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  <p:embeddedFont>
      <p:font typeface="Commissioner"/>
      <p:regular r:id="rId54"/>
      <p:bold r:id="rId55"/>
    </p:embeddedFont>
    <p:embeddedFont>
      <p:font typeface="Tajawal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40E653-CF08-48B4-A197-0C18D0758388}">
  <a:tblStyle styleId="{8940E653-CF08-48B4-A197-0C18D07583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5.xml"/><Relationship Id="rId55" Type="http://schemas.openxmlformats.org/officeDocument/2006/relationships/font" Target="fonts/Commissioner-bold.fntdata"/><Relationship Id="rId10" Type="http://schemas.openxmlformats.org/officeDocument/2006/relationships/slide" Target="slides/slide4.xml"/><Relationship Id="rId54" Type="http://schemas.openxmlformats.org/officeDocument/2006/relationships/font" Target="fonts/Commissioner-regular.fntdata"/><Relationship Id="rId13" Type="http://schemas.openxmlformats.org/officeDocument/2006/relationships/slide" Target="slides/slide7.xml"/><Relationship Id="rId57" Type="http://schemas.openxmlformats.org/officeDocument/2006/relationships/font" Target="fonts/Tajawal-bold.fntdata"/><Relationship Id="rId12" Type="http://schemas.openxmlformats.org/officeDocument/2006/relationships/slide" Target="slides/slide6.xml"/><Relationship Id="rId56" Type="http://schemas.openxmlformats.org/officeDocument/2006/relationships/font" Target="fonts/Tajawal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10f1ab9151e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10f1ab9151e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10f1ab9151e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10f1ab9151e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10f1ab9151e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10f1ab9151e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10f1ab9151e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10f1ab9151e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Key: </a:t>
            </a:r>
            <a:r>
              <a:rPr b="1" lang="en" sz="1200">
                <a:solidFill>
                  <a:schemeClr val="dk1"/>
                </a:solidFill>
                <a:highlight>
                  <a:srgbClr val="FFFF00"/>
                </a:highlight>
              </a:rPr>
              <a:t>Individually like</a:t>
            </a:r>
            <a:r>
              <a:rPr b="1" lang="en" sz="1200">
                <a:solidFill>
                  <a:schemeClr val="dk1"/>
                </a:solidFill>
              </a:rPr>
              <a:t>→</a:t>
            </a:r>
            <a:r>
              <a:rPr b="1" lang="en" sz="1200">
                <a:solidFill>
                  <a:schemeClr val="dk1"/>
                </a:solidFill>
                <a:highlight>
                  <a:srgbClr val="FF9900"/>
                </a:highlight>
              </a:rPr>
              <a:t>Collectively love</a:t>
            </a:r>
            <a:r>
              <a:rPr b="1" lang="en" sz="1200">
                <a:solidFill>
                  <a:schemeClr val="dk1"/>
                </a:solidFill>
              </a:rPr>
              <a:t>→</a:t>
            </a:r>
            <a:r>
              <a:rPr b="1" lang="en" sz="1200">
                <a:solidFill>
                  <a:schemeClr val="dk1"/>
                </a:solidFill>
                <a:highlight>
                  <a:srgbClr val="00FF00"/>
                </a:highlight>
              </a:rPr>
              <a:t>Top</a:t>
            </a:r>
            <a:r>
              <a:rPr b="1" lang="en" sz="1200">
                <a:solidFill>
                  <a:schemeClr val="dk1"/>
                </a:solidFill>
              </a:rPr>
              <a:t> </a:t>
            </a:r>
            <a:r>
              <a:rPr lang="en" sz="1200" strike="sngStrike">
                <a:solidFill>
                  <a:schemeClr val="dk1"/>
                </a:solidFill>
              </a:rPr>
              <a:t>Repeats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HMW…</a:t>
            </a:r>
            <a:endParaRPr sz="1200" strike="sngStrike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strike="sngStrike">
                <a:solidFill>
                  <a:schemeClr val="dk1"/>
                </a:solidFill>
              </a:rPr>
              <a:t>Change the status quo on what is considered conventional post college logistics wise </a:t>
            </a:r>
            <a:endParaRPr sz="1200" strike="sngStrike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Change the status quo on what is considered a conventional career path post college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Get college advisors to help students visualize different post grad paths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00FF00"/>
                </a:highlight>
              </a:rPr>
              <a:t>Give college students the skills and tools to map out potential decisions and priorities of their post grad paths **</a:t>
            </a:r>
            <a:endParaRPr sz="1200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</a:rPr>
              <a:t>How might we make 'set menus' more customizable and personalizable *</a:t>
            </a:r>
            <a:endParaRPr sz="1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</a:rPr>
              <a:t>Find post-grad opportunities that most fit students’ interests and priorities</a:t>
            </a:r>
            <a:endParaRPr sz="1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Change student perceptions around conventional job paths and encourage them to expand their options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Help people identify unexpected options that they might not be considering for their career **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Help college students map out the risks of different college paths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 Help Enrique meet other students going down the same post-graduate paths as him *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</a:rPr>
              <a:t>Connect Enrique to other people further along in unconventional career paths that he’s interested in</a:t>
            </a:r>
            <a:endParaRPr sz="1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Help students feel confident in going down an unconventional / less-known post-grad path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Reduce the pressure from external sources on students to take well defined paths *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</a:rPr>
              <a:t>Help students identify more unusual opportunities earlier in college so they can plan more **</a:t>
            </a:r>
            <a:endParaRPr sz="1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 Help Enrique utilize conventional resources to learn about his unconventional path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</a:rPr>
              <a:t>Help students compare truly different post-grad options that incorporate a wide variety of perspectives and experiences</a:t>
            </a:r>
            <a:endParaRPr sz="1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strike="sngStrike">
                <a:solidFill>
                  <a:schemeClr val="dk1"/>
                </a:solidFill>
              </a:rPr>
              <a:t>Make it easier to design custom paths rather than relying on "set menu" paths</a:t>
            </a:r>
            <a:endParaRPr sz="1200" strike="sngStrike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Make financial literacy and independence a priority in "conventional" college planning *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</a:rPr>
              <a:t>Teach students about post-grad priorities that might be unexpected during college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g10f1ab9151e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6" name="Google Shape;2116;g10f1ab9151e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Key: </a:t>
            </a:r>
            <a:r>
              <a:rPr b="1" lang="en" sz="1200">
                <a:solidFill>
                  <a:schemeClr val="dk1"/>
                </a:solidFill>
                <a:highlight>
                  <a:srgbClr val="FFFF00"/>
                </a:highlight>
              </a:rPr>
              <a:t>Individually like</a:t>
            </a:r>
            <a:r>
              <a:rPr b="1" lang="en" sz="1200">
                <a:solidFill>
                  <a:schemeClr val="dk1"/>
                </a:solidFill>
              </a:rPr>
              <a:t>→</a:t>
            </a:r>
            <a:r>
              <a:rPr b="1" lang="en" sz="1200">
                <a:solidFill>
                  <a:schemeClr val="dk1"/>
                </a:solidFill>
                <a:highlight>
                  <a:srgbClr val="FF9900"/>
                </a:highlight>
              </a:rPr>
              <a:t>Collectively love</a:t>
            </a:r>
            <a:r>
              <a:rPr b="1" lang="en" sz="1200">
                <a:solidFill>
                  <a:schemeClr val="dk1"/>
                </a:solidFill>
              </a:rPr>
              <a:t>→</a:t>
            </a:r>
            <a:r>
              <a:rPr b="1" lang="en" sz="1200">
                <a:solidFill>
                  <a:schemeClr val="dk1"/>
                </a:solidFill>
                <a:highlight>
                  <a:srgbClr val="00FF00"/>
                </a:highlight>
              </a:rPr>
              <a:t>Top</a:t>
            </a:r>
            <a:r>
              <a:rPr b="1" lang="en" sz="1200">
                <a:solidFill>
                  <a:schemeClr val="dk1"/>
                </a:solidFill>
              </a:rPr>
              <a:t> </a:t>
            </a:r>
            <a:r>
              <a:rPr lang="en" sz="1200" strike="sngStrike">
                <a:solidFill>
                  <a:schemeClr val="dk1"/>
                </a:solidFill>
              </a:rPr>
              <a:t>Repeats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HMW…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Compile more honest reviews and experiences of diverse individuals across jobs and grad school programs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Connect Mindy with individuals who are in the same positions / programs she’s interested in *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</a:rPr>
              <a:t>Help Mindy visualize the location she could be working in </a:t>
            </a:r>
            <a:endParaRPr sz="1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Increase the flexibility of Mindy's potential day-to-day experiences in new jobs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</a:rPr>
              <a:t>Help Mindy understand what she wants her life to be like post-college *</a:t>
            </a:r>
            <a:endParaRPr sz="1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00FF00"/>
                </a:highlight>
              </a:rPr>
              <a:t>Give students an honest, approachable look into the daily lives of people who have the jobs/post-grad paths that they are interested in *</a:t>
            </a:r>
            <a:endParaRPr sz="1200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strike="sngStrike">
                <a:solidFill>
                  <a:schemeClr val="dk1"/>
                </a:solidFill>
              </a:rPr>
              <a:t>Give an avenue for people to share the “day in life” experiences they have in jobs with others</a:t>
            </a:r>
            <a:endParaRPr sz="1200" strike="sngStrike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strike="sngStrike">
                <a:solidFill>
                  <a:schemeClr val="dk1"/>
                </a:solidFill>
              </a:rPr>
              <a:t>Help students understand the many aspects of their potential post-grad communities beyond testimonials or reviews</a:t>
            </a:r>
            <a:endParaRPr sz="1200" strike="sngStrike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</a:rPr>
              <a:t>Make it the norm for descriptions of jobs / grad school programs to include “day in the life” details</a:t>
            </a:r>
            <a:endParaRPr sz="1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</a:rPr>
              <a:t>Help Mindy feel more confident about finding meaning and joy in her day-to-day life outside of job/career elements *</a:t>
            </a:r>
            <a:endParaRPr sz="1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Give Mindy the experience of walking into a local coffee shop or hangout area of a community or area that she’s interested in *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Help Mindy discover the truth in seemingly superficial testimonials online from people in jobs / programs she’s looking into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strike="sngStrike">
                <a:solidFill>
                  <a:schemeClr val="dk1"/>
                </a:solidFill>
              </a:rPr>
              <a:t>Change the way that information on post-career paths is presented to be more honest</a:t>
            </a:r>
            <a:endParaRPr sz="1200" strike="sngStrike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strike="sngStrike">
                <a:solidFill>
                  <a:schemeClr val="dk1"/>
                </a:solidFill>
              </a:rPr>
              <a:t>Allow Mindy receive “day in the life” info / feedback from people in her areas of interest</a:t>
            </a:r>
            <a:endParaRPr sz="1200" strike="sngStrike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Give students insight into the decisions of people who switched into or out of the jobs that the students are interested in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Help identify new resources for understanding different post-college pathways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Help Mindy find meaning in her post-grad pathway regardless of what the day-to-day life is like **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Help Mindy reflect on how important other's day-to-day experiences are in her ability to be happy/find fulfillment in a new role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</a:rPr>
              <a:t>Help Mindy feel that she has agency over building her life post-grad both within and beyond her career *</a:t>
            </a:r>
            <a:endParaRPr sz="1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Find mentors for Mindy to help her cultivate her best 'adult' life *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Give postgrads the chance to reflect on their day-to-day life when they talk to mentees like Mindy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10f1ab9151e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10f1ab9151e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Key: </a:t>
            </a:r>
            <a:r>
              <a:rPr b="1" lang="en" sz="1200">
                <a:solidFill>
                  <a:schemeClr val="dk1"/>
                </a:solidFill>
                <a:highlight>
                  <a:srgbClr val="FFFF00"/>
                </a:highlight>
              </a:rPr>
              <a:t>Individually like</a:t>
            </a:r>
            <a:r>
              <a:rPr b="1" lang="en" sz="1200">
                <a:solidFill>
                  <a:schemeClr val="dk1"/>
                </a:solidFill>
              </a:rPr>
              <a:t>→</a:t>
            </a:r>
            <a:r>
              <a:rPr b="1" lang="en" sz="1200">
                <a:solidFill>
                  <a:schemeClr val="dk1"/>
                </a:solidFill>
                <a:highlight>
                  <a:srgbClr val="FF9900"/>
                </a:highlight>
              </a:rPr>
              <a:t>Collectively love</a:t>
            </a:r>
            <a:r>
              <a:rPr b="1" lang="en" sz="1200">
                <a:solidFill>
                  <a:schemeClr val="dk1"/>
                </a:solidFill>
              </a:rPr>
              <a:t>→</a:t>
            </a:r>
            <a:r>
              <a:rPr b="1" lang="en" sz="1200">
                <a:solidFill>
                  <a:schemeClr val="dk1"/>
                </a:solidFill>
                <a:highlight>
                  <a:srgbClr val="00FF00"/>
                </a:highlight>
              </a:rPr>
              <a:t>Top</a:t>
            </a:r>
            <a:r>
              <a:rPr b="1" lang="en" sz="1200">
                <a:solidFill>
                  <a:schemeClr val="dk1"/>
                </a:solidFill>
              </a:rPr>
              <a:t> </a:t>
            </a:r>
            <a:r>
              <a:rPr lang="en" sz="1200" strike="sngStrike">
                <a:solidFill>
                  <a:schemeClr val="dk1"/>
                </a:solidFill>
              </a:rPr>
              <a:t>Repeats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HMW…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Emulate the ease for Mihir in finding niche hobby friends in more generalized recreational settings *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Help Mihir in being intentional to reach out to new grads in San Diego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strike="sngStrike">
                <a:solidFill>
                  <a:schemeClr val="dk1"/>
                </a:solidFill>
              </a:rPr>
              <a:t>Help Mihir encourage his niche hobby friends to try out other activities like bar hopping or hiking</a:t>
            </a:r>
            <a:endParaRPr sz="1200" strike="sngStrike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Help create an intentional community based on values and interests rather over recreational activities*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00FF00"/>
                </a:highlight>
              </a:rPr>
              <a:t>Help Mihir turn casual friendships into lasting friendships ***</a:t>
            </a:r>
            <a:endParaRPr sz="1200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strike="sngStrike">
                <a:solidFill>
                  <a:schemeClr val="dk1"/>
                </a:solidFill>
                <a:highlight>
                  <a:srgbClr val="FFFFFF"/>
                </a:highlight>
              </a:rPr>
              <a:t>Narrow down the amount of people within Mihir’s vicinity that are interested in the same things as him*</a:t>
            </a:r>
            <a:endParaRPr sz="12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</a:rPr>
              <a:t>Break down a seemingly generic activity like going to a bar into more approachable subgroups</a:t>
            </a:r>
            <a:endParaRPr sz="1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Help people balance their friendships from more niche activities with the friends they see for more common recreational interests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</a:rPr>
              <a:t>Deepen the friendships people make from more generic / conventional recreational activities </a:t>
            </a:r>
            <a:endParaRPr sz="1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</a:rPr>
              <a:t>Find friends for Mihir that live near him and around his same age</a:t>
            </a:r>
            <a:endParaRPr sz="1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strike="sngStrike">
                <a:solidFill>
                  <a:schemeClr val="dk1"/>
                </a:solidFill>
              </a:rPr>
              <a:t>Make the experience of finding friends with his same generic interests the same as his experience of finding friends with his same niche interests</a:t>
            </a:r>
            <a:endParaRPr sz="1200" strike="sngStrike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Make the community of people with his same generic interests seem smaller  and more easy to navigate *</a:t>
            </a:r>
            <a:endParaRPr sz="1200">
              <a:solidFill>
                <a:schemeClr val="dk1"/>
              </a:solidFill>
              <a:highlight>
                <a:srgbClr val="FF99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Help Mihir make friends with both his same generic interests and niche interests (why do these friends need to come from different pools?)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</a:rPr>
              <a:t>Make it easier for Mihir to do “generic” activities with people already in his circle</a:t>
            </a:r>
            <a:endParaRPr sz="1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</a:rPr>
              <a:t> Emulate the camaraderie he feels with his work colleagues in communities outside of work</a:t>
            </a:r>
            <a:endParaRPr sz="12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Reduce any stigmas around intermixing friends from different communities (i.e. friends from work with new casual friendships and niche hobby friends)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Improve Mihir's confidence to talk to more people and follow up on casual friendships and acquaintances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Help Mihir use his neighborhood environment as a new opportunity to convene with friends and meet new people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 strike="sngStrike">
                <a:solidFill>
                  <a:schemeClr val="dk1"/>
                </a:solidFill>
              </a:rPr>
              <a:t>Help Mihir feel comfortable asking his friends from niche hobbies to do mainstream activities with him</a:t>
            </a:r>
            <a:endParaRPr sz="1200" strike="sngStrike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9900"/>
                </a:highlight>
              </a:rPr>
              <a:t>Help people trade knowledge about niche hobbies by engaging in more generic recreational activities that allow them to meet more new people *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10f1ab9151e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10f1ab9151e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10f1ab9151e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10f1ab9151e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10f1ab9151e_0_1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10f1ab9151e_0_1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g10f1ab9151e_0_1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8" name="Google Shape;2408;g10f1ab9151e_0_1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10f1ab915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10f1ab915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10f1ab9151e_0_1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10f1ab9151e_0_1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g10f1ab9151e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6" name="Google Shape;2466;g10f1ab9151e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10f1ab9151e_0_1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10f1ab9151e_0_1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10f1ab9151e_0_1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10f1ab9151e_0_1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10f1ab9151e_0_1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10f1ab9151e_0_1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g10f1ab9151e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8" name="Google Shape;2668;g10f1ab9151e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g10f1ab9151e_0_1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8" name="Google Shape;2738;g10f1ab9151e_0_1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g10f1ab9151e_0_1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2" name="Google Shape;2812;g10f1ab9151e_0_1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g10f1ab9151e_0_1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7" name="Google Shape;2837;g10f1ab9151e_0_1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g10f1ab9151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9" name="Google Shape;2869;g10f1ab9151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10f1ab9151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10f1ab9151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10f1ab9151e_0_1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10f1ab9151e_0_1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g10f4629e80d_2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" name="Google Shape;2992;g10f4629e80d_2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g10f4629e80d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6" name="Google Shape;3036;g10f4629e80d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g10f4629e80d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0" name="Google Shape;3080;g10f4629e80d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g10f4629e80d_4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4" name="Google Shape;3124;g10f4629e80d_4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6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g10f4629e80d_4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8" name="Google Shape;3168;g10f4629e80d_4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g10f4629e80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2" name="Google Shape;3212;g10f4629e80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g10f1ab9151e_0_1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9" name="Google Shape;3229;g10f1ab9151e_0_1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7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Google Shape;3298;g10f1ab9151e_0_2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9" name="Google Shape;3299;g10f1ab9151e_0_2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4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Google Shape;3315;g10f1ab9151e_0_2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6" name="Google Shape;3316;g10f1ab9151e_0_2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Key: </a:t>
            </a:r>
            <a:r>
              <a:rPr b="1" lang="en" sz="1200">
                <a:solidFill>
                  <a:schemeClr val="dk1"/>
                </a:solidFill>
                <a:highlight>
                  <a:srgbClr val="FFFF00"/>
                </a:highlight>
              </a:rPr>
              <a:t>Individually like</a:t>
            </a:r>
            <a:r>
              <a:rPr b="1" lang="en" sz="1200">
                <a:solidFill>
                  <a:schemeClr val="dk1"/>
                </a:solidFill>
              </a:rPr>
              <a:t>→</a:t>
            </a:r>
            <a:r>
              <a:rPr b="1" lang="en" sz="1200">
                <a:solidFill>
                  <a:schemeClr val="dk1"/>
                </a:solidFill>
                <a:highlight>
                  <a:srgbClr val="FF9900"/>
                </a:highlight>
              </a:rPr>
              <a:t>Collectively love</a:t>
            </a:r>
            <a:r>
              <a:rPr b="1" lang="en" sz="1200">
                <a:solidFill>
                  <a:schemeClr val="dk1"/>
                </a:solidFill>
              </a:rPr>
              <a:t>→</a:t>
            </a:r>
            <a:r>
              <a:rPr b="1" lang="en" sz="1200">
                <a:solidFill>
                  <a:schemeClr val="dk1"/>
                </a:solidFill>
                <a:highlight>
                  <a:srgbClr val="00FF00"/>
                </a:highlight>
              </a:rPr>
              <a:t>Top</a:t>
            </a:r>
            <a:r>
              <a:rPr b="1" lang="en" sz="12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10f1ab9151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10f1ab9151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0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g10f1ab9151e_0_2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2" name="Google Shape;3322;g10f1ab9151e_0_2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Key: </a:t>
            </a:r>
            <a:r>
              <a:rPr b="1" lang="en" sz="1200">
                <a:solidFill>
                  <a:schemeClr val="dk1"/>
                </a:solidFill>
                <a:highlight>
                  <a:srgbClr val="FFFF00"/>
                </a:highlight>
              </a:rPr>
              <a:t>Individually like</a:t>
            </a:r>
            <a:r>
              <a:rPr b="1" lang="en" sz="1200">
                <a:solidFill>
                  <a:schemeClr val="dk1"/>
                </a:solidFill>
              </a:rPr>
              <a:t>→</a:t>
            </a:r>
            <a:r>
              <a:rPr b="1" lang="en" sz="1200">
                <a:solidFill>
                  <a:schemeClr val="dk1"/>
                </a:solidFill>
                <a:highlight>
                  <a:srgbClr val="FF9900"/>
                </a:highlight>
              </a:rPr>
              <a:t>Collectively love</a:t>
            </a:r>
            <a:r>
              <a:rPr b="1" lang="en" sz="1200">
                <a:solidFill>
                  <a:schemeClr val="dk1"/>
                </a:solidFill>
              </a:rPr>
              <a:t>→</a:t>
            </a:r>
            <a:r>
              <a:rPr b="1" lang="en" sz="1200">
                <a:solidFill>
                  <a:schemeClr val="dk1"/>
                </a:solidFill>
                <a:highlight>
                  <a:srgbClr val="00FF00"/>
                </a:highlight>
              </a:rPr>
              <a:t>Top</a:t>
            </a:r>
            <a:r>
              <a:rPr b="1" lang="en" sz="12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6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g10f1ab9151e_0_2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8" name="Google Shape;3328;g10f1ab9151e_0_2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Key: </a:t>
            </a:r>
            <a:r>
              <a:rPr b="1" lang="en" sz="1200">
                <a:solidFill>
                  <a:schemeClr val="dk1"/>
                </a:solidFill>
                <a:highlight>
                  <a:srgbClr val="FFFF00"/>
                </a:highlight>
              </a:rPr>
              <a:t>Individually like</a:t>
            </a:r>
            <a:r>
              <a:rPr b="1" lang="en" sz="1200">
                <a:solidFill>
                  <a:schemeClr val="dk1"/>
                </a:solidFill>
              </a:rPr>
              <a:t>→</a:t>
            </a:r>
            <a:r>
              <a:rPr b="1" lang="en" sz="1200">
                <a:solidFill>
                  <a:schemeClr val="dk1"/>
                </a:solidFill>
                <a:highlight>
                  <a:srgbClr val="FF9900"/>
                </a:highlight>
              </a:rPr>
              <a:t>Collectively love</a:t>
            </a:r>
            <a:r>
              <a:rPr b="1" lang="en" sz="1200">
                <a:solidFill>
                  <a:schemeClr val="dk1"/>
                </a:solidFill>
              </a:rPr>
              <a:t>→</a:t>
            </a:r>
            <a:r>
              <a:rPr b="1" lang="en" sz="1200">
                <a:solidFill>
                  <a:schemeClr val="dk1"/>
                </a:solidFill>
                <a:highlight>
                  <a:srgbClr val="00FF00"/>
                </a:highlight>
              </a:rPr>
              <a:t>Top</a:t>
            </a:r>
            <a:r>
              <a:rPr b="1" lang="en" sz="12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2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g10f4629e80d_4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4" name="Google Shape;3334;g10f4629e80d_4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8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g10f4629e80d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0" name="Google Shape;3340;g10f4629e80d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10f1ab9151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10f1ab9151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10f1ab9151e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10f1ab9151e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10f1ab9151e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10f1ab9151e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10f1ab9151e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10f1ab9151e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10f1ab9151e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10f1ab9151e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240787">
            <a:off x="-1383188" y="-1908008"/>
            <a:ext cx="4247719" cy="3764542"/>
          </a:xfrm>
          <a:custGeom>
            <a:rect b="b" l="l" r="r" t="t"/>
            <a:pathLst>
              <a:path extrusionOk="0" h="37990" w="42866">
                <a:moveTo>
                  <a:pt x="18611" y="1"/>
                </a:moveTo>
                <a:cubicBezTo>
                  <a:pt x="16852" y="1"/>
                  <a:pt x="15115" y="218"/>
                  <a:pt x="13518" y="622"/>
                </a:cubicBezTo>
                <a:cubicBezTo>
                  <a:pt x="11022" y="1252"/>
                  <a:pt x="8432" y="1934"/>
                  <a:pt x="6484" y="3616"/>
                </a:cubicBezTo>
                <a:cubicBezTo>
                  <a:pt x="5152" y="4765"/>
                  <a:pt x="4221" y="6304"/>
                  <a:pt x="3421" y="7871"/>
                </a:cubicBezTo>
                <a:cubicBezTo>
                  <a:pt x="1341" y="11954"/>
                  <a:pt x="0" y="16635"/>
                  <a:pt x="949" y="21116"/>
                </a:cubicBezTo>
                <a:cubicBezTo>
                  <a:pt x="1897" y="25597"/>
                  <a:pt x="5627" y="29692"/>
                  <a:pt x="10203" y="29921"/>
                </a:cubicBezTo>
                <a:cubicBezTo>
                  <a:pt x="10356" y="29928"/>
                  <a:pt x="10508" y="29932"/>
                  <a:pt x="10660" y="29932"/>
                </a:cubicBezTo>
                <a:cubicBezTo>
                  <a:pt x="12158" y="29932"/>
                  <a:pt x="13645" y="29591"/>
                  <a:pt x="15145" y="29505"/>
                </a:cubicBezTo>
                <a:cubicBezTo>
                  <a:pt x="15396" y="29491"/>
                  <a:pt x="15647" y="29483"/>
                  <a:pt x="15898" y="29483"/>
                </a:cubicBezTo>
                <a:cubicBezTo>
                  <a:pt x="18511" y="29483"/>
                  <a:pt x="21122" y="30266"/>
                  <a:pt x="23299" y="31714"/>
                </a:cubicBezTo>
                <a:cubicBezTo>
                  <a:pt x="26059" y="33548"/>
                  <a:pt x="28164" y="36419"/>
                  <a:pt x="31279" y="37548"/>
                </a:cubicBezTo>
                <a:cubicBezTo>
                  <a:pt x="32108" y="37847"/>
                  <a:pt x="32982" y="37989"/>
                  <a:pt x="33857" y="37989"/>
                </a:cubicBezTo>
                <a:cubicBezTo>
                  <a:pt x="36791" y="37989"/>
                  <a:pt x="39749" y="36395"/>
                  <a:pt x="41164" y="33800"/>
                </a:cubicBezTo>
                <a:cubicBezTo>
                  <a:pt x="42865" y="30677"/>
                  <a:pt x="42103" y="26460"/>
                  <a:pt x="39553" y="24027"/>
                </a:cubicBezTo>
                <a:cubicBezTo>
                  <a:pt x="37442" y="22013"/>
                  <a:pt x="34359" y="21133"/>
                  <a:pt x="33388" y="18125"/>
                </a:cubicBezTo>
                <a:cubicBezTo>
                  <a:pt x="32425" y="15148"/>
                  <a:pt x="33433" y="11948"/>
                  <a:pt x="32666" y="8931"/>
                </a:cubicBezTo>
                <a:cubicBezTo>
                  <a:pt x="31104" y="2797"/>
                  <a:pt x="25116" y="169"/>
                  <a:pt x="19202" y="9"/>
                </a:cubicBezTo>
                <a:cubicBezTo>
                  <a:pt x="19005" y="3"/>
                  <a:pt x="18808" y="1"/>
                  <a:pt x="1861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741551" y="2773801"/>
            <a:ext cx="3830300" cy="3246144"/>
          </a:xfrm>
          <a:custGeom>
            <a:rect b="b" l="l" r="r" t="t"/>
            <a:pathLst>
              <a:path extrusionOk="0" h="30985" w="36560">
                <a:moveTo>
                  <a:pt x="11155" y="1"/>
                </a:moveTo>
                <a:cubicBezTo>
                  <a:pt x="8758" y="1"/>
                  <a:pt x="6449" y="483"/>
                  <a:pt x="4674" y="1789"/>
                </a:cubicBezTo>
                <a:cubicBezTo>
                  <a:pt x="3287" y="2809"/>
                  <a:pt x="2370" y="4359"/>
                  <a:pt x="1820" y="5989"/>
                </a:cubicBezTo>
                <a:cubicBezTo>
                  <a:pt x="78" y="11152"/>
                  <a:pt x="1" y="17808"/>
                  <a:pt x="2531" y="22710"/>
                </a:cubicBezTo>
                <a:cubicBezTo>
                  <a:pt x="5747" y="28941"/>
                  <a:pt x="12925" y="30985"/>
                  <a:pt x="19822" y="30985"/>
                </a:cubicBezTo>
                <a:cubicBezTo>
                  <a:pt x="22559" y="30985"/>
                  <a:pt x="25252" y="30663"/>
                  <a:pt x="27635" y="30153"/>
                </a:cubicBezTo>
                <a:cubicBezTo>
                  <a:pt x="29113" y="29838"/>
                  <a:pt x="30569" y="29314"/>
                  <a:pt x="31844" y="28512"/>
                </a:cubicBezTo>
                <a:cubicBezTo>
                  <a:pt x="32414" y="28156"/>
                  <a:pt x="32947" y="27744"/>
                  <a:pt x="33428" y="27268"/>
                </a:cubicBezTo>
                <a:cubicBezTo>
                  <a:pt x="35654" y="25082"/>
                  <a:pt x="36560" y="21764"/>
                  <a:pt x="36202" y="18664"/>
                </a:cubicBezTo>
                <a:cubicBezTo>
                  <a:pt x="35843" y="15567"/>
                  <a:pt x="34334" y="12685"/>
                  <a:pt x="32342" y="10281"/>
                </a:cubicBezTo>
                <a:cubicBezTo>
                  <a:pt x="29067" y="6324"/>
                  <a:pt x="24598" y="3322"/>
                  <a:pt x="19764" y="1620"/>
                </a:cubicBezTo>
                <a:cubicBezTo>
                  <a:pt x="17349" y="769"/>
                  <a:pt x="14181" y="1"/>
                  <a:pt x="111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78151" y="4063021"/>
            <a:ext cx="1850003" cy="1222660"/>
            <a:chOff x="-79055" y="4443125"/>
            <a:chExt cx="1272266" cy="840836"/>
          </a:xfrm>
        </p:grpSpPr>
        <p:sp>
          <p:nvSpPr>
            <p:cNvPr id="12" name="Google Shape;12;p2"/>
            <p:cNvSpPr/>
            <p:nvPr/>
          </p:nvSpPr>
          <p:spPr>
            <a:xfrm>
              <a:off x="-79055" y="4443125"/>
              <a:ext cx="1272266" cy="840836"/>
            </a:xfrm>
            <a:custGeom>
              <a:rect b="b" l="l" r="r" t="t"/>
              <a:pathLst>
                <a:path extrusionOk="0" h="11064" w="16742">
                  <a:moveTo>
                    <a:pt x="7838" y="0"/>
                  </a:moveTo>
                  <a:cubicBezTo>
                    <a:pt x="6841" y="0"/>
                    <a:pt x="5823" y="88"/>
                    <a:pt x="4848" y="354"/>
                  </a:cubicBezTo>
                  <a:cubicBezTo>
                    <a:pt x="2888" y="893"/>
                    <a:pt x="1358" y="2148"/>
                    <a:pt x="760" y="3712"/>
                  </a:cubicBezTo>
                  <a:cubicBezTo>
                    <a:pt x="439" y="4551"/>
                    <a:pt x="376" y="5457"/>
                    <a:pt x="318" y="6333"/>
                  </a:cubicBezTo>
                  <a:lnTo>
                    <a:pt x="0" y="11061"/>
                  </a:lnTo>
                  <a:lnTo>
                    <a:pt x="26" y="11064"/>
                  </a:lnTo>
                  <a:lnTo>
                    <a:pt x="344" y="6336"/>
                  </a:lnTo>
                  <a:cubicBezTo>
                    <a:pt x="404" y="5460"/>
                    <a:pt x="464" y="4557"/>
                    <a:pt x="785" y="3721"/>
                  </a:cubicBezTo>
                  <a:cubicBezTo>
                    <a:pt x="1381" y="2165"/>
                    <a:pt x="2903" y="916"/>
                    <a:pt x="4854" y="380"/>
                  </a:cubicBezTo>
                  <a:cubicBezTo>
                    <a:pt x="5824" y="114"/>
                    <a:pt x="6837" y="27"/>
                    <a:pt x="7830" y="27"/>
                  </a:cubicBezTo>
                  <a:cubicBezTo>
                    <a:pt x="8680" y="27"/>
                    <a:pt x="9514" y="91"/>
                    <a:pt x="10292" y="162"/>
                  </a:cubicBezTo>
                  <a:cubicBezTo>
                    <a:pt x="11283" y="251"/>
                    <a:pt x="12231" y="380"/>
                    <a:pt x="12942" y="964"/>
                  </a:cubicBezTo>
                  <a:cubicBezTo>
                    <a:pt x="14082" y="1901"/>
                    <a:pt x="14618" y="3317"/>
                    <a:pt x="15137" y="4686"/>
                  </a:cubicBezTo>
                  <a:cubicBezTo>
                    <a:pt x="15240" y="4958"/>
                    <a:pt x="15346" y="5242"/>
                    <a:pt x="15455" y="5511"/>
                  </a:cubicBezTo>
                  <a:cubicBezTo>
                    <a:pt x="16140" y="7204"/>
                    <a:pt x="16432" y="9035"/>
                    <a:pt x="16713" y="10809"/>
                  </a:cubicBezTo>
                  <a:lnTo>
                    <a:pt x="16741" y="10803"/>
                  </a:lnTo>
                  <a:cubicBezTo>
                    <a:pt x="16458" y="9030"/>
                    <a:pt x="16165" y="7199"/>
                    <a:pt x="15481" y="5500"/>
                  </a:cubicBezTo>
                  <a:cubicBezTo>
                    <a:pt x="15372" y="5230"/>
                    <a:pt x="15266" y="4950"/>
                    <a:pt x="15162" y="4675"/>
                  </a:cubicBezTo>
                  <a:cubicBezTo>
                    <a:pt x="14644" y="3302"/>
                    <a:pt x="14105" y="1884"/>
                    <a:pt x="12959" y="944"/>
                  </a:cubicBezTo>
                  <a:cubicBezTo>
                    <a:pt x="12240" y="354"/>
                    <a:pt x="11289" y="225"/>
                    <a:pt x="10295" y="133"/>
                  </a:cubicBezTo>
                  <a:cubicBezTo>
                    <a:pt x="9518" y="64"/>
                    <a:pt x="8686" y="0"/>
                    <a:pt x="78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21" y="4522768"/>
              <a:ext cx="1103107" cy="740520"/>
            </a:xfrm>
            <a:custGeom>
              <a:rect b="b" l="l" r="r" t="t"/>
              <a:pathLst>
                <a:path extrusionOk="0" h="9744" w="14516">
                  <a:moveTo>
                    <a:pt x="7578" y="1"/>
                  </a:moveTo>
                  <a:cubicBezTo>
                    <a:pt x="7522" y="1"/>
                    <a:pt x="7468" y="1"/>
                    <a:pt x="7415" y="2"/>
                  </a:cubicBezTo>
                  <a:cubicBezTo>
                    <a:pt x="6117" y="25"/>
                    <a:pt x="4860" y="337"/>
                    <a:pt x="3693" y="673"/>
                  </a:cubicBezTo>
                  <a:cubicBezTo>
                    <a:pt x="2914" y="896"/>
                    <a:pt x="2106" y="1163"/>
                    <a:pt x="1545" y="1741"/>
                  </a:cubicBezTo>
                  <a:cubicBezTo>
                    <a:pt x="914" y="2389"/>
                    <a:pt x="694" y="3314"/>
                    <a:pt x="536" y="4131"/>
                  </a:cubicBezTo>
                  <a:cubicBezTo>
                    <a:pt x="178" y="5976"/>
                    <a:pt x="0" y="7864"/>
                    <a:pt x="3" y="9744"/>
                  </a:cubicBezTo>
                  <a:lnTo>
                    <a:pt x="32" y="9744"/>
                  </a:lnTo>
                  <a:cubicBezTo>
                    <a:pt x="26" y="7867"/>
                    <a:pt x="207" y="5979"/>
                    <a:pt x="562" y="4137"/>
                  </a:cubicBezTo>
                  <a:cubicBezTo>
                    <a:pt x="719" y="3323"/>
                    <a:pt x="940" y="2400"/>
                    <a:pt x="1565" y="1759"/>
                  </a:cubicBezTo>
                  <a:cubicBezTo>
                    <a:pt x="2121" y="1186"/>
                    <a:pt x="2926" y="919"/>
                    <a:pt x="3699" y="698"/>
                  </a:cubicBezTo>
                  <a:cubicBezTo>
                    <a:pt x="4865" y="366"/>
                    <a:pt x="6120" y="54"/>
                    <a:pt x="7415" y="28"/>
                  </a:cubicBezTo>
                  <a:cubicBezTo>
                    <a:pt x="7462" y="27"/>
                    <a:pt x="7510" y="27"/>
                    <a:pt x="7559" y="27"/>
                  </a:cubicBezTo>
                  <a:cubicBezTo>
                    <a:pt x="8525" y="27"/>
                    <a:pt x="9860" y="199"/>
                    <a:pt x="11014" y="979"/>
                  </a:cubicBezTo>
                  <a:cubicBezTo>
                    <a:pt x="11991" y="1641"/>
                    <a:pt x="12779" y="2698"/>
                    <a:pt x="13355" y="4122"/>
                  </a:cubicBezTo>
                  <a:cubicBezTo>
                    <a:pt x="14151" y="6085"/>
                    <a:pt x="14489" y="7231"/>
                    <a:pt x="14148" y="9251"/>
                  </a:cubicBezTo>
                  <a:lnTo>
                    <a:pt x="14174" y="9257"/>
                  </a:lnTo>
                  <a:cubicBezTo>
                    <a:pt x="14515" y="7231"/>
                    <a:pt x="14177" y="6082"/>
                    <a:pt x="13380" y="4111"/>
                  </a:cubicBezTo>
                  <a:cubicBezTo>
                    <a:pt x="12802" y="2681"/>
                    <a:pt x="12011" y="1621"/>
                    <a:pt x="11028" y="956"/>
                  </a:cubicBezTo>
                  <a:cubicBezTo>
                    <a:pt x="9879" y="178"/>
                    <a:pt x="8545" y="1"/>
                    <a:pt x="75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5683" y="4589644"/>
              <a:ext cx="937595" cy="663230"/>
            </a:xfrm>
            <a:custGeom>
              <a:rect b="b" l="l" r="r" t="t"/>
              <a:pathLst>
                <a:path extrusionOk="0" h="8727" w="12338">
                  <a:moveTo>
                    <a:pt x="6227" y="0"/>
                  </a:moveTo>
                  <a:cubicBezTo>
                    <a:pt x="4365" y="0"/>
                    <a:pt x="2480" y="1108"/>
                    <a:pt x="1379" y="2870"/>
                  </a:cubicBezTo>
                  <a:cubicBezTo>
                    <a:pt x="396" y="4443"/>
                    <a:pt x="1" y="6523"/>
                    <a:pt x="267" y="8726"/>
                  </a:cubicBezTo>
                  <a:lnTo>
                    <a:pt x="296" y="8723"/>
                  </a:lnTo>
                  <a:cubicBezTo>
                    <a:pt x="29" y="6526"/>
                    <a:pt x="422" y="4451"/>
                    <a:pt x="1402" y="2884"/>
                  </a:cubicBezTo>
                  <a:cubicBezTo>
                    <a:pt x="2497" y="1131"/>
                    <a:pt x="4374" y="26"/>
                    <a:pt x="6227" y="26"/>
                  </a:cubicBezTo>
                  <a:cubicBezTo>
                    <a:pt x="6294" y="26"/>
                    <a:pt x="6361" y="28"/>
                    <a:pt x="6427" y="30"/>
                  </a:cubicBezTo>
                  <a:cubicBezTo>
                    <a:pt x="7335" y="71"/>
                    <a:pt x="8249" y="377"/>
                    <a:pt x="8997" y="899"/>
                  </a:cubicBezTo>
                  <a:cubicBezTo>
                    <a:pt x="9453" y="1214"/>
                    <a:pt x="9874" y="1621"/>
                    <a:pt x="10287" y="2136"/>
                  </a:cubicBezTo>
                  <a:cubicBezTo>
                    <a:pt x="11688" y="3898"/>
                    <a:pt x="12338" y="6190"/>
                    <a:pt x="12063" y="8425"/>
                  </a:cubicBezTo>
                  <a:lnTo>
                    <a:pt x="12092" y="8428"/>
                  </a:lnTo>
                  <a:cubicBezTo>
                    <a:pt x="12223" y="7334"/>
                    <a:pt x="12132" y="6182"/>
                    <a:pt x="11825" y="5096"/>
                  </a:cubicBezTo>
                  <a:cubicBezTo>
                    <a:pt x="11519" y="4010"/>
                    <a:pt x="10994" y="2982"/>
                    <a:pt x="10307" y="2119"/>
                  </a:cubicBezTo>
                  <a:cubicBezTo>
                    <a:pt x="9894" y="1601"/>
                    <a:pt x="9470" y="1194"/>
                    <a:pt x="9014" y="876"/>
                  </a:cubicBezTo>
                  <a:cubicBezTo>
                    <a:pt x="8261" y="354"/>
                    <a:pt x="7344" y="42"/>
                    <a:pt x="6427" y="5"/>
                  </a:cubicBezTo>
                  <a:cubicBezTo>
                    <a:pt x="6360" y="2"/>
                    <a:pt x="6294" y="0"/>
                    <a:pt x="622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9505" y="4711388"/>
              <a:ext cx="772388" cy="528183"/>
            </a:xfrm>
            <a:custGeom>
              <a:rect b="b" l="l" r="r" t="t"/>
              <a:pathLst>
                <a:path extrusionOk="0" h="6950" w="10164">
                  <a:moveTo>
                    <a:pt x="6069" y="0"/>
                  </a:moveTo>
                  <a:cubicBezTo>
                    <a:pt x="5359" y="0"/>
                    <a:pt x="4563" y="152"/>
                    <a:pt x="3688" y="454"/>
                  </a:cubicBezTo>
                  <a:cubicBezTo>
                    <a:pt x="2961" y="703"/>
                    <a:pt x="1912" y="1130"/>
                    <a:pt x="1201" y="1932"/>
                  </a:cubicBezTo>
                  <a:cubicBezTo>
                    <a:pt x="668" y="2534"/>
                    <a:pt x="316" y="3336"/>
                    <a:pt x="150" y="4319"/>
                  </a:cubicBezTo>
                  <a:cubicBezTo>
                    <a:pt x="1" y="5190"/>
                    <a:pt x="18" y="6084"/>
                    <a:pt x="35" y="6949"/>
                  </a:cubicBezTo>
                  <a:lnTo>
                    <a:pt x="61" y="6949"/>
                  </a:lnTo>
                  <a:cubicBezTo>
                    <a:pt x="44" y="6084"/>
                    <a:pt x="30" y="5190"/>
                    <a:pt x="176" y="4325"/>
                  </a:cubicBezTo>
                  <a:cubicBezTo>
                    <a:pt x="342" y="3345"/>
                    <a:pt x="691" y="2548"/>
                    <a:pt x="1221" y="1953"/>
                  </a:cubicBezTo>
                  <a:cubicBezTo>
                    <a:pt x="1929" y="1153"/>
                    <a:pt x="2972" y="729"/>
                    <a:pt x="3697" y="480"/>
                  </a:cubicBezTo>
                  <a:cubicBezTo>
                    <a:pt x="4569" y="179"/>
                    <a:pt x="5361" y="28"/>
                    <a:pt x="6067" y="28"/>
                  </a:cubicBezTo>
                  <a:cubicBezTo>
                    <a:pt x="6739" y="28"/>
                    <a:pt x="7334" y="165"/>
                    <a:pt x="7848" y="437"/>
                  </a:cubicBezTo>
                  <a:cubicBezTo>
                    <a:pt x="8782" y="933"/>
                    <a:pt x="9507" y="1944"/>
                    <a:pt x="9837" y="3210"/>
                  </a:cubicBezTo>
                  <a:cubicBezTo>
                    <a:pt x="10138" y="4356"/>
                    <a:pt x="10112" y="5554"/>
                    <a:pt x="10086" y="6714"/>
                  </a:cubicBezTo>
                  <a:cubicBezTo>
                    <a:pt x="10086" y="6726"/>
                    <a:pt x="10092" y="6734"/>
                    <a:pt x="10100" y="6743"/>
                  </a:cubicBezTo>
                  <a:cubicBezTo>
                    <a:pt x="10103" y="6746"/>
                    <a:pt x="10109" y="6754"/>
                    <a:pt x="10109" y="6754"/>
                  </a:cubicBezTo>
                  <a:lnTo>
                    <a:pt x="10135" y="6754"/>
                  </a:lnTo>
                  <a:cubicBezTo>
                    <a:pt x="10135" y="6743"/>
                    <a:pt x="10129" y="6734"/>
                    <a:pt x="10120" y="6726"/>
                  </a:cubicBezTo>
                  <a:cubicBezTo>
                    <a:pt x="10118" y="6723"/>
                    <a:pt x="10112" y="6717"/>
                    <a:pt x="10112" y="6714"/>
                  </a:cubicBezTo>
                  <a:cubicBezTo>
                    <a:pt x="10138" y="5554"/>
                    <a:pt x="10163" y="4354"/>
                    <a:pt x="9865" y="3205"/>
                  </a:cubicBezTo>
                  <a:cubicBezTo>
                    <a:pt x="9533" y="1930"/>
                    <a:pt x="8803" y="913"/>
                    <a:pt x="7860" y="411"/>
                  </a:cubicBezTo>
                  <a:cubicBezTo>
                    <a:pt x="7343" y="137"/>
                    <a:pt x="6744" y="0"/>
                    <a:pt x="60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88066" y="4817781"/>
              <a:ext cx="683553" cy="404535"/>
            </a:xfrm>
            <a:custGeom>
              <a:rect b="b" l="l" r="r" t="t"/>
              <a:pathLst>
                <a:path extrusionOk="0" h="5323" w="8995">
                  <a:moveTo>
                    <a:pt x="5225" y="0"/>
                  </a:moveTo>
                  <a:cubicBezTo>
                    <a:pt x="5122" y="0"/>
                    <a:pt x="5017" y="1"/>
                    <a:pt x="4912" y="2"/>
                  </a:cubicBezTo>
                  <a:cubicBezTo>
                    <a:pt x="4227" y="8"/>
                    <a:pt x="3519" y="17"/>
                    <a:pt x="2837" y="160"/>
                  </a:cubicBezTo>
                  <a:cubicBezTo>
                    <a:pt x="2075" y="320"/>
                    <a:pt x="1442" y="644"/>
                    <a:pt x="1004" y="1094"/>
                  </a:cubicBezTo>
                  <a:cubicBezTo>
                    <a:pt x="413" y="1699"/>
                    <a:pt x="190" y="2512"/>
                    <a:pt x="107" y="3088"/>
                  </a:cubicBezTo>
                  <a:cubicBezTo>
                    <a:pt x="1" y="3825"/>
                    <a:pt x="52" y="4575"/>
                    <a:pt x="98" y="5303"/>
                  </a:cubicBezTo>
                  <a:lnTo>
                    <a:pt x="127" y="5300"/>
                  </a:lnTo>
                  <a:cubicBezTo>
                    <a:pt x="78" y="4575"/>
                    <a:pt x="29" y="3825"/>
                    <a:pt x="133" y="3091"/>
                  </a:cubicBezTo>
                  <a:cubicBezTo>
                    <a:pt x="216" y="2521"/>
                    <a:pt x="436" y="1713"/>
                    <a:pt x="1024" y="1111"/>
                  </a:cubicBezTo>
                  <a:cubicBezTo>
                    <a:pt x="1459" y="667"/>
                    <a:pt x="2087" y="346"/>
                    <a:pt x="2843" y="186"/>
                  </a:cubicBezTo>
                  <a:cubicBezTo>
                    <a:pt x="3525" y="43"/>
                    <a:pt x="4230" y="37"/>
                    <a:pt x="4912" y="28"/>
                  </a:cubicBezTo>
                  <a:cubicBezTo>
                    <a:pt x="5006" y="27"/>
                    <a:pt x="5099" y="27"/>
                    <a:pt x="5192" y="27"/>
                  </a:cubicBezTo>
                  <a:cubicBezTo>
                    <a:pt x="6163" y="27"/>
                    <a:pt x="7023" y="98"/>
                    <a:pt x="7714" y="593"/>
                  </a:cubicBezTo>
                  <a:cubicBezTo>
                    <a:pt x="8338" y="1040"/>
                    <a:pt x="8757" y="1839"/>
                    <a:pt x="8868" y="2782"/>
                  </a:cubicBezTo>
                  <a:cubicBezTo>
                    <a:pt x="8969" y="3633"/>
                    <a:pt x="8828" y="4489"/>
                    <a:pt x="8694" y="5317"/>
                  </a:cubicBezTo>
                  <a:lnTo>
                    <a:pt x="8722" y="5323"/>
                  </a:lnTo>
                  <a:cubicBezTo>
                    <a:pt x="8857" y="4492"/>
                    <a:pt x="8994" y="3633"/>
                    <a:pt x="8894" y="2776"/>
                  </a:cubicBezTo>
                  <a:cubicBezTo>
                    <a:pt x="8782" y="1828"/>
                    <a:pt x="8358" y="1022"/>
                    <a:pt x="7731" y="573"/>
                  </a:cubicBezTo>
                  <a:cubicBezTo>
                    <a:pt x="7040" y="78"/>
                    <a:pt x="6186" y="0"/>
                    <a:pt x="52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1888" y="4884049"/>
              <a:ext cx="498663" cy="339633"/>
            </a:xfrm>
            <a:custGeom>
              <a:rect b="b" l="l" r="r" t="t"/>
              <a:pathLst>
                <a:path extrusionOk="0" h="4469" w="6562">
                  <a:moveTo>
                    <a:pt x="3369" y="1"/>
                  </a:moveTo>
                  <a:cubicBezTo>
                    <a:pt x="2928" y="1"/>
                    <a:pt x="2481" y="51"/>
                    <a:pt x="2058" y="107"/>
                  </a:cubicBezTo>
                  <a:cubicBezTo>
                    <a:pt x="1608" y="168"/>
                    <a:pt x="1181" y="245"/>
                    <a:pt x="875" y="526"/>
                  </a:cubicBezTo>
                  <a:cubicBezTo>
                    <a:pt x="591" y="786"/>
                    <a:pt x="471" y="1170"/>
                    <a:pt x="382" y="1511"/>
                  </a:cubicBezTo>
                  <a:cubicBezTo>
                    <a:pt x="141" y="2428"/>
                    <a:pt x="12" y="3374"/>
                    <a:pt x="1" y="4322"/>
                  </a:cubicBezTo>
                  <a:lnTo>
                    <a:pt x="30" y="4322"/>
                  </a:lnTo>
                  <a:cubicBezTo>
                    <a:pt x="41" y="3377"/>
                    <a:pt x="167" y="2434"/>
                    <a:pt x="408" y="1517"/>
                  </a:cubicBezTo>
                  <a:cubicBezTo>
                    <a:pt x="497" y="1182"/>
                    <a:pt x="614" y="801"/>
                    <a:pt x="892" y="546"/>
                  </a:cubicBezTo>
                  <a:cubicBezTo>
                    <a:pt x="1193" y="271"/>
                    <a:pt x="1617" y="193"/>
                    <a:pt x="2061" y="133"/>
                  </a:cubicBezTo>
                  <a:cubicBezTo>
                    <a:pt x="2484" y="77"/>
                    <a:pt x="2931" y="26"/>
                    <a:pt x="3371" y="26"/>
                  </a:cubicBezTo>
                  <a:cubicBezTo>
                    <a:pt x="4021" y="26"/>
                    <a:pt x="4656" y="136"/>
                    <a:pt x="5184" y="494"/>
                  </a:cubicBezTo>
                  <a:cubicBezTo>
                    <a:pt x="5728" y="864"/>
                    <a:pt x="6138" y="1503"/>
                    <a:pt x="6341" y="2291"/>
                  </a:cubicBezTo>
                  <a:cubicBezTo>
                    <a:pt x="6522" y="3004"/>
                    <a:pt x="6528" y="3746"/>
                    <a:pt x="6536" y="4468"/>
                  </a:cubicBezTo>
                  <a:lnTo>
                    <a:pt x="6562" y="4468"/>
                  </a:lnTo>
                  <a:cubicBezTo>
                    <a:pt x="6556" y="3746"/>
                    <a:pt x="6548" y="2998"/>
                    <a:pt x="6367" y="2285"/>
                  </a:cubicBezTo>
                  <a:cubicBezTo>
                    <a:pt x="6164" y="1488"/>
                    <a:pt x="5748" y="847"/>
                    <a:pt x="5201" y="474"/>
                  </a:cubicBezTo>
                  <a:cubicBezTo>
                    <a:pt x="4667" y="111"/>
                    <a:pt x="4024" y="1"/>
                    <a:pt x="336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44007" y="4931622"/>
              <a:ext cx="380874" cy="298138"/>
            </a:xfrm>
            <a:custGeom>
              <a:rect b="b" l="l" r="r" t="t"/>
              <a:pathLst>
                <a:path extrusionOk="0" h="3923" w="5012">
                  <a:moveTo>
                    <a:pt x="2598" y="0"/>
                  </a:moveTo>
                  <a:cubicBezTo>
                    <a:pt x="2198" y="0"/>
                    <a:pt x="1781" y="136"/>
                    <a:pt x="1424" y="395"/>
                  </a:cubicBezTo>
                  <a:cubicBezTo>
                    <a:pt x="980" y="719"/>
                    <a:pt x="622" y="1232"/>
                    <a:pt x="390" y="1877"/>
                  </a:cubicBezTo>
                  <a:cubicBezTo>
                    <a:pt x="181" y="2453"/>
                    <a:pt x="89" y="3066"/>
                    <a:pt x="0" y="3659"/>
                  </a:cubicBezTo>
                  <a:lnTo>
                    <a:pt x="26" y="3662"/>
                  </a:lnTo>
                  <a:cubicBezTo>
                    <a:pt x="115" y="3071"/>
                    <a:pt x="206" y="2458"/>
                    <a:pt x="416" y="1885"/>
                  </a:cubicBezTo>
                  <a:cubicBezTo>
                    <a:pt x="645" y="1246"/>
                    <a:pt x="1000" y="739"/>
                    <a:pt x="1441" y="418"/>
                  </a:cubicBezTo>
                  <a:cubicBezTo>
                    <a:pt x="1793" y="162"/>
                    <a:pt x="2205" y="28"/>
                    <a:pt x="2599" y="28"/>
                  </a:cubicBezTo>
                  <a:cubicBezTo>
                    <a:pt x="2791" y="28"/>
                    <a:pt x="2980" y="60"/>
                    <a:pt x="3155" y="126"/>
                  </a:cubicBezTo>
                  <a:cubicBezTo>
                    <a:pt x="3610" y="298"/>
                    <a:pt x="3914" y="659"/>
                    <a:pt x="4089" y="931"/>
                  </a:cubicBezTo>
                  <a:cubicBezTo>
                    <a:pt x="4327" y="1301"/>
                    <a:pt x="4470" y="1722"/>
                    <a:pt x="4579" y="2086"/>
                  </a:cubicBezTo>
                  <a:cubicBezTo>
                    <a:pt x="4756" y="2685"/>
                    <a:pt x="4894" y="3304"/>
                    <a:pt x="4983" y="3922"/>
                  </a:cubicBezTo>
                  <a:lnTo>
                    <a:pt x="5011" y="3920"/>
                  </a:lnTo>
                  <a:cubicBezTo>
                    <a:pt x="4920" y="3298"/>
                    <a:pt x="4782" y="2679"/>
                    <a:pt x="4604" y="2080"/>
                  </a:cubicBezTo>
                  <a:cubicBezTo>
                    <a:pt x="4493" y="1713"/>
                    <a:pt x="4349" y="1289"/>
                    <a:pt x="4112" y="917"/>
                  </a:cubicBezTo>
                  <a:cubicBezTo>
                    <a:pt x="3937" y="642"/>
                    <a:pt x="3627" y="275"/>
                    <a:pt x="3166" y="100"/>
                  </a:cubicBezTo>
                  <a:cubicBezTo>
                    <a:pt x="2987" y="33"/>
                    <a:pt x="2794" y="0"/>
                    <a:pt x="259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9286" y="5014533"/>
              <a:ext cx="267494" cy="186498"/>
            </a:xfrm>
            <a:custGeom>
              <a:rect b="b" l="l" r="r" t="t"/>
              <a:pathLst>
                <a:path extrusionOk="0" h="2454" w="3520">
                  <a:moveTo>
                    <a:pt x="2094" y="0"/>
                  </a:moveTo>
                  <a:cubicBezTo>
                    <a:pt x="1873" y="0"/>
                    <a:pt x="1664" y="61"/>
                    <a:pt x="1505" y="124"/>
                  </a:cubicBezTo>
                  <a:cubicBezTo>
                    <a:pt x="611" y="482"/>
                    <a:pt x="1" y="1439"/>
                    <a:pt x="52" y="2399"/>
                  </a:cubicBezTo>
                  <a:lnTo>
                    <a:pt x="81" y="2399"/>
                  </a:lnTo>
                  <a:cubicBezTo>
                    <a:pt x="29" y="1448"/>
                    <a:pt x="631" y="502"/>
                    <a:pt x="1516" y="150"/>
                  </a:cubicBezTo>
                  <a:cubicBezTo>
                    <a:pt x="1672" y="87"/>
                    <a:pt x="1877" y="27"/>
                    <a:pt x="2092" y="27"/>
                  </a:cubicBezTo>
                  <a:cubicBezTo>
                    <a:pt x="2210" y="27"/>
                    <a:pt x="2330" y="45"/>
                    <a:pt x="2448" y="89"/>
                  </a:cubicBezTo>
                  <a:cubicBezTo>
                    <a:pt x="2806" y="221"/>
                    <a:pt x="3035" y="571"/>
                    <a:pt x="3161" y="837"/>
                  </a:cubicBezTo>
                  <a:cubicBezTo>
                    <a:pt x="3399" y="1333"/>
                    <a:pt x="3493" y="1906"/>
                    <a:pt x="3427" y="2450"/>
                  </a:cubicBezTo>
                  <a:lnTo>
                    <a:pt x="3453" y="2453"/>
                  </a:lnTo>
                  <a:cubicBezTo>
                    <a:pt x="3519" y="1903"/>
                    <a:pt x="3425" y="1324"/>
                    <a:pt x="3187" y="826"/>
                  </a:cubicBezTo>
                  <a:cubicBezTo>
                    <a:pt x="3001" y="436"/>
                    <a:pt x="2748" y="173"/>
                    <a:pt x="2459" y="64"/>
                  </a:cubicBezTo>
                  <a:cubicBezTo>
                    <a:pt x="2338" y="18"/>
                    <a:pt x="2214" y="0"/>
                    <a:pt x="209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34744" y="5096607"/>
              <a:ext cx="173187" cy="101989"/>
            </a:xfrm>
            <a:custGeom>
              <a:rect b="b" l="l" r="r" t="t"/>
              <a:pathLst>
                <a:path extrusionOk="0" h="1342" w="2279">
                  <a:moveTo>
                    <a:pt x="1366" y="1"/>
                  </a:moveTo>
                  <a:cubicBezTo>
                    <a:pt x="1364" y="1"/>
                    <a:pt x="1361" y="1"/>
                    <a:pt x="1359" y="1"/>
                  </a:cubicBezTo>
                  <a:cubicBezTo>
                    <a:pt x="1153" y="7"/>
                    <a:pt x="984" y="115"/>
                    <a:pt x="875" y="207"/>
                  </a:cubicBezTo>
                  <a:cubicBezTo>
                    <a:pt x="740" y="322"/>
                    <a:pt x="631" y="468"/>
                    <a:pt x="528" y="608"/>
                  </a:cubicBezTo>
                  <a:lnTo>
                    <a:pt x="1" y="1324"/>
                  </a:lnTo>
                  <a:lnTo>
                    <a:pt x="21" y="1342"/>
                  </a:lnTo>
                  <a:lnTo>
                    <a:pt x="551" y="623"/>
                  </a:lnTo>
                  <a:cubicBezTo>
                    <a:pt x="654" y="485"/>
                    <a:pt x="760" y="342"/>
                    <a:pt x="892" y="227"/>
                  </a:cubicBezTo>
                  <a:cubicBezTo>
                    <a:pt x="995" y="138"/>
                    <a:pt x="1161" y="32"/>
                    <a:pt x="1359" y="29"/>
                  </a:cubicBezTo>
                  <a:lnTo>
                    <a:pt x="1370" y="29"/>
                  </a:lnTo>
                  <a:cubicBezTo>
                    <a:pt x="1591" y="29"/>
                    <a:pt x="1815" y="161"/>
                    <a:pt x="1969" y="385"/>
                  </a:cubicBezTo>
                  <a:cubicBezTo>
                    <a:pt x="2113" y="588"/>
                    <a:pt x="2184" y="835"/>
                    <a:pt x="2253" y="1069"/>
                  </a:cubicBezTo>
                  <a:lnTo>
                    <a:pt x="2279" y="1061"/>
                  </a:lnTo>
                  <a:cubicBezTo>
                    <a:pt x="2210" y="823"/>
                    <a:pt x="2138" y="577"/>
                    <a:pt x="1992" y="370"/>
                  </a:cubicBezTo>
                  <a:cubicBezTo>
                    <a:pt x="1831" y="138"/>
                    <a:pt x="1596" y="1"/>
                    <a:pt x="13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 txBox="1"/>
          <p:nvPr>
            <p:ph type="ctrTitle"/>
          </p:nvPr>
        </p:nvSpPr>
        <p:spPr>
          <a:xfrm>
            <a:off x="1705225" y="1204200"/>
            <a:ext cx="5733600" cy="23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2246200" y="3621400"/>
            <a:ext cx="46515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" name="Google Shape;23;p2"/>
          <p:cNvSpPr txBox="1"/>
          <p:nvPr>
            <p:ph idx="2" type="subTitle"/>
          </p:nvPr>
        </p:nvSpPr>
        <p:spPr>
          <a:xfrm>
            <a:off x="2246200" y="458727"/>
            <a:ext cx="46515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" name="Google Shape;24;p2"/>
          <p:cNvSpPr/>
          <p:nvPr/>
        </p:nvSpPr>
        <p:spPr>
          <a:xfrm>
            <a:off x="7438763" y="-716400"/>
            <a:ext cx="1984262" cy="1601786"/>
          </a:xfrm>
          <a:custGeom>
            <a:rect b="b" l="l" r="r" t="t"/>
            <a:pathLst>
              <a:path extrusionOk="0" h="13883" w="17198">
                <a:moveTo>
                  <a:pt x="6086" y="0"/>
                </a:moveTo>
                <a:cubicBezTo>
                  <a:pt x="6065" y="0"/>
                  <a:pt x="6044" y="0"/>
                  <a:pt x="6023" y="1"/>
                </a:cubicBezTo>
                <a:cubicBezTo>
                  <a:pt x="2404" y="15"/>
                  <a:pt x="611" y="2957"/>
                  <a:pt x="184" y="6152"/>
                </a:cubicBezTo>
                <a:cubicBezTo>
                  <a:pt x="1" y="7536"/>
                  <a:pt x="72" y="8968"/>
                  <a:pt x="364" y="10229"/>
                </a:cubicBezTo>
                <a:cubicBezTo>
                  <a:pt x="711" y="11719"/>
                  <a:pt x="1525" y="13277"/>
                  <a:pt x="2980" y="13739"/>
                </a:cubicBezTo>
                <a:cubicBezTo>
                  <a:pt x="3303" y="13841"/>
                  <a:pt x="3636" y="13882"/>
                  <a:pt x="3972" y="13882"/>
                </a:cubicBezTo>
                <a:cubicBezTo>
                  <a:pt x="4523" y="13882"/>
                  <a:pt x="5082" y="13772"/>
                  <a:pt x="5619" y="13638"/>
                </a:cubicBezTo>
                <a:cubicBezTo>
                  <a:pt x="9238" y="12747"/>
                  <a:pt x="17197" y="9541"/>
                  <a:pt x="16343" y="4676"/>
                </a:cubicBezTo>
                <a:cubicBezTo>
                  <a:pt x="16177" y="3714"/>
                  <a:pt x="15547" y="2880"/>
                  <a:pt x="14767" y="2293"/>
                </a:cubicBezTo>
                <a:cubicBezTo>
                  <a:pt x="12470" y="572"/>
                  <a:pt x="8890" y="0"/>
                  <a:pt x="60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/>
          <p:nvPr/>
        </p:nvSpPr>
        <p:spPr>
          <a:xfrm flipH="1">
            <a:off x="7279758" y="-109250"/>
            <a:ext cx="2178980" cy="2164824"/>
          </a:xfrm>
          <a:custGeom>
            <a:rect b="b" l="l" r="r" t="t"/>
            <a:pathLst>
              <a:path extrusionOk="0" h="25878" w="26048">
                <a:moveTo>
                  <a:pt x="14384" y="1"/>
                </a:moveTo>
                <a:cubicBezTo>
                  <a:pt x="8654" y="1"/>
                  <a:pt x="1" y="925"/>
                  <a:pt x="1" y="925"/>
                </a:cubicBezTo>
                <a:lnTo>
                  <a:pt x="542" y="25877"/>
                </a:lnTo>
                <a:cubicBezTo>
                  <a:pt x="542" y="25877"/>
                  <a:pt x="1851" y="22279"/>
                  <a:pt x="5951" y="21932"/>
                </a:cubicBezTo>
                <a:cubicBezTo>
                  <a:pt x="6234" y="21908"/>
                  <a:pt x="6526" y="21898"/>
                  <a:pt x="6825" y="21898"/>
                </a:cubicBezTo>
                <a:cubicBezTo>
                  <a:pt x="8096" y="21898"/>
                  <a:pt x="9508" y="22074"/>
                  <a:pt x="10992" y="22074"/>
                </a:cubicBezTo>
                <a:cubicBezTo>
                  <a:pt x="14231" y="22074"/>
                  <a:pt x="17814" y="21238"/>
                  <a:pt x="21022" y="15921"/>
                </a:cubicBezTo>
                <a:cubicBezTo>
                  <a:pt x="26047" y="7592"/>
                  <a:pt x="22389" y="925"/>
                  <a:pt x="17953" y="203"/>
                </a:cubicBezTo>
                <a:cubicBezTo>
                  <a:pt x="17067" y="59"/>
                  <a:pt x="15817" y="1"/>
                  <a:pt x="1438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1"/>
          <p:cNvSpPr txBox="1"/>
          <p:nvPr>
            <p:ph hasCustomPrompt="1" type="title"/>
          </p:nvPr>
        </p:nvSpPr>
        <p:spPr>
          <a:xfrm>
            <a:off x="1242150" y="1603825"/>
            <a:ext cx="6659700" cy="14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8" name="Google Shape;178;p11"/>
          <p:cNvSpPr txBox="1"/>
          <p:nvPr>
            <p:ph idx="1" type="subTitle"/>
          </p:nvPr>
        </p:nvSpPr>
        <p:spPr>
          <a:xfrm>
            <a:off x="1242150" y="3129925"/>
            <a:ext cx="6659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79" name="Google Shape;179;p11"/>
          <p:cNvGrpSpPr/>
          <p:nvPr/>
        </p:nvGrpSpPr>
        <p:grpSpPr>
          <a:xfrm>
            <a:off x="-798468" y="2896316"/>
            <a:ext cx="3023128" cy="3546152"/>
            <a:chOff x="-798468" y="2896316"/>
            <a:chExt cx="3023128" cy="3546152"/>
          </a:xfrm>
        </p:grpSpPr>
        <p:sp>
          <p:nvSpPr>
            <p:cNvPr id="180" name="Google Shape;180;p11"/>
            <p:cNvSpPr/>
            <p:nvPr/>
          </p:nvSpPr>
          <p:spPr>
            <a:xfrm rot="-7103506">
              <a:off x="-519914" y="3805866"/>
              <a:ext cx="2466020" cy="2103564"/>
            </a:xfrm>
            <a:custGeom>
              <a:rect b="b" l="l" r="r" t="t"/>
              <a:pathLst>
                <a:path extrusionOk="0" h="32245" w="37801">
                  <a:moveTo>
                    <a:pt x="25430" y="0"/>
                  </a:moveTo>
                  <a:cubicBezTo>
                    <a:pt x="24401" y="0"/>
                    <a:pt x="23368" y="87"/>
                    <a:pt x="22354" y="245"/>
                  </a:cubicBezTo>
                  <a:cubicBezTo>
                    <a:pt x="17887" y="942"/>
                    <a:pt x="13690" y="2621"/>
                    <a:pt x="10160" y="5431"/>
                  </a:cubicBezTo>
                  <a:cubicBezTo>
                    <a:pt x="7275" y="7732"/>
                    <a:pt x="4436" y="10666"/>
                    <a:pt x="2490" y="13818"/>
                  </a:cubicBezTo>
                  <a:cubicBezTo>
                    <a:pt x="642" y="16817"/>
                    <a:pt x="0" y="20688"/>
                    <a:pt x="2356" y="23590"/>
                  </a:cubicBezTo>
                  <a:cubicBezTo>
                    <a:pt x="4121" y="25762"/>
                    <a:pt x="6831" y="27484"/>
                    <a:pt x="9163" y="28988"/>
                  </a:cubicBezTo>
                  <a:cubicBezTo>
                    <a:pt x="11762" y="30662"/>
                    <a:pt x="14650" y="32028"/>
                    <a:pt x="17781" y="32220"/>
                  </a:cubicBezTo>
                  <a:cubicBezTo>
                    <a:pt x="18054" y="32237"/>
                    <a:pt x="18324" y="32245"/>
                    <a:pt x="18592" y="32245"/>
                  </a:cubicBezTo>
                  <a:cubicBezTo>
                    <a:pt x="27928" y="32245"/>
                    <a:pt x="34347" y="22358"/>
                    <a:pt x="37021" y="14459"/>
                  </a:cubicBezTo>
                  <a:cubicBezTo>
                    <a:pt x="37505" y="13027"/>
                    <a:pt x="37800" y="11505"/>
                    <a:pt x="37766" y="10001"/>
                  </a:cubicBezTo>
                  <a:cubicBezTo>
                    <a:pt x="37748" y="9331"/>
                    <a:pt x="37668" y="8660"/>
                    <a:pt x="37508" y="8004"/>
                  </a:cubicBezTo>
                  <a:cubicBezTo>
                    <a:pt x="36769" y="4973"/>
                    <a:pt x="34379" y="2500"/>
                    <a:pt x="31531" y="1220"/>
                  </a:cubicBezTo>
                  <a:cubicBezTo>
                    <a:pt x="29622" y="362"/>
                    <a:pt x="27531" y="0"/>
                    <a:pt x="25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1" name="Google Shape;181;p11"/>
            <p:cNvGrpSpPr/>
            <p:nvPr/>
          </p:nvGrpSpPr>
          <p:grpSpPr>
            <a:xfrm>
              <a:off x="332114" y="2896316"/>
              <a:ext cx="1323708" cy="2507497"/>
              <a:chOff x="3829475" y="2267100"/>
              <a:chExt cx="278875" cy="528250"/>
            </a:xfrm>
          </p:grpSpPr>
          <p:sp>
            <p:nvSpPr>
              <p:cNvPr id="182" name="Google Shape;182;p11"/>
              <p:cNvSpPr/>
              <p:nvPr/>
            </p:nvSpPr>
            <p:spPr>
              <a:xfrm>
                <a:off x="3886275" y="2376825"/>
                <a:ext cx="84900" cy="164550"/>
              </a:xfrm>
              <a:custGeom>
                <a:rect b="b" l="l" r="r" t="t"/>
                <a:pathLst>
                  <a:path extrusionOk="0" h="6582" w="3396">
                    <a:moveTo>
                      <a:pt x="3358" y="1"/>
                    </a:moveTo>
                    <a:cubicBezTo>
                      <a:pt x="3354" y="1"/>
                      <a:pt x="3350" y="2"/>
                      <a:pt x="3346" y="4"/>
                    </a:cubicBezTo>
                    <a:cubicBezTo>
                      <a:pt x="2907" y="223"/>
                      <a:pt x="2507" y="506"/>
                      <a:pt x="2141" y="838"/>
                    </a:cubicBezTo>
                    <a:cubicBezTo>
                      <a:pt x="1775" y="1169"/>
                      <a:pt x="1449" y="1545"/>
                      <a:pt x="1161" y="1950"/>
                    </a:cubicBezTo>
                    <a:cubicBezTo>
                      <a:pt x="873" y="2359"/>
                      <a:pt x="624" y="2798"/>
                      <a:pt x="439" y="3262"/>
                    </a:cubicBezTo>
                    <a:cubicBezTo>
                      <a:pt x="244" y="3750"/>
                      <a:pt x="122" y="4262"/>
                      <a:pt x="63" y="4784"/>
                    </a:cubicBezTo>
                    <a:cubicBezTo>
                      <a:pt x="0" y="5306"/>
                      <a:pt x="0" y="5837"/>
                      <a:pt x="63" y="6359"/>
                    </a:cubicBezTo>
                    <a:cubicBezTo>
                      <a:pt x="73" y="6423"/>
                      <a:pt x="83" y="6486"/>
                      <a:pt x="93" y="6549"/>
                    </a:cubicBezTo>
                    <a:cubicBezTo>
                      <a:pt x="97" y="6571"/>
                      <a:pt x="115" y="6581"/>
                      <a:pt x="134" y="6581"/>
                    </a:cubicBezTo>
                    <a:cubicBezTo>
                      <a:pt x="156" y="6581"/>
                      <a:pt x="178" y="6566"/>
                      <a:pt x="176" y="6540"/>
                    </a:cubicBezTo>
                    <a:cubicBezTo>
                      <a:pt x="156" y="6281"/>
                      <a:pt x="127" y="6028"/>
                      <a:pt x="122" y="5769"/>
                    </a:cubicBezTo>
                    <a:cubicBezTo>
                      <a:pt x="112" y="5506"/>
                      <a:pt x="122" y="5247"/>
                      <a:pt x="141" y="4989"/>
                    </a:cubicBezTo>
                    <a:cubicBezTo>
                      <a:pt x="185" y="4472"/>
                      <a:pt x="293" y="3959"/>
                      <a:pt x="463" y="3472"/>
                    </a:cubicBezTo>
                    <a:cubicBezTo>
                      <a:pt x="629" y="3003"/>
                      <a:pt x="863" y="2564"/>
                      <a:pt x="1137" y="2150"/>
                    </a:cubicBezTo>
                    <a:cubicBezTo>
                      <a:pt x="1405" y="1740"/>
                      <a:pt x="1717" y="1360"/>
                      <a:pt x="2068" y="1018"/>
                    </a:cubicBezTo>
                    <a:cubicBezTo>
                      <a:pt x="2410" y="677"/>
                      <a:pt x="2800" y="374"/>
                      <a:pt x="3219" y="130"/>
                    </a:cubicBezTo>
                    <a:cubicBezTo>
                      <a:pt x="3268" y="101"/>
                      <a:pt x="3322" y="77"/>
                      <a:pt x="3370" y="47"/>
                    </a:cubicBezTo>
                    <a:cubicBezTo>
                      <a:pt x="3396" y="35"/>
                      <a:pt x="3381" y="1"/>
                      <a:pt x="3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>
                <a:off x="3888825" y="2377075"/>
                <a:ext cx="82100" cy="163975"/>
              </a:xfrm>
              <a:custGeom>
                <a:rect b="b" l="l" r="r" t="t"/>
                <a:pathLst>
                  <a:path extrusionOk="0" h="6559" w="3284">
                    <a:moveTo>
                      <a:pt x="3257" y="0"/>
                    </a:moveTo>
                    <a:cubicBezTo>
                      <a:pt x="3243" y="0"/>
                      <a:pt x="3227" y="10"/>
                      <a:pt x="3225" y="28"/>
                    </a:cubicBezTo>
                    <a:cubicBezTo>
                      <a:pt x="3195" y="511"/>
                      <a:pt x="3122" y="989"/>
                      <a:pt x="3015" y="1462"/>
                    </a:cubicBezTo>
                    <a:cubicBezTo>
                      <a:pt x="2903" y="1935"/>
                      <a:pt x="2751" y="2398"/>
                      <a:pt x="2556" y="2842"/>
                    </a:cubicBezTo>
                    <a:cubicBezTo>
                      <a:pt x="2361" y="3286"/>
                      <a:pt x="2127" y="3705"/>
                      <a:pt x="1849" y="4101"/>
                    </a:cubicBezTo>
                    <a:cubicBezTo>
                      <a:pt x="1571" y="4496"/>
                      <a:pt x="1239" y="4847"/>
                      <a:pt x="922" y="5208"/>
                    </a:cubicBezTo>
                    <a:cubicBezTo>
                      <a:pt x="605" y="5564"/>
                      <a:pt x="293" y="5939"/>
                      <a:pt x="78" y="6369"/>
                    </a:cubicBezTo>
                    <a:cubicBezTo>
                      <a:pt x="49" y="6417"/>
                      <a:pt x="30" y="6471"/>
                      <a:pt x="10" y="6525"/>
                    </a:cubicBezTo>
                    <a:cubicBezTo>
                      <a:pt x="1" y="6544"/>
                      <a:pt x="18" y="6559"/>
                      <a:pt x="34" y="6559"/>
                    </a:cubicBezTo>
                    <a:cubicBezTo>
                      <a:pt x="43" y="6559"/>
                      <a:pt x="51" y="6555"/>
                      <a:pt x="54" y="6544"/>
                    </a:cubicBezTo>
                    <a:cubicBezTo>
                      <a:pt x="166" y="6330"/>
                      <a:pt x="288" y="6125"/>
                      <a:pt x="430" y="5930"/>
                    </a:cubicBezTo>
                    <a:cubicBezTo>
                      <a:pt x="571" y="5735"/>
                      <a:pt x="727" y="5549"/>
                      <a:pt x="888" y="5369"/>
                    </a:cubicBezTo>
                    <a:cubicBezTo>
                      <a:pt x="1205" y="5003"/>
                      <a:pt x="1542" y="4652"/>
                      <a:pt x="1830" y="4266"/>
                    </a:cubicBezTo>
                    <a:cubicBezTo>
                      <a:pt x="2117" y="3876"/>
                      <a:pt x="2361" y="3452"/>
                      <a:pt x="2566" y="3013"/>
                    </a:cubicBezTo>
                    <a:cubicBezTo>
                      <a:pt x="2771" y="2569"/>
                      <a:pt x="2932" y="2110"/>
                      <a:pt x="3054" y="1637"/>
                    </a:cubicBezTo>
                    <a:cubicBezTo>
                      <a:pt x="3171" y="1169"/>
                      <a:pt x="3254" y="686"/>
                      <a:pt x="3278" y="203"/>
                    </a:cubicBezTo>
                    <a:cubicBezTo>
                      <a:pt x="3278" y="145"/>
                      <a:pt x="3283" y="86"/>
                      <a:pt x="3283" y="28"/>
                    </a:cubicBezTo>
                    <a:cubicBezTo>
                      <a:pt x="3283" y="9"/>
                      <a:pt x="3271" y="0"/>
                      <a:pt x="32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1"/>
              <p:cNvSpPr/>
              <p:nvPr/>
            </p:nvSpPr>
            <p:spPr>
              <a:xfrm>
                <a:off x="3889075" y="2378675"/>
                <a:ext cx="81100" cy="159125"/>
              </a:xfrm>
              <a:custGeom>
                <a:rect b="b" l="l" r="r" t="t"/>
                <a:pathLst>
                  <a:path extrusionOk="0" h="6365" w="3244">
                    <a:moveTo>
                      <a:pt x="3207" y="0"/>
                    </a:moveTo>
                    <a:cubicBezTo>
                      <a:pt x="3199" y="0"/>
                      <a:pt x="3191" y="4"/>
                      <a:pt x="3185" y="13"/>
                    </a:cubicBezTo>
                    <a:cubicBezTo>
                      <a:pt x="2922" y="373"/>
                      <a:pt x="2527" y="598"/>
                      <a:pt x="2195" y="881"/>
                    </a:cubicBezTo>
                    <a:cubicBezTo>
                      <a:pt x="1824" y="1198"/>
                      <a:pt x="1576" y="1612"/>
                      <a:pt x="1337" y="2032"/>
                    </a:cubicBezTo>
                    <a:cubicBezTo>
                      <a:pt x="1093" y="2456"/>
                      <a:pt x="868" y="2895"/>
                      <a:pt x="678" y="3349"/>
                    </a:cubicBezTo>
                    <a:cubicBezTo>
                      <a:pt x="493" y="3798"/>
                      <a:pt x="332" y="4261"/>
                      <a:pt x="215" y="4739"/>
                    </a:cubicBezTo>
                    <a:cubicBezTo>
                      <a:pt x="103" y="5207"/>
                      <a:pt x="29" y="5690"/>
                      <a:pt x="5" y="6173"/>
                    </a:cubicBezTo>
                    <a:cubicBezTo>
                      <a:pt x="0" y="6232"/>
                      <a:pt x="5" y="6295"/>
                      <a:pt x="5" y="6353"/>
                    </a:cubicBezTo>
                    <a:cubicBezTo>
                      <a:pt x="8" y="6361"/>
                      <a:pt x="14" y="6364"/>
                      <a:pt x="19" y="6364"/>
                    </a:cubicBezTo>
                    <a:cubicBezTo>
                      <a:pt x="25" y="6364"/>
                      <a:pt x="29" y="6361"/>
                      <a:pt x="29" y="6353"/>
                    </a:cubicBezTo>
                    <a:cubicBezTo>
                      <a:pt x="54" y="6114"/>
                      <a:pt x="64" y="5871"/>
                      <a:pt x="98" y="5632"/>
                    </a:cubicBezTo>
                    <a:cubicBezTo>
                      <a:pt x="127" y="5388"/>
                      <a:pt x="176" y="5149"/>
                      <a:pt x="234" y="4910"/>
                    </a:cubicBezTo>
                    <a:cubicBezTo>
                      <a:pt x="342" y="4441"/>
                      <a:pt x="493" y="3978"/>
                      <a:pt x="673" y="3529"/>
                    </a:cubicBezTo>
                    <a:cubicBezTo>
                      <a:pt x="859" y="3076"/>
                      <a:pt x="1073" y="2632"/>
                      <a:pt x="1312" y="2207"/>
                    </a:cubicBezTo>
                    <a:cubicBezTo>
                      <a:pt x="1551" y="1788"/>
                      <a:pt x="1800" y="1349"/>
                      <a:pt x="2146" y="1012"/>
                    </a:cubicBezTo>
                    <a:cubicBezTo>
                      <a:pt x="2459" y="710"/>
                      <a:pt x="2849" y="495"/>
                      <a:pt x="3132" y="164"/>
                    </a:cubicBezTo>
                    <a:cubicBezTo>
                      <a:pt x="3166" y="125"/>
                      <a:pt x="3200" y="86"/>
                      <a:pt x="3229" y="42"/>
                    </a:cubicBezTo>
                    <a:cubicBezTo>
                      <a:pt x="3243" y="21"/>
                      <a:pt x="3225" y="0"/>
                      <a:pt x="32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1"/>
              <p:cNvSpPr/>
              <p:nvPr/>
            </p:nvSpPr>
            <p:spPr>
              <a:xfrm>
                <a:off x="3889525" y="2381000"/>
                <a:ext cx="80450" cy="153825"/>
              </a:xfrm>
              <a:custGeom>
                <a:rect b="b" l="l" r="r" t="t"/>
                <a:pathLst>
                  <a:path extrusionOk="0" h="6153" w="3218">
                    <a:moveTo>
                      <a:pt x="3186" y="0"/>
                    </a:moveTo>
                    <a:cubicBezTo>
                      <a:pt x="3181" y="0"/>
                      <a:pt x="3176" y="2"/>
                      <a:pt x="3172" y="7"/>
                    </a:cubicBezTo>
                    <a:cubicBezTo>
                      <a:pt x="2621" y="710"/>
                      <a:pt x="2133" y="1461"/>
                      <a:pt x="1704" y="2246"/>
                    </a:cubicBezTo>
                    <a:cubicBezTo>
                      <a:pt x="1489" y="2636"/>
                      <a:pt x="1294" y="3036"/>
                      <a:pt x="1114" y="3441"/>
                    </a:cubicBezTo>
                    <a:cubicBezTo>
                      <a:pt x="928" y="3851"/>
                      <a:pt x="772" y="4270"/>
                      <a:pt x="616" y="4690"/>
                    </a:cubicBezTo>
                    <a:cubicBezTo>
                      <a:pt x="436" y="5178"/>
                      <a:pt x="255" y="5670"/>
                      <a:pt x="7" y="6129"/>
                    </a:cubicBezTo>
                    <a:cubicBezTo>
                      <a:pt x="0" y="6142"/>
                      <a:pt x="9" y="6153"/>
                      <a:pt x="18" y="6153"/>
                    </a:cubicBezTo>
                    <a:cubicBezTo>
                      <a:pt x="23" y="6153"/>
                      <a:pt x="28" y="6150"/>
                      <a:pt x="31" y="6143"/>
                    </a:cubicBezTo>
                    <a:cubicBezTo>
                      <a:pt x="265" y="5748"/>
                      <a:pt x="441" y="5324"/>
                      <a:pt x="602" y="4890"/>
                    </a:cubicBezTo>
                    <a:cubicBezTo>
                      <a:pt x="758" y="4465"/>
                      <a:pt x="919" y="4036"/>
                      <a:pt x="1099" y="3622"/>
                    </a:cubicBezTo>
                    <a:cubicBezTo>
                      <a:pt x="1450" y="2802"/>
                      <a:pt x="1870" y="2012"/>
                      <a:pt x="2348" y="1261"/>
                    </a:cubicBezTo>
                    <a:cubicBezTo>
                      <a:pt x="2616" y="841"/>
                      <a:pt x="2904" y="432"/>
                      <a:pt x="3206" y="37"/>
                    </a:cubicBezTo>
                    <a:cubicBezTo>
                      <a:pt x="3217" y="18"/>
                      <a:pt x="3201" y="0"/>
                      <a:pt x="31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>
                <a:off x="3898850" y="2379250"/>
                <a:ext cx="71425" cy="145425"/>
              </a:xfrm>
              <a:custGeom>
                <a:rect b="b" l="l" r="r" t="t"/>
                <a:pathLst>
                  <a:path extrusionOk="0" h="5817" w="2857">
                    <a:moveTo>
                      <a:pt x="2821" y="1"/>
                    </a:moveTo>
                    <a:cubicBezTo>
                      <a:pt x="2809" y="1"/>
                      <a:pt x="2795" y="8"/>
                      <a:pt x="2789" y="24"/>
                    </a:cubicBezTo>
                    <a:cubicBezTo>
                      <a:pt x="2653" y="419"/>
                      <a:pt x="2511" y="814"/>
                      <a:pt x="2355" y="1204"/>
                    </a:cubicBezTo>
                    <a:cubicBezTo>
                      <a:pt x="2204" y="1594"/>
                      <a:pt x="2048" y="1984"/>
                      <a:pt x="1877" y="2365"/>
                    </a:cubicBezTo>
                    <a:cubicBezTo>
                      <a:pt x="1531" y="3131"/>
                      <a:pt x="1146" y="3872"/>
                      <a:pt x="726" y="4594"/>
                    </a:cubicBezTo>
                    <a:cubicBezTo>
                      <a:pt x="614" y="4799"/>
                      <a:pt x="497" y="4999"/>
                      <a:pt x="380" y="5194"/>
                    </a:cubicBezTo>
                    <a:cubicBezTo>
                      <a:pt x="316" y="5296"/>
                      <a:pt x="258" y="5394"/>
                      <a:pt x="195" y="5492"/>
                    </a:cubicBezTo>
                    <a:cubicBezTo>
                      <a:pt x="131" y="5594"/>
                      <a:pt x="63" y="5692"/>
                      <a:pt x="4" y="5799"/>
                    </a:cubicBezTo>
                    <a:cubicBezTo>
                      <a:pt x="1" y="5806"/>
                      <a:pt x="8" y="5817"/>
                      <a:pt x="17" y="5817"/>
                    </a:cubicBezTo>
                    <a:cubicBezTo>
                      <a:pt x="19" y="5817"/>
                      <a:pt x="22" y="5816"/>
                      <a:pt x="24" y="5813"/>
                    </a:cubicBezTo>
                    <a:cubicBezTo>
                      <a:pt x="87" y="5731"/>
                      <a:pt x="141" y="5643"/>
                      <a:pt x="195" y="5555"/>
                    </a:cubicBezTo>
                    <a:cubicBezTo>
                      <a:pt x="253" y="5467"/>
                      <a:pt x="312" y="5379"/>
                      <a:pt x="370" y="5287"/>
                    </a:cubicBezTo>
                    <a:cubicBezTo>
                      <a:pt x="482" y="5111"/>
                      <a:pt x="590" y="4935"/>
                      <a:pt x="697" y="4755"/>
                    </a:cubicBezTo>
                    <a:cubicBezTo>
                      <a:pt x="912" y="4394"/>
                      <a:pt x="1116" y="4023"/>
                      <a:pt x="1312" y="3648"/>
                    </a:cubicBezTo>
                    <a:cubicBezTo>
                      <a:pt x="1502" y="3277"/>
                      <a:pt x="1687" y="2901"/>
                      <a:pt x="1858" y="2526"/>
                    </a:cubicBezTo>
                    <a:cubicBezTo>
                      <a:pt x="2033" y="2145"/>
                      <a:pt x="2209" y="1760"/>
                      <a:pt x="2365" y="1370"/>
                    </a:cubicBezTo>
                    <a:cubicBezTo>
                      <a:pt x="2536" y="931"/>
                      <a:pt x="2702" y="487"/>
                      <a:pt x="2848" y="38"/>
                    </a:cubicBezTo>
                    <a:cubicBezTo>
                      <a:pt x="2857" y="15"/>
                      <a:pt x="2840" y="1"/>
                      <a:pt x="28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>
                <a:off x="3888700" y="2305500"/>
                <a:ext cx="26000" cy="137600"/>
              </a:xfrm>
              <a:custGeom>
                <a:rect b="b" l="l" r="r" t="t"/>
                <a:pathLst>
                  <a:path extrusionOk="0" h="5504" w="1040">
                    <a:moveTo>
                      <a:pt x="36" y="0"/>
                    </a:moveTo>
                    <a:cubicBezTo>
                      <a:pt x="22" y="0"/>
                      <a:pt x="5" y="11"/>
                      <a:pt x="5" y="28"/>
                    </a:cubicBezTo>
                    <a:cubicBezTo>
                      <a:pt x="1" y="203"/>
                      <a:pt x="25" y="379"/>
                      <a:pt x="59" y="554"/>
                    </a:cubicBezTo>
                    <a:cubicBezTo>
                      <a:pt x="88" y="730"/>
                      <a:pt x="127" y="901"/>
                      <a:pt x="176" y="1076"/>
                    </a:cubicBezTo>
                    <a:cubicBezTo>
                      <a:pt x="274" y="1418"/>
                      <a:pt x="396" y="1754"/>
                      <a:pt x="513" y="2091"/>
                    </a:cubicBezTo>
                    <a:cubicBezTo>
                      <a:pt x="747" y="2749"/>
                      <a:pt x="976" y="3437"/>
                      <a:pt x="942" y="4149"/>
                    </a:cubicBezTo>
                    <a:cubicBezTo>
                      <a:pt x="918" y="4603"/>
                      <a:pt x="781" y="5042"/>
                      <a:pt x="644" y="5476"/>
                    </a:cubicBezTo>
                    <a:cubicBezTo>
                      <a:pt x="639" y="5493"/>
                      <a:pt x="653" y="5503"/>
                      <a:pt x="668" y="5503"/>
                    </a:cubicBezTo>
                    <a:cubicBezTo>
                      <a:pt x="678" y="5503"/>
                      <a:pt x="689" y="5498"/>
                      <a:pt x="693" y="5486"/>
                    </a:cubicBezTo>
                    <a:cubicBezTo>
                      <a:pt x="761" y="5291"/>
                      <a:pt x="830" y="5095"/>
                      <a:pt x="883" y="4891"/>
                    </a:cubicBezTo>
                    <a:cubicBezTo>
                      <a:pt x="937" y="4700"/>
                      <a:pt x="981" y="4500"/>
                      <a:pt x="1000" y="4300"/>
                    </a:cubicBezTo>
                    <a:cubicBezTo>
                      <a:pt x="1040" y="3949"/>
                      <a:pt x="1010" y="3598"/>
                      <a:pt x="942" y="3252"/>
                    </a:cubicBezTo>
                    <a:cubicBezTo>
                      <a:pt x="805" y="2544"/>
                      <a:pt x="513" y="1881"/>
                      <a:pt x="303" y="1198"/>
                    </a:cubicBezTo>
                    <a:cubicBezTo>
                      <a:pt x="244" y="1003"/>
                      <a:pt x="191" y="808"/>
                      <a:pt x="147" y="613"/>
                    </a:cubicBezTo>
                    <a:cubicBezTo>
                      <a:pt x="108" y="413"/>
                      <a:pt x="83" y="218"/>
                      <a:pt x="54" y="18"/>
                    </a:cubicBezTo>
                    <a:cubicBezTo>
                      <a:pt x="54" y="6"/>
                      <a:pt x="46" y="0"/>
                      <a:pt x="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>
                <a:off x="3865775" y="2303850"/>
                <a:ext cx="24925" cy="185925"/>
              </a:xfrm>
              <a:custGeom>
                <a:rect b="b" l="l" r="r" t="t"/>
                <a:pathLst>
                  <a:path extrusionOk="0" h="7437" w="997">
                    <a:moveTo>
                      <a:pt x="963" y="1"/>
                    </a:moveTo>
                    <a:cubicBezTo>
                      <a:pt x="952" y="1"/>
                      <a:pt x="941" y="7"/>
                      <a:pt x="937" y="20"/>
                    </a:cubicBezTo>
                    <a:cubicBezTo>
                      <a:pt x="757" y="528"/>
                      <a:pt x="581" y="1035"/>
                      <a:pt x="405" y="1547"/>
                    </a:cubicBezTo>
                    <a:cubicBezTo>
                      <a:pt x="244" y="2030"/>
                      <a:pt x="103" y="2518"/>
                      <a:pt x="49" y="3030"/>
                    </a:cubicBezTo>
                    <a:cubicBezTo>
                      <a:pt x="1" y="3527"/>
                      <a:pt x="20" y="4030"/>
                      <a:pt x="88" y="4522"/>
                    </a:cubicBezTo>
                    <a:cubicBezTo>
                      <a:pt x="162" y="5025"/>
                      <a:pt x="283" y="5518"/>
                      <a:pt x="440" y="6000"/>
                    </a:cubicBezTo>
                    <a:cubicBezTo>
                      <a:pt x="508" y="6215"/>
                      <a:pt x="591" y="6430"/>
                      <a:pt x="679" y="6644"/>
                    </a:cubicBezTo>
                    <a:cubicBezTo>
                      <a:pt x="761" y="6844"/>
                      <a:pt x="844" y="7054"/>
                      <a:pt x="893" y="7269"/>
                    </a:cubicBezTo>
                    <a:cubicBezTo>
                      <a:pt x="903" y="7317"/>
                      <a:pt x="913" y="7366"/>
                      <a:pt x="922" y="7415"/>
                    </a:cubicBezTo>
                    <a:cubicBezTo>
                      <a:pt x="925" y="7430"/>
                      <a:pt x="937" y="7436"/>
                      <a:pt x="949" y="7436"/>
                    </a:cubicBezTo>
                    <a:cubicBezTo>
                      <a:pt x="966" y="7436"/>
                      <a:pt x="984" y="7425"/>
                      <a:pt x="981" y="7405"/>
                    </a:cubicBezTo>
                    <a:cubicBezTo>
                      <a:pt x="976" y="7195"/>
                      <a:pt x="898" y="6986"/>
                      <a:pt x="825" y="6791"/>
                    </a:cubicBezTo>
                    <a:cubicBezTo>
                      <a:pt x="747" y="6586"/>
                      <a:pt x="664" y="6386"/>
                      <a:pt x="591" y="6176"/>
                    </a:cubicBezTo>
                    <a:cubicBezTo>
                      <a:pt x="430" y="5698"/>
                      <a:pt x="293" y="5215"/>
                      <a:pt x="205" y="4718"/>
                    </a:cubicBezTo>
                    <a:cubicBezTo>
                      <a:pt x="122" y="4225"/>
                      <a:pt x="83" y="3723"/>
                      <a:pt x="118" y="3225"/>
                    </a:cubicBezTo>
                    <a:cubicBezTo>
                      <a:pt x="147" y="2718"/>
                      <a:pt x="269" y="2225"/>
                      <a:pt x="425" y="1737"/>
                    </a:cubicBezTo>
                    <a:cubicBezTo>
                      <a:pt x="586" y="1230"/>
                      <a:pt x="761" y="728"/>
                      <a:pt x="927" y="225"/>
                    </a:cubicBezTo>
                    <a:cubicBezTo>
                      <a:pt x="952" y="162"/>
                      <a:pt x="971" y="98"/>
                      <a:pt x="991" y="35"/>
                    </a:cubicBezTo>
                    <a:cubicBezTo>
                      <a:pt x="997" y="14"/>
                      <a:pt x="979" y="1"/>
                      <a:pt x="9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>
                <a:off x="3876025" y="2303975"/>
                <a:ext cx="14350" cy="181150"/>
              </a:xfrm>
              <a:custGeom>
                <a:rect b="b" l="l" r="r" t="t"/>
                <a:pathLst>
                  <a:path extrusionOk="0" h="7246" w="574">
                    <a:moveTo>
                      <a:pt x="540" y="1"/>
                    </a:moveTo>
                    <a:cubicBezTo>
                      <a:pt x="529" y="1"/>
                      <a:pt x="519" y="7"/>
                      <a:pt x="517" y="20"/>
                    </a:cubicBezTo>
                    <a:cubicBezTo>
                      <a:pt x="444" y="513"/>
                      <a:pt x="347" y="1001"/>
                      <a:pt x="254" y="1484"/>
                    </a:cubicBezTo>
                    <a:cubicBezTo>
                      <a:pt x="166" y="1976"/>
                      <a:pt x="83" y="2469"/>
                      <a:pt x="39" y="2966"/>
                    </a:cubicBezTo>
                    <a:cubicBezTo>
                      <a:pt x="0" y="3435"/>
                      <a:pt x="0" y="3903"/>
                      <a:pt x="54" y="4371"/>
                    </a:cubicBezTo>
                    <a:cubicBezTo>
                      <a:pt x="103" y="4825"/>
                      <a:pt x="191" y="5273"/>
                      <a:pt x="269" y="5722"/>
                    </a:cubicBezTo>
                    <a:cubicBezTo>
                      <a:pt x="351" y="6166"/>
                      <a:pt x="434" y="6610"/>
                      <a:pt x="483" y="7064"/>
                    </a:cubicBezTo>
                    <a:cubicBezTo>
                      <a:pt x="488" y="7112"/>
                      <a:pt x="493" y="7166"/>
                      <a:pt x="503" y="7220"/>
                    </a:cubicBezTo>
                    <a:cubicBezTo>
                      <a:pt x="503" y="7237"/>
                      <a:pt x="516" y="7245"/>
                      <a:pt x="529" y="7245"/>
                    </a:cubicBezTo>
                    <a:cubicBezTo>
                      <a:pt x="542" y="7245"/>
                      <a:pt x="554" y="7237"/>
                      <a:pt x="551" y="7220"/>
                    </a:cubicBezTo>
                    <a:cubicBezTo>
                      <a:pt x="537" y="6781"/>
                      <a:pt x="454" y="6342"/>
                      <a:pt x="376" y="5908"/>
                    </a:cubicBezTo>
                    <a:cubicBezTo>
                      <a:pt x="293" y="5454"/>
                      <a:pt x="205" y="5005"/>
                      <a:pt x="142" y="4547"/>
                    </a:cubicBezTo>
                    <a:cubicBezTo>
                      <a:pt x="78" y="4088"/>
                      <a:pt x="59" y="3630"/>
                      <a:pt x="88" y="3166"/>
                    </a:cubicBezTo>
                    <a:cubicBezTo>
                      <a:pt x="117" y="2669"/>
                      <a:pt x="195" y="2171"/>
                      <a:pt x="283" y="1684"/>
                    </a:cubicBezTo>
                    <a:cubicBezTo>
                      <a:pt x="366" y="1196"/>
                      <a:pt x="464" y="708"/>
                      <a:pt x="542" y="220"/>
                    </a:cubicBezTo>
                    <a:cubicBezTo>
                      <a:pt x="551" y="162"/>
                      <a:pt x="561" y="98"/>
                      <a:pt x="571" y="35"/>
                    </a:cubicBezTo>
                    <a:cubicBezTo>
                      <a:pt x="574" y="14"/>
                      <a:pt x="556" y="1"/>
                      <a:pt x="5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1"/>
              <p:cNvSpPr/>
              <p:nvPr/>
            </p:nvSpPr>
            <p:spPr>
              <a:xfrm>
                <a:off x="3885650" y="2304450"/>
                <a:ext cx="7825" cy="181150"/>
              </a:xfrm>
              <a:custGeom>
                <a:rect b="b" l="l" r="r" t="t"/>
                <a:pathLst>
                  <a:path extrusionOk="0" h="7246" w="313">
                    <a:moveTo>
                      <a:pt x="180" y="0"/>
                    </a:moveTo>
                    <a:cubicBezTo>
                      <a:pt x="168" y="0"/>
                      <a:pt x="154" y="9"/>
                      <a:pt x="152" y="26"/>
                    </a:cubicBezTo>
                    <a:cubicBezTo>
                      <a:pt x="98" y="499"/>
                      <a:pt x="54" y="977"/>
                      <a:pt x="30" y="1455"/>
                    </a:cubicBezTo>
                    <a:cubicBezTo>
                      <a:pt x="5" y="1928"/>
                      <a:pt x="1" y="2406"/>
                      <a:pt x="40" y="2884"/>
                    </a:cubicBezTo>
                    <a:cubicBezTo>
                      <a:pt x="59" y="3138"/>
                      <a:pt x="93" y="3386"/>
                      <a:pt x="127" y="3640"/>
                    </a:cubicBezTo>
                    <a:cubicBezTo>
                      <a:pt x="157" y="3864"/>
                      <a:pt x="181" y="4094"/>
                      <a:pt x="201" y="4318"/>
                    </a:cubicBezTo>
                    <a:cubicBezTo>
                      <a:pt x="235" y="4776"/>
                      <a:pt x="249" y="5240"/>
                      <a:pt x="240" y="5698"/>
                    </a:cubicBezTo>
                    <a:cubicBezTo>
                      <a:pt x="235" y="6152"/>
                      <a:pt x="210" y="6606"/>
                      <a:pt x="142" y="7054"/>
                    </a:cubicBezTo>
                    <a:cubicBezTo>
                      <a:pt x="132" y="7108"/>
                      <a:pt x="123" y="7162"/>
                      <a:pt x="113" y="7215"/>
                    </a:cubicBezTo>
                    <a:cubicBezTo>
                      <a:pt x="113" y="7233"/>
                      <a:pt x="130" y="7246"/>
                      <a:pt x="144" y="7246"/>
                    </a:cubicBezTo>
                    <a:cubicBezTo>
                      <a:pt x="152" y="7246"/>
                      <a:pt x="160" y="7241"/>
                      <a:pt x="162" y="7230"/>
                    </a:cubicBezTo>
                    <a:cubicBezTo>
                      <a:pt x="205" y="7015"/>
                      <a:pt x="225" y="6801"/>
                      <a:pt x="245" y="6581"/>
                    </a:cubicBezTo>
                    <a:cubicBezTo>
                      <a:pt x="269" y="6357"/>
                      <a:pt x="284" y="6128"/>
                      <a:pt x="293" y="5898"/>
                    </a:cubicBezTo>
                    <a:cubicBezTo>
                      <a:pt x="313" y="5430"/>
                      <a:pt x="303" y="4967"/>
                      <a:pt x="269" y="4498"/>
                    </a:cubicBezTo>
                    <a:cubicBezTo>
                      <a:pt x="259" y="4279"/>
                      <a:pt x="240" y="4059"/>
                      <a:pt x="215" y="3845"/>
                    </a:cubicBezTo>
                    <a:cubicBezTo>
                      <a:pt x="186" y="3586"/>
                      <a:pt x="147" y="3333"/>
                      <a:pt x="118" y="3079"/>
                    </a:cubicBezTo>
                    <a:cubicBezTo>
                      <a:pt x="69" y="2601"/>
                      <a:pt x="64" y="2118"/>
                      <a:pt x="79" y="1635"/>
                    </a:cubicBezTo>
                    <a:cubicBezTo>
                      <a:pt x="98" y="1157"/>
                      <a:pt x="137" y="679"/>
                      <a:pt x="186" y="201"/>
                    </a:cubicBezTo>
                    <a:cubicBezTo>
                      <a:pt x="191" y="143"/>
                      <a:pt x="196" y="84"/>
                      <a:pt x="201" y="26"/>
                    </a:cubicBezTo>
                    <a:cubicBezTo>
                      <a:pt x="203" y="9"/>
                      <a:pt x="192" y="0"/>
                      <a:pt x="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>
                <a:off x="3889075" y="2304325"/>
                <a:ext cx="13075" cy="163175"/>
              </a:xfrm>
              <a:custGeom>
                <a:rect b="b" l="l" r="r" t="t"/>
                <a:pathLst>
                  <a:path extrusionOk="0" h="6527" w="523">
                    <a:moveTo>
                      <a:pt x="46" y="0"/>
                    </a:moveTo>
                    <a:cubicBezTo>
                      <a:pt x="32" y="0"/>
                      <a:pt x="17" y="9"/>
                      <a:pt x="15" y="26"/>
                    </a:cubicBezTo>
                    <a:cubicBezTo>
                      <a:pt x="0" y="401"/>
                      <a:pt x="15" y="782"/>
                      <a:pt x="49" y="1157"/>
                    </a:cubicBezTo>
                    <a:cubicBezTo>
                      <a:pt x="88" y="1538"/>
                      <a:pt x="142" y="1918"/>
                      <a:pt x="229" y="2289"/>
                    </a:cubicBezTo>
                    <a:cubicBezTo>
                      <a:pt x="283" y="2508"/>
                      <a:pt x="342" y="2728"/>
                      <a:pt x="381" y="2947"/>
                    </a:cubicBezTo>
                    <a:cubicBezTo>
                      <a:pt x="420" y="3172"/>
                      <a:pt x="439" y="3396"/>
                      <a:pt x="444" y="3621"/>
                    </a:cubicBezTo>
                    <a:cubicBezTo>
                      <a:pt x="459" y="4074"/>
                      <a:pt x="410" y="4523"/>
                      <a:pt x="356" y="4967"/>
                    </a:cubicBezTo>
                    <a:cubicBezTo>
                      <a:pt x="327" y="5225"/>
                      <a:pt x="307" y="5479"/>
                      <a:pt x="278" y="5738"/>
                    </a:cubicBezTo>
                    <a:cubicBezTo>
                      <a:pt x="268" y="5864"/>
                      <a:pt x="254" y="5991"/>
                      <a:pt x="239" y="6118"/>
                    </a:cubicBezTo>
                    <a:cubicBezTo>
                      <a:pt x="229" y="6250"/>
                      <a:pt x="205" y="6381"/>
                      <a:pt x="205" y="6513"/>
                    </a:cubicBezTo>
                    <a:cubicBezTo>
                      <a:pt x="205" y="6522"/>
                      <a:pt x="215" y="6527"/>
                      <a:pt x="224" y="6527"/>
                    </a:cubicBezTo>
                    <a:cubicBezTo>
                      <a:pt x="231" y="6527"/>
                      <a:pt x="237" y="6524"/>
                      <a:pt x="239" y="6518"/>
                    </a:cubicBezTo>
                    <a:cubicBezTo>
                      <a:pt x="264" y="6406"/>
                      <a:pt x="273" y="6294"/>
                      <a:pt x="288" y="6181"/>
                    </a:cubicBezTo>
                    <a:cubicBezTo>
                      <a:pt x="303" y="6064"/>
                      <a:pt x="317" y="5947"/>
                      <a:pt x="332" y="5835"/>
                    </a:cubicBezTo>
                    <a:cubicBezTo>
                      <a:pt x="356" y="5601"/>
                      <a:pt x="386" y="5372"/>
                      <a:pt x="415" y="5142"/>
                    </a:cubicBezTo>
                    <a:cubicBezTo>
                      <a:pt x="468" y="4694"/>
                      <a:pt x="517" y="4240"/>
                      <a:pt x="522" y="3791"/>
                    </a:cubicBezTo>
                    <a:cubicBezTo>
                      <a:pt x="522" y="3567"/>
                      <a:pt x="512" y="3347"/>
                      <a:pt x="483" y="3123"/>
                    </a:cubicBezTo>
                    <a:cubicBezTo>
                      <a:pt x="454" y="2904"/>
                      <a:pt x="400" y="2684"/>
                      <a:pt x="347" y="2465"/>
                    </a:cubicBezTo>
                    <a:cubicBezTo>
                      <a:pt x="249" y="2084"/>
                      <a:pt x="176" y="1704"/>
                      <a:pt x="132" y="1313"/>
                    </a:cubicBezTo>
                    <a:cubicBezTo>
                      <a:pt x="83" y="884"/>
                      <a:pt x="59" y="455"/>
                      <a:pt x="73" y="26"/>
                    </a:cubicBezTo>
                    <a:cubicBezTo>
                      <a:pt x="73" y="9"/>
                      <a:pt x="60" y="0"/>
                      <a:pt x="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>
                <a:off x="3908050" y="2340625"/>
                <a:ext cx="29675" cy="97950"/>
              </a:xfrm>
              <a:custGeom>
                <a:rect b="b" l="l" r="r" t="t"/>
                <a:pathLst>
                  <a:path extrusionOk="0" h="3918" w="1187">
                    <a:moveTo>
                      <a:pt x="1149" y="0"/>
                    </a:moveTo>
                    <a:cubicBezTo>
                      <a:pt x="1143" y="0"/>
                      <a:pt x="1138" y="2"/>
                      <a:pt x="1134" y="8"/>
                    </a:cubicBezTo>
                    <a:cubicBezTo>
                      <a:pt x="948" y="227"/>
                      <a:pt x="817" y="486"/>
                      <a:pt x="729" y="759"/>
                    </a:cubicBezTo>
                    <a:cubicBezTo>
                      <a:pt x="641" y="1037"/>
                      <a:pt x="592" y="1325"/>
                      <a:pt x="558" y="1613"/>
                    </a:cubicBezTo>
                    <a:cubicBezTo>
                      <a:pt x="500" y="2125"/>
                      <a:pt x="392" y="2622"/>
                      <a:pt x="256" y="3115"/>
                    </a:cubicBezTo>
                    <a:cubicBezTo>
                      <a:pt x="183" y="3378"/>
                      <a:pt x="95" y="3632"/>
                      <a:pt x="7" y="3886"/>
                    </a:cubicBezTo>
                    <a:cubicBezTo>
                      <a:pt x="1" y="3905"/>
                      <a:pt x="15" y="3917"/>
                      <a:pt x="30" y="3917"/>
                    </a:cubicBezTo>
                    <a:cubicBezTo>
                      <a:pt x="38" y="3917"/>
                      <a:pt x="46" y="3914"/>
                      <a:pt x="51" y="3905"/>
                    </a:cubicBezTo>
                    <a:cubicBezTo>
                      <a:pt x="163" y="3705"/>
                      <a:pt x="241" y="3476"/>
                      <a:pt x="309" y="3251"/>
                    </a:cubicBezTo>
                    <a:cubicBezTo>
                      <a:pt x="387" y="2993"/>
                      <a:pt x="461" y="2734"/>
                      <a:pt x="514" y="2471"/>
                    </a:cubicBezTo>
                    <a:cubicBezTo>
                      <a:pt x="568" y="2237"/>
                      <a:pt x="612" y="1998"/>
                      <a:pt x="636" y="1764"/>
                    </a:cubicBezTo>
                    <a:cubicBezTo>
                      <a:pt x="670" y="1481"/>
                      <a:pt x="700" y="1198"/>
                      <a:pt x="768" y="925"/>
                    </a:cubicBezTo>
                    <a:cubicBezTo>
                      <a:pt x="846" y="613"/>
                      <a:pt x="973" y="300"/>
                      <a:pt x="1168" y="47"/>
                    </a:cubicBezTo>
                    <a:cubicBezTo>
                      <a:pt x="1187" y="28"/>
                      <a:pt x="1167" y="0"/>
                      <a:pt x="11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>
                <a:off x="3888100" y="2537475"/>
                <a:ext cx="220250" cy="257875"/>
              </a:xfrm>
              <a:custGeom>
                <a:rect b="b" l="l" r="r" t="t"/>
                <a:pathLst>
                  <a:path extrusionOk="0" h="10315" w="8810">
                    <a:moveTo>
                      <a:pt x="51" y="0"/>
                    </a:moveTo>
                    <a:cubicBezTo>
                      <a:pt x="37" y="0"/>
                      <a:pt x="22" y="9"/>
                      <a:pt x="20" y="26"/>
                    </a:cubicBezTo>
                    <a:cubicBezTo>
                      <a:pt x="0" y="543"/>
                      <a:pt x="112" y="1050"/>
                      <a:pt x="278" y="1533"/>
                    </a:cubicBezTo>
                    <a:cubicBezTo>
                      <a:pt x="420" y="1962"/>
                      <a:pt x="595" y="2387"/>
                      <a:pt x="790" y="2796"/>
                    </a:cubicBezTo>
                    <a:cubicBezTo>
                      <a:pt x="1171" y="3587"/>
                      <a:pt x="1634" y="4343"/>
                      <a:pt x="2161" y="5045"/>
                    </a:cubicBezTo>
                    <a:cubicBezTo>
                      <a:pt x="2693" y="5757"/>
                      <a:pt x="3283" y="6421"/>
                      <a:pt x="3917" y="7040"/>
                    </a:cubicBezTo>
                    <a:cubicBezTo>
                      <a:pt x="4556" y="7659"/>
                      <a:pt x="5234" y="8240"/>
                      <a:pt x="5941" y="8776"/>
                    </a:cubicBezTo>
                    <a:cubicBezTo>
                      <a:pt x="6702" y="9352"/>
                      <a:pt x="7507" y="9889"/>
                      <a:pt x="8409" y="10210"/>
                    </a:cubicBezTo>
                    <a:cubicBezTo>
                      <a:pt x="8522" y="10249"/>
                      <a:pt x="8639" y="10284"/>
                      <a:pt x="8756" y="10313"/>
                    </a:cubicBezTo>
                    <a:cubicBezTo>
                      <a:pt x="8760" y="10314"/>
                      <a:pt x="8764" y="10315"/>
                      <a:pt x="8767" y="10315"/>
                    </a:cubicBezTo>
                    <a:cubicBezTo>
                      <a:pt x="8802" y="10315"/>
                      <a:pt x="8810" y="10258"/>
                      <a:pt x="8770" y="10245"/>
                    </a:cubicBezTo>
                    <a:cubicBezTo>
                      <a:pt x="8322" y="10093"/>
                      <a:pt x="7883" y="9903"/>
                      <a:pt x="7468" y="9674"/>
                    </a:cubicBezTo>
                    <a:cubicBezTo>
                      <a:pt x="7048" y="9445"/>
                      <a:pt x="6653" y="9176"/>
                      <a:pt x="6268" y="8893"/>
                    </a:cubicBezTo>
                    <a:cubicBezTo>
                      <a:pt x="5551" y="8372"/>
                      <a:pt x="4868" y="7806"/>
                      <a:pt x="4219" y="7196"/>
                    </a:cubicBezTo>
                    <a:cubicBezTo>
                      <a:pt x="3580" y="6596"/>
                      <a:pt x="2980" y="5947"/>
                      <a:pt x="2434" y="5255"/>
                    </a:cubicBezTo>
                    <a:cubicBezTo>
                      <a:pt x="1902" y="4567"/>
                      <a:pt x="1424" y="3835"/>
                      <a:pt x="1024" y="3065"/>
                    </a:cubicBezTo>
                    <a:cubicBezTo>
                      <a:pt x="820" y="2674"/>
                      <a:pt x="639" y="2270"/>
                      <a:pt x="483" y="1860"/>
                    </a:cubicBezTo>
                    <a:cubicBezTo>
                      <a:pt x="303" y="1392"/>
                      <a:pt x="147" y="904"/>
                      <a:pt x="93" y="401"/>
                    </a:cubicBezTo>
                    <a:cubicBezTo>
                      <a:pt x="83" y="280"/>
                      <a:pt x="78" y="153"/>
                      <a:pt x="78" y="26"/>
                    </a:cubicBezTo>
                    <a:cubicBezTo>
                      <a:pt x="78" y="9"/>
                      <a:pt x="65" y="0"/>
                      <a:pt x="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>
                <a:off x="3928450" y="2520100"/>
                <a:ext cx="33875" cy="165325"/>
              </a:xfrm>
              <a:custGeom>
                <a:rect b="b" l="l" r="r" t="t"/>
                <a:pathLst>
                  <a:path extrusionOk="0" h="6613" w="1355">
                    <a:moveTo>
                      <a:pt x="863" y="0"/>
                    </a:moveTo>
                    <a:cubicBezTo>
                      <a:pt x="856" y="0"/>
                      <a:pt x="849" y="4"/>
                      <a:pt x="845" y="14"/>
                    </a:cubicBezTo>
                    <a:cubicBezTo>
                      <a:pt x="620" y="404"/>
                      <a:pt x="435" y="818"/>
                      <a:pt x="298" y="1253"/>
                    </a:cubicBezTo>
                    <a:cubicBezTo>
                      <a:pt x="162" y="1677"/>
                      <a:pt x="69" y="2121"/>
                      <a:pt x="35" y="2570"/>
                    </a:cubicBezTo>
                    <a:cubicBezTo>
                      <a:pt x="1" y="3018"/>
                      <a:pt x="30" y="3472"/>
                      <a:pt x="118" y="3916"/>
                    </a:cubicBezTo>
                    <a:cubicBezTo>
                      <a:pt x="206" y="4364"/>
                      <a:pt x="357" y="4794"/>
                      <a:pt x="537" y="5213"/>
                    </a:cubicBezTo>
                    <a:cubicBezTo>
                      <a:pt x="723" y="5638"/>
                      <a:pt x="942" y="6047"/>
                      <a:pt x="1176" y="6447"/>
                    </a:cubicBezTo>
                    <a:cubicBezTo>
                      <a:pt x="1205" y="6496"/>
                      <a:pt x="1235" y="6545"/>
                      <a:pt x="1264" y="6594"/>
                    </a:cubicBezTo>
                    <a:cubicBezTo>
                      <a:pt x="1273" y="6607"/>
                      <a:pt x="1286" y="6613"/>
                      <a:pt x="1298" y="6613"/>
                    </a:cubicBezTo>
                    <a:cubicBezTo>
                      <a:pt x="1326" y="6613"/>
                      <a:pt x="1354" y="6584"/>
                      <a:pt x="1337" y="6550"/>
                    </a:cubicBezTo>
                    <a:cubicBezTo>
                      <a:pt x="1230" y="6345"/>
                      <a:pt x="1113" y="6145"/>
                      <a:pt x="1005" y="5945"/>
                    </a:cubicBezTo>
                    <a:cubicBezTo>
                      <a:pt x="898" y="5745"/>
                      <a:pt x="796" y="5545"/>
                      <a:pt x="703" y="5340"/>
                    </a:cubicBezTo>
                    <a:cubicBezTo>
                      <a:pt x="513" y="4930"/>
                      <a:pt x="352" y="4506"/>
                      <a:pt x="245" y="4062"/>
                    </a:cubicBezTo>
                    <a:cubicBezTo>
                      <a:pt x="40" y="3194"/>
                      <a:pt x="88" y="2291"/>
                      <a:pt x="327" y="1433"/>
                    </a:cubicBezTo>
                    <a:cubicBezTo>
                      <a:pt x="464" y="950"/>
                      <a:pt x="654" y="482"/>
                      <a:pt x="884" y="38"/>
                    </a:cubicBezTo>
                    <a:cubicBezTo>
                      <a:pt x="894" y="18"/>
                      <a:pt x="879" y="0"/>
                      <a:pt x="8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>
                <a:off x="3949925" y="2519550"/>
                <a:ext cx="20125" cy="167125"/>
              </a:xfrm>
              <a:custGeom>
                <a:rect b="b" l="l" r="r" t="t"/>
                <a:pathLst>
                  <a:path extrusionOk="0" h="6685" w="805">
                    <a:moveTo>
                      <a:pt x="39" y="0"/>
                    </a:moveTo>
                    <a:cubicBezTo>
                      <a:pt x="25" y="0"/>
                      <a:pt x="10" y="9"/>
                      <a:pt x="10" y="26"/>
                    </a:cubicBezTo>
                    <a:cubicBezTo>
                      <a:pt x="0" y="250"/>
                      <a:pt x="49" y="465"/>
                      <a:pt x="112" y="675"/>
                    </a:cubicBezTo>
                    <a:cubicBezTo>
                      <a:pt x="176" y="884"/>
                      <a:pt x="249" y="1089"/>
                      <a:pt x="307" y="1299"/>
                    </a:cubicBezTo>
                    <a:cubicBezTo>
                      <a:pt x="425" y="1718"/>
                      <a:pt x="517" y="2148"/>
                      <a:pt x="585" y="2577"/>
                    </a:cubicBezTo>
                    <a:cubicBezTo>
                      <a:pt x="717" y="3440"/>
                      <a:pt x="742" y="4318"/>
                      <a:pt x="659" y="5186"/>
                    </a:cubicBezTo>
                    <a:cubicBezTo>
                      <a:pt x="610" y="5674"/>
                      <a:pt x="527" y="6157"/>
                      <a:pt x="415" y="6630"/>
                    </a:cubicBezTo>
                    <a:cubicBezTo>
                      <a:pt x="406" y="6663"/>
                      <a:pt x="435" y="6685"/>
                      <a:pt x="461" y="6685"/>
                    </a:cubicBezTo>
                    <a:cubicBezTo>
                      <a:pt x="478" y="6685"/>
                      <a:pt x="494" y="6676"/>
                      <a:pt x="498" y="6655"/>
                    </a:cubicBezTo>
                    <a:cubicBezTo>
                      <a:pt x="707" y="5801"/>
                      <a:pt x="805" y="4923"/>
                      <a:pt x="795" y="4050"/>
                    </a:cubicBezTo>
                    <a:cubicBezTo>
                      <a:pt x="785" y="3177"/>
                      <a:pt x="664" y="2309"/>
                      <a:pt x="434" y="1470"/>
                    </a:cubicBezTo>
                    <a:cubicBezTo>
                      <a:pt x="366" y="1231"/>
                      <a:pt x="293" y="1001"/>
                      <a:pt x="215" y="767"/>
                    </a:cubicBezTo>
                    <a:cubicBezTo>
                      <a:pt x="132" y="528"/>
                      <a:pt x="64" y="279"/>
                      <a:pt x="68" y="26"/>
                    </a:cubicBezTo>
                    <a:cubicBezTo>
                      <a:pt x="68" y="9"/>
                      <a:pt x="54" y="0"/>
                      <a:pt x="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>
                <a:off x="3937225" y="2520175"/>
                <a:ext cx="25100" cy="158800"/>
              </a:xfrm>
              <a:custGeom>
                <a:rect b="b" l="l" r="r" t="t"/>
                <a:pathLst>
                  <a:path extrusionOk="0" h="6352" w="1004">
                    <a:moveTo>
                      <a:pt x="534" y="1"/>
                    </a:moveTo>
                    <a:cubicBezTo>
                      <a:pt x="525" y="1"/>
                      <a:pt x="517" y="5"/>
                      <a:pt x="513" y="15"/>
                    </a:cubicBezTo>
                    <a:cubicBezTo>
                      <a:pt x="176" y="776"/>
                      <a:pt x="69" y="1610"/>
                      <a:pt x="30" y="2435"/>
                    </a:cubicBezTo>
                    <a:cubicBezTo>
                      <a:pt x="20" y="2645"/>
                      <a:pt x="11" y="2854"/>
                      <a:pt x="11" y="3064"/>
                    </a:cubicBezTo>
                    <a:cubicBezTo>
                      <a:pt x="6" y="3288"/>
                      <a:pt x="1" y="3513"/>
                      <a:pt x="20" y="3732"/>
                    </a:cubicBezTo>
                    <a:cubicBezTo>
                      <a:pt x="64" y="4166"/>
                      <a:pt x="211" y="4586"/>
                      <a:pt x="357" y="4996"/>
                    </a:cubicBezTo>
                    <a:cubicBezTo>
                      <a:pt x="513" y="5449"/>
                      <a:pt x="703" y="5898"/>
                      <a:pt x="918" y="6332"/>
                    </a:cubicBezTo>
                    <a:cubicBezTo>
                      <a:pt x="924" y="6346"/>
                      <a:pt x="935" y="6351"/>
                      <a:pt x="947" y="6351"/>
                    </a:cubicBezTo>
                    <a:cubicBezTo>
                      <a:pt x="973" y="6351"/>
                      <a:pt x="1003" y="6322"/>
                      <a:pt x="986" y="6288"/>
                    </a:cubicBezTo>
                    <a:cubicBezTo>
                      <a:pt x="796" y="5903"/>
                      <a:pt x="630" y="5508"/>
                      <a:pt x="484" y="5108"/>
                    </a:cubicBezTo>
                    <a:cubicBezTo>
                      <a:pt x="411" y="4908"/>
                      <a:pt x="342" y="4708"/>
                      <a:pt x="279" y="4508"/>
                    </a:cubicBezTo>
                    <a:cubicBezTo>
                      <a:pt x="216" y="4303"/>
                      <a:pt x="157" y="4093"/>
                      <a:pt x="123" y="3883"/>
                    </a:cubicBezTo>
                    <a:cubicBezTo>
                      <a:pt x="89" y="3659"/>
                      <a:pt x="84" y="3435"/>
                      <a:pt x="89" y="3210"/>
                    </a:cubicBezTo>
                    <a:cubicBezTo>
                      <a:pt x="89" y="3001"/>
                      <a:pt x="94" y="2796"/>
                      <a:pt x="98" y="2591"/>
                    </a:cubicBezTo>
                    <a:cubicBezTo>
                      <a:pt x="113" y="2181"/>
                      <a:pt x="142" y="1771"/>
                      <a:pt x="201" y="1367"/>
                    </a:cubicBezTo>
                    <a:cubicBezTo>
                      <a:pt x="269" y="908"/>
                      <a:pt x="381" y="459"/>
                      <a:pt x="557" y="30"/>
                    </a:cubicBezTo>
                    <a:cubicBezTo>
                      <a:pt x="566" y="14"/>
                      <a:pt x="550" y="1"/>
                      <a:pt x="5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>
                <a:off x="3944075" y="2523375"/>
                <a:ext cx="18425" cy="157775"/>
              </a:xfrm>
              <a:custGeom>
                <a:rect b="b" l="l" r="r" t="t"/>
                <a:pathLst>
                  <a:path extrusionOk="0" h="6311" w="737">
                    <a:moveTo>
                      <a:pt x="265" y="0"/>
                    </a:moveTo>
                    <a:cubicBezTo>
                      <a:pt x="257" y="0"/>
                      <a:pt x="248" y="4"/>
                      <a:pt x="244" y="14"/>
                    </a:cubicBezTo>
                    <a:cubicBezTo>
                      <a:pt x="0" y="785"/>
                      <a:pt x="34" y="1595"/>
                      <a:pt x="127" y="2385"/>
                    </a:cubicBezTo>
                    <a:cubicBezTo>
                      <a:pt x="176" y="2795"/>
                      <a:pt x="234" y="3199"/>
                      <a:pt x="288" y="3609"/>
                    </a:cubicBezTo>
                    <a:cubicBezTo>
                      <a:pt x="346" y="4029"/>
                      <a:pt x="405" y="4453"/>
                      <a:pt x="463" y="4872"/>
                    </a:cubicBezTo>
                    <a:cubicBezTo>
                      <a:pt x="493" y="5107"/>
                      <a:pt x="527" y="5336"/>
                      <a:pt x="561" y="5570"/>
                    </a:cubicBezTo>
                    <a:cubicBezTo>
                      <a:pt x="576" y="5687"/>
                      <a:pt x="590" y="5809"/>
                      <a:pt x="610" y="5926"/>
                    </a:cubicBezTo>
                    <a:cubicBezTo>
                      <a:pt x="624" y="6043"/>
                      <a:pt x="639" y="6165"/>
                      <a:pt x="663" y="6282"/>
                    </a:cubicBezTo>
                    <a:cubicBezTo>
                      <a:pt x="666" y="6302"/>
                      <a:pt x="680" y="6311"/>
                      <a:pt x="696" y="6311"/>
                    </a:cubicBezTo>
                    <a:cubicBezTo>
                      <a:pt x="716" y="6311"/>
                      <a:pt x="737" y="6297"/>
                      <a:pt x="737" y="6272"/>
                    </a:cubicBezTo>
                    <a:cubicBezTo>
                      <a:pt x="722" y="6063"/>
                      <a:pt x="683" y="5853"/>
                      <a:pt x="654" y="5648"/>
                    </a:cubicBezTo>
                    <a:lnTo>
                      <a:pt x="566" y="5024"/>
                    </a:lnTo>
                    <a:cubicBezTo>
                      <a:pt x="507" y="4604"/>
                      <a:pt x="449" y="4185"/>
                      <a:pt x="390" y="3765"/>
                    </a:cubicBezTo>
                    <a:cubicBezTo>
                      <a:pt x="332" y="3360"/>
                      <a:pt x="273" y="2951"/>
                      <a:pt x="220" y="2546"/>
                    </a:cubicBezTo>
                    <a:cubicBezTo>
                      <a:pt x="171" y="2151"/>
                      <a:pt x="132" y="1751"/>
                      <a:pt x="132" y="1356"/>
                    </a:cubicBezTo>
                    <a:cubicBezTo>
                      <a:pt x="127" y="907"/>
                      <a:pt x="166" y="458"/>
                      <a:pt x="283" y="24"/>
                    </a:cubicBezTo>
                    <a:cubicBezTo>
                      <a:pt x="289" y="10"/>
                      <a:pt x="277" y="0"/>
                      <a:pt x="2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1"/>
              <p:cNvSpPr/>
              <p:nvPr/>
            </p:nvSpPr>
            <p:spPr>
              <a:xfrm>
                <a:off x="3950050" y="2525000"/>
                <a:ext cx="12075" cy="153550"/>
              </a:xfrm>
              <a:custGeom>
                <a:rect b="b" l="l" r="r" t="t"/>
                <a:pathLst>
                  <a:path extrusionOk="0" h="6142" w="483">
                    <a:moveTo>
                      <a:pt x="23" y="1"/>
                    </a:moveTo>
                    <a:cubicBezTo>
                      <a:pt x="11" y="1"/>
                      <a:pt x="0" y="8"/>
                      <a:pt x="0" y="22"/>
                    </a:cubicBezTo>
                    <a:cubicBezTo>
                      <a:pt x="93" y="818"/>
                      <a:pt x="190" y="1608"/>
                      <a:pt x="283" y="2398"/>
                    </a:cubicBezTo>
                    <a:cubicBezTo>
                      <a:pt x="332" y="2793"/>
                      <a:pt x="376" y="3188"/>
                      <a:pt x="395" y="3583"/>
                    </a:cubicBezTo>
                    <a:cubicBezTo>
                      <a:pt x="420" y="3983"/>
                      <a:pt x="424" y="4378"/>
                      <a:pt x="420" y="4778"/>
                    </a:cubicBezTo>
                    <a:cubicBezTo>
                      <a:pt x="415" y="5227"/>
                      <a:pt x="390" y="5671"/>
                      <a:pt x="390" y="6120"/>
                    </a:cubicBezTo>
                    <a:cubicBezTo>
                      <a:pt x="390" y="6134"/>
                      <a:pt x="401" y="6142"/>
                      <a:pt x="412" y="6142"/>
                    </a:cubicBezTo>
                    <a:cubicBezTo>
                      <a:pt x="423" y="6142"/>
                      <a:pt x="434" y="6134"/>
                      <a:pt x="434" y="6120"/>
                    </a:cubicBezTo>
                    <a:cubicBezTo>
                      <a:pt x="463" y="5724"/>
                      <a:pt x="473" y="5325"/>
                      <a:pt x="478" y="4929"/>
                    </a:cubicBezTo>
                    <a:cubicBezTo>
                      <a:pt x="483" y="4529"/>
                      <a:pt x="483" y="4134"/>
                      <a:pt x="468" y="3734"/>
                    </a:cubicBezTo>
                    <a:cubicBezTo>
                      <a:pt x="434" y="2939"/>
                      <a:pt x="317" y="2149"/>
                      <a:pt x="220" y="1364"/>
                    </a:cubicBezTo>
                    <a:cubicBezTo>
                      <a:pt x="166" y="915"/>
                      <a:pt x="107" y="471"/>
                      <a:pt x="49" y="22"/>
                    </a:cubicBezTo>
                    <a:cubicBezTo>
                      <a:pt x="46" y="8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1"/>
              <p:cNvSpPr/>
              <p:nvPr/>
            </p:nvSpPr>
            <p:spPr>
              <a:xfrm>
                <a:off x="3884150" y="2636950"/>
                <a:ext cx="81300" cy="55075"/>
              </a:xfrm>
              <a:custGeom>
                <a:rect b="b" l="l" r="r" t="t"/>
                <a:pathLst>
                  <a:path extrusionOk="0" h="2203" w="3252">
                    <a:moveTo>
                      <a:pt x="39" y="0"/>
                    </a:moveTo>
                    <a:cubicBezTo>
                      <a:pt x="9" y="0"/>
                      <a:pt x="1" y="48"/>
                      <a:pt x="31" y="61"/>
                    </a:cubicBezTo>
                    <a:cubicBezTo>
                      <a:pt x="509" y="212"/>
                      <a:pt x="948" y="451"/>
                      <a:pt x="1358" y="729"/>
                    </a:cubicBezTo>
                    <a:cubicBezTo>
                      <a:pt x="1773" y="1012"/>
                      <a:pt x="2163" y="1334"/>
                      <a:pt x="2548" y="1661"/>
                    </a:cubicBezTo>
                    <a:cubicBezTo>
                      <a:pt x="2656" y="1754"/>
                      <a:pt x="2763" y="1846"/>
                      <a:pt x="2870" y="1934"/>
                    </a:cubicBezTo>
                    <a:cubicBezTo>
                      <a:pt x="2977" y="2027"/>
                      <a:pt x="3080" y="2120"/>
                      <a:pt x="3192" y="2198"/>
                    </a:cubicBezTo>
                    <a:cubicBezTo>
                      <a:pt x="3197" y="2201"/>
                      <a:pt x="3202" y="2202"/>
                      <a:pt x="3207" y="2202"/>
                    </a:cubicBezTo>
                    <a:cubicBezTo>
                      <a:pt x="3231" y="2202"/>
                      <a:pt x="3251" y="2169"/>
                      <a:pt x="3231" y="2149"/>
                    </a:cubicBezTo>
                    <a:cubicBezTo>
                      <a:pt x="3138" y="2061"/>
                      <a:pt x="3041" y="1983"/>
                      <a:pt x="2948" y="1900"/>
                    </a:cubicBezTo>
                    <a:cubicBezTo>
                      <a:pt x="2851" y="1822"/>
                      <a:pt x="2753" y="1739"/>
                      <a:pt x="2660" y="1656"/>
                    </a:cubicBezTo>
                    <a:cubicBezTo>
                      <a:pt x="2465" y="1495"/>
                      <a:pt x="2270" y="1329"/>
                      <a:pt x="2070" y="1173"/>
                    </a:cubicBezTo>
                    <a:cubicBezTo>
                      <a:pt x="1675" y="856"/>
                      <a:pt x="1265" y="564"/>
                      <a:pt x="817" y="325"/>
                    </a:cubicBezTo>
                    <a:cubicBezTo>
                      <a:pt x="573" y="198"/>
                      <a:pt x="314" y="86"/>
                      <a:pt x="51" y="3"/>
                    </a:cubicBezTo>
                    <a:cubicBezTo>
                      <a:pt x="47" y="1"/>
                      <a:pt x="43" y="0"/>
                      <a:pt x="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>
                <a:off x="3883350" y="2636650"/>
                <a:ext cx="138075" cy="107475"/>
              </a:xfrm>
              <a:custGeom>
                <a:rect b="b" l="l" r="r" t="t"/>
                <a:pathLst>
                  <a:path extrusionOk="0" h="4299" w="5523">
                    <a:moveTo>
                      <a:pt x="51" y="1"/>
                    </a:moveTo>
                    <a:cubicBezTo>
                      <a:pt x="26" y="1"/>
                      <a:pt x="1" y="25"/>
                      <a:pt x="15" y="49"/>
                    </a:cubicBezTo>
                    <a:cubicBezTo>
                      <a:pt x="293" y="468"/>
                      <a:pt x="551" y="902"/>
                      <a:pt x="819" y="1327"/>
                    </a:cubicBezTo>
                    <a:cubicBezTo>
                      <a:pt x="1083" y="1736"/>
                      <a:pt x="1356" y="2141"/>
                      <a:pt x="1668" y="2517"/>
                    </a:cubicBezTo>
                    <a:cubicBezTo>
                      <a:pt x="1966" y="2873"/>
                      <a:pt x="2292" y="3200"/>
                      <a:pt x="2658" y="3483"/>
                    </a:cubicBezTo>
                    <a:cubicBezTo>
                      <a:pt x="3034" y="3766"/>
                      <a:pt x="3448" y="3995"/>
                      <a:pt x="3897" y="4136"/>
                    </a:cubicBezTo>
                    <a:cubicBezTo>
                      <a:pt x="4224" y="4239"/>
                      <a:pt x="4566" y="4298"/>
                      <a:pt x="4909" y="4298"/>
                    </a:cubicBezTo>
                    <a:cubicBezTo>
                      <a:pt x="5037" y="4298"/>
                      <a:pt x="5165" y="4290"/>
                      <a:pt x="5292" y="4273"/>
                    </a:cubicBezTo>
                    <a:cubicBezTo>
                      <a:pt x="5351" y="4263"/>
                      <a:pt x="5409" y="4253"/>
                      <a:pt x="5468" y="4239"/>
                    </a:cubicBezTo>
                    <a:cubicBezTo>
                      <a:pt x="5522" y="4230"/>
                      <a:pt x="5505" y="4149"/>
                      <a:pt x="5456" y="4149"/>
                    </a:cubicBezTo>
                    <a:cubicBezTo>
                      <a:pt x="5452" y="4149"/>
                      <a:pt x="5448" y="4150"/>
                      <a:pt x="5443" y="4151"/>
                    </a:cubicBezTo>
                    <a:cubicBezTo>
                      <a:pt x="5264" y="4185"/>
                      <a:pt x="5083" y="4202"/>
                      <a:pt x="4903" y="4202"/>
                    </a:cubicBezTo>
                    <a:cubicBezTo>
                      <a:pt x="4622" y="4202"/>
                      <a:pt x="4341" y="4162"/>
                      <a:pt x="4068" y="4088"/>
                    </a:cubicBezTo>
                    <a:cubicBezTo>
                      <a:pt x="3624" y="3961"/>
                      <a:pt x="3205" y="3751"/>
                      <a:pt x="2829" y="3478"/>
                    </a:cubicBezTo>
                    <a:cubicBezTo>
                      <a:pt x="2463" y="3214"/>
                      <a:pt x="2131" y="2897"/>
                      <a:pt x="1834" y="2556"/>
                    </a:cubicBezTo>
                    <a:cubicBezTo>
                      <a:pt x="1522" y="2200"/>
                      <a:pt x="1244" y="1815"/>
                      <a:pt x="980" y="1415"/>
                    </a:cubicBezTo>
                    <a:cubicBezTo>
                      <a:pt x="707" y="1000"/>
                      <a:pt x="449" y="576"/>
                      <a:pt x="176" y="166"/>
                    </a:cubicBezTo>
                    <a:cubicBezTo>
                      <a:pt x="141" y="112"/>
                      <a:pt x="107" y="63"/>
                      <a:pt x="78" y="15"/>
                    </a:cubicBezTo>
                    <a:cubicBezTo>
                      <a:pt x="71" y="5"/>
                      <a:pt x="61" y="1"/>
                      <a:pt x="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>
                <a:off x="3966225" y="2691800"/>
                <a:ext cx="54850" cy="49675"/>
              </a:xfrm>
              <a:custGeom>
                <a:rect b="b" l="l" r="r" t="t"/>
                <a:pathLst>
                  <a:path extrusionOk="0" h="1987" w="2194">
                    <a:moveTo>
                      <a:pt x="29" y="0"/>
                    </a:moveTo>
                    <a:cubicBezTo>
                      <a:pt x="11" y="0"/>
                      <a:pt x="0" y="26"/>
                      <a:pt x="16" y="43"/>
                    </a:cubicBezTo>
                    <a:cubicBezTo>
                      <a:pt x="626" y="472"/>
                      <a:pt x="1202" y="965"/>
                      <a:pt x="1709" y="1511"/>
                    </a:cubicBezTo>
                    <a:cubicBezTo>
                      <a:pt x="1777" y="1589"/>
                      <a:pt x="1846" y="1667"/>
                      <a:pt x="1914" y="1745"/>
                    </a:cubicBezTo>
                    <a:cubicBezTo>
                      <a:pt x="1987" y="1823"/>
                      <a:pt x="2050" y="1916"/>
                      <a:pt x="2133" y="1979"/>
                    </a:cubicBezTo>
                    <a:cubicBezTo>
                      <a:pt x="2139" y="1984"/>
                      <a:pt x="2146" y="1986"/>
                      <a:pt x="2153" y="1986"/>
                    </a:cubicBezTo>
                    <a:cubicBezTo>
                      <a:pt x="2174" y="1986"/>
                      <a:pt x="2193" y="1967"/>
                      <a:pt x="2182" y="1945"/>
                    </a:cubicBezTo>
                    <a:cubicBezTo>
                      <a:pt x="2138" y="1862"/>
                      <a:pt x="2070" y="1794"/>
                      <a:pt x="2007" y="1725"/>
                    </a:cubicBezTo>
                    <a:cubicBezTo>
                      <a:pt x="1948" y="1657"/>
                      <a:pt x="1880" y="1589"/>
                      <a:pt x="1816" y="1521"/>
                    </a:cubicBezTo>
                    <a:cubicBezTo>
                      <a:pt x="1685" y="1384"/>
                      <a:pt x="1553" y="1247"/>
                      <a:pt x="1416" y="1116"/>
                    </a:cubicBezTo>
                    <a:cubicBezTo>
                      <a:pt x="1143" y="852"/>
                      <a:pt x="860" y="608"/>
                      <a:pt x="558" y="379"/>
                    </a:cubicBezTo>
                    <a:cubicBezTo>
                      <a:pt x="392" y="248"/>
                      <a:pt x="216" y="121"/>
                      <a:pt x="41" y="4"/>
                    </a:cubicBezTo>
                    <a:cubicBezTo>
                      <a:pt x="37" y="1"/>
                      <a:pt x="33" y="0"/>
                      <a:pt x="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>
                <a:off x="3883575" y="2635925"/>
                <a:ext cx="134650" cy="104025"/>
              </a:xfrm>
              <a:custGeom>
                <a:rect b="b" l="l" r="r" t="t"/>
                <a:pathLst>
                  <a:path extrusionOk="0" h="4161" w="5386">
                    <a:moveTo>
                      <a:pt x="50" y="0"/>
                    </a:moveTo>
                    <a:cubicBezTo>
                      <a:pt x="24" y="0"/>
                      <a:pt x="1" y="38"/>
                      <a:pt x="25" y="58"/>
                    </a:cubicBezTo>
                    <a:cubicBezTo>
                      <a:pt x="191" y="200"/>
                      <a:pt x="371" y="331"/>
                      <a:pt x="547" y="463"/>
                    </a:cubicBezTo>
                    <a:cubicBezTo>
                      <a:pt x="718" y="595"/>
                      <a:pt x="888" y="731"/>
                      <a:pt x="1059" y="863"/>
                    </a:cubicBezTo>
                    <a:cubicBezTo>
                      <a:pt x="1410" y="1131"/>
                      <a:pt x="1766" y="1405"/>
                      <a:pt x="2118" y="1678"/>
                    </a:cubicBezTo>
                    <a:cubicBezTo>
                      <a:pt x="2810" y="2209"/>
                      <a:pt x="3498" y="2741"/>
                      <a:pt x="4181" y="3282"/>
                    </a:cubicBezTo>
                    <a:cubicBezTo>
                      <a:pt x="4361" y="3429"/>
                      <a:pt x="4542" y="3580"/>
                      <a:pt x="4727" y="3721"/>
                    </a:cubicBezTo>
                    <a:cubicBezTo>
                      <a:pt x="4927" y="3873"/>
                      <a:pt x="5132" y="4009"/>
                      <a:pt x="5337" y="4156"/>
                    </a:cubicBezTo>
                    <a:cubicBezTo>
                      <a:pt x="5341" y="4159"/>
                      <a:pt x="5346" y="4160"/>
                      <a:pt x="5350" y="4160"/>
                    </a:cubicBezTo>
                    <a:cubicBezTo>
                      <a:pt x="5370" y="4160"/>
                      <a:pt x="5385" y="4128"/>
                      <a:pt x="5361" y="4112"/>
                    </a:cubicBezTo>
                    <a:cubicBezTo>
                      <a:pt x="5181" y="3980"/>
                      <a:pt x="4995" y="3853"/>
                      <a:pt x="4820" y="3721"/>
                    </a:cubicBezTo>
                    <a:cubicBezTo>
                      <a:pt x="4649" y="3595"/>
                      <a:pt x="4483" y="3458"/>
                      <a:pt x="4317" y="3326"/>
                    </a:cubicBezTo>
                    <a:cubicBezTo>
                      <a:pt x="3986" y="3058"/>
                      <a:pt x="3654" y="2795"/>
                      <a:pt x="3318" y="2531"/>
                    </a:cubicBezTo>
                    <a:cubicBezTo>
                      <a:pt x="2620" y="1990"/>
                      <a:pt x="1918" y="1453"/>
                      <a:pt x="1220" y="912"/>
                    </a:cubicBezTo>
                    <a:cubicBezTo>
                      <a:pt x="1025" y="761"/>
                      <a:pt x="830" y="609"/>
                      <a:pt x="635" y="458"/>
                    </a:cubicBezTo>
                    <a:cubicBezTo>
                      <a:pt x="445" y="307"/>
                      <a:pt x="259" y="151"/>
                      <a:pt x="64" y="5"/>
                    </a:cubicBezTo>
                    <a:cubicBezTo>
                      <a:pt x="59" y="2"/>
                      <a:pt x="54" y="0"/>
                      <a:pt x="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>
                <a:off x="3886400" y="2639750"/>
                <a:ext cx="131550" cy="102050"/>
              </a:xfrm>
              <a:custGeom>
                <a:rect b="b" l="l" r="r" t="t"/>
                <a:pathLst>
                  <a:path extrusionOk="0" h="4082" w="5262">
                    <a:moveTo>
                      <a:pt x="41" y="0"/>
                    </a:moveTo>
                    <a:cubicBezTo>
                      <a:pt x="20" y="0"/>
                      <a:pt x="0" y="28"/>
                      <a:pt x="19" y="47"/>
                    </a:cubicBezTo>
                    <a:cubicBezTo>
                      <a:pt x="361" y="344"/>
                      <a:pt x="663" y="686"/>
                      <a:pt x="961" y="1022"/>
                    </a:cubicBezTo>
                    <a:cubicBezTo>
                      <a:pt x="1249" y="1349"/>
                      <a:pt x="1536" y="1671"/>
                      <a:pt x="1853" y="1964"/>
                    </a:cubicBezTo>
                    <a:cubicBezTo>
                      <a:pt x="2488" y="2549"/>
                      <a:pt x="3195" y="3042"/>
                      <a:pt x="3946" y="3461"/>
                    </a:cubicBezTo>
                    <a:cubicBezTo>
                      <a:pt x="4151" y="3578"/>
                      <a:pt x="4361" y="3690"/>
                      <a:pt x="4575" y="3793"/>
                    </a:cubicBezTo>
                    <a:cubicBezTo>
                      <a:pt x="4785" y="3895"/>
                      <a:pt x="5000" y="4007"/>
                      <a:pt x="5224" y="4081"/>
                    </a:cubicBezTo>
                    <a:cubicBezTo>
                      <a:pt x="5226" y="4081"/>
                      <a:pt x="5227" y="4081"/>
                      <a:pt x="5229" y="4081"/>
                    </a:cubicBezTo>
                    <a:cubicBezTo>
                      <a:pt x="5250" y="4081"/>
                      <a:pt x="5261" y="4051"/>
                      <a:pt x="5239" y="4042"/>
                    </a:cubicBezTo>
                    <a:cubicBezTo>
                      <a:pt x="5058" y="3939"/>
                      <a:pt x="4858" y="3861"/>
                      <a:pt x="4668" y="3768"/>
                    </a:cubicBezTo>
                    <a:cubicBezTo>
                      <a:pt x="4478" y="3671"/>
                      <a:pt x="4292" y="3573"/>
                      <a:pt x="4107" y="3471"/>
                    </a:cubicBezTo>
                    <a:cubicBezTo>
                      <a:pt x="3731" y="3266"/>
                      <a:pt x="3365" y="3042"/>
                      <a:pt x="3014" y="2798"/>
                    </a:cubicBezTo>
                    <a:cubicBezTo>
                      <a:pt x="2663" y="2554"/>
                      <a:pt x="2322" y="2290"/>
                      <a:pt x="2005" y="2003"/>
                    </a:cubicBezTo>
                    <a:cubicBezTo>
                      <a:pt x="1683" y="1720"/>
                      <a:pt x="1390" y="1408"/>
                      <a:pt x="1107" y="1091"/>
                    </a:cubicBezTo>
                    <a:cubicBezTo>
                      <a:pt x="775" y="715"/>
                      <a:pt x="444" y="335"/>
                      <a:pt x="58" y="8"/>
                    </a:cubicBezTo>
                    <a:cubicBezTo>
                      <a:pt x="53" y="2"/>
                      <a:pt x="47" y="0"/>
                      <a:pt x="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>
                <a:off x="3885850" y="2636725"/>
                <a:ext cx="133075" cy="105425"/>
              </a:xfrm>
              <a:custGeom>
                <a:rect b="b" l="l" r="r" t="t"/>
                <a:pathLst>
                  <a:path extrusionOk="0" h="4217" w="5323">
                    <a:moveTo>
                      <a:pt x="21" y="1"/>
                    </a:moveTo>
                    <a:cubicBezTo>
                      <a:pt x="11" y="1"/>
                      <a:pt x="0" y="11"/>
                      <a:pt x="7" y="21"/>
                    </a:cubicBezTo>
                    <a:cubicBezTo>
                      <a:pt x="222" y="363"/>
                      <a:pt x="485" y="670"/>
                      <a:pt x="715" y="997"/>
                    </a:cubicBezTo>
                    <a:cubicBezTo>
                      <a:pt x="851" y="1202"/>
                      <a:pt x="978" y="1412"/>
                      <a:pt x="1119" y="1612"/>
                    </a:cubicBezTo>
                    <a:cubicBezTo>
                      <a:pt x="1256" y="1802"/>
                      <a:pt x="1397" y="1977"/>
                      <a:pt x="1549" y="2148"/>
                    </a:cubicBezTo>
                    <a:cubicBezTo>
                      <a:pt x="1851" y="2490"/>
                      <a:pt x="2192" y="2797"/>
                      <a:pt x="2553" y="3075"/>
                    </a:cubicBezTo>
                    <a:cubicBezTo>
                      <a:pt x="2919" y="3348"/>
                      <a:pt x="3314" y="3592"/>
                      <a:pt x="3719" y="3797"/>
                    </a:cubicBezTo>
                    <a:cubicBezTo>
                      <a:pt x="3929" y="3904"/>
                      <a:pt x="4144" y="4006"/>
                      <a:pt x="4363" y="4085"/>
                    </a:cubicBezTo>
                    <a:cubicBezTo>
                      <a:pt x="4480" y="4128"/>
                      <a:pt x="4607" y="4158"/>
                      <a:pt x="4739" y="4163"/>
                    </a:cubicBezTo>
                    <a:cubicBezTo>
                      <a:pt x="4861" y="4167"/>
                      <a:pt x="4987" y="4163"/>
                      <a:pt x="5109" y="4177"/>
                    </a:cubicBezTo>
                    <a:cubicBezTo>
                      <a:pt x="5173" y="4182"/>
                      <a:pt x="5231" y="4197"/>
                      <a:pt x="5295" y="4216"/>
                    </a:cubicBezTo>
                    <a:cubicBezTo>
                      <a:pt x="5296" y="4217"/>
                      <a:pt x="5297" y="4217"/>
                      <a:pt x="5299" y="4217"/>
                    </a:cubicBezTo>
                    <a:cubicBezTo>
                      <a:pt x="5312" y="4217"/>
                      <a:pt x="5322" y="4196"/>
                      <a:pt x="5304" y="4187"/>
                    </a:cubicBezTo>
                    <a:cubicBezTo>
                      <a:pt x="5085" y="4080"/>
                      <a:pt x="4822" y="4143"/>
                      <a:pt x="4587" y="4089"/>
                    </a:cubicBezTo>
                    <a:cubicBezTo>
                      <a:pt x="4348" y="4041"/>
                      <a:pt x="4129" y="3919"/>
                      <a:pt x="3909" y="3816"/>
                    </a:cubicBezTo>
                    <a:cubicBezTo>
                      <a:pt x="3505" y="3611"/>
                      <a:pt x="3114" y="3387"/>
                      <a:pt x="2744" y="3124"/>
                    </a:cubicBezTo>
                    <a:cubicBezTo>
                      <a:pt x="2368" y="2860"/>
                      <a:pt x="2022" y="2568"/>
                      <a:pt x="1710" y="2236"/>
                    </a:cubicBezTo>
                    <a:cubicBezTo>
                      <a:pt x="1549" y="2070"/>
                      <a:pt x="1397" y="1894"/>
                      <a:pt x="1261" y="1709"/>
                    </a:cubicBezTo>
                    <a:cubicBezTo>
                      <a:pt x="1105" y="1504"/>
                      <a:pt x="963" y="1285"/>
                      <a:pt x="822" y="1070"/>
                    </a:cubicBezTo>
                    <a:cubicBezTo>
                      <a:pt x="607" y="734"/>
                      <a:pt x="334" y="436"/>
                      <a:pt x="100" y="114"/>
                    </a:cubicBezTo>
                    <a:cubicBezTo>
                      <a:pt x="76" y="80"/>
                      <a:pt x="51" y="46"/>
                      <a:pt x="32" y="7"/>
                    </a:cubicBezTo>
                    <a:cubicBezTo>
                      <a:pt x="29" y="3"/>
                      <a:pt x="25" y="1"/>
                      <a:pt x="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>
                <a:off x="4034300" y="2654850"/>
                <a:ext cx="59700" cy="136125"/>
              </a:xfrm>
              <a:custGeom>
                <a:rect b="b" l="l" r="r" t="t"/>
                <a:pathLst>
                  <a:path extrusionOk="0" h="5445" w="2388">
                    <a:moveTo>
                      <a:pt x="283" y="1"/>
                    </a:moveTo>
                    <a:cubicBezTo>
                      <a:pt x="273" y="1"/>
                      <a:pt x="263" y="6"/>
                      <a:pt x="259" y="18"/>
                    </a:cubicBezTo>
                    <a:cubicBezTo>
                      <a:pt x="1" y="774"/>
                      <a:pt x="1" y="1613"/>
                      <a:pt x="201" y="2384"/>
                    </a:cubicBezTo>
                    <a:cubicBezTo>
                      <a:pt x="405" y="3164"/>
                      <a:pt x="839" y="3872"/>
                      <a:pt x="1347" y="4491"/>
                    </a:cubicBezTo>
                    <a:cubicBezTo>
                      <a:pt x="1488" y="4667"/>
                      <a:pt x="1639" y="4833"/>
                      <a:pt x="1796" y="4998"/>
                    </a:cubicBezTo>
                    <a:cubicBezTo>
                      <a:pt x="1956" y="5164"/>
                      <a:pt x="2117" y="5354"/>
                      <a:pt x="2337" y="5442"/>
                    </a:cubicBezTo>
                    <a:cubicBezTo>
                      <a:pt x="2342" y="5444"/>
                      <a:pt x="2346" y="5445"/>
                      <a:pt x="2350" y="5445"/>
                    </a:cubicBezTo>
                    <a:cubicBezTo>
                      <a:pt x="2379" y="5445"/>
                      <a:pt x="2387" y="5401"/>
                      <a:pt x="2361" y="5384"/>
                    </a:cubicBezTo>
                    <a:cubicBezTo>
                      <a:pt x="2039" y="5140"/>
                      <a:pt x="1766" y="4837"/>
                      <a:pt x="1508" y="4530"/>
                    </a:cubicBezTo>
                    <a:cubicBezTo>
                      <a:pt x="1249" y="4228"/>
                      <a:pt x="1015" y="3906"/>
                      <a:pt x="810" y="3564"/>
                    </a:cubicBezTo>
                    <a:cubicBezTo>
                      <a:pt x="615" y="3228"/>
                      <a:pt x="444" y="2872"/>
                      <a:pt x="327" y="2496"/>
                    </a:cubicBezTo>
                    <a:cubicBezTo>
                      <a:pt x="215" y="2121"/>
                      <a:pt x="152" y="1726"/>
                      <a:pt x="142" y="1330"/>
                    </a:cubicBezTo>
                    <a:cubicBezTo>
                      <a:pt x="127" y="891"/>
                      <a:pt x="176" y="448"/>
                      <a:pt x="303" y="28"/>
                    </a:cubicBezTo>
                    <a:cubicBezTo>
                      <a:pt x="309" y="11"/>
                      <a:pt x="296" y="1"/>
                      <a:pt x="2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>
                <a:off x="4040100" y="2655075"/>
                <a:ext cx="48850" cy="131275"/>
              </a:xfrm>
              <a:custGeom>
                <a:rect b="b" l="l" r="r" t="t"/>
                <a:pathLst>
                  <a:path extrusionOk="0" h="5251" w="1954">
                    <a:moveTo>
                      <a:pt x="49" y="0"/>
                    </a:moveTo>
                    <a:cubicBezTo>
                      <a:pt x="24" y="0"/>
                      <a:pt x="0" y="24"/>
                      <a:pt x="17" y="48"/>
                    </a:cubicBezTo>
                    <a:cubicBezTo>
                      <a:pt x="403" y="668"/>
                      <a:pt x="773" y="1292"/>
                      <a:pt x="1081" y="1951"/>
                    </a:cubicBezTo>
                    <a:cubicBezTo>
                      <a:pt x="1388" y="2604"/>
                      <a:pt x="1627" y="3292"/>
                      <a:pt x="1754" y="4004"/>
                    </a:cubicBezTo>
                    <a:cubicBezTo>
                      <a:pt x="1788" y="4199"/>
                      <a:pt x="1812" y="4399"/>
                      <a:pt x="1827" y="4599"/>
                    </a:cubicBezTo>
                    <a:cubicBezTo>
                      <a:pt x="1837" y="4702"/>
                      <a:pt x="1842" y="4804"/>
                      <a:pt x="1846" y="4907"/>
                    </a:cubicBezTo>
                    <a:cubicBezTo>
                      <a:pt x="1846" y="5009"/>
                      <a:pt x="1846" y="5111"/>
                      <a:pt x="1851" y="5214"/>
                    </a:cubicBezTo>
                    <a:cubicBezTo>
                      <a:pt x="1854" y="5236"/>
                      <a:pt x="1876" y="5250"/>
                      <a:pt x="1895" y="5250"/>
                    </a:cubicBezTo>
                    <a:cubicBezTo>
                      <a:pt x="1910" y="5250"/>
                      <a:pt x="1922" y="5242"/>
                      <a:pt x="1924" y="5224"/>
                    </a:cubicBezTo>
                    <a:cubicBezTo>
                      <a:pt x="1954" y="5043"/>
                      <a:pt x="1939" y="4858"/>
                      <a:pt x="1929" y="4677"/>
                    </a:cubicBezTo>
                    <a:cubicBezTo>
                      <a:pt x="1915" y="4497"/>
                      <a:pt x="1895" y="4316"/>
                      <a:pt x="1866" y="4136"/>
                    </a:cubicBezTo>
                    <a:cubicBezTo>
                      <a:pt x="1812" y="3775"/>
                      <a:pt x="1729" y="3419"/>
                      <a:pt x="1617" y="3072"/>
                    </a:cubicBezTo>
                    <a:cubicBezTo>
                      <a:pt x="1398" y="2375"/>
                      <a:pt x="1081" y="1712"/>
                      <a:pt x="720" y="1073"/>
                    </a:cubicBezTo>
                    <a:cubicBezTo>
                      <a:pt x="515" y="712"/>
                      <a:pt x="300" y="361"/>
                      <a:pt x="76" y="14"/>
                    </a:cubicBezTo>
                    <a:cubicBezTo>
                      <a:pt x="69" y="4"/>
                      <a:pt x="59" y="0"/>
                      <a:pt x="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>
                <a:off x="4039300" y="2656375"/>
                <a:ext cx="47975" cy="129325"/>
              </a:xfrm>
              <a:custGeom>
                <a:rect b="b" l="l" r="r" t="t"/>
                <a:pathLst>
                  <a:path extrusionOk="0" h="5173" w="1919">
                    <a:moveTo>
                      <a:pt x="84" y="1"/>
                    </a:moveTo>
                    <a:cubicBezTo>
                      <a:pt x="73" y="1"/>
                      <a:pt x="62" y="8"/>
                      <a:pt x="59" y="21"/>
                    </a:cubicBezTo>
                    <a:cubicBezTo>
                      <a:pt x="1" y="752"/>
                      <a:pt x="113" y="1479"/>
                      <a:pt x="327" y="2177"/>
                    </a:cubicBezTo>
                    <a:cubicBezTo>
                      <a:pt x="537" y="2864"/>
                      <a:pt x="844" y="3518"/>
                      <a:pt x="1205" y="4142"/>
                    </a:cubicBezTo>
                    <a:cubicBezTo>
                      <a:pt x="1303" y="4318"/>
                      <a:pt x="1410" y="4489"/>
                      <a:pt x="1517" y="4659"/>
                    </a:cubicBezTo>
                    <a:cubicBezTo>
                      <a:pt x="1571" y="4742"/>
                      <a:pt x="1625" y="4825"/>
                      <a:pt x="1678" y="4913"/>
                    </a:cubicBezTo>
                    <a:cubicBezTo>
                      <a:pt x="1737" y="4996"/>
                      <a:pt x="1791" y="5084"/>
                      <a:pt x="1854" y="5162"/>
                    </a:cubicBezTo>
                    <a:cubicBezTo>
                      <a:pt x="1860" y="5169"/>
                      <a:pt x="1867" y="5172"/>
                      <a:pt x="1875" y="5172"/>
                    </a:cubicBezTo>
                    <a:cubicBezTo>
                      <a:pt x="1897" y="5172"/>
                      <a:pt x="1919" y="5144"/>
                      <a:pt x="1908" y="5118"/>
                    </a:cubicBezTo>
                    <a:cubicBezTo>
                      <a:pt x="1864" y="5040"/>
                      <a:pt x="1815" y="4972"/>
                      <a:pt x="1766" y="4894"/>
                    </a:cubicBezTo>
                    <a:cubicBezTo>
                      <a:pt x="1717" y="4820"/>
                      <a:pt x="1669" y="4747"/>
                      <a:pt x="1620" y="4669"/>
                    </a:cubicBezTo>
                    <a:cubicBezTo>
                      <a:pt x="1527" y="4523"/>
                      <a:pt x="1430" y="4367"/>
                      <a:pt x="1342" y="4216"/>
                    </a:cubicBezTo>
                    <a:cubicBezTo>
                      <a:pt x="1161" y="3908"/>
                      <a:pt x="986" y="3601"/>
                      <a:pt x="835" y="3279"/>
                    </a:cubicBezTo>
                    <a:cubicBezTo>
                      <a:pt x="522" y="2630"/>
                      <a:pt x="283" y="1952"/>
                      <a:pt x="166" y="1240"/>
                    </a:cubicBezTo>
                    <a:cubicBezTo>
                      <a:pt x="103" y="840"/>
                      <a:pt x="79" y="430"/>
                      <a:pt x="103" y="21"/>
                    </a:cubicBezTo>
                    <a:cubicBezTo>
                      <a:pt x="103" y="7"/>
                      <a:pt x="94" y="1"/>
                      <a:pt x="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>
                <a:off x="4041175" y="2657500"/>
                <a:ext cx="46975" cy="127975"/>
              </a:xfrm>
              <a:custGeom>
                <a:rect b="b" l="l" r="r" t="t"/>
                <a:pathLst>
                  <a:path extrusionOk="0" h="5119" w="1879">
                    <a:moveTo>
                      <a:pt x="23" y="1"/>
                    </a:moveTo>
                    <a:cubicBezTo>
                      <a:pt x="12" y="1"/>
                      <a:pt x="1" y="10"/>
                      <a:pt x="4" y="25"/>
                    </a:cubicBezTo>
                    <a:cubicBezTo>
                      <a:pt x="33" y="200"/>
                      <a:pt x="67" y="376"/>
                      <a:pt x="106" y="551"/>
                    </a:cubicBezTo>
                    <a:cubicBezTo>
                      <a:pt x="150" y="722"/>
                      <a:pt x="199" y="893"/>
                      <a:pt x="247" y="1059"/>
                    </a:cubicBezTo>
                    <a:cubicBezTo>
                      <a:pt x="350" y="1395"/>
                      <a:pt x="462" y="1727"/>
                      <a:pt x="584" y="2054"/>
                    </a:cubicBezTo>
                    <a:cubicBezTo>
                      <a:pt x="823" y="2707"/>
                      <a:pt x="1096" y="3346"/>
                      <a:pt x="1364" y="3995"/>
                    </a:cubicBezTo>
                    <a:cubicBezTo>
                      <a:pt x="1438" y="4175"/>
                      <a:pt x="1516" y="4361"/>
                      <a:pt x="1589" y="4541"/>
                    </a:cubicBezTo>
                    <a:cubicBezTo>
                      <a:pt x="1662" y="4727"/>
                      <a:pt x="1725" y="4917"/>
                      <a:pt x="1808" y="5102"/>
                    </a:cubicBezTo>
                    <a:cubicBezTo>
                      <a:pt x="1813" y="5114"/>
                      <a:pt x="1823" y="5118"/>
                      <a:pt x="1833" y="5118"/>
                    </a:cubicBezTo>
                    <a:cubicBezTo>
                      <a:pt x="1854" y="5118"/>
                      <a:pt x="1878" y="5099"/>
                      <a:pt x="1872" y="5073"/>
                    </a:cubicBezTo>
                    <a:cubicBezTo>
                      <a:pt x="1818" y="4907"/>
                      <a:pt x="1745" y="4741"/>
                      <a:pt x="1681" y="4575"/>
                    </a:cubicBezTo>
                    <a:cubicBezTo>
                      <a:pt x="1613" y="4410"/>
                      <a:pt x="1550" y="4244"/>
                      <a:pt x="1481" y="4083"/>
                    </a:cubicBezTo>
                    <a:cubicBezTo>
                      <a:pt x="1350" y="3761"/>
                      <a:pt x="1218" y="3439"/>
                      <a:pt x="1082" y="3112"/>
                    </a:cubicBezTo>
                    <a:cubicBezTo>
                      <a:pt x="818" y="2473"/>
                      <a:pt x="560" y="1824"/>
                      <a:pt x="355" y="1161"/>
                    </a:cubicBezTo>
                    <a:cubicBezTo>
                      <a:pt x="238" y="781"/>
                      <a:pt x="130" y="400"/>
                      <a:pt x="43" y="15"/>
                    </a:cubicBezTo>
                    <a:cubicBezTo>
                      <a:pt x="39" y="5"/>
                      <a:pt x="31" y="1"/>
                      <a:pt x="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1"/>
              <p:cNvSpPr/>
              <p:nvPr/>
            </p:nvSpPr>
            <p:spPr>
              <a:xfrm>
                <a:off x="4041475" y="2657625"/>
                <a:ext cx="44550" cy="127100"/>
              </a:xfrm>
              <a:custGeom>
                <a:rect b="b" l="l" r="r" t="t"/>
                <a:pathLst>
                  <a:path extrusionOk="0" h="5084" w="1782">
                    <a:moveTo>
                      <a:pt x="35" y="0"/>
                    </a:moveTo>
                    <a:cubicBezTo>
                      <a:pt x="17" y="0"/>
                      <a:pt x="0" y="14"/>
                      <a:pt x="6" y="34"/>
                    </a:cubicBezTo>
                    <a:cubicBezTo>
                      <a:pt x="123" y="400"/>
                      <a:pt x="309" y="746"/>
                      <a:pt x="470" y="1093"/>
                    </a:cubicBezTo>
                    <a:cubicBezTo>
                      <a:pt x="640" y="1454"/>
                      <a:pt x="806" y="1814"/>
                      <a:pt x="977" y="2180"/>
                    </a:cubicBezTo>
                    <a:cubicBezTo>
                      <a:pt x="1250" y="2766"/>
                      <a:pt x="1445" y="3385"/>
                      <a:pt x="1577" y="4019"/>
                    </a:cubicBezTo>
                    <a:cubicBezTo>
                      <a:pt x="1611" y="4195"/>
                      <a:pt x="1645" y="4370"/>
                      <a:pt x="1669" y="4551"/>
                    </a:cubicBezTo>
                    <a:cubicBezTo>
                      <a:pt x="1694" y="4717"/>
                      <a:pt x="1699" y="4887"/>
                      <a:pt x="1718" y="5058"/>
                    </a:cubicBezTo>
                    <a:cubicBezTo>
                      <a:pt x="1721" y="5075"/>
                      <a:pt x="1734" y="5084"/>
                      <a:pt x="1748" y="5084"/>
                    </a:cubicBezTo>
                    <a:cubicBezTo>
                      <a:pt x="1761" y="5084"/>
                      <a:pt x="1774" y="5075"/>
                      <a:pt x="1777" y="5058"/>
                    </a:cubicBezTo>
                    <a:cubicBezTo>
                      <a:pt x="1782" y="4907"/>
                      <a:pt x="1762" y="4756"/>
                      <a:pt x="1748" y="4609"/>
                    </a:cubicBezTo>
                    <a:cubicBezTo>
                      <a:pt x="1728" y="4448"/>
                      <a:pt x="1704" y="4292"/>
                      <a:pt x="1674" y="4131"/>
                    </a:cubicBezTo>
                    <a:cubicBezTo>
                      <a:pt x="1611" y="3805"/>
                      <a:pt x="1528" y="3483"/>
                      <a:pt x="1430" y="3166"/>
                    </a:cubicBezTo>
                    <a:cubicBezTo>
                      <a:pt x="1338" y="2868"/>
                      <a:pt x="1230" y="2575"/>
                      <a:pt x="1104" y="2293"/>
                    </a:cubicBezTo>
                    <a:cubicBezTo>
                      <a:pt x="943" y="1932"/>
                      <a:pt x="767" y="1580"/>
                      <a:pt x="601" y="1224"/>
                    </a:cubicBezTo>
                    <a:cubicBezTo>
                      <a:pt x="504" y="1024"/>
                      <a:pt x="411" y="824"/>
                      <a:pt x="318" y="624"/>
                    </a:cubicBezTo>
                    <a:cubicBezTo>
                      <a:pt x="221" y="429"/>
                      <a:pt x="133" y="229"/>
                      <a:pt x="65" y="20"/>
                    </a:cubicBezTo>
                    <a:cubicBezTo>
                      <a:pt x="59" y="6"/>
                      <a:pt x="47" y="0"/>
                      <a:pt x="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>
                <a:off x="3829475" y="2465250"/>
                <a:ext cx="80150" cy="141100"/>
              </a:xfrm>
              <a:custGeom>
                <a:rect b="b" l="l" r="r" t="t"/>
                <a:pathLst>
                  <a:path extrusionOk="0" h="5644" w="3206">
                    <a:moveTo>
                      <a:pt x="40" y="0"/>
                    </a:moveTo>
                    <a:cubicBezTo>
                      <a:pt x="19" y="0"/>
                      <a:pt x="1" y="28"/>
                      <a:pt x="23" y="47"/>
                    </a:cubicBezTo>
                    <a:cubicBezTo>
                      <a:pt x="657" y="617"/>
                      <a:pt x="1140" y="1339"/>
                      <a:pt x="1516" y="2105"/>
                    </a:cubicBezTo>
                    <a:cubicBezTo>
                      <a:pt x="1721" y="2530"/>
                      <a:pt x="1892" y="2964"/>
                      <a:pt x="2048" y="3408"/>
                    </a:cubicBezTo>
                    <a:cubicBezTo>
                      <a:pt x="2126" y="3622"/>
                      <a:pt x="2199" y="3842"/>
                      <a:pt x="2267" y="4061"/>
                    </a:cubicBezTo>
                    <a:cubicBezTo>
                      <a:pt x="2331" y="4251"/>
                      <a:pt x="2389" y="4446"/>
                      <a:pt x="2462" y="4632"/>
                    </a:cubicBezTo>
                    <a:cubicBezTo>
                      <a:pt x="2531" y="4827"/>
                      <a:pt x="2618" y="5022"/>
                      <a:pt x="2731" y="5198"/>
                    </a:cubicBezTo>
                    <a:cubicBezTo>
                      <a:pt x="2784" y="5281"/>
                      <a:pt x="2843" y="5363"/>
                      <a:pt x="2911" y="5442"/>
                    </a:cubicBezTo>
                    <a:cubicBezTo>
                      <a:pt x="2984" y="5520"/>
                      <a:pt x="3057" y="5598"/>
                      <a:pt x="3155" y="5641"/>
                    </a:cubicBezTo>
                    <a:cubicBezTo>
                      <a:pt x="3158" y="5643"/>
                      <a:pt x="3162" y="5643"/>
                      <a:pt x="3165" y="5643"/>
                    </a:cubicBezTo>
                    <a:cubicBezTo>
                      <a:pt x="3186" y="5643"/>
                      <a:pt x="3205" y="5619"/>
                      <a:pt x="3184" y="5598"/>
                    </a:cubicBezTo>
                    <a:cubicBezTo>
                      <a:pt x="3121" y="5529"/>
                      <a:pt x="3043" y="5471"/>
                      <a:pt x="2979" y="5402"/>
                    </a:cubicBezTo>
                    <a:cubicBezTo>
                      <a:pt x="2921" y="5334"/>
                      <a:pt x="2862" y="5266"/>
                      <a:pt x="2813" y="5188"/>
                    </a:cubicBezTo>
                    <a:cubicBezTo>
                      <a:pt x="2711" y="5032"/>
                      <a:pt x="2633" y="4861"/>
                      <a:pt x="2565" y="4690"/>
                    </a:cubicBezTo>
                    <a:cubicBezTo>
                      <a:pt x="2492" y="4510"/>
                      <a:pt x="2433" y="4325"/>
                      <a:pt x="2374" y="4139"/>
                    </a:cubicBezTo>
                    <a:cubicBezTo>
                      <a:pt x="2306" y="3920"/>
                      <a:pt x="2233" y="3700"/>
                      <a:pt x="2155" y="3481"/>
                    </a:cubicBezTo>
                    <a:cubicBezTo>
                      <a:pt x="1862" y="2637"/>
                      <a:pt x="1506" y="1803"/>
                      <a:pt x="994" y="1061"/>
                    </a:cubicBezTo>
                    <a:cubicBezTo>
                      <a:pt x="726" y="671"/>
                      <a:pt x="418" y="315"/>
                      <a:pt x="58" y="8"/>
                    </a:cubicBezTo>
                    <a:cubicBezTo>
                      <a:pt x="52" y="2"/>
                      <a:pt x="46" y="0"/>
                      <a:pt x="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>
                <a:off x="3829525" y="2465200"/>
                <a:ext cx="78225" cy="139400"/>
              </a:xfrm>
              <a:custGeom>
                <a:rect b="b" l="l" r="r" t="t"/>
                <a:pathLst>
                  <a:path extrusionOk="0" h="5576" w="3129">
                    <a:moveTo>
                      <a:pt x="38" y="0"/>
                    </a:moveTo>
                    <a:cubicBezTo>
                      <a:pt x="20" y="0"/>
                      <a:pt x="1" y="14"/>
                      <a:pt x="7" y="34"/>
                    </a:cubicBezTo>
                    <a:cubicBezTo>
                      <a:pt x="134" y="468"/>
                      <a:pt x="148" y="922"/>
                      <a:pt x="221" y="1366"/>
                    </a:cubicBezTo>
                    <a:cubicBezTo>
                      <a:pt x="295" y="1800"/>
                      <a:pt x="451" y="2210"/>
                      <a:pt x="655" y="2600"/>
                    </a:cubicBezTo>
                    <a:cubicBezTo>
                      <a:pt x="1031" y="3331"/>
                      <a:pt x="1509" y="4014"/>
                      <a:pt x="2060" y="4624"/>
                    </a:cubicBezTo>
                    <a:cubicBezTo>
                      <a:pt x="2216" y="4800"/>
                      <a:pt x="2377" y="4961"/>
                      <a:pt x="2548" y="5122"/>
                    </a:cubicBezTo>
                    <a:cubicBezTo>
                      <a:pt x="2714" y="5278"/>
                      <a:pt x="2885" y="5434"/>
                      <a:pt x="3070" y="5570"/>
                    </a:cubicBezTo>
                    <a:cubicBezTo>
                      <a:pt x="3075" y="5574"/>
                      <a:pt x="3080" y="5575"/>
                      <a:pt x="3085" y="5575"/>
                    </a:cubicBezTo>
                    <a:cubicBezTo>
                      <a:pt x="3109" y="5575"/>
                      <a:pt x="3128" y="5542"/>
                      <a:pt x="3104" y="5522"/>
                    </a:cubicBezTo>
                    <a:cubicBezTo>
                      <a:pt x="2958" y="5380"/>
                      <a:pt x="2807" y="5244"/>
                      <a:pt x="2655" y="5102"/>
                    </a:cubicBezTo>
                    <a:cubicBezTo>
                      <a:pt x="2509" y="4965"/>
                      <a:pt x="2372" y="4824"/>
                      <a:pt x="2236" y="4678"/>
                    </a:cubicBezTo>
                    <a:cubicBezTo>
                      <a:pt x="1958" y="4380"/>
                      <a:pt x="1694" y="4068"/>
                      <a:pt x="1455" y="3741"/>
                    </a:cubicBezTo>
                    <a:cubicBezTo>
                      <a:pt x="1216" y="3410"/>
                      <a:pt x="1002" y="3063"/>
                      <a:pt x="807" y="2707"/>
                    </a:cubicBezTo>
                    <a:cubicBezTo>
                      <a:pt x="597" y="2327"/>
                      <a:pt x="416" y="1927"/>
                      <a:pt x="329" y="1497"/>
                    </a:cubicBezTo>
                    <a:cubicBezTo>
                      <a:pt x="221" y="1010"/>
                      <a:pt x="212" y="502"/>
                      <a:pt x="65" y="20"/>
                    </a:cubicBezTo>
                    <a:cubicBezTo>
                      <a:pt x="61" y="6"/>
                      <a:pt x="50" y="0"/>
                      <a:pt x="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>
                <a:off x="3830500" y="2466375"/>
                <a:ext cx="69375" cy="130275"/>
              </a:xfrm>
              <a:custGeom>
                <a:rect b="b" l="l" r="r" t="t"/>
                <a:pathLst>
                  <a:path extrusionOk="0" h="5211" w="2775">
                    <a:moveTo>
                      <a:pt x="34" y="0"/>
                    </a:moveTo>
                    <a:cubicBezTo>
                      <a:pt x="17" y="0"/>
                      <a:pt x="1" y="13"/>
                      <a:pt x="7" y="31"/>
                    </a:cubicBezTo>
                    <a:cubicBezTo>
                      <a:pt x="319" y="807"/>
                      <a:pt x="631" y="1587"/>
                      <a:pt x="982" y="2348"/>
                    </a:cubicBezTo>
                    <a:cubicBezTo>
                      <a:pt x="1153" y="2724"/>
                      <a:pt x="1338" y="3099"/>
                      <a:pt x="1533" y="3465"/>
                    </a:cubicBezTo>
                    <a:cubicBezTo>
                      <a:pt x="1709" y="3787"/>
                      <a:pt x="1890" y="4109"/>
                      <a:pt x="2094" y="4411"/>
                    </a:cubicBezTo>
                    <a:cubicBezTo>
                      <a:pt x="2197" y="4562"/>
                      <a:pt x="2299" y="4709"/>
                      <a:pt x="2407" y="4855"/>
                    </a:cubicBezTo>
                    <a:cubicBezTo>
                      <a:pt x="2460" y="4923"/>
                      <a:pt x="2514" y="4992"/>
                      <a:pt x="2572" y="5055"/>
                    </a:cubicBezTo>
                    <a:cubicBezTo>
                      <a:pt x="2621" y="5114"/>
                      <a:pt x="2670" y="5167"/>
                      <a:pt x="2729" y="5206"/>
                    </a:cubicBezTo>
                    <a:cubicBezTo>
                      <a:pt x="2733" y="5209"/>
                      <a:pt x="2737" y="5211"/>
                      <a:pt x="2742" y="5211"/>
                    </a:cubicBezTo>
                    <a:cubicBezTo>
                      <a:pt x="2759" y="5211"/>
                      <a:pt x="2774" y="5192"/>
                      <a:pt x="2763" y="5177"/>
                    </a:cubicBezTo>
                    <a:cubicBezTo>
                      <a:pt x="2680" y="5065"/>
                      <a:pt x="2582" y="4967"/>
                      <a:pt x="2494" y="4855"/>
                    </a:cubicBezTo>
                    <a:cubicBezTo>
                      <a:pt x="2392" y="4728"/>
                      <a:pt x="2294" y="4597"/>
                      <a:pt x="2197" y="4460"/>
                    </a:cubicBezTo>
                    <a:cubicBezTo>
                      <a:pt x="2002" y="4172"/>
                      <a:pt x="1821" y="3870"/>
                      <a:pt x="1651" y="3562"/>
                    </a:cubicBezTo>
                    <a:cubicBezTo>
                      <a:pt x="1251" y="2836"/>
                      <a:pt x="904" y="2075"/>
                      <a:pt x="582" y="1309"/>
                    </a:cubicBezTo>
                    <a:cubicBezTo>
                      <a:pt x="407" y="880"/>
                      <a:pt x="231" y="446"/>
                      <a:pt x="60" y="16"/>
                    </a:cubicBezTo>
                    <a:cubicBezTo>
                      <a:pt x="55" y="5"/>
                      <a:pt x="44" y="0"/>
                      <a:pt x="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>
                <a:off x="3830900" y="2466600"/>
                <a:ext cx="69025" cy="130600"/>
              </a:xfrm>
              <a:custGeom>
                <a:rect b="b" l="l" r="r" t="t"/>
                <a:pathLst>
                  <a:path extrusionOk="0" h="5224" w="2761">
                    <a:moveTo>
                      <a:pt x="36" y="1"/>
                    </a:moveTo>
                    <a:cubicBezTo>
                      <a:pt x="20" y="1"/>
                      <a:pt x="0" y="22"/>
                      <a:pt x="15" y="37"/>
                    </a:cubicBezTo>
                    <a:cubicBezTo>
                      <a:pt x="259" y="363"/>
                      <a:pt x="498" y="685"/>
                      <a:pt x="708" y="1032"/>
                    </a:cubicBezTo>
                    <a:cubicBezTo>
                      <a:pt x="922" y="1378"/>
                      <a:pt x="1118" y="1729"/>
                      <a:pt x="1293" y="2100"/>
                    </a:cubicBezTo>
                    <a:cubicBezTo>
                      <a:pt x="1469" y="2466"/>
                      <a:pt x="1620" y="2841"/>
                      <a:pt x="1752" y="3227"/>
                    </a:cubicBezTo>
                    <a:cubicBezTo>
                      <a:pt x="1810" y="3388"/>
                      <a:pt x="1859" y="3553"/>
                      <a:pt x="1917" y="3714"/>
                    </a:cubicBezTo>
                    <a:cubicBezTo>
                      <a:pt x="1981" y="3880"/>
                      <a:pt x="2049" y="4046"/>
                      <a:pt x="2122" y="4207"/>
                    </a:cubicBezTo>
                    <a:cubicBezTo>
                      <a:pt x="2210" y="4392"/>
                      <a:pt x="2298" y="4578"/>
                      <a:pt x="2400" y="4758"/>
                    </a:cubicBezTo>
                    <a:cubicBezTo>
                      <a:pt x="2488" y="4914"/>
                      <a:pt x="2586" y="5075"/>
                      <a:pt x="2698" y="5212"/>
                    </a:cubicBezTo>
                    <a:cubicBezTo>
                      <a:pt x="2703" y="5220"/>
                      <a:pt x="2711" y="5223"/>
                      <a:pt x="2718" y="5223"/>
                    </a:cubicBezTo>
                    <a:cubicBezTo>
                      <a:pt x="2739" y="5223"/>
                      <a:pt x="2761" y="5199"/>
                      <a:pt x="2747" y="5178"/>
                    </a:cubicBezTo>
                    <a:cubicBezTo>
                      <a:pt x="2342" y="4617"/>
                      <a:pt x="2064" y="3968"/>
                      <a:pt x="1849" y="3310"/>
                    </a:cubicBezTo>
                    <a:cubicBezTo>
                      <a:pt x="1596" y="2544"/>
                      <a:pt x="1259" y="1802"/>
                      <a:pt x="835" y="1115"/>
                    </a:cubicBezTo>
                    <a:cubicBezTo>
                      <a:pt x="600" y="729"/>
                      <a:pt x="342" y="354"/>
                      <a:pt x="49" y="7"/>
                    </a:cubicBezTo>
                    <a:cubicBezTo>
                      <a:pt x="46" y="3"/>
                      <a:pt x="41" y="1"/>
                      <a:pt x="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>
                <a:off x="3924075" y="2325925"/>
                <a:ext cx="13100" cy="14350"/>
              </a:xfrm>
              <a:custGeom>
                <a:rect b="b" l="l" r="r" t="t"/>
                <a:pathLst>
                  <a:path extrusionOk="0" h="574" w="524">
                    <a:moveTo>
                      <a:pt x="79" y="0"/>
                    </a:moveTo>
                    <a:cubicBezTo>
                      <a:pt x="61" y="0"/>
                      <a:pt x="43" y="2"/>
                      <a:pt x="24" y="6"/>
                    </a:cubicBezTo>
                    <a:cubicBezTo>
                      <a:pt x="0" y="10"/>
                      <a:pt x="5" y="49"/>
                      <a:pt x="29" y="49"/>
                    </a:cubicBezTo>
                    <a:cubicBezTo>
                      <a:pt x="151" y="54"/>
                      <a:pt x="263" y="123"/>
                      <a:pt x="312" y="240"/>
                    </a:cubicBezTo>
                    <a:cubicBezTo>
                      <a:pt x="337" y="298"/>
                      <a:pt x="346" y="362"/>
                      <a:pt x="371" y="420"/>
                    </a:cubicBezTo>
                    <a:cubicBezTo>
                      <a:pt x="390" y="479"/>
                      <a:pt x="420" y="547"/>
                      <a:pt x="478" y="571"/>
                    </a:cubicBezTo>
                    <a:cubicBezTo>
                      <a:pt x="482" y="573"/>
                      <a:pt x="485" y="574"/>
                      <a:pt x="488" y="574"/>
                    </a:cubicBezTo>
                    <a:cubicBezTo>
                      <a:pt x="511" y="574"/>
                      <a:pt x="523" y="531"/>
                      <a:pt x="498" y="518"/>
                    </a:cubicBezTo>
                    <a:cubicBezTo>
                      <a:pt x="473" y="503"/>
                      <a:pt x="459" y="464"/>
                      <a:pt x="449" y="440"/>
                    </a:cubicBezTo>
                    <a:cubicBezTo>
                      <a:pt x="439" y="406"/>
                      <a:pt x="429" y="376"/>
                      <a:pt x="420" y="342"/>
                    </a:cubicBezTo>
                    <a:cubicBezTo>
                      <a:pt x="405" y="279"/>
                      <a:pt x="385" y="210"/>
                      <a:pt x="346" y="152"/>
                    </a:cubicBezTo>
                    <a:cubicBezTo>
                      <a:pt x="288" y="60"/>
                      <a:pt x="187" y="0"/>
                      <a:pt x="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3923575" y="2324450"/>
                <a:ext cx="14300" cy="8025"/>
              </a:xfrm>
              <a:custGeom>
                <a:rect b="b" l="l" r="r" t="t"/>
                <a:pathLst>
                  <a:path extrusionOk="0" h="321" w="572">
                    <a:moveTo>
                      <a:pt x="218" y="1"/>
                    </a:moveTo>
                    <a:cubicBezTo>
                      <a:pt x="148" y="1"/>
                      <a:pt x="78" y="21"/>
                      <a:pt x="20" y="60"/>
                    </a:cubicBezTo>
                    <a:cubicBezTo>
                      <a:pt x="0" y="72"/>
                      <a:pt x="10" y="104"/>
                      <a:pt x="30" y="104"/>
                    </a:cubicBezTo>
                    <a:cubicBezTo>
                      <a:pt x="34" y="104"/>
                      <a:pt x="39" y="102"/>
                      <a:pt x="44" y="99"/>
                    </a:cubicBezTo>
                    <a:cubicBezTo>
                      <a:pt x="94" y="70"/>
                      <a:pt x="152" y="55"/>
                      <a:pt x="210" y="55"/>
                    </a:cubicBezTo>
                    <a:cubicBezTo>
                      <a:pt x="259" y="55"/>
                      <a:pt x="309" y="66"/>
                      <a:pt x="352" y="89"/>
                    </a:cubicBezTo>
                    <a:cubicBezTo>
                      <a:pt x="396" y="113"/>
                      <a:pt x="430" y="143"/>
                      <a:pt x="459" y="187"/>
                    </a:cubicBezTo>
                    <a:cubicBezTo>
                      <a:pt x="474" y="206"/>
                      <a:pt x="483" y="226"/>
                      <a:pt x="493" y="250"/>
                    </a:cubicBezTo>
                    <a:cubicBezTo>
                      <a:pt x="503" y="269"/>
                      <a:pt x="503" y="294"/>
                      <a:pt x="522" y="313"/>
                    </a:cubicBezTo>
                    <a:cubicBezTo>
                      <a:pt x="526" y="318"/>
                      <a:pt x="530" y="321"/>
                      <a:pt x="535" y="321"/>
                    </a:cubicBezTo>
                    <a:cubicBezTo>
                      <a:pt x="544" y="321"/>
                      <a:pt x="553" y="313"/>
                      <a:pt x="557" y="304"/>
                    </a:cubicBezTo>
                    <a:cubicBezTo>
                      <a:pt x="571" y="255"/>
                      <a:pt x="532" y="187"/>
                      <a:pt x="503" y="148"/>
                    </a:cubicBezTo>
                    <a:cubicBezTo>
                      <a:pt x="469" y="104"/>
                      <a:pt x="425" y="65"/>
                      <a:pt x="371" y="35"/>
                    </a:cubicBezTo>
                    <a:cubicBezTo>
                      <a:pt x="323" y="12"/>
                      <a:pt x="270" y="1"/>
                      <a:pt x="2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3936125" y="2321100"/>
                <a:ext cx="7575" cy="10950"/>
              </a:xfrm>
              <a:custGeom>
                <a:rect b="b" l="l" r="r" t="t"/>
                <a:pathLst>
                  <a:path extrusionOk="0" h="438" w="303">
                    <a:moveTo>
                      <a:pt x="284" y="0"/>
                    </a:moveTo>
                    <a:cubicBezTo>
                      <a:pt x="281" y="0"/>
                      <a:pt x="277" y="1"/>
                      <a:pt x="274" y="3"/>
                    </a:cubicBezTo>
                    <a:cubicBezTo>
                      <a:pt x="240" y="23"/>
                      <a:pt x="201" y="43"/>
                      <a:pt x="172" y="77"/>
                    </a:cubicBezTo>
                    <a:cubicBezTo>
                      <a:pt x="147" y="106"/>
                      <a:pt x="118" y="140"/>
                      <a:pt x="94" y="174"/>
                    </a:cubicBezTo>
                    <a:cubicBezTo>
                      <a:pt x="45" y="238"/>
                      <a:pt x="1" y="325"/>
                      <a:pt x="6" y="408"/>
                    </a:cubicBezTo>
                    <a:cubicBezTo>
                      <a:pt x="6" y="428"/>
                      <a:pt x="19" y="438"/>
                      <a:pt x="33" y="438"/>
                    </a:cubicBezTo>
                    <a:cubicBezTo>
                      <a:pt x="46" y="438"/>
                      <a:pt x="60" y="428"/>
                      <a:pt x="60" y="408"/>
                    </a:cubicBezTo>
                    <a:cubicBezTo>
                      <a:pt x="64" y="330"/>
                      <a:pt x="113" y="267"/>
                      <a:pt x="157" y="203"/>
                    </a:cubicBezTo>
                    <a:cubicBezTo>
                      <a:pt x="177" y="174"/>
                      <a:pt x="196" y="140"/>
                      <a:pt x="216" y="111"/>
                    </a:cubicBezTo>
                    <a:cubicBezTo>
                      <a:pt x="245" y="82"/>
                      <a:pt x="279" y="62"/>
                      <a:pt x="299" y="23"/>
                    </a:cubicBezTo>
                    <a:cubicBezTo>
                      <a:pt x="302" y="12"/>
                      <a:pt x="294" y="0"/>
                      <a:pt x="2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>
                <a:off x="3939200" y="2321200"/>
                <a:ext cx="4025" cy="13200"/>
              </a:xfrm>
              <a:custGeom>
                <a:rect b="b" l="l" r="r" t="t"/>
                <a:pathLst>
                  <a:path extrusionOk="0" h="528" w="161">
                    <a:moveTo>
                      <a:pt x="144" y="1"/>
                    </a:moveTo>
                    <a:cubicBezTo>
                      <a:pt x="135" y="1"/>
                      <a:pt x="127" y="7"/>
                      <a:pt x="127" y="19"/>
                    </a:cubicBezTo>
                    <a:cubicBezTo>
                      <a:pt x="122" y="112"/>
                      <a:pt x="112" y="204"/>
                      <a:pt x="93" y="292"/>
                    </a:cubicBezTo>
                    <a:cubicBezTo>
                      <a:pt x="83" y="331"/>
                      <a:pt x="73" y="370"/>
                      <a:pt x="54" y="404"/>
                    </a:cubicBezTo>
                    <a:cubicBezTo>
                      <a:pt x="49" y="424"/>
                      <a:pt x="39" y="438"/>
                      <a:pt x="29" y="458"/>
                    </a:cubicBezTo>
                    <a:cubicBezTo>
                      <a:pt x="15" y="473"/>
                      <a:pt x="5" y="487"/>
                      <a:pt x="5" y="512"/>
                    </a:cubicBezTo>
                    <a:cubicBezTo>
                      <a:pt x="1" y="520"/>
                      <a:pt x="10" y="528"/>
                      <a:pt x="19" y="528"/>
                    </a:cubicBezTo>
                    <a:cubicBezTo>
                      <a:pt x="21" y="528"/>
                      <a:pt x="23" y="527"/>
                      <a:pt x="24" y="526"/>
                    </a:cubicBezTo>
                    <a:cubicBezTo>
                      <a:pt x="58" y="512"/>
                      <a:pt x="83" y="463"/>
                      <a:pt x="97" y="429"/>
                    </a:cubicBezTo>
                    <a:cubicBezTo>
                      <a:pt x="117" y="395"/>
                      <a:pt x="132" y="351"/>
                      <a:pt x="137" y="312"/>
                    </a:cubicBezTo>
                    <a:cubicBezTo>
                      <a:pt x="161" y="214"/>
                      <a:pt x="161" y="117"/>
                      <a:pt x="161" y="19"/>
                    </a:cubicBezTo>
                    <a:cubicBezTo>
                      <a:pt x="161" y="7"/>
                      <a:pt x="152" y="1"/>
                      <a:pt x="1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>
                <a:off x="3939275" y="2326600"/>
                <a:ext cx="12550" cy="8225"/>
              </a:xfrm>
              <a:custGeom>
                <a:rect b="b" l="l" r="r" t="t"/>
                <a:pathLst>
                  <a:path extrusionOk="0" h="329" w="502">
                    <a:moveTo>
                      <a:pt x="471" y="1"/>
                    </a:moveTo>
                    <a:cubicBezTo>
                      <a:pt x="466" y="1"/>
                      <a:pt x="460" y="3"/>
                      <a:pt x="455" y="8"/>
                    </a:cubicBezTo>
                    <a:cubicBezTo>
                      <a:pt x="397" y="76"/>
                      <a:pt x="324" y="135"/>
                      <a:pt x="241" y="169"/>
                    </a:cubicBezTo>
                    <a:cubicBezTo>
                      <a:pt x="163" y="203"/>
                      <a:pt x="46" y="203"/>
                      <a:pt x="7" y="291"/>
                    </a:cubicBezTo>
                    <a:cubicBezTo>
                      <a:pt x="0" y="311"/>
                      <a:pt x="14" y="328"/>
                      <a:pt x="28" y="328"/>
                    </a:cubicBezTo>
                    <a:cubicBezTo>
                      <a:pt x="34" y="328"/>
                      <a:pt x="41" y="324"/>
                      <a:pt x="46" y="315"/>
                    </a:cubicBezTo>
                    <a:cubicBezTo>
                      <a:pt x="70" y="276"/>
                      <a:pt x="119" y="266"/>
                      <a:pt x="163" y="257"/>
                    </a:cubicBezTo>
                    <a:cubicBezTo>
                      <a:pt x="212" y="247"/>
                      <a:pt x="255" y="232"/>
                      <a:pt x="294" y="213"/>
                    </a:cubicBezTo>
                    <a:cubicBezTo>
                      <a:pt x="377" y="179"/>
                      <a:pt x="446" y="115"/>
                      <a:pt x="494" y="37"/>
                    </a:cubicBezTo>
                    <a:cubicBezTo>
                      <a:pt x="502" y="19"/>
                      <a:pt x="487" y="1"/>
                      <a:pt x="4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>
                <a:off x="3940900" y="2327450"/>
                <a:ext cx="10325" cy="11275"/>
              </a:xfrm>
              <a:custGeom>
                <a:rect b="b" l="l" r="r" t="t"/>
                <a:pathLst>
                  <a:path extrusionOk="0" h="451" w="413">
                    <a:moveTo>
                      <a:pt x="394" y="1"/>
                    </a:moveTo>
                    <a:cubicBezTo>
                      <a:pt x="387" y="1"/>
                      <a:pt x="380" y="5"/>
                      <a:pt x="376" y="13"/>
                    </a:cubicBezTo>
                    <a:cubicBezTo>
                      <a:pt x="337" y="106"/>
                      <a:pt x="298" y="198"/>
                      <a:pt x="229" y="276"/>
                    </a:cubicBezTo>
                    <a:cubicBezTo>
                      <a:pt x="200" y="306"/>
                      <a:pt x="171" y="340"/>
                      <a:pt x="132" y="359"/>
                    </a:cubicBezTo>
                    <a:cubicBezTo>
                      <a:pt x="117" y="369"/>
                      <a:pt x="98" y="379"/>
                      <a:pt x="78" y="388"/>
                    </a:cubicBezTo>
                    <a:cubicBezTo>
                      <a:pt x="54" y="393"/>
                      <a:pt x="34" y="398"/>
                      <a:pt x="15" y="408"/>
                    </a:cubicBezTo>
                    <a:cubicBezTo>
                      <a:pt x="0" y="413"/>
                      <a:pt x="0" y="437"/>
                      <a:pt x="15" y="442"/>
                    </a:cubicBezTo>
                    <a:cubicBezTo>
                      <a:pt x="28" y="448"/>
                      <a:pt x="42" y="450"/>
                      <a:pt x="56" y="450"/>
                    </a:cubicBezTo>
                    <a:cubicBezTo>
                      <a:pt x="92" y="450"/>
                      <a:pt x="130" y="436"/>
                      <a:pt x="161" y="423"/>
                    </a:cubicBezTo>
                    <a:cubicBezTo>
                      <a:pt x="205" y="403"/>
                      <a:pt x="244" y="369"/>
                      <a:pt x="278" y="330"/>
                    </a:cubicBezTo>
                    <a:cubicBezTo>
                      <a:pt x="351" y="242"/>
                      <a:pt x="381" y="125"/>
                      <a:pt x="410" y="23"/>
                    </a:cubicBezTo>
                    <a:cubicBezTo>
                      <a:pt x="413" y="8"/>
                      <a:pt x="404" y="1"/>
                      <a:pt x="3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1"/>
              <p:cNvSpPr/>
              <p:nvPr/>
            </p:nvSpPr>
            <p:spPr>
              <a:xfrm>
                <a:off x="3936000" y="2338850"/>
                <a:ext cx="17000" cy="8225"/>
              </a:xfrm>
              <a:custGeom>
                <a:rect b="b" l="l" r="r" t="t"/>
                <a:pathLst>
                  <a:path extrusionOk="0" h="329" w="680">
                    <a:moveTo>
                      <a:pt x="31" y="1"/>
                    </a:moveTo>
                    <a:cubicBezTo>
                      <a:pt x="15" y="1"/>
                      <a:pt x="0" y="14"/>
                      <a:pt x="6" y="35"/>
                    </a:cubicBezTo>
                    <a:cubicBezTo>
                      <a:pt x="30" y="176"/>
                      <a:pt x="186" y="210"/>
                      <a:pt x="308" y="220"/>
                    </a:cubicBezTo>
                    <a:cubicBezTo>
                      <a:pt x="372" y="225"/>
                      <a:pt x="435" y="225"/>
                      <a:pt x="499" y="240"/>
                    </a:cubicBezTo>
                    <a:cubicBezTo>
                      <a:pt x="533" y="250"/>
                      <a:pt x="562" y="259"/>
                      <a:pt x="586" y="279"/>
                    </a:cubicBezTo>
                    <a:cubicBezTo>
                      <a:pt x="611" y="293"/>
                      <a:pt x="630" y="318"/>
                      <a:pt x="655" y="328"/>
                    </a:cubicBezTo>
                    <a:cubicBezTo>
                      <a:pt x="657" y="328"/>
                      <a:pt x="660" y="329"/>
                      <a:pt x="662" y="329"/>
                    </a:cubicBezTo>
                    <a:cubicBezTo>
                      <a:pt x="673" y="329"/>
                      <a:pt x="679" y="321"/>
                      <a:pt x="679" y="313"/>
                    </a:cubicBezTo>
                    <a:cubicBezTo>
                      <a:pt x="674" y="259"/>
                      <a:pt x="606" y="225"/>
                      <a:pt x="562" y="210"/>
                    </a:cubicBezTo>
                    <a:cubicBezTo>
                      <a:pt x="508" y="186"/>
                      <a:pt x="450" y="181"/>
                      <a:pt x="391" y="171"/>
                    </a:cubicBezTo>
                    <a:cubicBezTo>
                      <a:pt x="328" y="167"/>
                      <a:pt x="265" y="162"/>
                      <a:pt x="201" y="142"/>
                    </a:cubicBezTo>
                    <a:cubicBezTo>
                      <a:pt x="143" y="123"/>
                      <a:pt x="74" y="89"/>
                      <a:pt x="55" y="20"/>
                    </a:cubicBezTo>
                    <a:cubicBezTo>
                      <a:pt x="51" y="7"/>
                      <a:pt x="41" y="1"/>
                      <a:pt x="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>
                <a:off x="3940550" y="2337200"/>
                <a:ext cx="13425" cy="10350"/>
              </a:xfrm>
              <a:custGeom>
                <a:rect b="b" l="l" r="r" t="t"/>
                <a:pathLst>
                  <a:path extrusionOk="0" h="414" w="537">
                    <a:moveTo>
                      <a:pt x="40" y="0"/>
                    </a:moveTo>
                    <a:cubicBezTo>
                      <a:pt x="19" y="0"/>
                      <a:pt x="0" y="28"/>
                      <a:pt x="19" y="47"/>
                    </a:cubicBezTo>
                    <a:cubicBezTo>
                      <a:pt x="87" y="125"/>
                      <a:pt x="190" y="150"/>
                      <a:pt x="278" y="184"/>
                    </a:cubicBezTo>
                    <a:cubicBezTo>
                      <a:pt x="375" y="223"/>
                      <a:pt x="458" y="286"/>
                      <a:pt x="478" y="394"/>
                    </a:cubicBezTo>
                    <a:cubicBezTo>
                      <a:pt x="478" y="403"/>
                      <a:pt x="487" y="413"/>
                      <a:pt x="497" y="413"/>
                    </a:cubicBezTo>
                    <a:lnTo>
                      <a:pt x="512" y="413"/>
                    </a:lnTo>
                    <a:cubicBezTo>
                      <a:pt x="526" y="408"/>
                      <a:pt x="536" y="398"/>
                      <a:pt x="536" y="384"/>
                    </a:cubicBezTo>
                    <a:cubicBezTo>
                      <a:pt x="531" y="272"/>
                      <a:pt x="439" y="194"/>
                      <a:pt x="341" y="150"/>
                    </a:cubicBezTo>
                    <a:cubicBezTo>
                      <a:pt x="248" y="106"/>
                      <a:pt x="131" y="91"/>
                      <a:pt x="58" y="8"/>
                    </a:cubicBezTo>
                    <a:cubicBezTo>
                      <a:pt x="53" y="3"/>
                      <a:pt x="47" y="0"/>
                      <a:pt x="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>
                <a:off x="3925900" y="2267100"/>
                <a:ext cx="61350" cy="59075"/>
              </a:xfrm>
              <a:custGeom>
                <a:rect b="b" l="l" r="r" t="t"/>
                <a:pathLst>
                  <a:path extrusionOk="0" h="2363" w="2454">
                    <a:moveTo>
                      <a:pt x="2277" y="0"/>
                    </a:moveTo>
                    <a:cubicBezTo>
                      <a:pt x="2184" y="0"/>
                      <a:pt x="2092" y="8"/>
                      <a:pt x="2000" y="17"/>
                    </a:cubicBezTo>
                    <a:cubicBezTo>
                      <a:pt x="1859" y="27"/>
                      <a:pt x="1717" y="47"/>
                      <a:pt x="1576" y="71"/>
                    </a:cubicBezTo>
                    <a:cubicBezTo>
                      <a:pt x="1312" y="120"/>
                      <a:pt x="1049" y="193"/>
                      <a:pt x="815" y="325"/>
                    </a:cubicBezTo>
                    <a:cubicBezTo>
                      <a:pt x="376" y="573"/>
                      <a:pt x="49" y="1022"/>
                      <a:pt x="20" y="1534"/>
                    </a:cubicBezTo>
                    <a:cubicBezTo>
                      <a:pt x="0" y="1827"/>
                      <a:pt x="73" y="2124"/>
                      <a:pt x="259" y="2354"/>
                    </a:cubicBezTo>
                    <a:cubicBezTo>
                      <a:pt x="264" y="2360"/>
                      <a:pt x="270" y="2363"/>
                      <a:pt x="277" y="2363"/>
                    </a:cubicBezTo>
                    <a:cubicBezTo>
                      <a:pt x="295" y="2363"/>
                      <a:pt x="313" y="2341"/>
                      <a:pt x="303" y="2320"/>
                    </a:cubicBezTo>
                    <a:cubicBezTo>
                      <a:pt x="44" y="1890"/>
                      <a:pt x="44" y="1349"/>
                      <a:pt x="308" y="925"/>
                    </a:cubicBezTo>
                    <a:cubicBezTo>
                      <a:pt x="434" y="720"/>
                      <a:pt x="610" y="554"/>
                      <a:pt x="810" y="427"/>
                    </a:cubicBezTo>
                    <a:cubicBezTo>
                      <a:pt x="1025" y="290"/>
                      <a:pt x="1268" y="212"/>
                      <a:pt x="1517" y="159"/>
                    </a:cubicBezTo>
                    <a:cubicBezTo>
                      <a:pt x="1664" y="125"/>
                      <a:pt x="1815" y="100"/>
                      <a:pt x="1971" y="86"/>
                    </a:cubicBezTo>
                    <a:cubicBezTo>
                      <a:pt x="2122" y="71"/>
                      <a:pt x="2273" y="66"/>
                      <a:pt x="2424" y="51"/>
                    </a:cubicBezTo>
                    <a:cubicBezTo>
                      <a:pt x="2454" y="51"/>
                      <a:pt x="2454" y="8"/>
                      <a:pt x="2424" y="8"/>
                    </a:cubicBezTo>
                    <a:cubicBezTo>
                      <a:pt x="2375" y="2"/>
                      <a:pt x="2326" y="0"/>
                      <a:pt x="22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>
                <a:off x="3984800" y="2267525"/>
                <a:ext cx="2450" cy="3225"/>
              </a:xfrm>
              <a:custGeom>
                <a:rect b="b" l="l" r="r" t="t"/>
                <a:pathLst>
                  <a:path extrusionOk="0" h="129" w="98">
                    <a:moveTo>
                      <a:pt x="78" y="0"/>
                    </a:moveTo>
                    <a:cubicBezTo>
                      <a:pt x="68" y="0"/>
                      <a:pt x="64" y="5"/>
                      <a:pt x="59" y="5"/>
                    </a:cubicBezTo>
                    <a:cubicBezTo>
                      <a:pt x="49" y="15"/>
                      <a:pt x="49" y="20"/>
                      <a:pt x="49" y="30"/>
                    </a:cubicBezTo>
                    <a:cubicBezTo>
                      <a:pt x="49" y="25"/>
                      <a:pt x="49" y="25"/>
                      <a:pt x="49" y="20"/>
                    </a:cubicBezTo>
                    <a:cubicBezTo>
                      <a:pt x="49" y="26"/>
                      <a:pt x="47" y="30"/>
                      <a:pt x="44" y="35"/>
                    </a:cubicBezTo>
                    <a:lnTo>
                      <a:pt x="44" y="35"/>
                    </a:lnTo>
                    <a:cubicBezTo>
                      <a:pt x="44" y="35"/>
                      <a:pt x="44" y="35"/>
                      <a:pt x="44" y="34"/>
                    </a:cubicBezTo>
                    <a:lnTo>
                      <a:pt x="44" y="34"/>
                    </a:lnTo>
                    <a:cubicBezTo>
                      <a:pt x="44" y="35"/>
                      <a:pt x="44" y="36"/>
                      <a:pt x="43" y="37"/>
                    </a:cubicBezTo>
                    <a:lnTo>
                      <a:pt x="43" y="37"/>
                    </a:lnTo>
                    <a:cubicBezTo>
                      <a:pt x="42" y="39"/>
                      <a:pt x="41" y="41"/>
                      <a:pt x="39" y="44"/>
                    </a:cubicBezTo>
                    <a:cubicBezTo>
                      <a:pt x="40" y="44"/>
                      <a:pt x="40" y="43"/>
                      <a:pt x="41" y="42"/>
                    </a:cubicBezTo>
                    <a:lnTo>
                      <a:pt x="41" y="42"/>
                    </a:lnTo>
                    <a:cubicBezTo>
                      <a:pt x="36" y="54"/>
                      <a:pt x="29" y="65"/>
                      <a:pt x="25" y="73"/>
                    </a:cubicBezTo>
                    <a:cubicBezTo>
                      <a:pt x="20" y="78"/>
                      <a:pt x="20" y="83"/>
                      <a:pt x="15" y="88"/>
                    </a:cubicBezTo>
                    <a:cubicBezTo>
                      <a:pt x="15" y="88"/>
                      <a:pt x="15" y="93"/>
                      <a:pt x="15" y="93"/>
                    </a:cubicBezTo>
                    <a:cubicBezTo>
                      <a:pt x="15" y="98"/>
                      <a:pt x="10" y="98"/>
                      <a:pt x="10" y="98"/>
                    </a:cubicBezTo>
                    <a:cubicBezTo>
                      <a:pt x="10" y="98"/>
                      <a:pt x="10" y="98"/>
                      <a:pt x="10" y="98"/>
                    </a:cubicBezTo>
                    <a:lnTo>
                      <a:pt x="10" y="98"/>
                    </a:lnTo>
                    <a:cubicBezTo>
                      <a:pt x="10" y="100"/>
                      <a:pt x="9" y="102"/>
                      <a:pt x="8" y="102"/>
                    </a:cubicBezTo>
                    <a:cubicBezTo>
                      <a:pt x="8" y="102"/>
                      <a:pt x="8" y="100"/>
                      <a:pt x="10" y="98"/>
                    </a:cubicBezTo>
                    <a:lnTo>
                      <a:pt x="10" y="98"/>
                    </a:lnTo>
                    <a:cubicBezTo>
                      <a:pt x="5" y="103"/>
                      <a:pt x="0" y="113"/>
                      <a:pt x="5" y="117"/>
                    </a:cubicBezTo>
                    <a:cubicBezTo>
                      <a:pt x="5" y="121"/>
                      <a:pt x="11" y="128"/>
                      <a:pt x="16" y="128"/>
                    </a:cubicBezTo>
                    <a:cubicBezTo>
                      <a:pt x="18" y="128"/>
                      <a:pt x="19" y="128"/>
                      <a:pt x="20" y="127"/>
                    </a:cubicBezTo>
                    <a:cubicBezTo>
                      <a:pt x="29" y="127"/>
                      <a:pt x="39" y="122"/>
                      <a:pt x="49" y="117"/>
                    </a:cubicBezTo>
                    <a:cubicBezTo>
                      <a:pt x="54" y="112"/>
                      <a:pt x="59" y="108"/>
                      <a:pt x="64" y="103"/>
                    </a:cubicBezTo>
                    <a:cubicBezTo>
                      <a:pt x="68" y="98"/>
                      <a:pt x="73" y="93"/>
                      <a:pt x="73" y="88"/>
                    </a:cubicBezTo>
                    <a:cubicBezTo>
                      <a:pt x="78" y="83"/>
                      <a:pt x="83" y="73"/>
                      <a:pt x="88" y="64"/>
                    </a:cubicBezTo>
                    <a:cubicBezTo>
                      <a:pt x="93" y="54"/>
                      <a:pt x="98" y="44"/>
                      <a:pt x="98" y="34"/>
                    </a:cubicBezTo>
                    <a:cubicBezTo>
                      <a:pt x="98" y="30"/>
                      <a:pt x="98" y="20"/>
                      <a:pt x="98" y="15"/>
                    </a:cubicBezTo>
                    <a:cubicBezTo>
                      <a:pt x="93" y="10"/>
                      <a:pt x="83" y="5"/>
                      <a:pt x="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>
                <a:off x="3985750" y="2269625"/>
                <a:ext cx="12125" cy="1775"/>
              </a:xfrm>
              <a:custGeom>
                <a:rect b="b" l="l" r="r" t="t"/>
                <a:pathLst>
                  <a:path extrusionOk="0" h="71" w="485">
                    <a:moveTo>
                      <a:pt x="158" y="0"/>
                    </a:moveTo>
                    <a:cubicBezTo>
                      <a:pt x="112" y="0"/>
                      <a:pt x="68" y="5"/>
                      <a:pt x="26" y="24"/>
                    </a:cubicBezTo>
                    <a:cubicBezTo>
                      <a:pt x="0" y="32"/>
                      <a:pt x="4" y="70"/>
                      <a:pt x="25" y="70"/>
                    </a:cubicBezTo>
                    <a:cubicBezTo>
                      <a:pt x="28" y="70"/>
                      <a:pt x="32" y="69"/>
                      <a:pt x="35" y="68"/>
                    </a:cubicBezTo>
                    <a:cubicBezTo>
                      <a:pt x="69" y="56"/>
                      <a:pt x="103" y="52"/>
                      <a:pt x="138" y="52"/>
                    </a:cubicBezTo>
                    <a:cubicBezTo>
                      <a:pt x="177" y="52"/>
                      <a:pt x="216" y="57"/>
                      <a:pt x="255" y="63"/>
                    </a:cubicBezTo>
                    <a:cubicBezTo>
                      <a:pt x="287" y="65"/>
                      <a:pt x="324" y="71"/>
                      <a:pt x="360" y="71"/>
                    </a:cubicBezTo>
                    <a:cubicBezTo>
                      <a:pt x="400" y="71"/>
                      <a:pt x="439" y="64"/>
                      <a:pt x="469" y="38"/>
                    </a:cubicBezTo>
                    <a:cubicBezTo>
                      <a:pt x="484" y="28"/>
                      <a:pt x="484" y="4"/>
                      <a:pt x="460" y="4"/>
                    </a:cubicBezTo>
                    <a:cubicBezTo>
                      <a:pt x="448" y="2"/>
                      <a:pt x="436" y="2"/>
                      <a:pt x="424" y="2"/>
                    </a:cubicBezTo>
                    <a:cubicBezTo>
                      <a:pt x="400" y="2"/>
                      <a:pt x="375" y="4"/>
                      <a:pt x="352" y="4"/>
                    </a:cubicBezTo>
                    <a:cubicBezTo>
                      <a:pt x="339" y="6"/>
                      <a:pt x="327" y="6"/>
                      <a:pt x="315" y="6"/>
                    </a:cubicBezTo>
                    <a:cubicBezTo>
                      <a:pt x="290" y="6"/>
                      <a:pt x="266" y="4"/>
                      <a:pt x="240" y="4"/>
                    </a:cubicBezTo>
                    <a:cubicBezTo>
                      <a:pt x="213" y="2"/>
                      <a:pt x="185" y="0"/>
                      <a:pt x="1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>
                <a:off x="3996125" y="2269175"/>
                <a:ext cx="2950" cy="10850"/>
              </a:xfrm>
              <a:custGeom>
                <a:rect b="b" l="l" r="r" t="t"/>
                <a:pathLst>
                  <a:path extrusionOk="0" h="434" w="118">
                    <a:moveTo>
                      <a:pt x="40" y="0"/>
                    </a:moveTo>
                    <a:cubicBezTo>
                      <a:pt x="22" y="0"/>
                      <a:pt x="0" y="21"/>
                      <a:pt x="11" y="42"/>
                    </a:cubicBezTo>
                    <a:cubicBezTo>
                      <a:pt x="40" y="100"/>
                      <a:pt x="54" y="164"/>
                      <a:pt x="54" y="232"/>
                    </a:cubicBezTo>
                    <a:cubicBezTo>
                      <a:pt x="54" y="261"/>
                      <a:pt x="54" y="295"/>
                      <a:pt x="50" y="325"/>
                    </a:cubicBezTo>
                    <a:cubicBezTo>
                      <a:pt x="45" y="354"/>
                      <a:pt x="30" y="388"/>
                      <a:pt x="35" y="422"/>
                    </a:cubicBezTo>
                    <a:cubicBezTo>
                      <a:pt x="39" y="429"/>
                      <a:pt x="47" y="434"/>
                      <a:pt x="54" y="434"/>
                    </a:cubicBezTo>
                    <a:cubicBezTo>
                      <a:pt x="56" y="434"/>
                      <a:pt x="58" y="433"/>
                      <a:pt x="59" y="432"/>
                    </a:cubicBezTo>
                    <a:cubicBezTo>
                      <a:pt x="89" y="407"/>
                      <a:pt x="103" y="373"/>
                      <a:pt x="108" y="339"/>
                    </a:cubicBezTo>
                    <a:cubicBezTo>
                      <a:pt x="113" y="300"/>
                      <a:pt x="118" y="266"/>
                      <a:pt x="118" y="227"/>
                    </a:cubicBezTo>
                    <a:cubicBezTo>
                      <a:pt x="113" y="154"/>
                      <a:pt x="93" y="81"/>
                      <a:pt x="59" y="12"/>
                    </a:cubicBezTo>
                    <a:cubicBezTo>
                      <a:pt x="55" y="4"/>
                      <a:pt x="48" y="0"/>
                      <a:pt x="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>
                <a:off x="3996750" y="2277250"/>
                <a:ext cx="4050" cy="2925"/>
              </a:xfrm>
              <a:custGeom>
                <a:rect b="b" l="l" r="r" t="t"/>
                <a:pathLst>
                  <a:path extrusionOk="0" h="117" w="162">
                    <a:moveTo>
                      <a:pt x="125" y="0"/>
                    </a:moveTo>
                    <a:cubicBezTo>
                      <a:pt x="122" y="0"/>
                      <a:pt x="120" y="1"/>
                      <a:pt x="117" y="2"/>
                    </a:cubicBezTo>
                    <a:cubicBezTo>
                      <a:pt x="78" y="16"/>
                      <a:pt x="44" y="36"/>
                      <a:pt x="15" y="65"/>
                    </a:cubicBezTo>
                    <a:cubicBezTo>
                      <a:pt x="5" y="75"/>
                      <a:pt x="0" y="99"/>
                      <a:pt x="15" y="109"/>
                    </a:cubicBezTo>
                    <a:cubicBezTo>
                      <a:pt x="22" y="114"/>
                      <a:pt x="31" y="116"/>
                      <a:pt x="39" y="116"/>
                    </a:cubicBezTo>
                    <a:cubicBezTo>
                      <a:pt x="47" y="116"/>
                      <a:pt x="54" y="114"/>
                      <a:pt x="59" y="109"/>
                    </a:cubicBezTo>
                    <a:cubicBezTo>
                      <a:pt x="62" y="105"/>
                      <a:pt x="68" y="99"/>
                      <a:pt x="73" y="94"/>
                    </a:cubicBezTo>
                    <a:lnTo>
                      <a:pt x="73" y="94"/>
                    </a:lnTo>
                    <a:cubicBezTo>
                      <a:pt x="88" y="84"/>
                      <a:pt x="103" y="75"/>
                      <a:pt x="117" y="70"/>
                    </a:cubicBezTo>
                    <a:lnTo>
                      <a:pt x="112" y="70"/>
                    </a:lnTo>
                    <a:cubicBezTo>
                      <a:pt x="117" y="70"/>
                      <a:pt x="127" y="65"/>
                      <a:pt x="132" y="65"/>
                    </a:cubicBezTo>
                    <a:cubicBezTo>
                      <a:pt x="151" y="60"/>
                      <a:pt x="161" y="41"/>
                      <a:pt x="156" y="26"/>
                    </a:cubicBezTo>
                    <a:cubicBezTo>
                      <a:pt x="152" y="10"/>
                      <a:pt x="138" y="0"/>
                      <a:pt x="1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>
                <a:off x="3946375" y="2277250"/>
                <a:ext cx="54925" cy="67300"/>
              </a:xfrm>
              <a:custGeom>
                <a:rect b="b" l="l" r="r" t="t"/>
                <a:pathLst>
                  <a:path extrusionOk="0" h="2692" w="2197">
                    <a:moveTo>
                      <a:pt x="2156" y="1"/>
                    </a:moveTo>
                    <a:cubicBezTo>
                      <a:pt x="2142" y="1"/>
                      <a:pt x="2128" y="8"/>
                      <a:pt x="2123" y="26"/>
                    </a:cubicBezTo>
                    <a:cubicBezTo>
                      <a:pt x="1981" y="567"/>
                      <a:pt x="2064" y="1143"/>
                      <a:pt x="1898" y="1679"/>
                    </a:cubicBezTo>
                    <a:cubicBezTo>
                      <a:pt x="1820" y="1918"/>
                      <a:pt x="1693" y="2133"/>
                      <a:pt x="1498" y="2294"/>
                    </a:cubicBezTo>
                    <a:cubicBezTo>
                      <a:pt x="1313" y="2450"/>
                      <a:pt x="1093" y="2533"/>
                      <a:pt x="864" y="2577"/>
                    </a:cubicBezTo>
                    <a:cubicBezTo>
                      <a:pt x="748" y="2600"/>
                      <a:pt x="628" y="2615"/>
                      <a:pt x="509" y="2615"/>
                    </a:cubicBezTo>
                    <a:cubicBezTo>
                      <a:pt x="354" y="2615"/>
                      <a:pt x="200" y="2590"/>
                      <a:pt x="59" y="2523"/>
                    </a:cubicBezTo>
                    <a:cubicBezTo>
                      <a:pt x="55" y="2521"/>
                      <a:pt x="51" y="2521"/>
                      <a:pt x="47" y="2521"/>
                    </a:cubicBezTo>
                    <a:cubicBezTo>
                      <a:pt x="19" y="2521"/>
                      <a:pt x="0" y="2560"/>
                      <a:pt x="30" y="2577"/>
                    </a:cubicBezTo>
                    <a:cubicBezTo>
                      <a:pt x="169" y="2664"/>
                      <a:pt x="336" y="2691"/>
                      <a:pt x="502" y="2691"/>
                    </a:cubicBezTo>
                    <a:cubicBezTo>
                      <a:pt x="587" y="2691"/>
                      <a:pt x="671" y="2684"/>
                      <a:pt x="752" y="2674"/>
                    </a:cubicBezTo>
                    <a:cubicBezTo>
                      <a:pt x="996" y="2640"/>
                      <a:pt x="1235" y="2577"/>
                      <a:pt x="1440" y="2440"/>
                    </a:cubicBezTo>
                    <a:cubicBezTo>
                      <a:pt x="1654" y="2299"/>
                      <a:pt x="1820" y="2099"/>
                      <a:pt x="1918" y="1865"/>
                    </a:cubicBezTo>
                    <a:cubicBezTo>
                      <a:pt x="2030" y="1616"/>
                      <a:pt x="2069" y="1343"/>
                      <a:pt x="2088" y="1075"/>
                    </a:cubicBezTo>
                    <a:cubicBezTo>
                      <a:pt x="2113" y="728"/>
                      <a:pt x="2108" y="377"/>
                      <a:pt x="2191" y="41"/>
                    </a:cubicBezTo>
                    <a:cubicBezTo>
                      <a:pt x="2197" y="17"/>
                      <a:pt x="2176" y="1"/>
                      <a:pt x="21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>
                <a:off x="3935050" y="2270200"/>
                <a:ext cx="51550" cy="57925"/>
              </a:xfrm>
              <a:custGeom>
                <a:rect b="b" l="l" r="r" t="t"/>
                <a:pathLst>
                  <a:path extrusionOk="0" h="2317" w="2062">
                    <a:moveTo>
                      <a:pt x="2029" y="0"/>
                    </a:moveTo>
                    <a:cubicBezTo>
                      <a:pt x="2028" y="0"/>
                      <a:pt x="2026" y="0"/>
                      <a:pt x="2024" y="1"/>
                    </a:cubicBezTo>
                    <a:cubicBezTo>
                      <a:pt x="1585" y="127"/>
                      <a:pt x="1127" y="279"/>
                      <a:pt x="771" y="581"/>
                    </a:cubicBezTo>
                    <a:cubicBezTo>
                      <a:pt x="454" y="840"/>
                      <a:pt x="215" y="1205"/>
                      <a:pt x="93" y="1596"/>
                    </a:cubicBezTo>
                    <a:cubicBezTo>
                      <a:pt x="59" y="1708"/>
                      <a:pt x="34" y="1825"/>
                      <a:pt x="20" y="1947"/>
                    </a:cubicBezTo>
                    <a:cubicBezTo>
                      <a:pt x="15" y="2005"/>
                      <a:pt x="10" y="2069"/>
                      <a:pt x="10" y="2127"/>
                    </a:cubicBezTo>
                    <a:cubicBezTo>
                      <a:pt x="10" y="2186"/>
                      <a:pt x="0" y="2254"/>
                      <a:pt x="34" y="2308"/>
                    </a:cubicBezTo>
                    <a:cubicBezTo>
                      <a:pt x="40" y="2313"/>
                      <a:pt x="48" y="2317"/>
                      <a:pt x="55" y="2317"/>
                    </a:cubicBezTo>
                    <a:cubicBezTo>
                      <a:pt x="61" y="2317"/>
                      <a:pt x="66" y="2314"/>
                      <a:pt x="68" y="2308"/>
                    </a:cubicBezTo>
                    <a:cubicBezTo>
                      <a:pt x="88" y="2259"/>
                      <a:pt x="83" y="2210"/>
                      <a:pt x="83" y="2161"/>
                    </a:cubicBezTo>
                    <a:cubicBezTo>
                      <a:pt x="83" y="2108"/>
                      <a:pt x="83" y="2054"/>
                      <a:pt x="88" y="2000"/>
                    </a:cubicBezTo>
                    <a:cubicBezTo>
                      <a:pt x="98" y="1898"/>
                      <a:pt x="117" y="1796"/>
                      <a:pt x="146" y="1693"/>
                    </a:cubicBezTo>
                    <a:cubicBezTo>
                      <a:pt x="200" y="1498"/>
                      <a:pt x="283" y="1308"/>
                      <a:pt x="390" y="1132"/>
                    </a:cubicBezTo>
                    <a:cubicBezTo>
                      <a:pt x="498" y="966"/>
                      <a:pt x="624" y="815"/>
                      <a:pt x="771" y="679"/>
                    </a:cubicBezTo>
                    <a:cubicBezTo>
                      <a:pt x="927" y="542"/>
                      <a:pt x="1102" y="430"/>
                      <a:pt x="1293" y="337"/>
                    </a:cubicBezTo>
                    <a:cubicBezTo>
                      <a:pt x="1532" y="220"/>
                      <a:pt x="1790" y="137"/>
                      <a:pt x="2039" y="45"/>
                    </a:cubicBezTo>
                    <a:cubicBezTo>
                      <a:pt x="2062" y="35"/>
                      <a:pt x="2055" y="0"/>
                      <a:pt x="20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1"/>
              <p:cNvSpPr/>
              <p:nvPr/>
            </p:nvSpPr>
            <p:spPr>
              <a:xfrm>
                <a:off x="3974000" y="2277825"/>
                <a:ext cx="25075" cy="63475"/>
              </a:xfrm>
              <a:custGeom>
                <a:rect b="b" l="l" r="r" t="t"/>
                <a:pathLst>
                  <a:path extrusionOk="0" h="2539" w="1003">
                    <a:moveTo>
                      <a:pt x="962" y="1"/>
                    </a:moveTo>
                    <a:cubicBezTo>
                      <a:pt x="949" y="1"/>
                      <a:pt x="935" y="7"/>
                      <a:pt x="930" y="22"/>
                    </a:cubicBezTo>
                    <a:cubicBezTo>
                      <a:pt x="847" y="237"/>
                      <a:pt x="808" y="471"/>
                      <a:pt x="788" y="700"/>
                    </a:cubicBezTo>
                    <a:cubicBezTo>
                      <a:pt x="774" y="876"/>
                      <a:pt x="774" y="1052"/>
                      <a:pt x="764" y="1227"/>
                    </a:cubicBezTo>
                    <a:cubicBezTo>
                      <a:pt x="739" y="1500"/>
                      <a:pt x="657" y="1759"/>
                      <a:pt x="505" y="1988"/>
                    </a:cubicBezTo>
                    <a:cubicBezTo>
                      <a:pt x="369" y="2188"/>
                      <a:pt x="193" y="2349"/>
                      <a:pt x="13" y="2510"/>
                    </a:cubicBezTo>
                    <a:cubicBezTo>
                      <a:pt x="1" y="2518"/>
                      <a:pt x="11" y="2538"/>
                      <a:pt x="23" y="2538"/>
                    </a:cubicBezTo>
                    <a:cubicBezTo>
                      <a:pt x="26" y="2538"/>
                      <a:pt x="29" y="2537"/>
                      <a:pt x="32" y="2534"/>
                    </a:cubicBezTo>
                    <a:cubicBezTo>
                      <a:pt x="340" y="2325"/>
                      <a:pt x="608" y="2022"/>
                      <a:pt x="739" y="1671"/>
                    </a:cubicBezTo>
                    <a:cubicBezTo>
                      <a:pt x="837" y="1403"/>
                      <a:pt x="832" y="1115"/>
                      <a:pt x="847" y="837"/>
                    </a:cubicBezTo>
                    <a:cubicBezTo>
                      <a:pt x="861" y="564"/>
                      <a:pt x="896" y="291"/>
                      <a:pt x="993" y="37"/>
                    </a:cubicBezTo>
                    <a:cubicBezTo>
                      <a:pt x="1002" y="16"/>
                      <a:pt x="982" y="1"/>
                      <a:pt x="9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>
                <a:off x="3937325" y="2292900"/>
                <a:ext cx="18775" cy="35000"/>
              </a:xfrm>
              <a:custGeom>
                <a:rect b="b" l="l" r="r" t="t"/>
                <a:pathLst>
                  <a:path extrusionOk="0" h="1400" w="751">
                    <a:moveTo>
                      <a:pt x="733" y="0"/>
                    </a:moveTo>
                    <a:cubicBezTo>
                      <a:pt x="730" y="0"/>
                      <a:pt x="727" y="2"/>
                      <a:pt x="724" y="5"/>
                    </a:cubicBezTo>
                    <a:cubicBezTo>
                      <a:pt x="294" y="312"/>
                      <a:pt x="129" y="878"/>
                      <a:pt x="7" y="1366"/>
                    </a:cubicBezTo>
                    <a:cubicBezTo>
                      <a:pt x="1" y="1386"/>
                      <a:pt x="18" y="1400"/>
                      <a:pt x="35" y="1400"/>
                    </a:cubicBezTo>
                    <a:cubicBezTo>
                      <a:pt x="46" y="1400"/>
                      <a:pt x="56" y="1394"/>
                      <a:pt x="60" y="1380"/>
                    </a:cubicBezTo>
                    <a:cubicBezTo>
                      <a:pt x="133" y="1122"/>
                      <a:pt x="207" y="858"/>
                      <a:pt x="324" y="614"/>
                    </a:cubicBezTo>
                    <a:cubicBezTo>
                      <a:pt x="431" y="395"/>
                      <a:pt x="572" y="200"/>
                      <a:pt x="743" y="29"/>
                    </a:cubicBezTo>
                    <a:cubicBezTo>
                      <a:pt x="751" y="18"/>
                      <a:pt x="743" y="0"/>
                      <a:pt x="7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>
                <a:off x="3933325" y="2285625"/>
                <a:ext cx="12975" cy="42275"/>
              </a:xfrm>
              <a:custGeom>
                <a:rect b="b" l="l" r="r" t="t"/>
                <a:pathLst>
                  <a:path extrusionOk="0" h="1691" w="519">
                    <a:moveTo>
                      <a:pt x="501" y="1"/>
                    </a:moveTo>
                    <a:cubicBezTo>
                      <a:pt x="497" y="1"/>
                      <a:pt x="492" y="3"/>
                      <a:pt x="489" y="8"/>
                    </a:cubicBezTo>
                    <a:cubicBezTo>
                      <a:pt x="347" y="174"/>
                      <a:pt x="235" y="364"/>
                      <a:pt x="152" y="564"/>
                    </a:cubicBezTo>
                    <a:cubicBezTo>
                      <a:pt x="59" y="793"/>
                      <a:pt x="1" y="1037"/>
                      <a:pt x="6" y="1281"/>
                    </a:cubicBezTo>
                    <a:cubicBezTo>
                      <a:pt x="6" y="1349"/>
                      <a:pt x="11" y="1418"/>
                      <a:pt x="25" y="1486"/>
                    </a:cubicBezTo>
                    <a:cubicBezTo>
                      <a:pt x="35" y="1554"/>
                      <a:pt x="50" y="1622"/>
                      <a:pt x="79" y="1681"/>
                    </a:cubicBezTo>
                    <a:cubicBezTo>
                      <a:pt x="82" y="1688"/>
                      <a:pt x="88" y="1690"/>
                      <a:pt x="93" y="1690"/>
                    </a:cubicBezTo>
                    <a:cubicBezTo>
                      <a:pt x="104" y="1690"/>
                      <a:pt x="116" y="1679"/>
                      <a:pt x="113" y="1666"/>
                    </a:cubicBezTo>
                    <a:cubicBezTo>
                      <a:pt x="103" y="1608"/>
                      <a:pt x="84" y="1554"/>
                      <a:pt x="74" y="1496"/>
                    </a:cubicBezTo>
                    <a:cubicBezTo>
                      <a:pt x="64" y="1437"/>
                      <a:pt x="54" y="1379"/>
                      <a:pt x="54" y="1320"/>
                    </a:cubicBezTo>
                    <a:cubicBezTo>
                      <a:pt x="50" y="1203"/>
                      <a:pt x="59" y="1086"/>
                      <a:pt x="84" y="969"/>
                    </a:cubicBezTo>
                    <a:cubicBezTo>
                      <a:pt x="128" y="740"/>
                      <a:pt x="211" y="525"/>
                      <a:pt x="323" y="320"/>
                    </a:cubicBezTo>
                    <a:cubicBezTo>
                      <a:pt x="376" y="218"/>
                      <a:pt x="440" y="120"/>
                      <a:pt x="508" y="27"/>
                    </a:cubicBezTo>
                    <a:cubicBezTo>
                      <a:pt x="519" y="17"/>
                      <a:pt x="511" y="1"/>
                      <a:pt x="5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>
                <a:off x="3929300" y="2287375"/>
                <a:ext cx="9925" cy="40225"/>
              </a:xfrm>
              <a:custGeom>
                <a:rect b="b" l="l" r="r" t="t"/>
                <a:pathLst>
                  <a:path extrusionOk="0" h="1609" w="397">
                    <a:moveTo>
                      <a:pt x="361" y="0"/>
                    </a:moveTo>
                    <a:cubicBezTo>
                      <a:pt x="356" y="0"/>
                      <a:pt x="351" y="2"/>
                      <a:pt x="347" y="6"/>
                    </a:cubicBezTo>
                    <a:cubicBezTo>
                      <a:pt x="69" y="348"/>
                      <a:pt x="1" y="835"/>
                      <a:pt x="74" y="1260"/>
                    </a:cubicBezTo>
                    <a:cubicBezTo>
                      <a:pt x="98" y="1372"/>
                      <a:pt x="128" y="1504"/>
                      <a:pt x="196" y="1596"/>
                    </a:cubicBezTo>
                    <a:cubicBezTo>
                      <a:pt x="201" y="1605"/>
                      <a:pt x="209" y="1609"/>
                      <a:pt x="216" y="1609"/>
                    </a:cubicBezTo>
                    <a:cubicBezTo>
                      <a:pt x="230" y="1609"/>
                      <a:pt x="241" y="1597"/>
                      <a:pt x="235" y="1582"/>
                    </a:cubicBezTo>
                    <a:cubicBezTo>
                      <a:pt x="215" y="1484"/>
                      <a:pt x="176" y="1392"/>
                      <a:pt x="157" y="1289"/>
                    </a:cubicBezTo>
                    <a:cubicBezTo>
                      <a:pt x="133" y="1187"/>
                      <a:pt x="118" y="1079"/>
                      <a:pt x="118" y="977"/>
                    </a:cubicBezTo>
                    <a:cubicBezTo>
                      <a:pt x="108" y="762"/>
                      <a:pt x="137" y="548"/>
                      <a:pt x="215" y="348"/>
                    </a:cubicBezTo>
                    <a:cubicBezTo>
                      <a:pt x="254" y="235"/>
                      <a:pt x="308" y="133"/>
                      <a:pt x="381" y="40"/>
                    </a:cubicBezTo>
                    <a:cubicBezTo>
                      <a:pt x="397" y="25"/>
                      <a:pt x="379" y="0"/>
                      <a:pt x="3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>
                <a:off x="3941525" y="2287575"/>
                <a:ext cx="32875" cy="44275"/>
              </a:xfrm>
              <a:custGeom>
                <a:rect b="b" l="l" r="r" t="t"/>
                <a:pathLst>
                  <a:path extrusionOk="0" h="1771" w="1315">
                    <a:moveTo>
                      <a:pt x="1303" y="0"/>
                    </a:moveTo>
                    <a:cubicBezTo>
                      <a:pt x="1301" y="0"/>
                      <a:pt x="1299" y="1"/>
                      <a:pt x="1297" y="3"/>
                    </a:cubicBezTo>
                    <a:cubicBezTo>
                      <a:pt x="1175" y="76"/>
                      <a:pt x="1068" y="164"/>
                      <a:pt x="970" y="267"/>
                    </a:cubicBezTo>
                    <a:cubicBezTo>
                      <a:pt x="878" y="369"/>
                      <a:pt x="790" y="481"/>
                      <a:pt x="712" y="598"/>
                    </a:cubicBezTo>
                    <a:cubicBezTo>
                      <a:pt x="551" y="837"/>
                      <a:pt x="419" y="1096"/>
                      <a:pt x="263" y="1344"/>
                    </a:cubicBezTo>
                    <a:cubicBezTo>
                      <a:pt x="219" y="1413"/>
                      <a:pt x="175" y="1486"/>
                      <a:pt x="131" y="1554"/>
                    </a:cubicBezTo>
                    <a:cubicBezTo>
                      <a:pt x="107" y="1588"/>
                      <a:pt x="83" y="1623"/>
                      <a:pt x="58" y="1652"/>
                    </a:cubicBezTo>
                    <a:cubicBezTo>
                      <a:pt x="39" y="1681"/>
                      <a:pt x="9" y="1715"/>
                      <a:pt x="4" y="1749"/>
                    </a:cubicBezTo>
                    <a:cubicBezTo>
                      <a:pt x="0" y="1761"/>
                      <a:pt x="10" y="1770"/>
                      <a:pt x="21" y="1770"/>
                    </a:cubicBezTo>
                    <a:cubicBezTo>
                      <a:pt x="24" y="1770"/>
                      <a:pt x="26" y="1770"/>
                      <a:pt x="29" y="1769"/>
                    </a:cubicBezTo>
                    <a:cubicBezTo>
                      <a:pt x="83" y="1744"/>
                      <a:pt x="122" y="1671"/>
                      <a:pt x="156" y="1623"/>
                    </a:cubicBezTo>
                    <a:cubicBezTo>
                      <a:pt x="195" y="1564"/>
                      <a:pt x="234" y="1501"/>
                      <a:pt x="273" y="1442"/>
                    </a:cubicBezTo>
                    <a:cubicBezTo>
                      <a:pt x="356" y="1315"/>
                      <a:pt x="429" y="1188"/>
                      <a:pt x="502" y="1057"/>
                    </a:cubicBezTo>
                    <a:cubicBezTo>
                      <a:pt x="643" y="818"/>
                      <a:pt x="780" y="569"/>
                      <a:pt x="956" y="354"/>
                    </a:cubicBezTo>
                    <a:cubicBezTo>
                      <a:pt x="1058" y="227"/>
                      <a:pt x="1175" y="110"/>
                      <a:pt x="1307" y="23"/>
                    </a:cubicBezTo>
                    <a:cubicBezTo>
                      <a:pt x="1315" y="15"/>
                      <a:pt x="1310" y="0"/>
                      <a:pt x="13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>
                <a:off x="3946050" y="2296675"/>
                <a:ext cx="28550" cy="33700"/>
              </a:xfrm>
              <a:custGeom>
                <a:rect b="b" l="l" r="r" t="t"/>
                <a:pathLst>
                  <a:path extrusionOk="0" h="1348" w="1142">
                    <a:moveTo>
                      <a:pt x="1108" y="1"/>
                    </a:moveTo>
                    <a:cubicBezTo>
                      <a:pt x="1104" y="1"/>
                      <a:pt x="1100" y="2"/>
                      <a:pt x="1097" y="5"/>
                    </a:cubicBezTo>
                    <a:cubicBezTo>
                      <a:pt x="755" y="298"/>
                      <a:pt x="565" y="717"/>
                      <a:pt x="277" y="1059"/>
                    </a:cubicBezTo>
                    <a:cubicBezTo>
                      <a:pt x="238" y="1102"/>
                      <a:pt x="194" y="1146"/>
                      <a:pt x="150" y="1190"/>
                    </a:cubicBezTo>
                    <a:cubicBezTo>
                      <a:pt x="106" y="1234"/>
                      <a:pt x="53" y="1273"/>
                      <a:pt x="9" y="1317"/>
                    </a:cubicBezTo>
                    <a:cubicBezTo>
                      <a:pt x="0" y="1330"/>
                      <a:pt x="11" y="1347"/>
                      <a:pt x="27" y="1347"/>
                    </a:cubicBezTo>
                    <a:cubicBezTo>
                      <a:pt x="29" y="1347"/>
                      <a:pt x="31" y="1347"/>
                      <a:pt x="33" y="1346"/>
                    </a:cubicBezTo>
                    <a:cubicBezTo>
                      <a:pt x="126" y="1302"/>
                      <a:pt x="209" y="1210"/>
                      <a:pt x="282" y="1132"/>
                    </a:cubicBezTo>
                    <a:cubicBezTo>
                      <a:pt x="355" y="1054"/>
                      <a:pt x="423" y="966"/>
                      <a:pt x="487" y="873"/>
                    </a:cubicBezTo>
                    <a:cubicBezTo>
                      <a:pt x="619" y="693"/>
                      <a:pt x="731" y="498"/>
                      <a:pt x="872" y="322"/>
                    </a:cubicBezTo>
                    <a:cubicBezTo>
                      <a:pt x="950" y="220"/>
                      <a:pt x="1033" y="122"/>
                      <a:pt x="1126" y="34"/>
                    </a:cubicBezTo>
                    <a:cubicBezTo>
                      <a:pt x="1142" y="22"/>
                      <a:pt x="1125" y="1"/>
                      <a:pt x="1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1"/>
              <p:cNvSpPr/>
              <p:nvPr/>
            </p:nvSpPr>
            <p:spPr>
              <a:xfrm>
                <a:off x="3947525" y="2290800"/>
                <a:ext cx="41700" cy="44550"/>
              </a:xfrm>
              <a:custGeom>
                <a:rect b="b" l="l" r="r" t="t"/>
                <a:pathLst>
                  <a:path extrusionOk="0" h="1782" w="1668">
                    <a:moveTo>
                      <a:pt x="1645" y="1"/>
                    </a:moveTo>
                    <a:cubicBezTo>
                      <a:pt x="1641" y="1"/>
                      <a:pt x="1636" y="2"/>
                      <a:pt x="1633" y="6"/>
                    </a:cubicBezTo>
                    <a:cubicBezTo>
                      <a:pt x="1408" y="235"/>
                      <a:pt x="1242" y="508"/>
                      <a:pt x="1062" y="776"/>
                    </a:cubicBezTo>
                    <a:cubicBezTo>
                      <a:pt x="891" y="1030"/>
                      <a:pt x="696" y="1269"/>
                      <a:pt x="457" y="1464"/>
                    </a:cubicBezTo>
                    <a:cubicBezTo>
                      <a:pt x="389" y="1523"/>
                      <a:pt x="316" y="1572"/>
                      <a:pt x="242" y="1615"/>
                    </a:cubicBezTo>
                    <a:cubicBezTo>
                      <a:pt x="169" y="1659"/>
                      <a:pt x="91" y="1689"/>
                      <a:pt x="23" y="1737"/>
                    </a:cubicBezTo>
                    <a:cubicBezTo>
                      <a:pt x="0" y="1751"/>
                      <a:pt x="11" y="1782"/>
                      <a:pt x="37" y="1782"/>
                    </a:cubicBezTo>
                    <a:cubicBezTo>
                      <a:pt x="39" y="1782"/>
                      <a:pt x="41" y="1782"/>
                      <a:pt x="43" y="1781"/>
                    </a:cubicBezTo>
                    <a:cubicBezTo>
                      <a:pt x="111" y="1772"/>
                      <a:pt x="179" y="1733"/>
                      <a:pt x="238" y="1698"/>
                    </a:cubicBezTo>
                    <a:cubicBezTo>
                      <a:pt x="306" y="1659"/>
                      <a:pt x="374" y="1615"/>
                      <a:pt x="438" y="1572"/>
                    </a:cubicBezTo>
                    <a:cubicBezTo>
                      <a:pt x="560" y="1479"/>
                      <a:pt x="677" y="1372"/>
                      <a:pt x="784" y="1255"/>
                    </a:cubicBezTo>
                    <a:cubicBezTo>
                      <a:pt x="994" y="1020"/>
                      <a:pt x="1150" y="742"/>
                      <a:pt x="1325" y="479"/>
                    </a:cubicBezTo>
                    <a:cubicBezTo>
                      <a:pt x="1428" y="323"/>
                      <a:pt x="1530" y="167"/>
                      <a:pt x="1657" y="25"/>
                    </a:cubicBezTo>
                    <a:cubicBezTo>
                      <a:pt x="1668" y="14"/>
                      <a:pt x="1657" y="1"/>
                      <a:pt x="16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>
                <a:off x="3945900" y="2312725"/>
                <a:ext cx="34050" cy="24725"/>
              </a:xfrm>
              <a:custGeom>
                <a:rect b="b" l="l" r="r" t="t"/>
                <a:pathLst>
                  <a:path extrusionOk="0" h="989" w="1362">
                    <a:moveTo>
                      <a:pt x="1335" y="0"/>
                    </a:moveTo>
                    <a:cubicBezTo>
                      <a:pt x="1329" y="0"/>
                      <a:pt x="1322" y="4"/>
                      <a:pt x="1317" y="12"/>
                    </a:cubicBezTo>
                    <a:cubicBezTo>
                      <a:pt x="1161" y="246"/>
                      <a:pt x="1000" y="485"/>
                      <a:pt x="786" y="670"/>
                    </a:cubicBezTo>
                    <a:cubicBezTo>
                      <a:pt x="678" y="763"/>
                      <a:pt x="556" y="836"/>
                      <a:pt x="429" y="885"/>
                    </a:cubicBezTo>
                    <a:cubicBezTo>
                      <a:pt x="366" y="909"/>
                      <a:pt x="303" y="929"/>
                      <a:pt x="234" y="938"/>
                    </a:cubicBezTo>
                    <a:cubicBezTo>
                      <a:pt x="200" y="943"/>
                      <a:pt x="166" y="945"/>
                      <a:pt x="131" y="945"/>
                    </a:cubicBezTo>
                    <a:cubicBezTo>
                      <a:pt x="97" y="945"/>
                      <a:pt x="61" y="943"/>
                      <a:pt x="25" y="943"/>
                    </a:cubicBezTo>
                    <a:cubicBezTo>
                      <a:pt x="5" y="943"/>
                      <a:pt x="0" y="973"/>
                      <a:pt x="20" y="977"/>
                    </a:cubicBezTo>
                    <a:cubicBezTo>
                      <a:pt x="53" y="985"/>
                      <a:pt x="87" y="989"/>
                      <a:pt x="122" y="989"/>
                    </a:cubicBezTo>
                    <a:cubicBezTo>
                      <a:pt x="194" y="989"/>
                      <a:pt x="268" y="974"/>
                      <a:pt x="337" y="958"/>
                    </a:cubicBezTo>
                    <a:cubicBezTo>
                      <a:pt x="444" y="929"/>
                      <a:pt x="547" y="885"/>
                      <a:pt x="639" y="826"/>
                    </a:cubicBezTo>
                    <a:cubicBezTo>
                      <a:pt x="834" y="709"/>
                      <a:pt x="990" y="543"/>
                      <a:pt x="1127" y="358"/>
                    </a:cubicBezTo>
                    <a:cubicBezTo>
                      <a:pt x="1205" y="251"/>
                      <a:pt x="1278" y="143"/>
                      <a:pt x="1351" y="31"/>
                    </a:cubicBezTo>
                    <a:cubicBezTo>
                      <a:pt x="1361" y="15"/>
                      <a:pt x="1349" y="0"/>
                      <a:pt x="13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>
                <a:off x="3942975" y="2321575"/>
                <a:ext cx="41775" cy="18325"/>
              </a:xfrm>
              <a:custGeom>
                <a:rect b="b" l="l" r="r" t="t"/>
                <a:pathLst>
                  <a:path extrusionOk="0" h="733" w="1671">
                    <a:moveTo>
                      <a:pt x="1646" y="1"/>
                    </a:moveTo>
                    <a:cubicBezTo>
                      <a:pt x="1642" y="1"/>
                      <a:pt x="1637" y="3"/>
                      <a:pt x="1634" y="9"/>
                    </a:cubicBezTo>
                    <a:cubicBezTo>
                      <a:pt x="1517" y="258"/>
                      <a:pt x="1312" y="477"/>
                      <a:pt x="1063" y="594"/>
                    </a:cubicBezTo>
                    <a:cubicBezTo>
                      <a:pt x="966" y="643"/>
                      <a:pt x="859" y="658"/>
                      <a:pt x="751" y="667"/>
                    </a:cubicBezTo>
                    <a:cubicBezTo>
                      <a:pt x="674" y="677"/>
                      <a:pt x="595" y="680"/>
                      <a:pt x="516" y="680"/>
                    </a:cubicBezTo>
                    <a:cubicBezTo>
                      <a:pt x="471" y="680"/>
                      <a:pt x="425" y="679"/>
                      <a:pt x="381" y="677"/>
                    </a:cubicBezTo>
                    <a:cubicBezTo>
                      <a:pt x="259" y="677"/>
                      <a:pt x="142" y="667"/>
                      <a:pt x="25" y="653"/>
                    </a:cubicBezTo>
                    <a:cubicBezTo>
                      <a:pt x="5" y="653"/>
                      <a:pt x="0" y="682"/>
                      <a:pt x="20" y="687"/>
                    </a:cubicBezTo>
                    <a:cubicBezTo>
                      <a:pt x="127" y="711"/>
                      <a:pt x="234" y="721"/>
                      <a:pt x="342" y="726"/>
                    </a:cubicBezTo>
                    <a:cubicBezTo>
                      <a:pt x="401" y="730"/>
                      <a:pt x="460" y="733"/>
                      <a:pt x="519" y="733"/>
                    </a:cubicBezTo>
                    <a:cubicBezTo>
                      <a:pt x="591" y="733"/>
                      <a:pt x="662" y="729"/>
                      <a:pt x="732" y="721"/>
                    </a:cubicBezTo>
                    <a:cubicBezTo>
                      <a:pt x="844" y="711"/>
                      <a:pt x="956" y="692"/>
                      <a:pt x="1059" y="653"/>
                    </a:cubicBezTo>
                    <a:cubicBezTo>
                      <a:pt x="1181" y="599"/>
                      <a:pt x="1293" y="516"/>
                      <a:pt x="1390" y="423"/>
                    </a:cubicBezTo>
                    <a:cubicBezTo>
                      <a:pt x="1502" y="311"/>
                      <a:pt x="1595" y="175"/>
                      <a:pt x="1663" y="28"/>
                    </a:cubicBezTo>
                    <a:cubicBezTo>
                      <a:pt x="1670" y="15"/>
                      <a:pt x="1658" y="1"/>
                      <a:pt x="16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8" name="Google Shape;238;p11"/>
          <p:cNvSpPr/>
          <p:nvPr/>
        </p:nvSpPr>
        <p:spPr>
          <a:xfrm>
            <a:off x="7436341" y="4137475"/>
            <a:ext cx="2554356" cy="2164844"/>
          </a:xfrm>
          <a:custGeom>
            <a:rect b="b" l="l" r="r" t="t"/>
            <a:pathLst>
              <a:path extrusionOk="0" h="30985" w="36560">
                <a:moveTo>
                  <a:pt x="11155" y="1"/>
                </a:moveTo>
                <a:cubicBezTo>
                  <a:pt x="8758" y="1"/>
                  <a:pt x="6449" y="483"/>
                  <a:pt x="4674" y="1789"/>
                </a:cubicBezTo>
                <a:cubicBezTo>
                  <a:pt x="3287" y="2809"/>
                  <a:pt x="2370" y="4359"/>
                  <a:pt x="1820" y="5989"/>
                </a:cubicBezTo>
                <a:cubicBezTo>
                  <a:pt x="78" y="11152"/>
                  <a:pt x="1" y="17808"/>
                  <a:pt x="2531" y="22710"/>
                </a:cubicBezTo>
                <a:cubicBezTo>
                  <a:pt x="5747" y="28941"/>
                  <a:pt x="12925" y="30985"/>
                  <a:pt x="19822" y="30985"/>
                </a:cubicBezTo>
                <a:cubicBezTo>
                  <a:pt x="22559" y="30985"/>
                  <a:pt x="25252" y="30663"/>
                  <a:pt x="27635" y="30153"/>
                </a:cubicBezTo>
                <a:cubicBezTo>
                  <a:pt x="29113" y="29838"/>
                  <a:pt x="30569" y="29314"/>
                  <a:pt x="31844" y="28512"/>
                </a:cubicBezTo>
                <a:cubicBezTo>
                  <a:pt x="32414" y="28156"/>
                  <a:pt x="32947" y="27744"/>
                  <a:pt x="33428" y="27268"/>
                </a:cubicBezTo>
                <a:cubicBezTo>
                  <a:pt x="35654" y="25082"/>
                  <a:pt x="36560" y="21764"/>
                  <a:pt x="36202" y="18664"/>
                </a:cubicBezTo>
                <a:cubicBezTo>
                  <a:pt x="35843" y="15567"/>
                  <a:pt x="34334" y="12685"/>
                  <a:pt x="32342" y="10281"/>
                </a:cubicBezTo>
                <a:cubicBezTo>
                  <a:pt x="29067" y="6324"/>
                  <a:pt x="24598" y="3322"/>
                  <a:pt x="19764" y="1620"/>
                </a:cubicBezTo>
                <a:cubicBezTo>
                  <a:pt x="17349" y="769"/>
                  <a:pt x="14181" y="1"/>
                  <a:pt x="111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" name="Google Shape;239;p11"/>
          <p:cNvGrpSpPr/>
          <p:nvPr/>
        </p:nvGrpSpPr>
        <p:grpSpPr>
          <a:xfrm rot="10800000">
            <a:off x="1779501" y="-311679"/>
            <a:ext cx="1850003" cy="1222660"/>
            <a:chOff x="-79055" y="4443125"/>
            <a:chExt cx="1272266" cy="840836"/>
          </a:xfrm>
        </p:grpSpPr>
        <p:sp>
          <p:nvSpPr>
            <p:cNvPr id="240" name="Google Shape;240;p11"/>
            <p:cNvSpPr/>
            <p:nvPr/>
          </p:nvSpPr>
          <p:spPr>
            <a:xfrm>
              <a:off x="-79055" y="4443125"/>
              <a:ext cx="1272266" cy="840836"/>
            </a:xfrm>
            <a:custGeom>
              <a:rect b="b" l="l" r="r" t="t"/>
              <a:pathLst>
                <a:path extrusionOk="0" h="11064" w="16742">
                  <a:moveTo>
                    <a:pt x="7838" y="0"/>
                  </a:moveTo>
                  <a:cubicBezTo>
                    <a:pt x="6841" y="0"/>
                    <a:pt x="5823" y="88"/>
                    <a:pt x="4848" y="354"/>
                  </a:cubicBezTo>
                  <a:cubicBezTo>
                    <a:pt x="2888" y="893"/>
                    <a:pt x="1358" y="2148"/>
                    <a:pt x="760" y="3712"/>
                  </a:cubicBezTo>
                  <a:cubicBezTo>
                    <a:pt x="439" y="4551"/>
                    <a:pt x="376" y="5457"/>
                    <a:pt x="318" y="6333"/>
                  </a:cubicBezTo>
                  <a:lnTo>
                    <a:pt x="0" y="11061"/>
                  </a:lnTo>
                  <a:lnTo>
                    <a:pt x="26" y="11064"/>
                  </a:lnTo>
                  <a:lnTo>
                    <a:pt x="344" y="6336"/>
                  </a:lnTo>
                  <a:cubicBezTo>
                    <a:pt x="404" y="5460"/>
                    <a:pt x="464" y="4557"/>
                    <a:pt x="785" y="3721"/>
                  </a:cubicBezTo>
                  <a:cubicBezTo>
                    <a:pt x="1381" y="2165"/>
                    <a:pt x="2903" y="916"/>
                    <a:pt x="4854" y="380"/>
                  </a:cubicBezTo>
                  <a:cubicBezTo>
                    <a:pt x="5824" y="114"/>
                    <a:pt x="6837" y="27"/>
                    <a:pt x="7830" y="27"/>
                  </a:cubicBezTo>
                  <a:cubicBezTo>
                    <a:pt x="8680" y="27"/>
                    <a:pt x="9514" y="91"/>
                    <a:pt x="10292" y="162"/>
                  </a:cubicBezTo>
                  <a:cubicBezTo>
                    <a:pt x="11283" y="251"/>
                    <a:pt x="12231" y="380"/>
                    <a:pt x="12942" y="964"/>
                  </a:cubicBezTo>
                  <a:cubicBezTo>
                    <a:pt x="14082" y="1901"/>
                    <a:pt x="14618" y="3317"/>
                    <a:pt x="15137" y="4686"/>
                  </a:cubicBezTo>
                  <a:cubicBezTo>
                    <a:pt x="15240" y="4958"/>
                    <a:pt x="15346" y="5242"/>
                    <a:pt x="15455" y="5511"/>
                  </a:cubicBezTo>
                  <a:cubicBezTo>
                    <a:pt x="16140" y="7204"/>
                    <a:pt x="16432" y="9035"/>
                    <a:pt x="16713" y="10809"/>
                  </a:cubicBezTo>
                  <a:lnTo>
                    <a:pt x="16741" y="10803"/>
                  </a:lnTo>
                  <a:cubicBezTo>
                    <a:pt x="16458" y="9030"/>
                    <a:pt x="16165" y="7199"/>
                    <a:pt x="15481" y="5500"/>
                  </a:cubicBezTo>
                  <a:cubicBezTo>
                    <a:pt x="15372" y="5230"/>
                    <a:pt x="15266" y="4950"/>
                    <a:pt x="15162" y="4675"/>
                  </a:cubicBezTo>
                  <a:cubicBezTo>
                    <a:pt x="14644" y="3302"/>
                    <a:pt x="14105" y="1884"/>
                    <a:pt x="12959" y="944"/>
                  </a:cubicBezTo>
                  <a:cubicBezTo>
                    <a:pt x="12240" y="354"/>
                    <a:pt x="11289" y="225"/>
                    <a:pt x="10295" y="133"/>
                  </a:cubicBezTo>
                  <a:cubicBezTo>
                    <a:pt x="9518" y="64"/>
                    <a:pt x="8686" y="0"/>
                    <a:pt x="78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-21" y="4522768"/>
              <a:ext cx="1103107" cy="740520"/>
            </a:xfrm>
            <a:custGeom>
              <a:rect b="b" l="l" r="r" t="t"/>
              <a:pathLst>
                <a:path extrusionOk="0" h="9744" w="14516">
                  <a:moveTo>
                    <a:pt x="7578" y="1"/>
                  </a:moveTo>
                  <a:cubicBezTo>
                    <a:pt x="7522" y="1"/>
                    <a:pt x="7468" y="1"/>
                    <a:pt x="7415" y="2"/>
                  </a:cubicBezTo>
                  <a:cubicBezTo>
                    <a:pt x="6117" y="25"/>
                    <a:pt x="4860" y="337"/>
                    <a:pt x="3693" y="673"/>
                  </a:cubicBezTo>
                  <a:cubicBezTo>
                    <a:pt x="2914" y="896"/>
                    <a:pt x="2106" y="1163"/>
                    <a:pt x="1545" y="1741"/>
                  </a:cubicBezTo>
                  <a:cubicBezTo>
                    <a:pt x="914" y="2389"/>
                    <a:pt x="694" y="3314"/>
                    <a:pt x="536" y="4131"/>
                  </a:cubicBezTo>
                  <a:cubicBezTo>
                    <a:pt x="178" y="5976"/>
                    <a:pt x="0" y="7864"/>
                    <a:pt x="3" y="9744"/>
                  </a:cubicBezTo>
                  <a:lnTo>
                    <a:pt x="32" y="9744"/>
                  </a:lnTo>
                  <a:cubicBezTo>
                    <a:pt x="26" y="7867"/>
                    <a:pt x="207" y="5979"/>
                    <a:pt x="562" y="4137"/>
                  </a:cubicBezTo>
                  <a:cubicBezTo>
                    <a:pt x="719" y="3323"/>
                    <a:pt x="940" y="2400"/>
                    <a:pt x="1565" y="1759"/>
                  </a:cubicBezTo>
                  <a:cubicBezTo>
                    <a:pt x="2121" y="1186"/>
                    <a:pt x="2926" y="919"/>
                    <a:pt x="3699" y="698"/>
                  </a:cubicBezTo>
                  <a:cubicBezTo>
                    <a:pt x="4865" y="366"/>
                    <a:pt x="6120" y="54"/>
                    <a:pt x="7415" y="28"/>
                  </a:cubicBezTo>
                  <a:cubicBezTo>
                    <a:pt x="7462" y="27"/>
                    <a:pt x="7510" y="27"/>
                    <a:pt x="7559" y="27"/>
                  </a:cubicBezTo>
                  <a:cubicBezTo>
                    <a:pt x="8525" y="27"/>
                    <a:pt x="9860" y="199"/>
                    <a:pt x="11014" y="979"/>
                  </a:cubicBezTo>
                  <a:cubicBezTo>
                    <a:pt x="11991" y="1641"/>
                    <a:pt x="12779" y="2698"/>
                    <a:pt x="13355" y="4122"/>
                  </a:cubicBezTo>
                  <a:cubicBezTo>
                    <a:pt x="14151" y="6085"/>
                    <a:pt x="14489" y="7231"/>
                    <a:pt x="14148" y="9251"/>
                  </a:cubicBezTo>
                  <a:lnTo>
                    <a:pt x="14174" y="9257"/>
                  </a:lnTo>
                  <a:cubicBezTo>
                    <a:pt x="14515" y="7231"/>
                    <a:pt x="14177" y="6082"/>
                    <a:pt x="13380" y="4111"/>
                  </a:cubicBezTo>
                  <a:cubicBezTo>
                    <a:pt x="12802" y="2681"/>
                    <a:pt x="12011" y="1621"/>
                    <a:pt x="11028" y="956"/>
                  </a:cubicBezTo>
                  <a:cubicBezTo>
                    <a:pt x="9879" y="178"/>
                    <a:pt x="8545" y="1"/>
                    <a:pt x="75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55683" y="4589644"/>
              <a:ext cx="937595" cy="663230"/>
            </a:xfrm>
            <a:custGeom>
              <a:rect b="b" l="l" r="r" t="t"/>
              <a:pathLst>
                <a:path extrusionOk="0" h="8727" w="12338">
                  <a:moveTo>
                    <a:pt x="6227" y="0"/>
                  </a:moveTo>
                  <a:cubicBezTo>
                    <a:pt x="4365" y="0"/>
                    <a:pt x="2480" y="1108"/>
                    <a:pt x="1379" y="2870"/>
                  </a:cubicBezTo>
                  <a:cubicBezTo>
                    <a:pt x="396" y="4443"/>
                    <a:pt x="1" y="6523"/>
                    <a:pt x="267" y="8726"/>
                  </a:cubicBezTo>
                  <a:lnTo>
                    <a:pt x="296" y="8723"/>
                  </a:lnTo>
                  <a:cubicBezTo>
                    <a:pt x="29" y="6526"/>
                    <a:pt x="422" y="4451"/>
                    <a:pt x="1402" y="2884"/>
                  </a:cubicBezTo>
                  <a:cubicBezTo>
                    <a:pt x="2497" y="1131"/>
                    <a:pt x="4374" y="26"/>
                    <a:pt x="6227" y="26"/>
                  </a:cubicBezTo>
                  <a:cubicBezTo>
                    <a:pt x="6294" y="26"/>
                    <a:pt x="6361" y="28"/>
                    <a:pt x="6427" y="30"/>
                  </a:cubicBezTo>
                  <a:cubicBezTo>
                    <a:pt x="7335" y="71"/>
                    <a:pt x="8249" y="377"/>
                    <a:pt x="8997" y="899"/>
                  </a:cubicBezTo>
                  <a:cubicBezTo>
                    <a:pt x="9453" y="1214"/>
                    <a:pt x="9874" y="1621"/>
                    <a:pt x="10287" y="2136"/>
                  </a:cubicBezTo>
                  <a:cubicBezTo>
                    <a:pt x="11688" y="3898"/>
                    <a:pt x="12338" y="6190"/>
                    <a:pt x="12063" y="8425"/>
                  </a:cubicBezTo>
                  <a:lnTo>
                    <a:pt x="12092" y="8428"/>
                  </a:lnTo>
                  <a:cubicBezTo>
                    <a:pt x="12223" y="7334"/>
                    <a:pt x="12132" y="6182"/>
                    <a:pt x="11825" y="5096"/>
                  </a:cubicBezTo>
                  <a:cubicBezTo>
                    <a:pt x="11519" y="4010"/>
                    <a:pt x="10994" y="2982"/>
                    <a:pt x="10307" y="2119"/>
                  </a:cubicBezTo>
                  <a:cubicBezTo>
                    <a:pt x="9894" y="1601"/>
                    <a:pt x="9470" y="1194"/>
                    <a:pt x="9014" y="876"/>
                  </a:cubicBezTo>
                  <a:cubicBezTo>
                    <a:pt x="8261" y="354"/>
                    <a:pt x="7344" y="42"/>
                    <a:pt x="6427" y="5"/>
                  </a:cubicBezTo>
                  <a:cubicBezTo>
                    <a:pt x="6360" y="2"/>
                    <a:pt x="6294" y="0"/>
                    <a:pt x="622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139505" y="4711388"/>
              <a:ext cx="772388" cy="528183"/>
            </a:xfrm>
            <a:custGeom>
              <a:rect b="b" l="l" r="r" t="t"/>
              <a:pathLst>
                <a:path extrusionOk="0" h="6950" w="10164">
                  <a:moveTo>
                    <a:pt x="6069" y="0"/>
                  </a:moveTo>
                  <a:cubicBezTo>
                    <a:pt x="5359" y="0"/>
                    <a:pt x="4563" y="152"/>
                    <a:pt x="3688" y="454"/>
                  </a:cubicBezTo>
                  <a:cubicBezTo>
                    <a:pt x="2961" y="703"/>
                    <a:pt x="1912" y="1130"/>
                    <a:pt x="1201" y="1932"/>
                  </a:cubicBezTo>
                  <a:cubicBezTo>
                    <a:pt x="668" y="2534"/>
                    <a:pt x="316" y="3336"/>
                    <a:pt x="150" y="4319"/>
                  </a:cubicBezTo>
                  <a:cubicBezTo>
                    <a:pt x="1" y="5190"/>
                    <a:pt x="18" y="6084"/>
                    <a:pt x="35" y="6949"/>
                  </a:cubicBezTo>
                  <a:lnTo>
                    <a:pt x="61" y="6949"/>
                  </a:lnTo>
                  <a:cubicBezTo>
                    <a:pt x="44" y="6084"/>
                    <a:pt x="30" y="5190"/>
                    <a:pt x="176" y="4325"/>
                  </a:cubicBezTo>
                  <a:cubicBezTo>
                    <a:pt x="342" y="3345"/>
                    <a:pt x="691" y="2548"/>
                    <a:pt x="1221" y="1953"/>
                  </a:cubicBezTo>
                  <a:cubicBezTo>
                    <a:pt x="1929" y="1153"/>
                    <a:pt x="2972" y="729"/>
                    <a:pt x="3697" y="480"/>
                  </a:cubicBezTo>
                  <a:cubicBezTo>
                    <a:pt x="4569" y="179"/>
                    <a:pt x="5361" y="28"/>
                    <a:pt x="6067" y="28"/>
                  </a:cubicBezTo>
                  <a:cubicBezTo>
                    <a:pt x="6739" y="28"/>
                    <a:pt x="7334" y="165"/>
                    <a:pt x="7848" y="437"/>
                  </a:cubicBezTo>
                  <a:cubicBezTo>
                    <a:pt x="8782" y="933"/>
                    <a:pt x="9507" y="1944"/>
                    <a:pt x="9837" y="3210"/>
                  </a:cubicBezTo>
                  <a:cubicBezTo>
                    <a:pt x="10138" y="4356"/>
                    <a:pt x="10112" y="5554"/>
                    <a:pt x="10086" y="6714"/>
                  </a:cubicBezTo>
                  <a:cubicBezTo>
                    <a:pt x="10086" y="6726"/>
                    <a:pt x="10092" y="6734"/>
                    <a:pt x="10100" y="6743"/>
                  </a:cubicBezTo>
                  <a:cubicBezTo>
                    <a:pt x="10103" y="6746"/>
                    <a:pt x="10109" y="6754"/>
                    <a:pt x="10109" y="6754"/>
                  </a:cubicBezTo>
                  <a:lnTo>
                    <a:pt x="10135" y="6754"/>
                  </a:lnTo>
                  <a:cubicBezTo>
                    <a:pt x="10135" y="6743"/>
                    <a:pt x="10129" y="6734"/>
                    <a:pt x="10120" y="6726"/>
                  </a:cubicBezTo>
                  <a:cubicBezTo>
                    <a:pt x="10118" y="6723"/>
                    <a:pt x="10112" y="6717"/>
                    <a:pt x="10112" y="6714"/>
                  </a:cubicBezTo>
                  <a:cubicBezTo>
                    <a:pt x="10138" y="5554"/>
                    <a:pt x="10163" y="4354"/>
                    <a:pt x="9865" y="3205"/>
                  </a:cubicBezTo>
                  <a:cubicBezTo>
                    <a:pt x="9533" y="1930"/>
                    <a:pt x="8803" y="913"/>
                    <a:pt x="7860" y="411"/>
                  </a:cubicBezTo>
                  <a:cubicBezTo>
                    <a:pt x="7343" y="137"/>
                    <a:pt x="6744" y="0"/>
                    <a:pt x="60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188066" y="4817781"/>
              <a:ext cx="683553" cy="404535"/>
            </a:xfrm>
            <a:custGeom>
              <a:rect b="b" l="l" r="r" t="t"/>
              <a:pathLst>
                <a:path extrusionOk="0" h="5323" w="8995">
                  <a:moveTo>
                    <a:pt x="5225" y="0"/>
                  </a:moveTo>
                  <a:cubicBezTo>
                    <a:pt x="5122" y="0"/>
                    <a:pt x="5017" y="1"/>
                    <a:pt x="4912" y="2"/>
                  </a:cubicBezTo>
                  <a:cubicBezTo>
                    <a:pt x="4227" y="8"/>
                    <a:pt x="3519" y="17"/>
                    <a:pt x="2837" y="160"/>
                  </a:cubicBezTo>
                  <a:cubicBezTo>
                    <a:pt x="2075" y="320"/>
                    <a:pt x="1442" y="644"/>
                    <a:pt x="1004" y="1094"/>
                  </a:cubicBezTo>
                  <a:cubicBezTo>
                    <a:pt x="413" y="1699"/>
                    <a:pt x="190" y="2512"/>
                    <a:pt x="107" y="3088"/>
                  </a:cubicBezTo>
                  <a:cubicBezTo>
                    <a:pt x="1" y="3825"/>
                    <a:pt x="52" y="4575"/>
                    <a:pt x="98" y="5303"/>
                  </a:cubicBezTo>
                  <a:lnTo>
                    <a:pt x="127" y="5300"/>
                  </a:lnTo>
                  <a:cubicBezTo>
                    <a:pt x="78" y="4575"/>
                    <a:pt x="29" y="3825"/>
                    <a:pt x="133" y="3091"/>
                  </a:cubicBezTo>
                  <a:cubicBezTo>
                    <a:pt x="216" y="2521"/>
                    <a:pt x="436" y="1713"/>
                    <a:pt x="1024" y="1111"/>
                  </a:cubicBezTo>
                  <a:cubicBezTo>
                    <a:pt x="1459" y="667"/>
                    <a:pt x="2087" y="346"/>
                    <a:pt x="2843" y="186"/>
                  </a:cubicBezTo>
                  <a:cubicBezTo>
                    <a:pt x="3525" y="43"/>
                    <a:pt x="4230" y="37"/>
                    <a:pt x="4912" y="28"/>
                  </a:cubicBezTo>
                  <a:cubicBezTo>
                    <a:pt x="5006" y="27"/>
                    <a:pt x="5099" y="27"/>
                    <a:pt x="5192" y="27"/>
                  </a:cubicBezTo>
                  <a:cubicBezTo>
                    <a:pt x="6163" y="27"/>
                    <a:pt x="7023" y="98"/>
                    <a:pt x="7714" y="593"/>
                  </a:cubicBezTo>
                  <a:cubicBezTo>
                    <a:pt x="8338" y="1040"/>
                    <a:pt x="8757" y="1839"/>
                    <a:pt x="8868" y="2782"/>
                  </a:cubicBezTo>
                  <a:cubicBezTo>
                    <a:pt x="8969" y="3633"/>
                    <a:pt x="8828" y="4489"/>
                    <a:pt x="8694" y="5317"/>
                  </a:cubicBezTo>
                  <a:lnTo>
                    <a:pt x="8722" y="5323"/>
                  </a:lnTo>
                  <a:cubicBezTo>
                    <a:pt x="8857" y="4492"/>
                    <a:pt x="8994" y="3633"/>
                    <a:pt x="8894" y="2776"/>
                  </a:cubicBezTo>
                  <a:cubicBezTo>
                    <a:pt x="8782" y="1828"/>
                    <a:pt x="8358" y="1022"/>
                    <a:pt x="7731" y="573"/>
                  </a:cubicBezTo>
                  <a:cubicBezTo>
                    <a:pt x="7040" y="78"/>
                    <a:pt x="6186" y="0"/>
                    <a:pt x="52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271888" y="4884049"/>
              <a:ext cx="498663" cy="339633"/>
            </a:xfrm>
            <a:custGeom>
              <a:rect b="b" l="l" r="r" t="t"/>
              <a:pathLst>
                <a:path extrusionOk="0" h="4469" w="6562">
                  <a:moveTo>
                    <a:pt x="3369" y="1"/>
                  </a:moveTo>
                  <a:cubicBezTo>
                    <a:pt x="2928" y="1"/>
                    <a:pt x="2481" y="51"/>
                    <a:pt x="2058" y="107"/>
                  </a:cubicBezTo>
                  <a:cubicBezTo>
                    <a:pt x="1608" y="168"/>
                    <a:pt x="1181" y="245"/>
                    <a:pt x="875" y="526"/>
                  </a:cubicBezTo>
                  <a:cubicBezTo>
                    <a:pt x="591" y="786"/>
                    <a:pt x="471" y="1170"/>
                    <a:pt x="382" y="1511"/>
                  </a:cubicBezTo>
                  <a:cubicBezTo>
                    <a:pt x="141" y="2428"/>
                    <a:pt x="12" y="3374"/>
                    <a:pt x="1" y="4322"/>
                  </a:cubicBezTo>
                  <a:lnTo>
                    <a:pt x="30" y="4322"/>
                  </a:lnTo>
                  <a:cubicBezTo>
                    <a:pt x="41" y="3377"/>
                    <a:pt x="167" y="2434"/>
                    <a:pt x="408" y="1517"/>
                  </a:cubicBezTo>
                  <a:cubicBezTo>
                    <a:pt x="497" y="1182"/>
                    <a:pt x="614" y="801"/>
                    <a:pt x="892" y="546"/>
                  </a:cubicBezTo>
                  <a:cubicBezTo>
                    <a:pt x="1193" y="271"/>
                    <a:pt x="1617" y="193"/>
                    <a:pt x="2061" y="133"/>
                  </a:cubicBezTo>
                  <a:cubicBezTo>
                    <a:pt x="2484" y="77"/>
                    <a:pt x="2931" y="26"/>
                    <a:pt x="3371" y="26"/>
                  </a:cubicBezTo>
                  <a:cubicBezTo>
                    <a:pt x="4021" y="26"/>
                    <a:pt x="4656" y="136"/>
                    <a:pt x="5184" y="494"/>
                  </a:cubicBezTo>
                  <a:cubicBezTo>
                    <a:pt x="5728" y="864"/>
                    <a:pt x="6138" y="1503"/>
                    <a:pt x="6341" y="2291"/>
                  </a:cubicBezTo>
                  <a:cubicBezTo>
                    <a:pt x="6522" y="3004"/>
                    <a:pt x="6528" y="3746"/>
                    <a:pt x="6536" y="4468"/>
                  </a:cubicBezTo>
                  <a:lnTo>
                    <a:pt x="6562" y="4468"/>
                  </a:lnTo>
                  <a:cubicBezTo>
                    <a:pt x="6556" y="3746"/>
                    <a:pt x="6548" y="2998"/>
                    <a:pt x="6367" y="2285"/>
                  </a:cubicBezTo>
                  <a:cubicBezTo>
                    <a:pt x="6164" y="1488"/>
                    <a:pt x="5748" y="847"/>
                    <a:pt x="5201" y="474"/>
                  </a:cubicBezTo>
                  <a:cubicBezTo>
                    <a:pt x="4667" y="111"/>
                    <a:pt x="4024" y="1"/>
                    <a:pt x="336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344007" y="4931622"/>
              <a:ext cx="380874" cy="298138"/>
            </a:xfrm>
            <a:custGeom>
              <a:rect b="b" l="l" r="r" t="t"/>
              <a:pathLst>
                <a:path extrusionOk="0" h="3923" w="5012">
                  <a:moveTo>
                    <a:pt x="2598" y="0"/>
                  </a:moveTo>
                  <a:cubicBezTo>
                    <a:pt x="2198" y="0"/>
                    <a:pt x="1781" y="136"/>
                    <a:pt x="1424" y="395"/>
                  </a:cubicBezTo>
                  <a:cubicBezTo>
                    <a:pt x="980" y="719"/>
                    <a:pt x="622" y="1232"/>
                    <a:pt x="390" y="1877"/>
                  </a:cubicBezTo>
                  <a:cubicBezTo>
                    <a:pt x="181" y="2453"/>
                    <a:pt x="89" y="3066"/>
                    <a:pt x="0" y="3659"/>
                  </a:cubicBezTo>
                  <a:lnTo>
                    <a:pt x="26" y="3662"/>
                  </a:lnTo>
                  <a:cubicBezTo>
                    <a:pt x="115" y="3071"/>
                    <a:pt x="206" y="2458"/>
                    <a:pt x="416" y="1885"/>
                  </a:cubicBezTo>
                  <a:cubicBezTo>
                    <a:pt x="645" y="1246"/>
                    <a:pt x="1000" y="739"/>
                    <a:pt x="1441" y="418"/>
                  </a:cubicBezTo>
                  <a:cubicBezTo>
                    <a:pt x="1793" y="162"/>
                    <a:pt x="2205" y="28"/>
                    <a:pt x="2599" y="28"/>
                  </a:cubicBezTo>
                  <a:cubicBezTo>
                    <a:pt x="2791" y="28"/>
                    <a:pt x="2980" y="60"/>
                    <a:pt x="3155" y="126"/>
                  </a:cubicBezTo>
                  <a:cubicBezTo>
                    <a:pt x="3610" y="298"/>
                    <a:pt x="3914" y="659"/>
                    <a:pt x="4089" y="931"/>
                  </a:cubicBezTo>
                  <a:cubicBezTo>
                    <a:pt x="4327" y="1301"/>
                    <a:pt x="4470" y="1722"/>
                    <a:pt x="4579" y="2086"/>
                  </a:cubicBezTo>
                  <a:cubicBezTo>
                    <a:pt x="4756" y="2685"/>
                    <a:pt x="4894" y="3304"/>
                    <a:pt x="4983" y="3922"/>
                  </a:cubicBezTo>
                  <a:lnTo>
                    <a:pt x="5011" y="3920"/>
                  </a:lnTo>
                  <a:cubicBezTo>
                    <a:pt x="4920" y="3298"/>
                    <a:pt x="4782" y="2679"/>
                    <a:pt x="4604" y="2080"/>
                  </a:cubicBezTo>
                  <a:cubicBezTo>
                    <a:pt x="4493" y="1713"/>
                    <a:pt x="4349" y="1289"/>
                    <a:pt x="4112" y="917"/>
                  </a:cubicBezTo>
                  <a:cubicBezTo>
                    <a:pt x="3937" y="642"/>
                    <a:pt x="3627" y="275"/>
                    <a:pt x="3166" y="100"/>
                  </a:cubicBezTo>
                  <a:cubicBezTo>
                    <a:pt x="2987" y="33"/>
                    <a:pt x="2794" y="0"/>
                    <a:pt x="259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409286" y="5014533"/>
              <a:ext cx="267494" cy="186498"/>
            </a:xfrm>
            <a:custGeom>
              <a:rect b="b" l="l" r="r" t="t"/>
              <a:pathLst>
                <a:path extrusionOk="0" h="2454" w="3520">
                  <a:moveTo>
                    <a:pt x="2094" y="0"/>
                  </a:moveTo>
                  <a:cubicBezTo>
                    <a:pt x="1873" y="0"/>
                    <a:pt x="1664" y="61"/>
                    <a:pt x="1505" y="124"/>
                  </a:cubicBezTo>
                  <a:cubicBezTo>
                    <a:pt x="611" y="482"/>
                    <a:pt x="1" y="1439"/>
                    <a:pt x="52" y="2399"/>
                  </a:cubicBezTo>
                  <a:lnTo>
                    <a:pt x="81" y="2399"/>
                  </a:lnTo>
                  <a:cubicBezTo>
                    <a:pt x="29" y="1448"/>
                    <a:pt x="631" y="502"/>
                    <a:pt x="1516" y="150"/>
                  </a:cubicBezTo>
                  <a:cubicBezTo>
                    <a:pt x="1672" y="87"/>
                    <a:pt x="1877" y="27"/>
                    <a:pt x="2092" y="27"/>
                  </a:cubicBezTo>
                  <a:cubicBezTo>
                    <a:pt x="2210" y="27"/>
                    <a:pt x="2330" y="45"/>
                    <a:pt x="2448" y="89"/>
                  </a:cubicBezTo>
                  <a:cubicBezTo>
                    <a:pt x="2806" y="221"/>
                    <a:pt x="3035" y="571"/>
                    <a:pt x="3161" y="837"/>
                  </a:cubicBezTo>
                  <a:cubicBezTo>
                    <a:pt x="3399" y="1333"/>
                    <a:pt x="3493" y="1906"/>
                    <a:pt x="3427" y="2450"/>
                  </a:cubicBezTo>
                  <a:lnTo>
                    <a:pt x="3453" y="2453"/>
                  </a:lnTo>
                  <a:cubicBezTo>
                    <a:pt x="3519" y="1903"/>
                    <a:pt x="3425" y="1324"/>
                    <a:pt x="3187" y="826"/>
                  </a:cubicBezTo>
                  <a:cubicBezTo>
                    <a:pt x="3001" y="436"/>
                    <a:pt x="2748" y="173"/>
                    <a:pt x="2459" y="64"/>
                  </a:cubicBezTo>
                  <a:cubicBezTo>
                    <a:pt x="2338" y="18"/>
                    <a:pt x="2214" y="0"/>
                    <a:pt x="209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434744" y="5096607"/>
              <a:ext cx="173187" cy="101989"/>
            </a:xfrm>
            <a:custGeom>
              <a:rect b="b" l="l" r="r" t="t"/>
              <a:pathLst>
                <a:path extrusionOk="0" h="1342" w="2279">
                  <a:moveTo>
                    <a:pt x="1366" y="1"/>
                  </a:moveTo>
                  <a:cubicBezTo>
                    <a:pt x="1364" y="1"/>
                    <a:pt x="1361" y="1"/>
                    <a:pt x="1359" y="1"/>
                  </a:cubicBezTo>
                  <a:cubicBezTo>
                    <a:pt x="1153" y="7"/>
                    <a:pt x="984" y="115"/>
                    <a:pt x="875" y="207"/>
                  </a:cubicBezTo>
                  <a:cubicBezTo>
                    <a:pt x="740" y="322"/>
                    <a:pt x="631" y="468"/>
                    <a:pt x="528" y="608"/>
                  </a:cubicBezTo>
                  <a:lnTo>
                    <a:pt x="1" y="1324"/>
                  </a:lnTo>
                  <a:lnTo>
                    <a:pt x="21" y="1342"/>
                  </a:lnTo>
                  <a:lnTo>
                    <a:pt x="551" y="623"/>
                  </a:lnTo>
                  <a:cubicBezTo>
                    <a:pt x="654" y="485"/>
                    <a:pt x="760" y="342"/>
                    <a:pt x="892" y="227"/>
                  </a:cubicBezTo>
                  <a:cubicBezTo>
                    <a:pt x="995" y="138"/>
                    <a:pt x="1161" y="32"/>
                    <a:pt x="1359" y="29"/>
                  </a:cubicBezTo>
                  <a:lnTo>
                    <a:pt x="1370" y="29"/>
                  </a:lnTo>
                  <a:cubicBezTo>
                    <a:pt x="1591" y="29"/>
                    <a:pt x="1815" y="161"/>
                    <a:pt x="1969" y="385"/>
                  </a:cubicBezTo>
                  <a:cubicBezTo>
                    <a:pt x="2113" y="588"/>
                    <a:pt x="2184" y="835"/>
                    <a:pt x="2253" y="1069"/>
                  </a:cubicBezTo>
                  <a:lnTo>
                    <a:pt x="2279" y="1061"/>
                  </a:lnTo>
                  <a:cubicBezTo>
                    <a:pt x="2210" y="823"/>
                    <a:pt x="2138" y="577"/>
                    <a:pt x="1992" y="370"/>
                  </a:cubicBezTo>
                  <a:cubicBezTo>
                    <a:pt x="1831" y="138"/>
                    <a:pt x="1596" y="1"/>
                    <a:pt x="13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"/>
          <p:cNvSpPr/>
          <p:nvPr/>
        </p:nvSpPr>
        <p:spPr>
          <a:xfrm>
            <a:off x="-111642" y="-133550"/>
            <a:ext cx="2178980" cy="2164824"/>
          </a:xfrm>
          <a:custGeom>
            <a:rect b="b" l="l" r="r" t="t"/>
            <a:pathLst>
              <a:path extrusionOk="0" h="25878" w="26048">
                <a:moveTo>
                  <a:pt x="14384" y="1"/>
                </a:moveTo>
                <a:cubicBezTo>
                  <a:pt x="8654" y="1"/>
                  <a:pt x="1" y="925"/>
                  <a:pt x="1" y="925"/>
                </a:cubicBezTo>
                <a:lnTo>
                  <a:pt x="542" y="25877"/>
                </a:lnTo>
                <a:cubicBezTo>
                  <a:pt x="542" y="25877"/>
                  <a:pt x="1851" y="22279"/>
                  <a:pt x="5951" y="21932"/>
                </a:cubicBezTo>
                <a:cubicBezTo>
                  <a:pt x="6234" y="21908"/>
                  <a:pt x="6526" y="21898"/>
                  <a:pt x="6825" y="21898"/>
                </a:cubicBezTo>
                <a:cubicBezTo>
                  <a:pt x="8096" y="21898"/>
                  <a:pt x="9508" y="22074"/>
                  <a:pt x="10992" y="22074"/>
                </a:cubicBezTo>
                <a:cubicBezTo>
                  <a:pt x="14231" y="22074"/>
                  <a:pt x="17814" y="21238"/>
                  <a:pt x="21022" y="15921"/>
                </a:cubicBezTo>
                <a:cubicBezTo>
                  <a:pt x="26047" y="7592"/>
                  <a:pt x="22389" y="925"/>
                  <a:pt x="17953" y="203"/>
                </a:cubicBezTo>
                <a:cubicBezTo>
                  <a:pt x="17067" y="59"/>
                  <a:pt x="15817" y="1"/>
                  <a:pt x="143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13"/>
          <p:cNvGrpSpPr/>
          <p:nvPr/>
        </p:nvGrpSpPr>
        <p:grpSpPr>
          <a:xfrm>
            <a:off x="-383849" y="4063021"/>
            <a:ext cx="1850003" cy="1222660"/>
            <a:chOff x="-79055" y="4443125"/>
            <a:chExt cx="1272266" cy="840836"/>
          </a:xfrm>
        </p:grpSpPr>
        <p:sp>
          <p:nvSpPr>
            <p:cNvPr id="253" name="Google Shape;253;p13"/>
            <p:cNvSpPr/>
            <p:nvPr/>
          </p:nvSpPr>
          <p:spPr>
            <a:xfrm>
              <a:off x="-79055" y="4443125"/>
              <a:ext cx="1272266" cy="840836"/>
            </a:xfrm>
            <a:custGeom>
              <a:rect b="b" l="l" r="r" t="t"/>
              <a:pathLst>
                <a:path extrusionOk="0" h="11064" w="16742">
                  <a:moveTo>
                    <a:pt x="7838" y="0"/>
                  </a:moveTo>
                  <a:cubicBezTo>
                    <a:pt x="6841" y="0"/>
                    <a:pt x="5823" y="88"/>
                    <a:pt x="4848" y="354"/>
                  </a:cubicBezTo>
                  <a:cubicBezTo>
                    <a:pt x="2888" y="893"/>
                    <a:pt x="1358" y="2148"/>
                    <a:pt x="760" y="3712"/>
                  </a:cubicBezTo>
                  <a:cubicBezTo>
                    <a:pt x="439" y="4551"/>
                    <a:pt x="376" y="5457"/>
                    <a:pt x="318" y="6333"/>
                  </a:cubicBezTo>
                  <a:lnTo>
                    <a:pt x="0" y="11061"/>
                  </a:lnTo>
                  <a:lnTo>
                    <a:pt x="26" y="11064"/>
                  </a:lnTo>
                  <a:lnTo>
                    <a:pt x="344" y="6336"/>
                  </a:lnTo>
                  <a:cubicBezTo>
                    <a:pt x="404" y="5460"/>
                    <a:pt x="464" y="4557"/>
                    <a:pt x="785" y="3721"/>
                  </a:cubicBezTo>
                  <a:cubicBezTo>
                    <a:pt x="1381" y="2165"/>
                    <a:pt x="2903" y="916"/>
                    <a:pt x="4854" y="380"/>
                  </a:cubicBezTo>
                  <a:cubicBezTo>
                    <a:pt x="5824" y="114"/>
                    <a:pt x="6837" y="27"/>
                    <a:pt x="7830" y="27"/>
                  </a:cubicBezTo>
                  <a:cubicBezTo>
                    <a:pt x="8680" y="27"/>
                    <a:pt x="9514" y="91"/>
                    <a:pt x="10292" y="162"/>
                  </a:cubicBezTo>
                  <a:cubicBezTo>
                    <a:pt x="11283" y="251"/>
                    <a:pt x="12231" y="380"/>
                    <a:pt x="12942" y="964"/>
                  </a:cubicBezTo>
                  <a:cubicBezTo>
                    <a:pt x="14082" y="1901"/>
                    <a:pt x="14618" y="3317"/>
                    <a:pt x="15137" y="4686"/>
                  </a:cubicBezTo>
                  <a:cubicBezTo>
                    <a:pt x="15240" y="4958"/>
                    <a:pt x="15346" y="5242"/>
                    <a:pt x="15455" y="5511"/>
                  </a:cubicBezTo>
                  <a:cubicBezTo>
                    <a:pt x="16140" y="7204"/>
                    <a:pt x="16432" y="9035"/>
                    <a:pt x="16713" y="10809"/>
                  </a:cubicBezTo>
                  <a:lnTo>
                    <a:pt x="16741" y="10803"/>
                  </a:lnTo>
                  <a:cubicBezTo>
                    <a:pt x="16458" y="9030"/>
                    <a:pt x="16165" y="7199"/>
                    <a:pt x="15481" y="5500"/>
                  </a:cubicBezTo>
                  <a:cubicBezTo>
                    <a:pt x="15372" y="5230"/>
                    <a:pt x="15266" y="4950"/>
                    <a:pt x="15162" y="4675"/>
                  </a:cubicBezTo>
                  <a:cubicBezTo>
                    <a:pt x="14644" y="3302"/>
                    <a:pt x="14105" y="1884"/>
                    <a:pt x="12959" y="944"/>
                  </a:cubicBezTo>
                  <a:cubicBezTo>
                    <a:pt x="12240" y="354"/>
                    <a:pt x="11289" y="225"/>
                    <a:pt x="10295" y="133"/>
                  </a:cubicBezTo>
                  <a:cubicBezTo>
                    <a:pt x="9518" y="64"/>
                    <a:pt x="8686" y="0"/>
                    <a:pt x="78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-21" y="4522768"/>
              <a:ext cx="1103107" cy="740520"/>
            </a:xfrm>
            <a:custGeom>
              <a:rect b="b" l="l" r="r" t="t"/>
              <a:pathLst>
                <a:path extrusionOk="0" h="9744" w="14516">
                  <a:moveTo>
                    <a:pt x="7578" y="1"/>
                  </a:moveTo>
                  <a:cubicBezTo>
                    <a:pt x="7522" y="1"/>
                    <a:pt x="7468" y="1"/>
                    <a:pt x="7415" y="2"/>
                  </a:cubicBezTo>
                  <a:cubicBezTo>
                    <a:pt x="6117" y="25"/>
                    <a:pt x="4860" y="337"/>
                    <a:pt x="3693" y="673"/>
                  </a:cubicBezTo>
                  <a:cubicBezTo>
                    <a:pt x="2914" y="896"/>
                    <a:pt x="2106" y="1163"/>
                    <a:pt x="1545" y="1741"/>
                  </a:cubicBezTo>
                  <a:cubicBezTo>
                    <a:pt x="914" y="2389"/>
                    <a:pt x="694" y="3314"/>
                    <a:pt x="536" y="4131"/>
                  </a:cubicBezTo>
                  <a:cubicBezTo>
                    <a:pt x="178" y="5976"/>
                    <a:pt x="0" y="7864"/>
                    <a:pt x="3" y="9744"/>
                  </a:cubicBezTo>
                  <a:lnTo>
                    <a:pt x="32" y="9744"/>
                  </a:lnTo>
                  <a:cubicBezTo>
                    <a:pt x="26" y="7867"/>
                    <a:pt x="207" y="5979"/>
                    <a:pt x="562" y="4137"/>
                  </a:cubicBezTo>
                  <a:cubicBezTo>
                    <a:pt x="719" y="3323"/>
                    <a:pt x="940" y="2400"/>
                    <a:pt x="1565" y="1759"/>
                  </a:cubicBezTo>
                  <a:cubicBezTo>
                    <a:pt x="2121" y="1186"/>
                    <a:pt x="2926" y="919"/>
                    <a:pt x="3699" y="698"/>
                  </a:cubicBezTo>
                  <a:cubicBezTo>
                    <a:pt x="4865" y="366"/>
                    <a:pt x="6120" y="54"/>
                    <a:pt x="7415" y="28"/>
                  </a:cubicBezTo>
                  <a:cubicBezTo>
                    <a:pt x="7462" y="27"/>
                    <a:pt x="7510" y="27"/>
                    <a:pt x="7559" y="27"/>
                  </a:cubicBezTo>
                  <a:cubicBezTo>
                    <a:pt x="8525" y="27"/>
                    <a:pt x="9860" y="199"/>
                    <a:pt x="11014" y="979"/>
                  </a:cubicBezTo>
                  <a:cubicBezTo>
                    <a:pt x="11991" y="1641"/>
                    <a:pt x="12779" y="2698"/>
                    <a:pt x="13355" y="4122"/>
                  </a:cubicBezTo>
                  <a:cubicBezTo>
                    <a:pt x="14151" y="6085"/>
                    <a:pt x="14489" y="7231"/>
                    <a:pt x="14148" y="9251"/>
                  </a:cubicBezTo>
                  <a:lnTo>
                    <a:pt x="14174" y="9257"/>
                  </a:lnTo>
                  <a:cubicBezTo>
                    <a:pt x="14515" y="7231"/>
                    <a:pt x="14177" y="6082"/>
                    <a:pt x="13380" y="4111"/>
                  </a:cubicBezTo>
                  <a:cubicBezTo>
                    <a:pt x="12802" y="2681"/>
                    <a:pt x="12011" y="1621"/>
                    <a:pt x="11028" y="956"/>
                  </a:cubicBezTo>
                  <a:cubicBezTo>
                    <a:pt x="9879" y="178"/>
                    <a:pt x="8545" y="1"/>
                    <a:pt x="75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55683" y="4589644"/>
              <a:ext cx="937595" cy="663230"/>
            </a:xfrm>
            <a:custGeom>
              <a:rect b="b" l="l" r="r" t="t"/>
              <a:pathLst>
                <a:path extrusionOk="0" h="8727" w="12338">
                  <a:moveTo>
                    <a:pt x="6227" y="0"/>
                  </a:moveTo>
                  <a:cubicBezTo>
                    <a:pt x="4365" y="0"/>
                    <a:pt x="2480" y="1108"/>
                    <a:pt x="1379" y="2870"/>
                  </a:cubicBezTo>
                  <a:cubicBezTo>
                    <a:pt x="396" y="4443"/>
                    <a:pt x="1" y="6523"/>
                    <a:pt x="267" y="8726"/>
                  </a:cubicBezTo>
                  <a:lnTo>
                    <a:pt x="296" y="8723"/>
                  </a:lnTo>
                  <a:cubicBezTo>
                    <a:pt x="29" y="6526"/>
                    <a:pt x="422" y="4451"/>
                    <a:pt x="1402" y="2884"/>
                  </a:cubicBezTo>
                  <a:cubicBezTo>
                    <a:pt x="2497" y="1131"/>
                    <a:pt x="4374" y="26"/>
                    <a:pt x="6227" y="26"/>
                  </a:cubicBezTo>
                  <a:cubicBezTo>
                    <a:pt x="6294" y="26"/>
                    <a:pt x="6361" y="28"/>
                    <a:pt x="6427" y="30"/>
                  </a:cubicBezTo>
                  <a:cubicBezTo>
                    <a:pt x="7335" y="71"/>
                    <a:pt x="8249" y="377"/>
                    <a:pt x="8997" y="899"/>
                  </a:cubicBezTo>
                  <a:cubicBezTo>
                    <a:pt x="9453" y="1214"/>
                    <a:pt x="9874" y="1621"/>
                    <a:pt x="10287" y="2136"/>
                  </a:cubicBezTo>
                  <a:cubicBezTo>
                    <a:pt x="11688" y="3898"/>
                    <a:pt x="12338" y="6190"/>
                    <a:pt x="12063" y="8425"/>
                  </a:cubicBezTo>
                  <a:lnTo>
                    <a:pt x="12092" y="8428"/>
                  </a:lnTo>
                  <a:cubicBezTo>
                    <a:pt x="12223" y="7334"/>
                    <a:pt x="12132" y="6182"/>
                    <a:pt x="11825" y="5096"/>
                  </a:cubicBezTo>
                  <a:cubicBezTo>
                    <a:pt x="11519" y="4010"/>
                    <a:pt x="10994" y="2982"/>
                    <a:pt x="10307" y="2119"/>
                  </a:cubicBezTo>
                  <a:cubicBezTo>
                    <a:pt x="9894" y="1601"/>
                    <a:pt x="9470" y="1194"/>
                    <a:pt x="9014" y="876"/>
                  </a:cubicBezTo>
                  <a:cubicBezTo>
                    <a:pt x="8261" y="354"/>
                    <a:pt x="7344" y="42"/>
                    <a:pt x="6427" y="5"/>
                  </a:cubicBezTo>
                  <a:cubicBezTo>
                    <a:pt x="6360" y="2"/>
                    <a:pt x="6294" y="0"/>
                    <a:pt x="622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139505" y="4711388"/>
              <a:ext cx="772388" cy="528183"/>
            </a:xfrm>
            <a:custGeom>
              <a:rect b="b" l="l" r="r" t="t"/>
              <a:pathLst>
                <a:path extrusionOk="0" h="6950" w="10164">
                  <a:moveTo>
                    <a:pt x="6069" y="0"/>
                  </a:moveTo>
                  <a:cubicBezTo>
                    <a:pt x="5359" y="0"/>
                    <a:pt x="4563" y="152"/>
                    <a:pt x="3688" y="454"/>
                  </a:cubicBezTo>
                  <a:cubicBezTo>
                    <a:pt x="2961" y="703"/>
                    <a:pt x="1912" y="1130"/>
                    <a:pt x="1201" y="1932"/>
                  </a:cubicBezTo>
                  <a:cubicBezTo>
                    <a:pt x="668" y="2534"/>
                    <a:pt x="316" y="3336"/>
                    <a:pt x="150" y="4319"/>
                  </a:cubicBezTo>
                  <a:cubicBezTo>
                    <a:pt x="1" y="5190"/>
                    <a:pt x="18" y="6084"/>
                    <a:pt x="35" y="6949"/>
                  </a:cubicBezTo>
                  <a:lnTo>
                    <a:pt x="61" y="6949"/>
                  </a:lnTo>
                  <a:cubicBezTo>
                    <a:pt x="44" y="6084"/>
                    <a:pt x="30" y="5190"/>
                    <a:pt x="176" y="4325"/>
                  </a:cubicBezTo>
                  <a:cubicBezTo>
                    <a:pt x="342" y="3345"/>
                    <a:pt x="691" y="2548"/>
                    <a:pt x="1221" y="1953"/>
                  </a:cubicBezTo>
                  <a:cubicBezTo>
                    <a:pt x="1929" y="1153"/>
                    <a:pt x="2972" y="729"/>
                    <a:pt x="3697" y="480"/>
                  </a:cubicBezTo>
                  <a:cubicBezTo>
                    <a:pt x="4569" y="179"/>
                    <a:pt x="5361" y="28"/>
                    <a:pt x="6067" y="28"/>
                  </a:cubicBezTo>
                  <a:cubicBezTo>
                    <a:pt x="6739" y="28"/>
                    <a:pt x="7334" y="165"/>
                    <a:pt x="7848" y="437"/>
                  </a:cubicBezTo>
                  <a:cubicBezTo>
                    <a:pt x="8782" y="933"/>
                    <a:pt x="9507" y="1944"/>
                    <a:pt x="9837" y="3210"/>
                  </a:cubicBezTo>
                  <a:cubicBezTo>
                    <a:pt x="10138" y="4356"/>
                    <a:pt x="10112" y="5554"/>
                    <a:pt x="10086" y="6714"/>
                  </a:cubicBezTo>
                  <a:cubicBezTo>
                    <a:pt x="10086" y="6726"/>
                    <a:pt x="10092" y="6734"/>
                    <a:pt x="10100" y="6743"/>
                  </a:cubicBezTo>
                  <a:cubicBezTo>
                    <a:pt x="10103" y="6746"/>
                    <a:pt x="10109" y="6754"/>
                    <a:pt x="10109" y="6754"/>
                  </a:cubicBezTo>
                  <a:lnTo>
                    <a:pt x="10135" y="6754"/>
                  </a:lnTo>
                  <a:cubicBezTo>
                    <a:pt x="10135" y="6743"/>
                    <a:pt x="10129" y="6734"/>
                    <a:pt x="10120" y="6726"/>
                  </a:cubicBezTo>
                  <a:cubicBezTo>
                    <a:pt x="10118" y="6723"/>
                    <a:pt x="10112" y="6717"/>
                    <a:pt x="10112" y="6714"/>
                  </a:cubicBezTo>
                  <a:cubicBezTo>
                    <a:pt x="10138" y="5554"/>
                    <a:pt x="10163" y="4354"/>
                    <a:pt x="9865" y="3205"/>
                  </a:cubicBezTo>
                  <a:cubicBezTo>
                    <a:pt x="9533" y="1930"/>
                    <a:pt x="8803" y="913"/>
                    <a:pt x="7860" y="411"/>
                  </a:cubicBezTo>
                  <a:cubicBezTo>
                    <a:pt x="7343" y="137"/>
                    <a:pt x="6744" y="0"/>
                    <a:pt x="60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188066" y="4817781"/>
              <a:ext cx="683553" cy="404535"/>
            </a:xfrm>
            <a:custGeom>
              <a:rect b="b" l="l" r="r" t="t"/>
              <a:pathLst>
                <a:path extrusionOk="0" h="5323" w="8995">
                  <a:moveTo>
                    <a:pt x="5225" y="0"/>
                  </a:moveTo>
                  <a:cubicBezTo>
                    <a:pt x="5122" y="0"/>
                    <a:pt x="5017" y="1"/>
                    <a:pt x="4912" y="2"/>
                  </a:cubicBezTo>
                  <a:cubicBezTo>
                    <a:pt x="4227" y="8"/>
                    <a:pt x="3519" y="17"/>
                    <a:pt x="2837" y="160"/>
                  </a:cubicBezTo>
                  <a:cubicBezTo>
                    <a:pt x="2075" y="320"/>
                    <a:pt x="1442" y="644"/>
                    <a:pt x="1004" y="1094"/>
                  </a:cubicBezTo>
                  <a:cubicBezTo>
                    <a:pt x="413" y="1699"/>
                    <a:pt x="190" y="2512"/>
                    <a:pt x="107" y="3088"/>
                  </a:cubicBezTo>
                  <a:cubicBezTo>
                    <a:pt x="1" y="3825"/>
                    <a:pt x="52" y="4575"/>
                    <a:pt x="98" y="5303"/>
                  </a:cubicBezTo>
                  <a:lnTo>
                    <a:pt x="127" y="5300"/>
                  </a:lnTo>
                  <a:cubicBezTo>
                    <a:pt x="78" y="4575"/>
                    <a:pt x="29" y="3825"/>
                    <a:pt x="133" y="3091"/>
                  </a:cubicBezTo>
                  <a:cubicBezTo>
                    <a:pt x="216" y="2521"/>
                    <a:pt x="436" y="1713"/>
                    <a:pt x="1024" y="1111"/>
                  </a:cubicBezTo>
                  <a:cubicBezTo>
                    <a:pt x="1459" y="667"/>
                    <a:pt x="2087" y="346"/>
                    <a:pt x="2843" y="186"/>
                  </a:cubicBezTo>
                  <a:cubicBezTo>
                    <a:pt x="3525" y="43"/>
                    <a:pt x="4230" y="37"/>
                    <a:pt x="4912" y="28"/>
                  </a:cubicBezTo>
                  <a:cubicBezTo>
                    <a:pt x="5006" y="27"/>
                    <a:pt x="5099" y="27"/>
                    <a:pt x="5192" y="27"/>
                  </a:cubicBezTo>
                  <a:cubicBezTo>
                    <a:pt x="6163" y="27"/>
                    <a:pt x="7023" y="98"/>
                    <a:pt x="7714" y="593"/>
                  </a:cubicBezTo>
                  <a:cubicBezTo>
                    <a:pt x="8338" y="1040"/>
                    <a:pt x="8757" y="1839"/>
                    <a:pt x="8868" y="2782"/>
                  </a:cubicBezTo>
                  <a:cubicBezTo>
                    <a:pt x="8969" y="3633"/>
                    <a:pt x="8828" y="4489"/>
                    <a:pt x="8694" y="5317"/>
                  </a:cubicBezTo>
                  <a:lnTo>
                    <a:pt x="8722" y="5323"/>
                  </a:lnTo>
                  <a:cubicBezTo>
                    <a:pt x="8857" y="4492"/>
                    <a:pt x="8994" y="3633"/>
                    <a:pt x="8894" y="2776"/>
                  </a:cubicBezTo>
                  <a:cubicBezTo>
                    <a:pt x="8782" y="1828"/>
                    <a:pt x="8358" y="1022"/>
                    <a:pt x="7731" y="573"/>
                  </a:cubicBezTo>
                  <a:cubicBezTo>
                    <a:pt x="7040" y="78"/>
                    <a:pt x="6186" y="0"/>
                    <a:pt x="52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271888" y="4884049"/>
              <a:ext cx="498663" cy="339633"/>
            </a:xfrm>
            <a:custGeom>
              <a:rect b="b" l="l" r="r" t="t"/>
              <a:pathLst>
                <a:path extrusionOk="0" h="4469" w="6562">
                  <a:moveTo>
                    <a:pt x="3369" y="1"/>
                  </a:moveTo>
                  <a:cubicBezTo>
                    <a:pt x="2928" y="1"/>
                    <a:pt x="2481" y="51"/>
                    <a:pt x="2058" y="107"/>
                  </a:cubicBezTo>
                  <a:cubicBezTo>
                    <a:pt x="1608" y="168"/>
                    <a:pt x="1181" y="245"/>
                    <a:pt x="875" y="526"/>
                  </a:cubicBezTo>
                  <a:cubicBezTo>
                    <a:pt x="591" y="786"/>
                    <a:pt x="471" y="1170"/>
                    <a:pt x="382" y="1511"/>
                  </a:cubicBezTo>
                  <a:cubicBezTo>
                    <a:pt x="141" y="2428"/>
                    <a:pt x="12" y="3374"/>
                    <a:pt x="1" y="4322"/>
                  </a:cubicBezTo>
                  <a:lnTo>
                    <a:pt x="30" y="4322"/>
                  </a:lnTo>
                  <a:cubicBezTo>
                    <a:pt x="41" y="3377"/>
                    <a:pt x="167" y="2434"/>
                    <a:pt x="408" y="1517"/>
                  </a:cubicBezTo>
                  <a:cubicBezTo>
                    <a:pt x="497" y="1182"/>
                    <a:pt x="614" y="801"/>
                    <a:pt x="892" y="546"/>
                  </a:cubicBezTo>
                  <a:cubicBezTo>
                    <a:pt x="1193" y="271"/>
                    <a:pt x="1617" y="193"/>
                    <a:pt x="2061" y="133"/>
                  </a:cubicBezTo>
                  <a:cubicBezTo>
                    <a:pt x="2484" y="77"/>
                    <a:pt x="2931" y="26"/>
                    <a:pt x="3371" y="26"/>
                  </a:cubicBezTo>
                  <a:cubicBezTo>
                    <a:pt x="4021" y="26"/>
                    <a:pt x="4656" y="136"/>
                    <a:pt x="5184" y="494"/>
                  </a:cubicBezTo>
                  <a:cubicBezTo>
                    <a:pt x="5728" y="864"/>
                    <a:pt x="6138" y="1503"/>
                    <a:pt x="6341" y="2291"/>
                  </a:cubicBezTo>
                  <a:cubicBezTo>
                    <a:pt x="6522" y="3004"/>
                    <a:pt x="6528" y="3746"/>
                    <a:pt x="6536" y="4468"/>
                  </a:cubicBezTo>
                  <a:lnTo>
                    <a:pt x="6562" y="4468"/>
                  </a:lnTo>
                  <a:cubicBezTo>
                    <a:pt x="6556" y="3746"/>
                    <a:pt x="6548" y="2998"/>
                    <a:pt x="6367" y="2285"/>
                  </a:cubicBezTo>
                  <a:cubicBezTo>
                    <a:pt x="6164" y="1488"/>
                    <a:pt x="5748" y="847"/>
                    <a:pt x="5201" y="474"/>
                  </a:cubicBezTo>
                  <a:cubicBezTo>
                    <a:pt x="4667" y="111"/>
                    <a:pt x="4024" y="1"/>
                    <a:pt x="336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344007" y="4931622"/>
              <a:ext cx="380874" cy="298138"/>
            </a:xfrm>
            <a:custGeom>
              <a:rect b="b" l="l" r="r" t="t"/>
              <a:pathLst>
                <a:path extrusionOk="0" h="3923" w="5012">
                  <a:moveTo>
                    <a:pt x="2598" y="0"/>
                  </a:moveTo>
                  <a:cubicBezTo>
                    <a:pt x="2198" y="0"/>
                    <a:pt x="1781" y="136"/>
                    <a:pt x="1424" y="395"/>
                  </a:cubicBezTo>
                  <a:cubicBezTo>
                    <a:pt x="980" y="719"/>
                    <a:pt x="622" y="1232"/>
                    <a:pt x="390" y="1877"/>
                  </a:cubicBezTo>
                  <a:cubicBezTo>
                    <a:pt x="181" y="2453"/>
                    <a:pt x="89" y="3066"/>
                    <a:pt x="0" y="3659"/>
                  </a:cubicBezTo>
                  <a:lnTo>
                    <a:pt x="26" y="3662"/>
                  </a:lnTo>
                  <a:cubicBezTo>
                    <a:pt x="115" y="3071"/>
                    <a:pt x="206" y="2458"/>
                    <a:pt x="416" y="1885"/>
                  </a:cubicBezTo>
                  <a:cubicBezTo>
                    <a:pt x="645" y="1246"/>
                    <a:pt x="1000" y="739"/>
                    <a:pt x="1441" y="418"/>
                  </a:cubicBezTo>
                  <a:cubicBezTo>
                    <a:pt x="1793" y="162"/>
                    <a:pt x="2205" y="28"/>
                    <a:pt x="2599" y="28"/>
                  </a:cubicBezTo>
                  <a:cubicBezTo>
                    <a:pt x="2791" y="28"/>
                    <a:pt x="2980" y="60"/>
                    <a:pt x="3155" y="126"/>
                  </a:cubicBezTo>
                  <a:cubicBezTo>
                    <a:pt x="3610" y="298"/>
                    <a:pt x="3914" y="659"/>
                    <a:pt x="4089" y="931"/>
                  </a:cubicBezTo>
                  <a:cubicBezTo>
                    <a:pt x="4327" y="1301"/>
                    <a:pt x="4470" y="1722"/>
                    <a:pt x="4579" y="2086"/>
                  </a:cubicBezTo>
                  <a:cubicBezTo>
                    <a:pt x="4756" y="2685"/>
                    <a:pt x="4894" y="3304"/>
                    <a:pt x="4983" y="3922"/>
                  </a:cubicBezTo>
                  <a:lnTo>
                    <a:pt x="5011" y="3920"/>
                  </a:lnTo>
                  <a:cubicBezTo>
                    <a:pt x="4920" y="3298"/>
                    <a:pt x="4782" y="2679"/>
                    <a:pt x="4604" y="2080"/>
                  </a:cubicBezTo>
                  <a:cubicBezTo>
                    <a:pt x="4493" y="1713"/>
                    <a:pt x="4349" y="1289"/>
                    <a:pt x="4112" y="917"/>
                  </a:cubicBezTo>
                  <a:cubicBezTo>
                    <a:pt x="3937" y="642"/>
                    <a:pt x="3627" y="275"/>
                    <a:pt x="3166" y="100"/>
                  </a:cubicBezTo>
                  <a:cubicBezTo>
                    <a:pt x="2987" y="33"/>
                    <a:pt x="2794" y="0"/>
                    <a:pt x="259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409286" y="5014533"/>
              <a:ext cx="267494" cy="186498"/>
            </a:xfrm>
            <a:custGeom>
              <a:rect b="b" l="l" r="r" t="t"/>
              <a:pathLst>
                <a:path extrusionOk="0" h="2454" w="3520">
                  <a:moveTo>
                    <a:pt x="2094" y="0"/>
                  </a:moveTo>
                  <a:cubicBezTo>
                    <a:pt x="1873" y="0"/>
                    <a:pt x="1664" y="61"/>
                    <a:pt x="1505" y="124"/>
                  </a:cubicBezTo>
                  <a:cubicBezTo>
                    <a:pt x="611" y="482"/>
                    <a:pt x="1" y="1439"/>
                    <a:pt x="52" y="2399"/>
                  </a:cubicBezTo>
                  <a:lnTo>
                    <a:pt x="81" y="2399"/>
                  </a:lnTo>
                  <a:cubicBezTo>
                    <a:pt x="29" y="1448"/>
                    <a:pt x="631" y="502"/>
                    <a:pt x="1516" y="150"/>
                  </a:cubicBezTo>
                  <a:cubicBezTo>
                    <a:pt x="1672" y="87"/>
                    <a:pt x="1877" y="27"/>
                    <a:pt x="2092" y="27"/>
                  </a:cubicBezTo>
                  <a:cubicBezTo>
                    <a:pt x="2210" y="27"/>
                    <a:pt x="2330" y="45"/>
                    <a:pt x="2448" y="89"/>
                  </a:cubicBezTo>
                  <a:cubicBezTo>
                    <a:pt x="2806" y="221"/>
                    <a:pt x="3035" y="571"/>
                    <a:pt x="3161" y="837"/>
                  </a:cubicBezTo>
                  <a:cubicBezTo>
                    <a:pt x="3399" y="1333"/>
                    <a:pt x="3493" y="1906"/>
                    <a:pt x="3427" y="2450"/>
                  </a:cubicBezTo>
                  <a:lnTo>
                    <a:pt x="3453" y="2453"/>
                  </a:lnTo>
                  <a:cubicBezTo>
                    <a:pt x="3519" y="1903"/>
                    <a:pt x="3425" y="1324"/>
                    <a:pt x="3187" y="826"/>
                  </a:cubicBezTo>
                  <a:cubicBezTo>
                    <a:pt x="3001" y="436"/>
                    <a:pt x="2748" y="173"/>
                    <a:pt x="2459" y="64"/>
                  </a:cubicBezTo>
                  <a:cubicBezTo>
                    <a:pt x="2338" y="18"/>
                    <a:pt x="2214" y="0"/>
                    <a:pt x="209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434744" y="5096607"/>
              <a:ext cx="173187" cy="101989"/>
            </a:xfrm>
            <a:custGeom>
              <a:rect b="b" l="l" r="r" t="t"/>
              <a:pathLst>
                <a:path extrusionOk="0" h="1342" w="2279">
                  <a:moveTo>
                    <a:pt x="1366" y="1"/>
                  </a:moveTo>
                  <a:cubicBezTo>
                    <a:pt x="1364" y="1"/>
                    <a:pt x="1361" y="1"/>
                    <a:pt x="1359" y="1"/>
                  </a:cubicBezTo>
                  <a:cubicBezTo>
                    <a:pt x="1153" y="7"/>
                    <a:pt x="984" y="115"/>
                    <a:pt x="875" y="207"/>
                  </a:cubicBezTo>
                  <a:cubicBezTo>
                    <a:pt x="740" y="322"/>
                    <a:pt x="631" y="468"/>
                    <a:pt x="528" y="608"/>
                  </a:cubicBezTo>
                  <a:lnTo>
                    <a:pt x="1" y="1324"/>
                  </a:lnTo>
                  <a:lnTo>
                    <a:pt x="21" y="1342"/>
                  </a:lnTo>
                  <a:lnTo>
                    <a:pt x="551" y="623"/>
                  </a:lnTo>
                  <a:cubicBezTo>
                    <a:pt x="654" y="485"/>
                    <a:pt x="760" y="342"/>
                    <a:pt x="892" y="227"/>
                  </a:cubicBezTo>
                  <a:cubicBezTo>
                    <a:pt x="995" y="138"/>
                    <a:pt x="1161" y="32"/>
                    <a:pt x="1359" y="29"/>
                  </a:cubicBezTo>
                  <a:lnTo>
                    <a:pt x="1370" y="29"/>
                  </a:lnTo>
                  <a:cubicBezTo>
                    <a:pt x="1591" y="29"/>
                    <a:pt x="1815" y="161"/>
                    <a:pt x="1969" y="385"/>
                  </a:cubicBezTo>
                  <a:cubicBezTo>
                    <a:pt x="2113" y="588"/>
                    <a:pt x="2184" y="835"/>
                    <a:pt x="2253" y="1069"/>
                  </a:cubicBezTo>
                  <a:lnTo>
                    <a:pt x="2279" y="1061"/>
                  </a:lnTo>
                  <a:cubicBezTo>
                    <a:pt x="2210" y="823"/>
                    <a:pt x="2138" y="577"/>
                    <a:pt x="1992" y="370"/>
                  </a:cubicBezTo>
                  <a:cubicBezTo>
                    <a:pt x="1831" y="138"/>
                    <a:pt x="1596" y="1"/>
                    <a:pt x="13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13"/>
          <p:cNvSpPr/>
          <p:nvPr/>
        </p:nvSpPr>
        <p:spPr>
          <a:xfrm>
            <a:off x="7657425" y="4072800"/>
            <a:ext cx="2413965" cy="2045862"/>
          </a:xfrm>
          <a:custGeom>
            <a:rect b="b" l="l" r="r" t="t"/>
            <a:pathLst>
              <a:path extrusionOk="0" h="30985" w="36560">
                <a:moveTo>
                  <a:pt x="11155" y="1"/>
                </a:moveTo>
                <a:cubicBezTo>
                  <a:pt x="8758" y="1"/>
                  <a:pt x="6449" y="483"/>
                  <a:pt x="4674" y="1789"/>
                </a:cubicBezTo>
                <a:cubicBezTo>
                  <a:pt x="3287" y="2809"/>
                  <a:pt x="2370" y="4359"/>
                  <a:pt x="1820" y="5989"/>
                </a:cubicBezTo>
                <a:cubicBezTo>
                  <a:pt x="78" y="11152"/>
                  <a:pt x="1" y="17808"/>
                  <a:pt x="2531" y="22710"/>
                </a:cubicBezTo>
                <a:cubicBezTo>
                  <a:pt x="5747" y="28941"/>
                  <a:pt x="12925" y="30985"/>
                  <a:pt x="19822" y="30985"/>
                </a:cubicBezTo>
                <a:cubicBezTo>
                  <a:pt x="22559" y="30985"/>
                  <a:pt x="25252" y="30663"/>
                  <a:pt x="27635" y="30153"/>
                </a:cubicBezTo>
                <a:cubicBezTo>
                  <a:pt x="29113" y="29838"/>
                  <a:pt x="30569" y="29314"/>
                  <a:pt x="31844" y="28512"/>
                </a:cubicBezTo>
                <a:cubicBezTo>
                  <a:pt x="32414" y="28156"/>
                  <a:pt x="32947" y="27744"/>
                  <a:pt x="33428" y="27268"/>
                </a:cubicBezTo>
                <a:cubicBezTo>
                  <a:pt x="35654" y="25082"/>
                  <a:pt x="36560" y="21764"/>
                  <a:pt x="36202" y="18664"/>
                </a:cubicBezTo>
                <a:cubicBezTo>
                  <a:pt x="35843" y="15567"/>
                  <a:pt x="34334" y="12685"/>
                  <a:pt x="32342" y="10281"/>
                </a:cubicBezTo>
                <a:cubicBezTo>
                  <a:pt x="29067" y="6324"/>
                  <a:pt x="24598" y="3322"/>
                  <a:pt x="19764" y="1620"/>
                </a:cubicBezTo>
                <a:cubicBezTo>
                  <a:pt x="17349" y="769"/>
                  <a:pt x="14181" y="1"/>
                  <a:pt x="111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4" name="Google Shape;264;p13"/>
          <p:cNvSpPr txBox="1"/>
          <p:nvPr>
            <p:ph idx="2" type="title"/>
          </p:nvPr>
        </p:nvSpPr>
        <p:spPr>
          <a:xfrm>
            <a:off x="2336149" y="1789313"/>
            <a:ext cx="2178900" cy="3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5" name="Google Shape;265;p13"/>
          <p:cNvSpPr txBox="1"/>
          <p:nvPr>
            <p:ph idx="1" type="subTitle"/>
          </p:nvPr>
        </p:nvSpPr>
        <p:spPr>
          <a:xfrm>
            <a:off x="2336150" y="2157613"/>
            <a:ext cx="2178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6" name="Google Shape;266;p13"/>
          <p:cNvSpPr txBox="1"/>
          <p:nvPr>
            <p:ph hasCustomPrompt="1" idx="3" type="title"/>
          </p:nvPr>
        </p:nvSpPr>
        <p:spPr>
          <a:xfrm>
            <a:off x="1350413" y="2030150"/>
            <a:ext cx="8334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67" name="Google Shape;267;p13"/>
          <p:cNvSpPr txBox="1"/>
          <p:nvPr>
            <p:ph idx="4" type="title"/>
          </p:nvPr>
        </p:nvSpPr>
        <p:spPr>
          <a:xfrm>
            <a:off x="5614675" y="1789313"/>
            <a:ext cx="2178900" cy="3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8" name="Google Shape;268;p13"/>
          <p:cNvSpPr txBox="1"/>
          <p:nvPr>
            <p:ph idx="5" type="subTitle"/>
          </p:nvPr>
        </p:nvSpPr>
        <p:spPr>
          <a:xfrm>
            <a:off x="5614675" y="2157613"/>
            <a:ext cx="2178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9" name="Google Shape;269;p13"/>
          <p:cNvSpPr txBox="1"/>
          <p:nvPr>
            <p:ph hasCustomPrompt="1" idx="6" type="title"/>
          </p:nvPr>
        </p:nvSpPr>
        <p:spPr>
          <a:xfrm>
            <a:off x="4628883" y="2030150"/>
            <a:ext cx="8334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70" name="Google Shape;270;p13"/>
          <p:cNvSpPr txBox="1"/>
          <p:nvPr>
            <p:ph idx="7" type="title"/>
          </p:nvPr>
        </p:nvSpPr>
        <p:spPr>
          <a:xfrm>
            <a:off x="2336174" y="3383095"/>
            <a:ext cx="2178900" cy="3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1" name="Google Shape;271;p13"/>
          <p:cNvSpPr txBox="1"/>
          <p:nvPr>
            <p:ph idx="8" type="subTitle"/>
          </p:nvPr>
        </p:nvSpPr>
        <p:spPr>
          <a:xfrm>
            <a:off x="2336163" y="3741025"/>
            <a:ext cx="2178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2" name="Google Shape;272;p13"/>
          <p:cNvSpPr txBox="1"/>
          <p:nvPr>
            <p:ph hasCustomPrompt="1" idx="9" type="title"/>
          </p:nvPr>
        </p:nvSpPr>
        <p:spPr>
          <a:xfrm>
            <a:off x="1350413" y="3600150"/>
            <a:ext cx="8334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73" name="Google Shape;273;p13"/>
          <p:cNvSpPr txBox="1"/>
          <p:nvPr>
            <p:ph idx="13" type="title"/>
          </p:nvPr>
        </p:nvSpPr>
        <p:spPr>
          <a:xfrm>
            <a:off x="5614675" y="3383095"/>
            <a:ext cx="2178900" cy="3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4" name="Google Shape;274;p13"/>
          <p:cNvSpPr txBox="1"/>
          <p:nvPr>
            <p:ph idx="14" type="subTitle"/>
          </p:nvPr>
        </p:nvSpPr>
        <p:spPr>
          <a:xfrm>
            <a:off x="5614675" y="3741025"/>
            <a:ext cx="2178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5" name="Google Shape;275;p13"/>
          <p:cNvSpPr txBox="1"/>
          <p:nvPr>
            <p:ph hasCustomPrompt="1" idx="15" type="title"/>
          </p:nvPr>
        </p:nvSpPr>
        <p:spPr>
          <a:xfrm>
            <a:off x="4628883" y="3611000"/>
            <a:ext cx="8334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/>
          <p:nvPr/>
        </p:nvSpPr>
        <p:spPr>
          <a:xfrm rot="8634263">
            <a:off x="8572628" y="-318863"/>
            <a:ext cx="839437" cy="1003223"/>
          </a:xfrm>
          <a:custGeom>
            <a:rect b="b" l="l" r="r" t="t"/>
            <a:pathLst>
              <a:path extrusionOk="0" h="10174" w="8513">
                <a:moveTo>
                  <a:pt x="2841" y="0"/>
                </a:moveTo>
                <a:cubicBezTo>
                  <a:pt x="2788" y="0"/>
                  <a:pt x="2735" y="1"/>
                  <a:pt x="2682" y="2"/>
                </a:cubicBezTo>
                <a:cubicBezTo>
                  <a:pt x="1756" y="31"/>
                  <a:pt x="731" y="326"/>
                  <a:pt x="281" y="1137"/>
                </a:cubicBezTo>
                <a:cubicBezTo>
                  <a:pt x="17" y="1610"/>
                  <a:pt x="0" y="2177"/>
                  <a:pt x="23" y="2718"/>
                </a:cubicBezTo>
                <a:cubicBezTo>
                  <a:pt x="117" y="4976"/>
                  <a:pt x="1069" y="10093"/>
                  <a:pt x="4063" y="10173"/>
                </a:cubicBezTo>
                <a:cubicBezTo>
                  <a:pt x="4078" y="10174"/>
                  <a:pt x="4093" y="10174"/>
                  <a:pt x="4108" y="10174"/>
                </a:cubicBezTo>
                <a:cubicBezTo>
                  <a:pt x="4684" y="10174"/>
                  <a:pt x="5237" y="9906"/>
                  <a:pt x="5670" y="9520"/>
                </a:cubicBezTo>
                <a:cubicBezTo>
                  <a:pt x="6979" y="8354"/>
                  <a:pt x="7750" y="6271"/>
                  <a:pt x="8085" y="4598"/>
                </a:cubicBezTo>
                <a:cubicBezTo>
                  <a:pt x="8512" y="2443"/>
                  <a:pt x="6977" y="1022"/>
                  <a:pt x="5129" y="386"/>
                </a:cubicBezTo>
                <a:cubicBezTo>
                  <a:pt x="4380" y="130"/>
                  <a:pt x="3582" y="0"/>
                  <a:pt x="28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9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"/>
          <p:cNvSpPr/>
          <p:nvPr/>
        </p:nvSpPr>
        <p:spPr>
          <a:xfrm rot="-3394887">
            <a:off x="-324595" y="3675357"/>
            <a:ext cx="2212140" cy="2643758"/>
          </a:xfrm>
          <a:custGeom>
            <a:rect b="b" l="l" r="r" t="t"/>
            <a:pathLst>
              <a:path extrusionOk="0" h="10174" w="8513">
                <a:moveTo>
                  <a:pt x="2841" y="0"/>
                </a:moveTo>
                <a:cubicBezTo>
                  <a:pt x="2788" y="0"/>
                  <a:pt x="2735" y="1"/>
                  <a:pt x="2682" y="2"/>
                </a:cubicBezTo>
                <a:cubicBezTo>
                  <a:pt x="1756" y="31"/>
                  <a:pt x="731" y="326"/>
                  <a:pt x="281" y="1137"/>
                </a:cubicBezTo>
                <a:cubicBezTo>
                  <a:pt x="17" y="1610"/>
                  <a:pt x="0" y="2177"/>
                  <a:pt x="23" y="2718"/>
                </a:cubicBezTo>
                <a:cubicBezTo>
                  <a:pt x="117" y="4976"/>
                  <a:pt x="1069" y="10093"/>
                  <a:pt x="4063" y="10173"/>
                </a:cubicBezTo>
                <a:cubicBezTo>
                  <a:pt x="4078" y="10174"/>
                  <a:pt x="4093" y="10174"/>
                  <a:pt x="4108" y="10174"/>
                </a:cubicBezTo>
                <a:cubicBezTo>
                  <a:pt x="4684" y="10174"/>
                  <a:pt x="5237" y="9906"/>
                  <a:pt x="5670" y="9520"/>
                </a:cubicBezTo>
                <a:cubicBezTo>
                  <a:pt x="6979" y="8354"/>
                  <a:pt x="7750" y="6271"/>
                  <a:pt x="8085" y="4598"/>
                </a:cubicBezTo>
                <a:cubicBezTo>
                  <a:pt x="8512" y="2443"/>
                  <a:pt x="6977" y="1022"/>
                  <a:pt x="5129" y="386"/>
                </a:cubicBezTo>
                <a:cubicBezTo>
                  <a:pt x="4380" y="130"/>
                  <a:pt x="3582" y="0"/>
                  <a:pt x="28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4"/>
          <p:cNvSpPr/>
          <p:nvPr/>
        </p:nvSpPr>
        <p:spPr>
          <a:xfrm flipH="1" rot="-1036682">
            <a:off x="7121121" y="-728716"/>
            <a:ext cx="2650766" cy="2633528"/>
          </a:xfrm>
          <a:custGeom>
            <a:rect b="b" l="l" r="r" t="t"/>
            <a:pathLst>
              <a:path extrusionOk="0" h="25878" w="26048">
                <a:moveTo>
                  <a:pt x="14384" y="1"/>
                </a:moveTo>
                <a:cubicBezTo>
                  <a:pt x="8654" y="1"/>
                  <a:pt x="1" y="925"/>
                  <a:pt x="1" y="925"/>
                </a:cubicBezTo>
                <a:lnTo>
                  <a:pt x="542" y="25877"/>
                </a:lnTo>
                <a:cubicBezTo>
                  <a:pt x="542" y="25877"/>
                  <a:pt x="1851" y="22279"/>
                  <a:pt x="5951" y="21932"/>
                </a:cubicBezTo>
                <a:cubicBezTo>
                  <a:pt x="6234" y="21908"/>
                  <a:pt x="6526" y="21898"/>
                  <a:pt x="6825" y="21898"/>
                </a:cubicBezTo>
                <a:cubicBezTo>
                  <a:pt x="8096" y="21898"/>
                  <a:pt x="9508" y="22074"/>
                  <a:pt x="10992" y="22074"/>
                </a:cubicBezTo>
                <a:cubicBezTo>
                  <a:pt x="14231" y="22074"/>
                  <a:pt x="17814" y="21238"/>
                  <a:pt x="21022" y="15921"/>
                </a:cubicBezTo>
                <a:cubicBezTo>
                  <a:pt x="26047" y="7592"/>
                  <a:pt x="22389" y="925"/>
                  <a:pt x="17953" y="203"/>
                </a:cubicBezTo>
                <a:cubicBezTo>
                  <a:pt x="17067" y="59"/>
                  <a:pt x="15817" y="1"/>
                  <a:pt x="1438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14"/>
          <p:cNvGrpSpPr/>
          <p:nvPr/>
        </p:nvGrpSpPr>
        <p:grpSpPr>
          <a:xfrm flipH="1" rot="-8756567">
            <a:off x="7903140" y="-740711"/>
            <a:ext cx="1582008" cy="2225864"/>
            <a:chOff x="3349775" y="2254200"/>
            <a:chExt cx="404325" cy="568900"/>
          </a:xfrm>
        </p:grpSpPr>
        <p:sp>
          <p:nvSpPr>
            <p:cNvPr id="281" name="Google Shape;281;p14"/>
            <p:cNvSpPr/>
            <p:nvPr/>
          </p:nvSpPr>
          <p:spPr>
            <a:xfrm>
              <a:off x="3434100" y="2433250"/>
              <a:ext cx="58025" cy="29175"/>
            </a:xfrm>
            <a:custGeom>
              <a:rect b="b" l="l" r="r" t="t"/>
              <a:pathLst>
                <a:path extrusionOk="0" h="1167" w="2321">
                  <a:moveTo>
                    <a:pt x="128" y="144"/>
                  </a:moveTo>
                  <a:cubicBezTo>
                    <a:pt x="320" y="267"/>
                    <a:pt x="475" y="442"/>
                    <a:pt x="649" y="590"/>
                  </a:cubicBezTo>
                  <a:cubicBezTo>
                    <a:pt x="698" y="629"/>
                    <a:pt x="752" y="678"/>
                    <a:pt x="820" y="678"/>
                  </a:cubicBezTo>
                  <a:cubicBezTo>
                    <a:pt x="823" y="678"/>
                    <a:pt x="827" y="679"/>
                    <a:pt x="830" y="679"/>
                  </a:cubicBezTo>
                  <a:cubicBezTo>
                    <a:pt x="880" y="679"/>
                    <a:pt x="924" y="645"/>
                    <a:pt x="942" y="595"/>
                  </a:cubicBezTo>
                  <a:cubicBezTo>
                    <a:pt x="961" y="546"/>
                    <a:pt x="952" y="493"/>
                    <a:pt x="942" y="439"/>
                  </a:cubicBezTo>
                  <a:cubicBezTo>
                    <a:pt x="936" y="410"/>
                    <a:pt x="925" y="373"/>
                    <a:pt x="931" y="341"/>
                  </a:cubicBezTo>
                  <a:lnTo>
                    <a:pt x="931" y="341"/>
                  </a:lnTo>
                  <a:cubicBezTo>
                    <a:pt x="976" y="406"/>
                    <a:pt x="994" y="487"/>
                    <a:pt x="1010" y="566"/>
                  </a:cubicBezTo>
                  <a:cubicBezTo>
                    <a:pt x="1025" y="649"/>
                    <a:pt x="1025" y="766"/>
                    <a:pt x="1113" y="810"/>
                  </a:cubicBezTo>
                  <a:cubicBezTo>
                    <a:pt x="1130" y="818"/>
                    <a:pt x="1147" y="822"/>
                    <a:pt x="1164" y="822"/>
                  </a:cubicBezTo>
                  <a:cubicBezTo>
                    <a:pt x="1240" y="822"/>
                    <a:pt x="1296" y="738"/>
                    <a:pt x="1332" y="673"/>
                  </a:cubicBezTo>
                  <a:cubicBezTo>
                    <a:pt x="1387" y="579"/>
                    <a:pt x="1443" y="484"/>
                    <a:pt x="1498" y="389"/>
                  </a:cubicBezTo>
                  <a:lnTo>
                    <a:pt x="1498" y="389"/>
                  </a:lnTo>
                  <a:cubicBezTo>
                    <a:pt x="1528" y="473"/>
                    <a:pt x="1503" y="577"/>
                    <a:pt x="1503" y="659"/>
                  </a:cubicBezTo>
                  <a:cubicBezTo>
                    <a:pt x="1508" y="707"/>
                    <a:pt x="1508" y="785"/>
                    <a:pt x="1556" y="815"/>
                  </a:cubicBezTo>
                  <a:cubicBezTo>
                    <a:pt x="1571" y="823"/>
                    <a:pt x="1586" y="827"/>
                    <a:pt x="1602" y="827"/>
                  </a:cubicBezTo>
                  <a:cubicBezTo>
                    <a:pt x="1639" y="827"/>
                    <a:pt x="1677" y="807"/>
                    <a:pt x="1708" y="790"/>
                  </a:cubicBezTo>
                  <a:cubicBezTo>
                    <a:pt x="1866" y="711"/>
                    <a:pt x="1989" y="561"/>
                    <a:pt x="2152" y="489"/>
                  </a:cubicBezTo>
                  <a:lnTo>
                    <a:pt x="2152" y="489"/>
                  </a:lnTo>
                  <a:cubicBezTo>
                    <a:pt x="1908" y="798"/>
                    <a:pt x="1555" y="1013"/>
                    <a:pt x="1166" y="1088"/>
                  </a:cubicBezTo>
                  <a:cubicBezTo>
                    <a:pt x="1166" y="1088"/>
                    <a:pt x="1165" y="1088"/>
                    <a:pt x="1165" y="1088"/>
                  </a:cubicBezTo>
                  <a:lnTo>
                    <a:pt x="1165" y="1088"/>
                  </a:lnTo>
                  <a:cubicBezTo>
                    <a:pt x="1167" y="1066"/>
                    <a:pt x="1158" y="1043"/>
                    <a:pt x="1132" y="1034"/>
                  </a:cubicBezTo>
                  <a:cubicBezTo>
                    <a:pt x="1015" y="990"/>
                    <a:pt x="922" y="922"/>
                    <a:pt x="835" y="844"/>
                  </a:cubicBezTo>
                  <a:cubicBezTo>
                    <a:pt x="737" y="756"/>
                    <a:pt x="639" y="663"/>
                    <a:pt x="542" y="576"/>
                  </a:cubicBezTo>
                  <a:cubicBezTo>
                    <a:pt x="449" y="488"/>
                    <a:pt x="352" y="400"/>
                    <a:pt x="259" y="312"/>
                  </a:cubicBezTo>
                  <a:cubicBezTo>
                    <a:pt x="209" y="262"/>
                    <a:pt x="155" y="208"/>
                    <a:pt x="128" y="144"/>
                  </a:cubicBezTo>
                  <a:close/>
                  <a:moveTo>
                    <a:pt x="68" y="1"/>
                  </a:moveTo>
                  <a:cubicBezTo>
                    <a:pt x="42" y="1"/>
                    <a:pt x="19" y="22"/>
                    <a:pt x="15" y="49"/>
                  </a:cubicBezTo>
                  <a:cubicBezTo>
                    <a:pt x="1" y="171"/>
                    <a:pt x="79" y="273"/>
                    <a:pt x="157" y="351"/>
                  </a:cubicBezTo>
                  <a:cubicBezTo>
                    <a:pt x="254" y="449"/>
                    <a:pt x="361" y="541"/>
                    <a:pt x="459" y="639"/>
                  </a:cubicBezTo>
                  <a:cubicBezTo>
                    <a:pt x="561" y="732"/>
                    <a:pt x="664" y="829"/>
                    <a:pt x="771" y="927"/>
                  </a:cubicBezTo>
                  <a:cubicBezTo>
                    <a:pt x="869" y="1015"/>
                    <a:pt x="976" y="1093"/>
                    <a:pt x="1103" y="1132"/>
                  </a:cubicBezTo>
                  <a:cubicBezTo>
                    <a:pt x="1109" y="1133"/>
                    <a:pt x="1114" y="1134"/>
                    <a:pt x="1119" y="1134"/>
                  </a:cubicBezTo>
                  <a:cubicBezTo>
                    <a:pt x="1126" y="1134"/>
                    <a:pt x="1131" y="1133"/>
                    <a:pt x="1137" y="1131"/>
                  </a:cubicBezTo>
                  <a:lnTo>
                    <a:pt x="1137" y="1131"/>
                  </a:lnTo>
                  <a:cubicBezTo>
                    <a:pt x="1140" y="1149"/>
                    <a:pt x="1156" y="1167"/>
                    <a:pt x="1177" y="1167"/>
                  </a:cubicBezTo>
                  <a:cubicBezTo>
                    <a:pt x="1180" y="1167"/>
                    <a:pt x="1183" y="1166"/>
                    <a:pt x="1186" y="1166"/>
                  </a:cubicBezTo>
                  <a:cubicBezTo>
                    <a:pt x="1639" y="1093"/>
                    <a:pt x="2049" y="820"/>
                    <a:pt x="2298" y="434"/>
                  </a:cubicBezTo>
                  <a:cubicBezTo>
                    <a:pt x="2321" y="402"/>
                    <a:pt x="2288" y="370"/>
                    <a:pt x="2256" y="370"/>
                  </a:cubicBezTo>
                  <a:cubicBezTo>
                    <a:pt x="2254" y="370"/>
                    <a:pt x="2251" y="370"/>
                    <a:pt x="2249" y="371"/>
                  </a:cubicBezTo>
                  <a:cubicBezTo>
                    <a:pt x="2039" y="405"/>
                    <a:pt x="1898" y="581"/>
                    <a:pt x="1722" y="688"/>
                  </a:cubicBezTo>
                  <a:cubicBezTo>
                    <a:pt x="1698" y="702"/>
                    <a:pt x="1678" y="712"/>
                    <a:pt x="1654" y="722"/>
                  </a:cubicBezTo>
                  <a:cubicBezTo>
                    <a:pt x="1644" y="727"/>
                    <a:pt x="1630" y="737"/>
                    <a:pt x="1615" y="737"/>
                  </a:cubicBezTo>
                  <a:cubicBezTo>
                    <a:pt x="1608" y="739"/>
                    <a:pt x="1605" y="741"/>
                    <a:pt x="1604" y="741"/>
                  </a:cubicBezTo>
                  <a:cubicBezTo>
                    <a:pt x="1603" y="741"/>
                    <a:pt x="1603" y="739"/>
                    <a:pt x="1600" y="732"/>
                  </a:cubicBezTo>
                  <a:cubicBezTo>
                    <a:pt x="1586" y="717"/>
                    <a:pt x="1591" y="673"/>
                    <a:pt x="1591" y="654"/>
                  </a:cubicBezTo>
                  <a:cubicBezTo>
                    <a:pt x="1591" y="624"/>
                    <a:pt x="1591" y="595"/>
                    <a:pt x="1596" y="566"/>
                  </a:cubicBezTo>
                  <a:cubicBezTo>
                    <a:pt x="1600" y="459"/>
                    <a:pt x="1600" y="356"/>
                    <a:pt x="1527" y="268"/>
                  </a:cubicBezTo>
                  <a:cubicBezTo>
                    <a:pt x="1519" y="260"/>
                    <a:pt x="1508" y="256"/>
                    <a:pt x="1498" y="256"/>
                  </a:cubicBezTo>
                  <a:cubicBezTo>
                    <a:pt x="1483" y="256"/>
                    <a:pt x="1467" y="264"/>
                    <a:pt x="1459" y="278"/>
                  </a:cubicBezTo>
                  <a:cubicBezTo>
                    <a:pt x="1400" y="381"/>
                    <a:pt x="1342" y="478"/>
                    <a:pt x="1283" y="581"/>
                  </a:cubicBezTo>
                  <a:cubicBezTo>
                    <a:pt x="1268" y="608"/>
                    <a:pt x="1206" y="731"/>
                    <a:pt x="1159" y="731"/>
                  </a:cubicBezTo>
                  <a:cubicBezTo>
                    <a:pt x="1147" y="731"/>
                    <a:pt x="1136" y="722"/>
                    <a:pt x="1127" y="702"/>
                  </a:cubicBezTo>
                  <a:cubicBezTo>
                    <a:pt x="1113" y="668"/>
                    <a:pt x="1108" y="624"/>
                    <a:pt x="1103" y="585"/>
                  </a:cubicBezTo>
                  <a:cubicBezTo>
                    <a:pt x="1093" y="541"/>
                    <a:pt x="1088" y="498"/>
                    <a:pt x="1074" y="454"/>
                  </a:cubicBezTo>
                  <a:cubicBezTo>
                    <a:pt x="1054" y="371"/>
                    <a:pt x="1020" y="293"/>
                    <a:pt x="957" y="234"/>
                  </a:cubicBezTo>
                  <a:cubicBezTo>
                    <a:pt x="947" y="227"/>
                    <a:pt x="936" y="223"/>
                    <a:pt x="925" y="223"/>
                  </a:cubicBezTo>
                  <a:cubicBezTo>
                    <a:pt x="914" y="223"/>
                    <a:pt x="903" y="227"/>
                    <a:pt x="893" y="234"/>
                  </a:cubicBezTo>
                  <a:cubicBezTo>
                    <a:pt x="800" y="307"/>
                    <a:pt x="859" y="420"/>
                    <a:pt x="864" y="512"/>
                  </a:cubicBezTo>
                  <a:cubicBezTo>
                    <a:pt x="864" y="548"/>
                    <a:pt x="854" y="587"/>
                    <a:pt x="821" y="587"/>
                  </a:cubicBezTo>
                  <a:cubicBezTo>
                    <a:pt x="814" y="587"/>
                    <a:pt x="805" y="585"/>
                    <a:pt x="796" y="581"/>
                  </a:cubicBezTo>
                  <a:cubicBezTo>
                    <a:pt x="742" y="556"/>
                    <a:pt x="693" y="502"/>
                    <a:pt x="649" y="463"/>
                  </a:cubicBezTo>
                  <a:cubicBezTo>
                    <a:pt x="469" y="302"/>
                    <a:pt x="303" y="122"/>
                    <a:pt x="88" y="5"/>
                  </a:cubicBezTo>
                  <a:cubicBezTo>
                    <a:pt x="81" y="2"/>
                    <a:pt x="74" y="1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3391550" y="2335325"/>
              <a:ext cx="130250" cy="113925"/>
            </a:xfrm>
            <a:custGeom>
              <a:rect b="b" l="l" r="r" t="t"/>
              <a:pathLst>
                <a:path extrusionOk="0" h="4557" w="5210">
                  <a:moveTo>
                    <a:pt x="4923" y="1"/>
                  </a:moveTo>
                  <a:cubicBezTo>
                    <a:pt x="4880" y="1"/>
                    <a:pt x="4836" y="11"/>
                    <a:pt x="4795" y="30"/>
                  </a:cubicBezTo>
                  <a:cubicBezTo>
                    <a:pt x="4678" y="83"/>
                    <a:pt x="4605" y="186"/>
                    <a:pt x="4541" y="298"/>
                  </a:cubicBezTo>
                  <a:cubicBezTo>
                    <a:pt x="4483" y="405"/>
                    <a:pt x="4434" y="517"/>
                    <a:pt x="4332" y="595"/>
                  </a:cubicBezTo>
                  <a:cubicBezTo>
                    <a:pt x="4239" y="659"/>
                    <a:pt x="4127" y="698"/>
                    <a:pt x="4015" y="698"/>
                  </a:cubicBezTo>
                  <a:cubicBezTo>
                    <a:pt x="3888" y="698"/>
                    <a:pt x="3780" y="639"/>
                    <a:pt x="3673" y="576"/>
                  </a:cubicBezTo>
                  <a:cubicBezTo>
                    <a:pt x="3561" y="508"/>
                    <a:pt x="3449" y="444"/>
                    <a:pt x="3312" y="434"/>
                  </a:cubicBezTo>
                  <a:cubicBezTo>
                    <a:pt x="3297" y="433"/>
                    <a:pt x="3282" y="433"/>
                    <a:pt x="3268" y="433"/>
                  </a:cubicBezTo>
                  <a:cubicBezTo>
                    <a:pt x="3016" y="433"/>
                    <a:pt x="2785" y="586"/>
                    <a:pt x="2610" y="751"/>
                  </a:cubicBezTo>
                  <a:cubicBezTo>
                    <a:pt x="2507" y="844"/>
                    <a:pt x="2420" y="947"/>
                    <a:pt x="2302" y="1015"/>
                  </a:cubicBezTo>
                  <a:cubicBezTo>
                    <a:pt x="2215" y="1065"/>
                    <a:pt x="2120" y="1090"/>
                    <a:pt x="2021" y="1090"/>
                  </a:cubicBezTo>
                  <a:cubicBezTo>
                    <a:pt x="2004" y="1090"/>
                    <a:pt x="1988" y="1089"/>
                    <a:pt x="1971" y="1088"/>
                  </a:cubicBezTo>
                  <a:cubicBezTo>
                    <a:pt x="1859" y="1083"/>
                    <a:pt x="1751" y="1044"/>
                    <a:pt x="1659" y="976"/>
                  </a:cubicBezTo>
                  <a:cubicBezTo>
                    <a:pt x="1556" y="898"/>
                    <a:pt x="1488" y="786"/>
                    <a:pt x="1429" y="673"/>
                  </a:cubicBezTo>
                  <a:cubicBezTo>
                    <a:pt x="1312" y="464"/>
                    <a:pt x="1181" y="200"/>
                    <a:pt x="917" y="161"/>
                  </a:cubicBezTo>
                  <a:cubicBezTo>
                    <a:pt x="895" y="158"/>
                    <a:pt x="874" y="157"/>
                    <a:pt x="852" y="157"/>
                  </a:cubicBezTo>
                  <a:cubicBezTo>
                    <a:pt x="766" y="157"/>
                    <a:pt x="681" y="181"/>
                    <a:pt x="615" y="239"/>
                  </a:cubicBezTo>
                  <a:cubicBezTo>
                    <a:pt x="537" y="308"/>
                    <a:pt x="522" y="410"/>
                    <a:pt x="473" y="503"/>
                  </a:cubicBezTo>
                  <a:cubicBezTo>
                    <a:pt x="460" y="530"/>
                    <a:pt x="437" y="562"/>
                    <a:pt x="403" y="562"/>
                  </a:cubicBezTo>
                  <a:cubicBezTo>
                    <a:pt x="400" y="562"/>
                    <a:pt x="398" y="562"/>
                    <a:pt x="395" y="561"/>
                  </a:cubicBezTo>
                  <a:cubicBezTo>
                    <a:pt x="336" y="561"/>
                    <a:pt x="280" y="527"/>
                    <a:pt x="221" y="527"/>
                  </a:cubicBezTo>
                  <a:cubicBezTo>
                    <a:pt x="217" y="527"/>
                    <a:pt x="214" y="527"/>
                    <a:pt x="210" y="527"/>
                  </a:cubicBezTo>
                  <a:cubicBezTo>
                    <a:pt x="78" y="542"/>
                    <a:pt x="25" y="688"/>
                    <a:pt x="15" y="805"/>
                  </a:cubicBezTo>
                  <a:cubicBezTo>
                    <a:pt x="0" y="947"/>
                    <a:pt x="54" y="1088"/>
                    <a:pt x="117" y="1210"/>
                  </a:cubicBezTo>
                  <a:cubicBezTo>
                    <a:pt x="176" y="1332"/>
                    <a:pt x="244" y="1449"/>
                    <a:pt x="317" y="1561"/>
                  </a:cubicBezTo>
                  <a:cubicBezTo>
                    <a:pt x="605" y="2029"/>
                    <a:pt x="951" y="2459"/>
                    <a:pt x="1293" y="2883"/>
                  </a:cubicBezTo>
                  <a:cubicBezTo>
                    <a:pt x="1639" y="3317"/>
                    <a:pt x="1990" y="3741"/>
                    <a:pt x="2293" y="4205"/>
                  </a:cubicBezTo>
                  <a:cubicBezTo>
                    <a:pt x="2361" y="4312"/>
                    <a:pt x="2429" y="4419"/>
                    <a:pt x="2493" y="4532"/>
                  </a:cubicBezTo>
                  <a:cubicBezTo>
                    <a:pt x="2503" y="4550"/>
                    <a:pt x="2519" y="4557"/>
                    <a:pt x="2535" y="4557"/>
                  </a:cubicBezTo>
                  <a:cubicBezTo>
                    <a:pt x="2572" y="4557"/>
                    <a:pt x="2609" y="4519"/>
                    <a:pt x="2585" y="4478"/>
                  </a:cubicBezTo>
                  <a:cubicBezTo>
                    <a:pt x="2322" y="4019"/>
                    <a:pt x="2005" y="3595"/>
                    <a:pt x="1678" y="3181"/>
                  </a:cubicBezTo>
                  <a:cubicBezTo>
                    <a:pt x="1342" y="2756"/>
                    <a:pt x="995" y="2342"/>
                    <a:pt x="683" y="1898"/>
                  </a:cubicBezTo>
                  <a:cubicBezTo>
                    <a:pt x="532" y="1688"/>
                    <a:pt x="390" y="1468"/>
                    <a:pt x="259" y="1244"/>
                  </a:cubicBezTo>
                  <a:cubicBezTo>
                    <a:pt x="195" y="1127"/>
                    <a:pt x="127" y="1000"/>
                    <a:pt x="122" y="864"/>
                  </a:cubicBezTo>
                  <a:cubicBezTo>
                    <a:pt x="117" y="800"/>
                    <a:pt x="127" y="737"/>
                    <a:pt x="161" y="683"/>
                  </a:cubicBezTo>
                  <a:cubicBezTo>
                    <a:pt x="180" y="652"/>
                    <a:pt x="205" y="641"/>
                    <a:pt x="235" y="641"/>
                  </a:cubicBezTo>
                  <a:cubicBezTo>
                    <a:pt x="251" y="641"/>
                    <a:pt x="269" y="644"/>
                    <a:pt x="288" y="649"/>
                  </a:cubicBezTo>
                  <a:cubicBezTo>
                    <a:pt x="324" y="662"/>
                    <a:pt x="362" y="673"/>
                    <a:pt x="400" y="673"/>
                  </a:cubicBezTo>
                  <a:cubicBezTo>
                    <a:pt x="420" y="673"/>
                    <a:pt x="439" y="670"/>
                    <a:pt x="459" y="664"/>
                  </a:cubicBezTo>
                  <a:cubicBezTo>
                    <a:pt x="503" y="644"/>
                    <a:pt x="537" y="610"/>
                    <a:pt x="561" y="571"/>
                  </a:cubicBezTo>
                  <a:cubicBezTo>
                    <a:pt x="610" y="493"/>
                    <a:pt x="620" y="386"/>
                    <a:pt x="688" y="327"/>
                  </a:cubicBezTo>
                  <a:cubicBezTo>
                    <a:pt x="731" y="284"/>
                    <a:pt x="789" y="268"/>
                    <a:pt x="848" y="268"/>
                  </a:cubicBezTo>
                  <a:cubicBezTo>
                    <a:pt x="883" y="268"/>
                    <a:pt x="919" y="274"/>
                    <a:pt x="951" y="283"/>
                  </a:cubicBezTo>
                  <a:cubicBezTo>
                    <a:pt x="1064" y="322"/>
                    <a:pt x="1146" y="420"/>
                    <a:pt x="1205" y="512"/>
                  </a:cubicBezTo>
                  <a:cubicBezTo>
                    <a:pt x="1342" y="722"/>
                    <a:pt x="1424" y="976"/>
                    <a:pt x="1659" y="1108"/>
                  </a:cubicBezTo>
                  <a:cubicBezTo>
                    <a:pt x="1764" y="1168"/>
                    <a:pt x="1887" y="1199"/>
                    <a:pt x="2009" y="1199"/>
                  </a:cubicBezTo>
                  <a:cubicBezTo>
                    <a:pt x="2114" y="1199"/>
                    <a:pt x="2218" y="1177"/>
                    <a:pt x="2312" y="1132"/>
                  </a:cubicBezTo>
                  <a:cubicBezTo>
                    <a:pt x="2434" y="1073"/>
                    <a:pt x="2527" y="976"/>
                    <a:pt x="2620" y="883"/>
                  </a:cubicBezTo>
                  <a:cubicBezTo>
                    <a:pt x="2717" y="790"/>
                    <a:pt x="2815" y="708"/>
                    <a:pt x="2927" y="639"/>
                  </a:cubicBezTo>
                  <a:cubicBezTo>
                    <a:pt x="3029" y="584"/>
                    <a:pt x="3144" y="541"/>
                    <a:pt x="3264" y="541"/>
                  </a:cubicBezTo>
                  <a:cubicBezTo>
                    <a:pt x="3270" y="541"/>
                    <a:pt x="3276" y="541"/>
                    <a:pt x="3283" y="542"/>
                  </a:cubicBezTo>
                  <a:cubicBezTo>
                    <a:pt x="3415" y="542"/>
                    <a:pt x="3522" y="610"/>
                    <a:pt x="3629" y="673"/>
                  </a:cubicBezTo>
                  <a:cubicBezTo>
                    <a:pt x="3737" y="732"/>
                    <a:pt x="3844" y="786"/>
                    <a:pt x="3971" y="795"/>
                  </a:cubicBezTo>
                  <a:cubicBezTo>
                    <a:pt x="3980" y="796"/>
                    <a:pt x="3989" y="796"/>
                    <a:pt x="3999" y="796"/>
                  </a:cubicBezTo>
                  <a:cubicBezTo>
                    <a:pt x="4102" y="796"/>
                    <a:pt x="4204" y="772"/>
                    <a:pt x="4297" y="727"/>
                  </a:cubicBezTo>
                  <a:cubicBezTo>
                    <a:pt x="4400" y="678"/>
                    <a:pt x="4483" y="595"/>
                    <a:pt x="4546" y="493"/>
                  </a:cubicBezTo>
                  <a:cubicBezTo>
                    <a:pt x="4610" y="391"/>
                    <a:pt x="4654" y="264"/>
                    <a:pt x="4746" y="176"/>
                  </a:cubicBezTo>
                  <a:cubicBezTo>
                    <a:pt x="4792" y="133"/>
                    <a:pt x="4859" y="98"/>
                    <a:pt x="4923" y="98"/>
                  </a:cubicBezTo>
                  <a:cubicBezTo>
                    <a:pt x="4961" y="98"/>
                    <a:pt x="4998" y="111"/>
                    <a:pt x="5029" y="142"/>
                  </a:cubicBezTo>
                  <a:cubicBezTo>
                    <a:pt x="5102" y="215"/>
                    <a:pt x="5102" y="347"/>
                    <a:pt x="5107" y="444"/>
                  </a:cubicBezTo>
                  <a:cubicBezTo>
                    <a:pt x="5117" y="698"/>
                    <a:pt x="5107" y="951"/>
                    <a:pt x="5083" y="1205"/>
                  </a:cubicBezTo>
                  <a:cubicBezTo>
                    <a:pt x="5034" y="1712"/>
                    <a:pt x="4907" y="2215"/>
                    <a:pt x="4727" y="2693"/>
                  </a:cubicBezTo>
                  <a:cubicBezTo>
                    <a:pt x="4541" y="3166"/>
                    <a:pt x="4302" y="3624"/>
                    <a:pt x="4000" y="4039"/>
                  </a:cubicBezTo>
                  <a:cubicBezTo>
                    <a:pt x="3927" y="4141"/>
                    <a:pt x="3854" y="4239"/>
                    <a:pt x="3776" y="4337"/>
                  </a:cubicBezTo>
                  <a:cubicBezTo>
                    <a:pt x="3757" y="4359"/>
                    <a:pt x="3775" y="4390"/>
                    <a:pt x="3798" y="4390"/>
                  </a:cubicBezTo>
                  <a:cubicBezTo>
                    <a:pt x="3805" y="4390"/>
                    <a:pt x="3813" y="4387"/>
                    <a:pt x="3819" y="4380"/>
                  </a:cubicBezTo>
                  <a:cubicBezTo>
                    <a:pt x="4166" y="3990"/>
                    <a:pt x="4449" y="3541"/>
                    <a:pt x="4668" y="3068"/>
                  </a:cubicBezTo>
                  <a:cubicBezTo>
                    <a:pt x="4888" y="2590"/>
                    <a:pt x="5044" y="2083"/>
                    <a:pt x="5132" y="1566"/>
                  </a:cubicBezTo>
                  <a:cubicBezTo>
                    <a:pt x="5175" y="1308"/>
                    <a:pt x="5200" y="1049"/>
                    <a:pt x="5210" y="786"/>
                  </a:cubicBezTo>
                  <a:cubicBezTo>
                    <a:pt x="5210" y="654"/>
                    <a:pt x="5210" y="527"/>
                    <a:pt x="5200" y="395"/>
                  </a:cubicBezTo>
                  <a:cubicBezTo>
                    <a:pt x="5195" y="288"/>
                    <a:pt x="5180" y="166"/>
                    <a:pt x="5107" y="83"/>
                  </a:cubicBezTo>
                  <a:cubicBezTo>
                    <a:pt x="5056" y="26"/>
                    <a:pt x="4991" y="1"/>
                    <a:pt x="4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3489600" y="2344700"/>
              <a:ext cx="66475" cy="100000"/>
            </a:xfrm>
            <a:custGeom>
              <a:rect b="b" l="l" r="r" t="t"/>
              <a:pathLst>
                <a:path extrusionOk="0" h="4000" w="2659">
                  <a:moveTo>
                    <a:pt x="1407" y="1"/>
                  </a:moveTo>
                  <a:cubicBezTo>
                    <a:pt x="1381" y="1"/>
                    <a:pt x="1354" y="7"/>
                    <a:pt x="1327" y="20"/>
                  </a:cubicBezTo>
                  <a:cubicBezTo>
                    <a:pt x="1288" y="40"/>
                    <a:pt x="1258" y="74"/>
                    <a:pt x="1253" y="113"/>
                  </a:cubicBezTo>
                  <a:cubicBezTo>
                    <a:pt x="1248" y="148"/>
                    <a:pt x="1275" y="171"/>
                    <a:pt x="1301" y="171"/>
                  </a:cubicBezTo>
                  <a:cubicBezTo>
                    <a:pt x="1319" y="171"/>
                    <a:pt x="1335" y="161"/>
                    <a:pt x="1341" y="137"/>
                  </a:cubicBezTo>
                  <a:cubicBezTo>
                    <a:pt x="1346" y="103"/>
                    <a:pt x="1380" y="94"/>
                    <a:pt x="1410" y="94"/>
                  </a:cubicBezTo>
                  <a:cubicBezTo>
                    <a:pt x="1463" y="94"/>
                    <a:pt x="1507" y="123"/>
                    <a:pt x="1551" y="142"/>
                  </a:cubicBezTo>
                  <a:cubicBezTo>
                    <a:pt x="1597" y="162"/>
                    <a:pt x="1641" y="170"/>
                    <a:pt x="1685" y="170"/>
                  </a:cubicBezTo>
                  <a:cubicBezTo>
                    <a:pt x="1729" y="170"/>
                    <a:pt x="1773" y="162"/>
                    <a:pt x="1819" y="147"/>
                  </a:cubicBezTo>
                  <a:cubicBezTo>
                    <a:pt x="1878" y="130"/>
                    <a:pt x="1948" y="95"/>
                    <a:pt x="2013" y="95"/>
                  </a:cubicBezTo>
                  <a:cubicBezTo>
                    <a:pt x="2023" y="95"/>
                    <a:pt x="2033" y="96"/>
                    <a:pt x="2044" y="98"/>
                  </a:cubicBezTo>
                  <a:cubicBezTo>
                    <a:pt x="2141" y="118"/>
                    <a:pt x="2136" y="259"/>
                    <a:pt x="2141" y="337"/>
                  </a:cubicBezTo>
                  <a:cubicBezTo>
                    <a:pt x="2146" y="459"/>
                    <a:pt x="2141" y="581"/>
                    <a:pt x="2122" y="703"/>
                  </a:cubicBezTo>
                  <a:cubicBezTo>
                    <a:pt x="2112" y="796"/>
                    <a:pt x="2063" y="923"/>
                    <a:pt x="2136" y="996"/>
                  </a:cubicBezTo>
                  <a:cubicBezTo>
                    <a:pt x="2170" y="1030"/>
                    <a:pt x="2213" y="1039"/>
                    <a:pt x="2257" y="1039"/>
                  </a:cubicBezTo>
                  <a:cubicBezTo>
                    <a:pt x="2295" y="1039"/>
                    <a:pt x="2334" y="1032"/>
                    <a:pt x="2370" y="1030"/>
                  </a:cubicBezTo>
                  <a:cubicBezTo>
                    <a:pt x="2386" y="1028"/>
                    <a:pt x="2402" y="1026"/>
                    <a:pt x="2418" y="1026"/>
                  </a:cubicBezTo>
                  <a:cubicBezTo>
                    <a:pt x="2440" y="1026"/>
                    <a:pt x="2460" y="1030"/>
                    <a:pt x="2478" y="1045"/>
                  </a:cubicBezTo>
                  <a:cubicBezTo>
                    <a:pt x="2512" y="1064"/>
                    <a:pt x="2531" y="1098"/>
                    <a:pt x="2541" y="1137"/>
                  </a:cubicBezTo>
                  <a:cubicBezTo>
                    <a:pt x="2570" y="1235"/>
                    <a:pt x="2517" y="1332"/>
                    <a:pt x="2463" y="1415"/>
                  </a:cubicBezTo>
                  <a:cubicBezTo>
                    <a:pt x="2405" y="1503"/>
                    <a:pt x="2346" y="1591"/>
                    <a:pt x="2288" y="1679"/>
                  </a:cubicBezTo>
                  <a:cubicBezTo>
                    <a:pt x="2170" y="1850"/>
                    <a:pt x="2053" y="2015"/>
                    <a:pt x="1927" y="2181"/>
                  </a:cubicBezTo>
                  <a:cubicBezTo>
                    <a:pt x="1683" y="2508"/>
                    <a:pt x="1419" y="2820"/>
                    <a:pt x="1127" y="3108"/>
                  </a:cubicBezTo>
                  <a:cubicBezTo>
                    <a:pt x="800" y="3430"/>
                    <a:pt x="429" y="3703"/>
                    <a:pt x="34" y="3937"/>
                  </a:cubicBezTo>
                  <a:cubicBezTo>
                    <a:pt x="1" y="3958"/>
                    <a:pt x="21" y="4000"/>
                    <a:pt x="51" y="4000"/>
                  </a:cubicBezTo>
                  <a:cubicBezTo>
                    <a:pt x="57" y="4000"/>
                    <a:pt x="62" y="3999"/>
                    <a:pt x="68" y="3996"/>
                  </a:cubicBezTo>
                  <a:cubicBezTo>
                    <a:pt x="463" y="3820"/>
                    <a:pt x="810" y="3547"/>
                    <a:pt x="1127" y="3254"/>
                  </a:cubicBezTo>
                  <a:cubicBezTo>
                    <a:pt x="1444" y="2957"/>
                    <a:pt x="1727" y="2620"/>
                    <a:pt x="1985" y="2274"/>
                  </a:cubicBezTo>
                  <a:cubicBezTo>
                    <a:pt x="2117" y="2098"/>
                    <a:pt x="2244" y="1918"/>
                    <a:pt x="2366" y="1737"/>
                  </a:cubicBezTo>
                  <a:cubicBezTo>
                    <a:pt x="2429" y="1650"/>
                    <a:pt x="2487" y="1557"/>
                    <a:pt x="2546" y="1464"/>
                  </a:cubicBezTo>
                  <a:cubicBezTo>
                    <a:pt x="2605" y="1376"/>
                    <a:pt x="2658" y="1274"/>
                    <a:pt x="2644" y="1162"/>
                  </a:cubicBezTo>
                  <a:cubicBezTo>
                    <a:pt x="2634" y="1074"/>
                    <a:pt x="2585" y="981"/>
                    <a:pt x="2497" y="947"/>
                  </a:cubicBezTo>
                  <a:cubicBezTo>
                    <a:pt x="2471" y="937"/>
                    <a:pt x="2446" y="934"/>
                    <a:pt x="2421" y="934"/>
                  </a:cubicBezTo>
                  <a:cubicBezTo>
                    <a:pt x="2373" y="934"/>
                    <a:pt x="2326" y="945"/>
                    <a:pt x="2278" y="945"/>
                  </a:cubicBezTo>
                  <a:cubicBezTo>
                    <a:pt x="2265" y="945"/>
                    <a:pt x="2252" y="944"/>
                    <a:pt x="2239" y="942"/>
                  </a:cubicBezTo>
                  <a:cubicBezTo>
                    <a:pt x="2190" y="937"/>
                    <a:pt x="2195" y="889"/>
                    <a:pt x="2200" y="850"/>
                  </a:cubicBezTo>
                  <a:cubicBezTo>
                    <a:pt x="2209" y="791"/>
                    <a:pt x="2224" y="728"/>
                    <a:pt x="2229" y="669"/>
                  </a:cubicBezTo>
                  <a:cubicBezTo>
                    <a:pt x="2244" y="542"/>
                    <a:pt x="2248" y="411"/>
                    <a:pt x="2234" y="284"/>
                  </a:cubicBezTo>
                  <a:cubicBezTo>
                    <a:pt x="2229" y="186"/>
                    <a:pt x="2209" y="79"/>
                    <a:pt x="2117" y="25"/>
                  </a:cubicBezTo>
                  <a:cubicBezTo>
                    <a:pt x="2086" y="8"/>
                    <a:pt x="2053" y="1"/>
                    <a:pt x="2019" y="1"/>
                  </a:cubicBezTo>
                  <a:cubicBezTo>
                    <a:pt x="1967" y="1"/>
                    <a:pt x="1913" y="17"/>
                    <a:pt x="1863" y="35"/>
                  </a:cubicBezTo>
                  <a:cubicBezTo>
                    <a:pt x="1801" y="56"/>
                    <a:pt x="1742" y="79"/>
                    <a:pt x="1680" y="79"/>
                  </a:cubicBezTo>
                  <a:cubicBezTo>
                    <a:pt x="1654" y="79"/>
                    <a:pt x="1627" y="74"/>
                    <a:pt x="1600" y="64"/>
                  </a:cubicBezTo>
                  <a:cubicBezTo>
                    <a:pt x="1533" y="36"/>
                    <a:pt x="1472" y="1"/>
                    <a:pt x="14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3378375" y="2364025"/>
              <a:ext cx="65250" cy="74725"/>
            </a:xfrm>
            <a:custGeom>
              <a:rect b="b" l="l" r="r" t="t"/>
              <a:pathLst>
                <a:path extrusionOk="0" h="2989" w="2610">
                  <a:moveTo>
                    <a:pt x="454" y="1"/>
                  </a:moveTo>
                  <a:cubicBezTo>
                    <a:pt x="381" y="1"/>
                    <a:pt x="308" y="19"/>
                    <a:pt x="244" y="57"/>
                  </a:cubicBezTo>
                  <a:cubicBezTo>
                    <a:pt x="113" y="135"/>
                    <a:pt x="44" y="281"/>
                    <a:pt x="30" y="433"/>
                  </a:cubicBezTo>
                  <a:cubicBezTo>
                    <a:pt x="0" y="740"/>
                    <a:pt x="220" y="1033"/>
                    <a:pt x="415" y="1252"/>
                  </a:cubicBezTo>
                  <a:cubicBezTo>
                    <a:pt x="610" y="1476"/>
                    <a:pt x="834" y="1667"/>
                    <a:pt x="1064" y="1852"/>
                  </a:cubicBezTo>
                  <a:cubicBezTo>
                    <a:pt x="1308" y="2042"/>
                    <a:pt x="1556" y="2223"/>
                    <a:pt x="1810" y="2408"/>
                  </a:cubicBezTo>
                  <a:cubicBezTo>
                    <a:pt x="1947" y="2506"/>
                    <a:pt x="2078" y="2608"/>
                    <a:pt x="2215" y="2711"/>
                  </a:cubicBezTo>
                  <a:cubicBezTo>
                    <a:pt x="2278" y="2759"/>
                    <a:pt x="2342" y="2808"/>
                    <a:pt x="2405" y="2857"/>
                  </a:cubicBezTo>
                  <a:cubicBezTo>
                    <a:pt x="2434" y="2876"/>
                    <a:pt x="2464" y="2901"/>
                    <a:pt x="2493" y="2920"/>
                  </a:cubicBezTo>
                  <a:cubicBezTo>
                    <a:pt x="2512" y="2930"/>
                    <a:pt x="2527" y="2935"/>
                    <a:pt x="2547" y="2945"/>
                  </a:cubicBezTo>
                  <a:cubicBezTo>
                    <a:pt x="2561" y="2959"/>
                    <a:pt x="2581" y="2974"/>
                    <a:pt x="2600" y="2989"/>
                  </a:cubicBezTo>
                  <a:cubicBezTo>
                    <a:pt x="2605" y="2989"/>
                    <a:pt x="2610" y="2984"/>
                    <a:pt x="2605" y="2979"/>
                  </a:cubicBezTo>
                  <a:cubicBezTo>
                    <a:pt x="2586" y="2959"/>
                    <a:pt x="2556" y="2935"/>
                    <a:pt x="2542" y="2906"/>
                  </a:cubicBezTo>
                  <a:cubicBezTo>
                    <a:pt x="2522" y="2876"/>
                    <a:pt x="2503" y="2852"/>
                    <a:pt x="2478" y="2828"/>
                  </a:cubicBezTo>
                  <a:cubicBezTo>
                    <a:pt x="2434" y="2784"/>
                    <a:pt x="2386" y="2740"/>
                    <a:pt x="2332" y="2701"/>
                  </a:cubicBezTo>
                  <a:cubicBezTo>
                    <a:pt x="2230" y="2608"/>
                    <a:pt x="2117" y="2525"/>
                    <a:pt x="2005" y="2437"/>
                  </a:cubicBezTo>
                  <a:cubicBezTo>
                    <a:pt x="1771" y="2262"/>
                    <a:pt x="1532" y="2091"/>
                    <a:pt x="1298" y="1915"/>
                  </a:cubicBezTo>
                  <a:cubicBezTo>
                    <a:pt x="1073" y="1740"/>
                    <a:pt x="849" y="1559"/>
                    <a:pt x="644" y="1359"/>
                  </a:cubicBezTo>
                  <a:cubicBezTo>
                    <a:pt x="552" y="1267"/>
                    <a:pt x="464" y="1169"/>
                    <a:pt x="386" y="1062"/>
                  </a:cubicBezTo>
                  <a:cubicBezTo>
                    <a:pt x="293" y="945"/>
                    <a:pt x="210" y="818"/>
                    <a:pt x="161" y="677"/>
                  </a:cubicBezTo>
                  <a:cubicBezTo>
                    <a:pt x="108" y="530"/>
                    <a:pt x="108" y="355"/>
                    <a:pt x="205" y="223"/>
                  </a:cubicBezTo>
                  <a:cubicBezTo>
                    <a:pt x="266" y="140"/>
                    <a:pt x="364" y="96"/>
                    <a:pt x="462" y="96"/>
                  </a:cubicBezTo>
                  <a:cubicBezTo>
                    <a:pt x="520" y="96"/>
                    <a:pt x="579" y="112"/>
                    <a:pt x="630" y="145"/>
                  </a:cubicBezTo>
                  <a:cubicBezTo>
                    <a:pt x="638" y="151"/>
                    <a:pt x="647" y="153"/>
                    <a:pt x="655" y="153"/>
                  </a:cubicBezTo>
                  <a:cubicBezTo>
                    <a:pt x="697" y="153"/>
                    <a:pt x="723" y="90"/>
                    <a:pt x="678" y="62"/>
                  </a:cubicBezTo>
                  <a:cubicBezTo>
                    <a:pt x="611" y="22"/>
                    <a:pt x="532" y="1"/>
                    <a:pt x="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3495925" y="2328325"/>
              <a:ext cx="7475" cy="7150"/>
            </a:xfrm>
            <a:custGeom>
              <a:rect b="b" l="l" r="r" t="t"/>
              <a:pathLst>
                <a:path extrusionOk="0" h="286" w="299">
                  <a:moveTo>
                    <a:pt x="85" y="85"/>
                  </a:moveTo>
                  <a:cubicBezTo>
                    <a:pt x="85" y="85"/>
                    <a:pt x="84" y="85"/>
                    <a:pt x="83" y="85"/>
                  </a:cubicBezTo>
                  <a:cubicBezTo>
                    <a:pt x="83" y="86"/>
                    <a:pt x="84" y="87"/>
                    <a:pt x="84" y="87"/>
                  </a:cubicBezTo>
                  <a:cubicBezTo>
                    <a:pt x="84" y="87"/>
                    <a:pt x="85" y="86"/>
                    <a:pt x="85" y="85"/>
                  </a:cubicBezTo>
                  <a:close/>
                  <a:moveTo>
                    <a:pt x="191" y="66"/>
                  </a:moveTo>
                  <a:cubicBezTo>
                    <a:pt x="196" y="71"/>
                    <a:pt x="196" y="71"/>
                    <a:pt x="200" y="75"/>
                  </a:cubicBezTo>
                  <a:cubicBezTo>
                    <a:pt x="205" y="75"/>
                    <a:pt x="205" y="80"/>
                    <a:pt x="210" y="80"/>
                  </a:cubicBezTo>
                  <a:cubicBezTo>
                    <a:pt x="210" y="83"/>
                    <a:pt x="210" y="84"/>
                    <a:pt x="211" y="85"/>
                  </a:cubicBezTo>
                  <a:lnTo>
                    <a:pt x="211" y="85"/>
                  </a:lnTo>
                  <a:cubicBezTo>
                    <a:pt x="210" y="86"/>
                    <a:pt x="210" y="88"/>
                    <a:pt x="210" y="90"/>
                  </a:cubicBezTo>
                  <a:cubicBezTo>
                    <a:pt x="215" y="90"/>
                    <a:pt x="215" y="95"/>
                    <a:pt x="215" y="100"/>
                  </a:cubicBezTo>
                  <a:cubicBezTo>
                    <a:pt x="215" y="102"/>
                    <a:pt x="215" y="105"/>
                    <a:pt x="215" y="105"/>
                  </a:cubicBezTo>
                  <a:cubicBezTo>
                    <a:pt x="210" y="105"/>
                    <a:pt x="210" y="114"/>
                    <a:pt x="215" y="119"/>
                  </a:cubicBezTo>
                  <a:cubicBezTo>
                    <a:pt x="215" y="130"/>
                    <a:pt x="220" y="139"/>
                    <a:pt x="227" y="145"/>
                  </a:cubicBezTo>
                  <a:lnTo>
                    <a:pt x="227" y="145"/>
                  </a:lnTo>
                  <a:cubicBezTo>
                    <a:pt x="224" y="152"/>
                    <a:pt x="222" y="161"/>
                    <a:pt x="225" y="168"/>
                  </a:cubicBezTo>
                  <a:cubicBezTo>
                    <a:pt x="225" y="169"/>
                    <a:pt x="225" y="171"/>
                    <a:pt x="225" y="173"/>
                  </a:cubicBezTo>
                  <a:cubicBezTo>
                    <a:pt x="225" y="173"/>
                    <a:pt x="225" y="173"/>
                    <a:pt x="225" y="178"/>
                  </a:cubicBezTo>
                  <a:cubicBezTo>
                    <a:pt x="225" y="183"/>
                    <a:pt x="225" y="183"/>
                    <a:pt x="225" y="183"/>
                  </a:cubicBezTo>
                  <a:cubicBezTo>
                    <a:pt x="225" y="188"/>
                    <a:pt x="220" y="188"/>
                    <a:pt x="225" y="188"/>
                  </a:cubicBezTo>
                  <a:cubicBezTo>
                    <a:pt x="220" y="188"/>
                    <a:pt x="220" y="188"/>
                    <a:pt x="220" y="192"/>
                  </a:cubicBezTo>
                  <a:cubicBezTo>
                    <a:pt x="220" y="192"/>
                    <a:pt x="220" y="192"/>
                    <a:pt x="215" y="197"/>
                  </a:cubicBezTo>
                  <a:cubicBezTo>
                    <a:pt x="211" y="202"/>
                    <a:pt x="207" y="206"/>
                    <a:pt x="206" y="210"/>
                  </a:cubicBezTo>
                  <a:lnTo>
                    <a:pt x="206" y="210"/>
                  </a:lnTo>
                  <a:cubicBezTo>
                    <a:pt x="204" y="210"/>
                    <a:pt x="199" y="212"/>
                    <a:pt x="196" y="212"/>
                  </a:cubicBezTo>
                  <a:cubicBezTo>
                    <a:pt x="196" y="212"/>
                    <a:pt x="196" y="217"/>
                    <a:pt x="191" y="217"/>
                  </a:cubicBezTo>
                  <a:lnTo>
                    <a:pt x="186" y="217"/>
                  </a:lnTo>
                  <a:cubicBezTo>
                    <a:pt x="181" y="217"/>
                    <a:pt x="181" y="217"/>
                    <a:pt x="181" y="222"/>
                  </a:cubicBezTo>
                  <a:lnTo>
                    <a:pt x="166" y="222"/>
                  </a:lnTo>
                  <a:cubicBezTo>
                    <a:pt x="161" y="222"/>
                    <a:pt x="161" y="217"/>
                    <a:pt x="157" y="217"/>
                  </a:cubicBezTo>
                  <a:cubicBezTo>
                    <a:pt x="152" y="217"/>
                    <a:pt x="147" y="217"/>
                    <a:pt x="142" y="212"/>
                  </a:cubicBezTo>
                  <a:cubicBezTo>
                    <a:pt x="142" y="212"/>
                    <a:pt x="137" y="212"/>
                    <a:pt x="132" y="207"/>
                  </a:cubicBezTo>
                  <a:cubicBezTo>
                    <a:pt x="127" y="207"/>
                    <a:pt x="127" y="202"/>
                    <a:pt x="122" y="202"/>
                  </a:cubicBezTo>
                  <a:cubicBezTo>
                    <a:pt x="127" y="202"/>
                    <a:pt x="118" y="197"/>
                    <a:pt x="113" y="197"/>
                  </a:cubicBezTo>
                  <a:cubicBezTo>
                    <a:pt x="113" y="192"/>
                    <a:pt x="108" y="188"/>
                    <a:pt x="103" y="183"/>
                  </a:cubicBezTo>
                  <a:cubicBezTo>
                    <a:pt x="103" y="183"/>
                    <a:pt x="98" y="183"/>
                    <a:pt x="98" y="178"/>
                  </a:cubicBezTo>
                  <a:cubicBezTo>
                    <a:pt x="93" y="168"/>
                    <a:pt x="88" y="163"/>
                    <a:pt x="83" y="158"/>
                  </a:cubicBezTo>
                  <a:cubicBezTo>
                    <a:pt x="82" y="155"/>
                    <a:pt x="81" y="154"/>
                    <a:pt x="81" y="154"/>
                  </a:cubicBezTo>
                  <a:lnTo>
                    <a:pt x="81" y="154"/>
                  </a:lnTo>
                  <a:cubicBezTo>
                    <a:pt x="81" y="154"/>
                    <a:pt x="82" y="155"/>
                    <a:pt x="83" y="155"/>
                  </a:cubicBezTo>
                  <a:cubicBezTo>
                    <a:pt x="83" y="155"/>
                    <a:pt x="83" y="155"/>
                    <a:pt x="83" y="153"/>
                  </a:cubicBezTo>
                  <a:cubicBezTo>
                    <a:pt x="83" y="153"/>
                    <a:pt x="83" y="153"/>
                    <a:pt x="83" y="149"/>
                  </a:cubicBezTo>
                  <a:cubicBezTo>
                    <a:pt x="79" y="144"/>
                    <a:pt x="79" y="139"/>
                    <a:pt x="79" y="134"/>
                  </a:cubicBezTo>
                  <a:cubicBezTo>
                    <a:pt x="79" y="134"/>
                    <a:pt x="79" y="129"/>
                    <a:pt x="79" y="129"/>
                  </a:cubicBezTo>
                  <a:cubicBezTo>
                    <a:pt x="79" y="124"/>
                    <a:pt x="79" y="119"/>
                    <a:pt x="79" y="114"/>
                  </a:cubicBezTo>
                  <a:cubicBezTo>
                    <a:pt x="79" y="114"/>
                    <a:pt x="79" y="112"/>
                    <a:pt x="79" y="110"/>
                  </a:cubicBezTo>
                  <a:cubicBezTo>
                    <a:pt x="79" y="105"/>
                    <a:pt x="79" y="100"/>
                    <a:pt x="79" y="95"/>
                  </a:cubicBezTo>
                  <a:cubicBezTo>
                    <a:pt x="79" y="95"/>
                    <a:pt x="83" y="95"/>
                    <a:pt x="83" y="90"/>
                  </a:cubicBezTo>
                  <a:cubicBezTo>
                    <a:pt x="83" y="90"/>
                    <a:pt x="83" y="90"/>
                    <a:pt x="83" y="85"/>
                  </a:cubicBezTo>
                  <a:cubicBezTo>
                    <a:pt x="84" y="84"/>
                    <a:pt x="85" y="84"/>
                    <a:pt x="85" y="84"/>
                  </a:cubicBezTo>
                  <a:lnTo>
                    <a:pt x="85" y="84"/>
                  </a:lnTo>
                  <a:cubicBezTo>
                    <a:pt x="86" y="84"/>
                    <a:pt x="86" y="84"/>
                    <a:pt x="85" y="85"/>
                  </a:cubicBezTo>
                  <a:lnTo>
                    <a:pt x="85" y="85"/>
                  </a:lnTo>
                  <a:cubicBezTo>
                    <a:pt x="88" y="85"/>
                    <a:pt x="88" y="84"/>
                    <a:pt x="88" y="80"/>
                  </a:cubicBezTo>
                  <a:cubicBezTo>
                    <a:pt x="92" y="80"/>
                    <a:pt x="93" y="78"/>
                    <a:pt x="93" y="78"/>
                  </a:cubicBezTo>
                  <a:cubicBezTo>
                    <a:pt x="93" y="78"/>
                    <a:pt x="93" y="79"/>
                    <a:pt x="93" y="80"/>
                  </a:cubicBezTo>
                  <a:cubicBezTo>
                    <a:pt x="93" y="75"/>
                    <a:pt x="103" y="75"/>
                    <a:pt x="108" y="71"/>
                  </a:cubicBezTo>
                  <a:lnTo>
                    <a:pt x="118" y="71"/>
                  </a:lnTo>
                  <a:cubicBezTo>
                    <a:pt x="118" y="66"/>
                    <a:pt x="127" y="66"/>
                    <a:pt x="127" y="66"/>
                  </a:cubicBezTo>
                  <a:close/>
                  <a:moveTo>
                    <a:pt x="174" y="0"/>
                  </a:moveTo>
                  <a:cubicBezTo>
                    <a:pt x="152" y="0"/>
                    <a:pt x="129" y="4"/>
                    <a:pt x="108" y="7"/>
                  </a:cubicBezTo>
                  <a:cubicBezTo>
                    <a:pt x="79" y="12"/>
                    <a:pt x="49" y="27"/>
                    <a:pt x="30" y="51"/>
                  </a:cubicBezTo>
                  <a:cubicBezTo>
                    <a:pt x="1" y="95"/>
                    <a:pt x="5" y="153"/>
                    <a:pt x="30" y="202"/>
                  </a:cubicBezTo>
                  <a:cubicBezTo>
                    <a:pt x="53" y="248"/>
                    <a:pt x="106" y="286"/>
                    <a:pt x="161" y="286"/>
                  </a:cubicBezTo>
                  <a:cubicBezTo>
                    <a:pt x="165" y="286"/>
                    <a:pt x="168" y="285"/>
                    <a:pt x="171" y="285"/>
                  </a:cubicBezTo>
                  <a:cubicBezTo>
                    <a:pt x="240" y="285"/>
                    <a:pt x="298" y="222"/>
                    <a:pt x="283" y="153"/>
                  </a:cubicBezTo>
                  <a:cubicBezTo>
                    <a:pt x="281" y="148"/>
                    <a:pt x="277" y="142"/>
                    <a:pt x="272" y="138"/>
                  </a:cubicBezTo>
                  <a:lnTo>
                    <a:pt x="272" y="138"/>
                  </a:lnTo>
                  <a:cubicBezTo>
                    <a:pt x="281" y="127"/>
                    <a:pt x="285" y="111"/>
                    <a:pt x="288" y="100"/>
                  </a:cubicBezTo>
                  <a:cubicBezTo>
                    <a:pt x="288" y="80"/>
                    <a:pt x="283" y="66"/>
                    <a:pt x="274" y="51"/>
                  </a:cubicBezTo>
                  <a:cubicBezTo>
                    <a:pt x="259" y="27"/>
                    <a:pt x="230" y="7"/>
                    <a:pt x="200" y="2"/>
                  </a:cubicBezTo>
                  <a:cubicBezTo>
                    <a:pt x="192" y="1"/>
                    <a:pt x="183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3481650" y="2346075"/>
              <a:ext cx="7725" cy="6025"/>
            </a:xfrm>
            <a:custGeom>
              <a:rect b="b" l="l" r="r" t="t"/>
              <a:pathLst>
                <a:path extrusionOk="0" h="241" w="309">
                  <a:moveTo>
                    <a:pt x="161" y="1"/>
                  </a:moveTo>
                  <a:cubicBezTo>
                    <a:pt x="125" y="1"/>
                    <a:pt x="89" y="14"/>
                    <a:pt x="59" y="39"/>
                  </a:cubicBezTo>
                  <a:cubicBezTo>
                    <a:pt x="30" y="68"/>
                    <a:pt x="1" y="112"/>
                    <a:pt x="25" y="151"/>
                  </a:cubicBezTo>
                  <a:cubicBezTo>
                    <a:pt x="28" y="156"/>
                    <a:pt x="33" y="158"/>
                    <a:pt x="37" y="158"/>
                  </a:cubicBezTo>
                  <a:cubicBezTo>
                    <a:pt x="42" y="158"/>
                    <a:pt x="47" y="156"/>
                    <a:pt x="50" y="151"/>
                  </a:cubicBezTo>
                  <a:cubicBezTo>
                    <a:pt x="59" y="141"/>
                    <a:pt x="64" y="131"/>
                    <a:pt x="74" y="117"/>
                  </a:cubicBezTo>
                  <a:cubicBezTo>
                    <a:pt x="74" y="112"/>
                    <a:pt x="79" y="107"/>
                    <a:pt x="79" y="102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9" y="92"/>
                    <a:pt x="89" y="92"/>
                    <a:pt x="93" y="87"/>
                  </a:cubicBezTo>
                  <a:cubicBezTo>
                    <a:pt x="93" y="87"/>
                    <a:pt x="98" y="82"/>
                    <a:pt x="98" y="82"/>
                  </a:cubicBezTo>
                  <a:cubicBezTo>
                    <a:pt x="98" y="82"/>
                    <a:pt x="108" y="78"/>
                    <a:pt x="103" y="78"/>
                  </a:cubicBezTo>
                  <a:cubicBezTo>
                    <a:pt x="108" y="73"/>
                    <a:pt x="113" y="73"/>
                    <a:pt x="123" y="68"/>
                  </a:cubicBezTo>
                  <a:cubicBezTo>
                    <a:pt x="123" y="68"/>
                    <a:pt x="123" y="68"/>
                    <a:pt x="128" y="63"/>
                  </a:cubicBezTo>
                  <a:lnTo>
                    <a:pt x="137" y="63"/>
                  </a:lnTo>
                  <a:cubicBezTo>
                    <a:pt x="137" y="63"/>
                    <a:pt x="142" y="58"/>
                    <a:pt x="142" y="58"/>
                  </a:cubicBezTo>
                  <a:lnTo>
                    <a:pt x="176" y="58"/>
                  </a:lnTo>
                  <a:cubicBezTo>
                    <a:pt x="181" y="58"/>
                    <a:pt x="181" y="63"/>
                    <a:pt x="186" y="63"/>
                  </a:cubicBezTo>
                  <a:lnTo>
                    <a:pt x="191" y="63"/>
                  </a:lnTo>
                  <a:cubicBezTo>
                    <a:pt x="191" y="63"/>
                    <a:pt x="196" y="68"/>
                    <a:pt x="201" y="68"/>
                  </a:cubicBezTo>
                  <a:cubicBezTo>
                    <a:pt x="201" y="68"/>
                    <a:pt x="206" y="73"/>
                    <a:pt x="206" y="73"/>
                  </a:cubicBezTo>
                  <a:cubicBezTo>
                    <a:pt x="208" y="75"/>
                    <a:pt x="211" y="78"/>
                    <a:pt x="211" y="78"/>
                  </a:cubicBezTo>
                  <a:cubicBezTo>
                    <a:pt x="211" y="78"/>
                    <a:pt x="215" y="82"/>
                    <a:pt x="215" y="82"/>
                  </a:cubicBezTo>
                  <a:cubicBezTo>
                    <a:pt x="215" y="87"/>
                    <a:pt x="220" y="87"/>
                    <a:pt x="220" y="87"/>
                  </a:cubicBezTo>
                  <a:cubicBezTo>
                    <a:pt x="225" y="92"/>
                    <a:pt x="225" y="97"/>
                    <a:pt x="230" y="102"/>
                  </a:cubicBezTo>
                  <a:cubicBezTo>
                    <a:pt x="230" y="107"/>
                    <a:pt x="235" y="112"/>
                    <a:pt x="235" y="112"/>
                  </a:cubicBezTo>
                  <a:cubicBezTo>
                    <a:pt x="235" y="112"/>
                    <a:pt x="235" y="117"/>
                    <a:pt x="235" y="117"/>
                  </a:cubicBezTo>
                  <a:cubicBezTo>
                    <a:pt x="240" y="121"/>
                    <a:pt x="240" y="126"/>
                    <a:pt x="245" y="136"/>
                  </a:cubicBezTo>
                  <a:cubicBezTo>
                    <a:pt x="245" y="136"/>
                    <a:pt x="245" y="136"/>
                    <a:pt x="245" y="141"/>
                  </a:cubicBezTo>
                  <a:cubicBezTo>
                    <a:pt x="245" y="146"/>
                    <a:pt x="245" y="151"/>
                    <a:pt x="245" y="151"/>
                  </a:cubicBezTo>
                  <a:cubicBezTo>
                    <a:pt x="245" y="156"/>
                    <a:pt x="245" y="160"/>
                    <a:pt x="245" y="165"/>
                  </a:cubicBezTo>
                  <a:cubicBezTo>
                    <a:pt x="245" y="165"/>
                    <a:pt x="245" y="165"/>
                    <a:pt x="245" y="170"/>
                  </a:cubicBezTo>
                  <a:cubicBezTo>
                    <a:pt x="240" y="185"/>
                    <a:pt x="235" y="195"/>
                    <a:pt x="230" y="204"/>
                  </a:cubicBezTo>
                  <a:cubicBezTo>
                    <a:pt x="219" y="223"/>
                    <a:pt x="233" y="241"/>
                    <a:pt x="246" y="241"/>
                  </a:cubicBezTo>
                  <a:cubicBezTo>
                    <a:pt x="251" y="241"/>
                    <a:pt x="256" y="239"/>
                    <a:pt x="259" y="234"/>
                  </a:cubicBezTo>
                  <a:cubicBezTo>
                    <a:pt x="308" y="180"/>
                    <a:pt x="303" y="97"/>
                    <a:pt x="259" y="43"/>
                  </a:cubicBezTo>
                  <a:cubicBezTo>
                    <a:pt x="233" y="14"/>
                    <a:pt x="197" y="1"/>
                    <a:pt x="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3483125" y="2327275"/>
              <a:ext cx="8550" cy="9175"/>
            </a:xfrm>
            <a:custGeom>
              <a:rect b="b" l="l" r="r" t="t"/>
              <a:pathLst>
                <a:path extrusionOk="0" h="367" w="342">
                  <a:moveTo>
                    <a:pt x="181" y="83"/>
                  </a:moveTo>
                  <a:cubicBezTo>
                    <a:pt x="176" y="83"/>
                    <a:pt x="181" y="88"/>
                    <a:pt x="181" y="88"/>
                  </a:cubicBezTo>
                  <a:cubicBezTo>
                    <a:pt x="186" y="88"/>
                    <a:pt x="186" y="88"/>
                    <a:pt x="191" y="93"/>
                  </a:cubicBezTo>
                  <a:cubicBezTo>
                    <a:pt x="193" y="94"/>
                    <a:pt x="194" y="94"/>
                    <a:pt x="194" y="94"/>
                  </a:cubicBezTo>
                  <a:cubicBezTo>
                    <a:pt x="196" y="94"/>
                    <a:pt x="194" y="92"/>
                    <a:pt x="194" y="92"/>
                  </a:cubicBezTo>
                  <a:lnTo>
                    <a:pt x="194" y="92"/>
                  </a:lnTo>
                  <a:cubicBezTo>
                    <a:pt x="194" y="92"/>
                    <a:pt x="194" y="92"/>
                    <a:pt x="195" y="93"/>
                  </a:cubicBezTo>
                  <a:cubicBezTo>
                    <a:pt x="195" y="98"/>
                    <a:pt x="200" y="98"/>
                    <a:pt x="200" y="103"/>
                  </a:cubicBezTo>
                  <a:cubicBezTo>
                    <a:pt x="205" y="103"/>
                    <a:pt x="205" y="108"/>
                    <a:pt x="210" y="108"/>
                  </a:cubicBezTo>
                  <a:cubicBezTo>
                    <a:pt x="210" y="111"/>
                    <a:pt x="213" y="115"/>
                    <a:pt x="214" y="115"/>
                  </a:cubicBezTo>
                  <a:cubicBezTo>
                    <a:pt x="215" y="115"/>
                    <a:pt x="215" y="114"/>
                    <a:pt x="215" y="113"/>
                  </a:cubicBezTo>
                  <a:cubicBezTo>
                    <a:pt x="220" y="127"/>
                    <a:pt x="230" y="137"/>
                    <a:pt x="239" y="147"/>
                  </a:cubicBezTo>
                  <a:cubicBezTo>
                    <a:pt x="245" y="155"/>
                    <a:pt x="253" y="160"/>
                    <a:pt x="260" y="160"/>
                  </a:cubicBezTo>
                  <a:cubicBezTo>
                    <a:pt x="265" y="160"/>
                    <a:pt x="269" y="158"/>
                    <a:pt x="273" y="154"/>
                  </a:cubicBezTo>
                  <a:lnTo>
                    <a:pt x="273" y="154"/>
                  </a:lnTo>
                  <a:cubicBezTo>
                    <a:pt x="279" y="170"/>
                    <a:pt x="283" y="185"/>
                    <a:pt x="283" y="200"/>
                  </a:cubicBezTo>
                  <a:cubicBezTo>
                    <a:pt x="283" y="210"/>
                    <a:pt x="283" y="215"/>
                    <a:pt x="278" y="225"/>
                  </a:cubicBezTo>
                  <a:cubicBezTo>
                    <a:pt x="278" y="225"/>
                    <a:pt x="278" y="230"/>
                    <a:pt x="278" y="234"/>
                  </a:cubicBezTo>
                  <a:cubicBezTo>
                    <a:pt x="273" y="249"/>
                    <a:pt x="269" y="249"/>
                    <a:pt x="259" y="259"/>
                  </a:cubicBezTo>
                  <a:cubicBezTo>
                    <a:pt x="259" y="259"/>
                    <a:pt x="259" y="261"/>
                    <a:pt x="257" y="263"/>
                  </a:cubicBezTo>
                  <a:lnTo>
                    <a:pt x="257" y="263"/>
                  </a:lnTo>
                  <a:cubicBezTo>
                    <a:pt x="257" y="262"/>
                    <a:pt x="257" y="262"/>
                    <a:pt x="257" y="262"/>
                  </a:cubicBezTo>
                  <a:lnTo>
                    <a:pt x="257" y="262"/>
                  </a:lnTo>
                  <a:cubicBezTo>
                    <a:pt x="257" y="262"/>
                    <a:pt x="256" y="263"/>
                    <a:pt x="254" y="264"/>
                  </a:cubicBezTo>
                  <a:cubicBezTo>
                    <a:pt x="249" y="269"/>
                    <a:pt x="244" y="269"/>
                    <a:pt x="239" y="274"/>
                  </a:cubicBezTo>
                  <a:cubicBezTo>
                    <a:pt x="239" y="274"/>
                    <a:pt x="234" y="274"/>
                    <a:pt x="234" y="278"/>
                  </a:cubicBezTo>
                  <a:lnTo>
                    <a:pt x="230" y="278"/>
                  </a:lnTo>
                  <a:cubicBezTo>
                    <a:pt x="225" y="278"/>
                    <a:pt x="220" y="283"/>
                    <a:pt x="215" y="283"/>
                  </a:cubicBezTo>
                  <a:lnTo>
                    <a:pt x="181" y="283"/>
                  </a:lnTo>
                  <a:cubicBezTo>
                    <a:pt x="176" y="283"/>
                    <a:pt x="171" y="283"/>
                    <a:pt x="161" y="278"/>
                  </a:cubicBezTo>
                  <a:cubicBezTo>
                    <a:pt x="156" y="278"/>
                    <a:pt x="156" y="278"/>
                    <a:pt x="152" y="274"/>
                  </a:cubicBezTo>
                  <a:cubicBezTo>
                    <a:pt x="147" y="274"/>
                    <a:pt x="142" y="269"/>
                    <a:pt x="142" y="269"/>
                  </a:cubicBezTo>
                  <a:cubicBezTo>
                    <a:pt x="136" y="265"/>
                    <a:pt x="135" y="264"/>
                    <a:pt x="135" y="264"/>
                  </a:cubicBezTo>
                  <a:lnTo>
                    <a:pt x="135" y="264"/>
                  </a:lnTo>
                  <a:cubicBezTo>
                    <a:pt x="135" y="264"/>
                    <a:pt x="137" y="265"/>
                    <a:pt x="138" y="265"/>
                  </a:cubicBezTo>
                  <a:cubicBezTo>
                    <a:pt x="138" y="265"/>
                    <a:pt x="138" y="265"/>
                    <a:pt x="137" y="264"/>
                  </a:cubicBezTo>
                  <a:cubicBezTo>
                    <a:pt x="137" y="264"/>
                    <a:pt x="132" y="259"/>
                    <a:pt x="132" y="259"/>
                  </a:cubicBezTo>
                  <a:cubicBezTo>
                    <a:pt x="127" y="254"/>
                    <a:pt x="122" y="249"/>
                    <a:pt x="117" y="244"/>
                  </a:cubicBezTo>
                  <a:cubicBezTo>
                    <a:pt x="113" y="239"/>
                    <a:pt x="113" y="239"/>
                    <a:pt x="108" y="234"/>
                  </a:cubicBezTo>
                  <a:cubicBezTo>
                    <a:pt x="108" y="230"/>
                    <a:pt x="103" y="225"/>
                    <a:pt x="103" y="220"/>
                  </a:cubicBezTo>
                  <a:cubicBezTo>
                    <a:pt x="103" y="220"/>
                    <a:pt x="101" y="217"/>
                    <a:pt x="100" y="215"/>
                  </a:cubicBezTo>
                  <a:lnTo>
                    <a:pt x="100" y="215"/>
                  </a:lnTo>
                  <a:cubicBezTo>
                    <a:pt x="99" y="213"/>
                    <a:pt x="98" y="210"/>
                    <a:pt x="98" y="210"/>
                  </a:cubicBezTo>
                  <a:cubicBezTo>
                    <a:pt x="93" y="205"/>
                    <a:pt x="93" y="195"/>
                    <a:pt x="93" y="191"/>
                  </a:cubicBezTo>
                  <a:cubicBezTo>
                    <a:pt x="93" y="186"/>
                    <a:pt x="93" y="186"/>
                    <a:pt x="88" y="181"/>
                  </a:cubicBezTo>
                  <a:cubicBezTo>
                    <a:pt x="88" y="180"/>
                    <a:pt x="88" y="179"/>
                    <a:pt x="88" y="176"/>
                  </a:cubicBezTo>
                  <a:cubicBezTo>
                    <a:pt x="88" y="171"/>
                    <a:pt x="88" y="166"/>
                    <a:pt x="88" y="161"/>
                  </a:cubicBezTo>
                  <a:cubicBezTo>
                    <a:pt x="88" y="147"/>
                    <a:pt x="88" y="137"/>
                    <a:pt x="93" y="122"/>
                  </a:cubicBezTo>
                  <a:cubicBezTo>
                    <a:pt x="93" y="122"/>
                    <a:pt x="98" y="113"/>
                    <a:pt x="103" y="108"/>
                  </a:cubicBezTo>
                  <a:cubicBezTo>
                    <a:pt x="103" y="103"/>
                    <a:pt x="108" y="103"/>
                    <a:pt x="108" y="103"/>
                  </a:cubicBezTo>
                  <a:cubicBezTo>
                    <a:pt x="108" y="103"/>
                    <a:pt x="111" y="100"/>
                    <a:pt x="113" y="98"/>
                  </a:cubicBezTo>
                  <a:lnTo>
                    <a:pt x="113" y="98"/>
                  </a:lnTo>
                  <a:cubicBezTo>
                    <a:pt x="108" y="98"/>
                    <a:pt x="117" y="93"/>
                    <a:pt x="117" y="93"/>
                  </a:cubicBezTo>
                  <a:cubicBezTo>
                    <a:pt x="122" y="93"/>
                    <a:pt x="122" y="88"/>
                    <a:pt x="127" y="88"/>
                  </a:cubicBezTo>
                  <a:cubicBezTo>
                    <a:pt x="128" y="88"/>
                    <a:pt x="128" y="88"/>
                    <a:pt x="129" y="87"/>
                  </a:cubicBezTo>
                  <a:lnTo>
                    <a:pt x="129" y="87"/>
                  </a:lnTo>
                  <a:cubicBezTo>
                    <a:pt x="129" y="88"/>
                    <a:pt x="130" y="88"/>
                    <a:pt x="132" y="88"/>
                  </a:cubicBezTo>
                  <a:cubicBezTo>
                    <a:pt x="137" y="83"/>
                    <a:pt x="142" y="83"/>
                    <a:pt x="152" y="83"/>
                  </a:cubicBezTo>
                  <a:close/>
                  <a:moveTo>
                    <a:pt x="147" y="0"/>
                  </a:moveTo>
                  <a:cubicBezTo>
                    <a:pt x="108" y="5"/>
                    <a:pt x="74" y="20"/>
                    <a:pt x="44" y="49"/>
                  </a:cubicBezTo>
                  <a:cubicBezTo>
                    <a:pt x="15" y="78"/>
                    <a:pt x="0" y="122"/>
                    <a:pt x="0" y="166"/>
                  </a:cubicBezTo>
                  <a:cubicBezTo>
                    <a:pt x="5" y="239"/>
                    <a:pt x="39" y="313"/>
                    <a:pt x="108" y="347"/>
                  </a:cubicBezTo>
                  <a:cubicBezTo>
                    <a:pt x="131" y="360"/>
                    <a:pt x="158" y="367"/>
                    <a:pt x="185" y="367"/>
                  </a:cubicBezTo>
                  <a:cubicBezTo>
                    <a:pt x="227" y="367"/>
                    <a:pt x="269" y="352"/>
                    <a:pt x="298" y="322"/>
                  </a:cubicBezTo>
                  <a:cubicBezTo>
                    <a:pt x="327" y="298"/>
                    <a:pt x="342" y="259"/>
                    <a:pt x="342" y="220"/>
                  </a:cubicBezTo>
                  <a:cubicBezTo>
                    <a:pt x="342" y="176"/>
                    <a:pt x="322" y="132"/>
                    <a:pt x="298" y="88"/>
                  </a:cubicBezTo>
                  <a:cubicBezTo>
                    <a:pt x="295" y="81"/>
                    <a:pt x="286" y="77"/>
                    <a:pt x="277" y="77"/>
                  </a:cubicBezTo>
                  <a:lnTo>
                    <a:pt x="277" y="77"/>
                  </a:lnTo>
                  <a:cubicBezTo>
                    <a:pt x="255" y="32"/>
                    <a:pt x="196" y="0"/>
                    <a:pt x="1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3441650" y="2328975"/>
              <a:ext cx="9925" cy="8975"/>
            </a:xfrm>
            <a:custGeom>
              <a:rect b="b" l="l" r="r" t="t"/>
              <a:pathLst>
                <a:path extrusionOk="0" h="359" w="397">
                  <a:moveTo>
                    <a:pt x="181" y="71"/>
                  </a:moveTo>
                  <a:cubicBezTo>
                    <a:pt x="228" y="71"/>
                    <a:pt x="270" y="91"/>
                    <a:pt x="298" y="127"/>
                  </a:cubicBezTo>
                  <a:cubicBezTo>
                    <a:pt x="304" y="133"/>
                    <a:pt x="311" y="136"/>
                    <a:pt x="318" y="137"/>
                  </a:cubicBezTo>
                  <a:lnTo>
                    <a:pt x="318" y="137"/>
                  </a:lnTo>
                  <a:cubicBezTo>
                    <a:pt x="336" y="174"/>
                    <a:pt x="325" y="218"/>
                    <a:pt x="298" y="249"/>
                  </a:cubicBezTo>
                  <a:cubicBezTo>
                    <a:pt x="277" y="278"/>
                    <a:pt x="244" y="294"/>
                    <a:pt x="211" y="294"/>
                  </a:cubicBezTo>
                  <a:cubicBezTo>
                    <a:pt x="199" y="294"/>
                    <a:pt x="188" y="292"/>
                    <a:pt x="177" y="288"/>
                  </a:cubicBezTo>
                  <a:cubicBezTo>
                    <a:pt x="128" y="274"/>
                    <a:pt x="89" y="230"/>
                    <a:pt x="74" y="181"/>
                  </a:cubicBezTo>
                  <a:cubicBezTo>
                    <a:pt x="69" y="157"/>
                    <a:pt x="74" y="123"/>
                    <a:pt x="89" y="103"/>
                  </a:cubicBezTo>
                  <a:cubicBezTo>
                    <a:pt x="103" y="88"/>
                    <a:pt x="123" y="79"/>
                    <a:pt x="152" y="74"/>
                  </a:cubicBezTo>
                  <a:cubicBezTo>
                    <a:pt x="162" y="72"/>
                    <a:pt x="172" y="71"/>
                    <a:pt x="181" y="71"/>
                  </a:cubicBezTo>
                  <a:close/>
                  <a:moveTo>
                    <a:pt x="167" y="1"/>
                  </a:moveTo>
                  <a:cubicBezTo>
                    <a:pt x="128" y="6"/>
                    <a:pt x="89" y="10"/>
                    <a:pt x="59" y="35"/>
                  </a:cubicBezTo>
                  <a:cubicBezTo>
                    <a:pt x="20" y="64"/>
                    <a:pt x="1" y="103"/>
                    <a:pt x="1" y="152"/>
                  </a:cubicBezTo>
                  <a:cubicBezTo>
                    <a:pt x="1" y="230"/>
                    <a:pt x="50" y="303"/>
                    <a:pt x="123" y="337"/>
                  </a:cubicBezTo>
                  <a:cubicBezTo>
                    <a:pt x="151" y="351"/>
                    <a:pt x="181" y="359"/>
                    <a:pt x="210" y="359"/>
                  </a:cubicBezTo>
                  <a:cubicBezTo>
                    <a:pt x="253" y="359"/>
                    <a:pt x="294" y="343"/>
                    <a:pt x="323" y="308"/>
                  </a:cubicBezTo>
                  <a:cubicBezTo>
                    <a:pt x="377" y="254"/>
                    <a:pt x="396" y="166"/>
                    <a:pt x="352" y="103"/>
                  </a:cubicBezTo>
                  <a:cubicBezTo>
                    <a:pt x="350" y="100"/>
                    <a:pt x="348" y="98"/>
                    <a:pt x="346" y="96"/>
                  </a:cubicBezTo>
                  <a:lnTo>
                    <a:pt x="346" y="96"/>
                  </a:lnTo>
                  <a:cubicBezTo>
                    <a:pt x="333" y="22"/>
                    <a:pt x="231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459475" y="2338350"/>
              <a:ext cx="7825" cy="7325"/>
            </a:xfrm>
            <a:custGeom>
              <a:rect b="b" l="l" r="r" t="t"/>
              <a:pathLst>
                <a:path extrusionOk="0" h="293" w="313">
                  <a:moveTo>
                    <a:pt x="195" y="74"/>
                  </a:moveTo>
                  <a:cubicBezTo>
                    <a:pt x="200" y="74"/>
                    <a:pt x="200" y="74"/>
                    <a:pt x="205" y="79"/>
                  </a:cubicBezTo>
                  <a:lnTo>
                    <a:pt x="210" y="79"/>
                  </a:lnTo>
                  <a:cubicBezTo>
                    <a:pt x="210" y="79"/>
                    <a:pt x="215" y="79"/>
                    <a:pt x="220" y="84"/>
                  </a:cubicBezTo>
                  <a:cubicBezTo>
                    <a:pt x="224" y="84"/>
                    <a:pt x="224" y="89"/>
                    <a:pt x="224" y="89"/>
                  </a:cubicBezTo>
                  <a:cubicBezTo>
                    <a:pt x="228" y="89"/>
                    <a:pt x="232" y="95"/>
                    <a:pt x="231" y="95"/>
                  </a:cubicBezTo>
                  <a:cubicBezTo>
                    <a:pt x="231" y="95"/>
                    <a:pt x="230" y="95"/>
                    <a:pt x="229" y="94"/>
                  </a:cubicBezTo>
                  <a:lnTo>
                    <a:pt x="229" y="94"/>
                  </a:lnTo>
                  <a:cubicBezTo>
                    <a:pt x="234" y="99"/>
                    <a:pt x="234" y="104"/>
                    <a:pt x="239" y="109"/>
                  </a:cubicBezTo>
                  <a:cubicBezTo>
                    <a:pt x="239" y="109"/>
                    <a:pt x="239" y="109"/>
                    <a:pt x="242" y="111"/>
                  </a:cubicBezTo>
                  <a:lnTo>
                    <a:pt x="242" y="111"/>
                  </a:lnTo>
                  <a:cubicBezTo>
                    <a:pt x="242" y="114"/>
                    <a:pt x="244" y="118"/>
                    <a:pt x="244" y="118"/>
                  </a:cubicBezTo>
                  <a:cubicBezTo>
                    <a:pt x="244" y="118"/>
                    <a:pt x="244" y="125"/>
                    <a:pt x="244" y="125"/>
                  </a:cubicBezTo>
                  <a:cubicBezTo>
                    <a:pt x="244" y="128"/>
                    <a:pt x="244" y="129"/>
                    <a:pt x="244" y="133"/>
                  </a:cubicBezTo>
                  <a:cubicBezTo>
                    <a:pt x="244" y="138"/>
                    <a:pt x="249" y="138"/>
                    <a:pt x="249" y="143"/>
                  </a:cubicBezTo>
                  <a:cubicBezTo>
                    <a:pt x="249" y="143"/>
                    <a:pt x="249" y="143"/>
                    <a:pt x="249" y="148"/>
                  </a:cubicBezTo>
                  <a:cubicBezTo>
                    <a:pt x="249" y="167"/>
                    <a:pt x="239" y="187"/>
                    <a:pt x="224" y="201"/>
                  </a:cubicBezTo>
                  <a:cubicBezTo>
                    <a:pt x="210" y="216"/>
                    <a:pt x="195" y="221"/>
                    <a:pt x="181" y="226"/>
                  </a:cubicBezTo>
                  <a:cubicBezTo>
                    <a:pt x="176" y="230"/>
                    <a:pt x="171" y="230"/>
                    <a:pt x="171" y="230"/>
                  </a:cubicBezTo>
                  <a:lnTo>
                    <a:pt x="146" y="230"/>
                  </a:lnTo>
                  <a:cubicBezTo>
                    <a:pt x="142" y="230"/>
                    <a:pt x="132" y="226"/>
                    <a:pt x="127" y="226"/>
                  </a:cubicBezTo>
                  <a:lnTo>
                    <a:pt x="122" y="226"/>
                  </a:lnTo>
                  <a:cubicBezTo>
                    <a:pt x="125" y="226"/>
                    <a:pt x="122" y="224"/>
                    <a:pt x="120" y="224"/>
                  </a:cubicBezTo>
                  <a:lnTo>
                    <a:pt x="120" y="224"/>
                  </a:lnTo>
                  <a:cubicBezTo>
                    <a:pt x="120" y="224"/>
                    <a:pt x="121" y="225"/>
                    <a:pt x="122" y="226"/>
                  </a:cubicBezTo>
                  <a:cubicBezTo>
                    <a:pt x="119" y="224"/>
                    <a:pt x="118" y="223"/>
                    <a:pt x="119" y="223"/>
                  </a:cubicBezTo>
                  <a:lnTo>
                    <a:pt x="119" y="223"/>
                  </a:lnTo>
                  <a:cubicBezTo>
                    <a:pt x="119" y="223"/>
                    <a:pt x="119" y="224"/>
                    <a:pt x="120" y="224"/>
                  </a:cubicBezTo>
                  <a:lnTo>
                    <a:pt x="120" y="224"/>
                  </a:lnTo>
                  <a:cubicBezTo>
                    <a:pt x="116" y="221"/>
                    <a:pt x="111" y="220"/>
                    <a:pt x="107" y="216"/>
                  </a:cubicBezTo>
                  <a:cubicBezTo>
                    <a:pt x="107" y="216"/>
                    <a:pt x="107" y="216"/>
                    <a:pt x="103" y="211"/>
                  </a:cubicBezTo>
                  <a:cubicBezTo>
                    <a:pt x="103" y="211"/>
                    <a:pt x="103" y="211"/>
                    <a:pt x="98" y="206"/>
                  </a:cubicBezTo>
                  <a:cubicBezTo>
                    <a:pt x="98" y="206"/>
                    <a:pt x="95" y="200"/>
                    <a:pt x="93" y="200"/>
                  </a:cubicBezTo>
                  <a:cubicBezTo>
                    <a:pt x="93" y="200"/>
                    <a:pt x="93" y="200"/>
                    <a:pt x="93" y="201"/>
                  </a:cubicBezTo>
                  <a:cubicBezTo>
                    <a:pt x="93" y="196"/>
                    <a:pt x="93" y="196"/>
                    <a:pt x="88" y="196"/>
                  </a:cubicBezTo>
                  <a:cubicBezTo>
                    <a:pt x="88" y="191"/>
                    <a:pt x="88" y="187"/>
                    <a:pt x="83" y="182"/>
                  </a:cubicBezTo>
                  <a:cubicBezTo>
                    <a:pt x="83" y="182"/>
                    <a:pt x="83" y="177"/>
                    <a:pt x="83" y="177"/>
                  </a:cubicBezTo>
                  <a:cubicBezTo>
                    <a:pt x="78" y="172"/>
                    <a:pt x="78" y="167"/>
                    <a:pt x="78" y="162"/>
                  </a:cubicBezTo>
                  <a:cubicBezTo>
                    <a:pt x="78" y="157"/>
                    <a:pt x="78" y="157"/>
                    <a:pt x="78" y="152"/>
                  </a:cubicBezTo>
                  <a:cubicBezTo>
                    <a:pt x="78" y="148"/>
                    <a:pt x="78" y="143"/>
                    <a:pt x="78" y="143"/>
                  </a:cubicBezTo>
                  <a:cubicBezTo>
                    <a:pt x="78" y="138"/>
                    <a:pt x="78" y="138"/>
                    <a:pt x="78" y="133"/>
                  </a:cubicBezTo>
                  <a:cubicBezTo>
                    <a:pt x="78" y="133"/>
                    <a:pt x="78" y="133"/>
                    <a:pt x="83" y="128"/>
                  </a:cubicBezTo>
                  <a:cubicBezTo>
                    <a:pt x="78" y="123"/>
                    <a:pt x="83" y="118"/>
                    <a:pt x="88" y="118"/>
                  </a:cubicBezTo>
                  <a:cubicBezTo>
                    <a:pt x="88" y="113"/>
                    <a:pt x="88" y="109"/>
                    <a:pt x="93" y="109"/>
                  </a:cubicBezTo>
                  <a:cubicBezTo>
                    <a:pt x="93" y="104"/>
                    <a:pt x="98" y="104"/>
                    <a:pt x="102" y="99"/>
                  </a:cubicBezTo>
                  <a:lnTo>
                    <a:pt x="102" y="99"/>
                  </a:lnTo>
                  <a:cubicBezTo>
                    <a:pt x="101" y="100"/>
                    <a:pt x="101" y="101"/>
                    <a:pt x="102" y="101"/>
                  </a:cubicBezTo>
                  <a:cubicBezTo>
                    <a:pt x="103" y="101"/>
                    <a:pt x="107" y="99"/>
                    <a:pt x="107" y="99"/>
                  </a:cubicBezTo>
                  <a:cubicBezTo>
                    <a:pt x="107" y="94"/>
                    <a:pt x="112" y="94"/>
                    <a:pt x="117" y="89"/>
                  </a:cubicBezTo>
                  <a:cubicBezTo>
                    <a:pt x="122" y="89"/>
                    <a:pt x="122" y="89"/>
                    <a:pt x="127" y="84"/>
                  </a:cubicBezTo>
                  <a:cubicBezTo>
                    <a:pt x="132" y="84"/>
                    <a:pt x="142" y="79"/>
                    <a:pt x="146" y="79"/>
                  </a:cubicBezTo>
                  <a:cubicBezTo>
                    <a:pt x="151" y="79"/>
                    <a:pt x="156" y="74"/>
                    <a:pt x="161" y="74"/>
                  </a:cubicBezTo>
                  <a:close/>
                  <a:moveTo>
                    <a:pt x="179" y="0"/>
                  </a:moveTo>
                  <a:cubicBezTo>
                    <a:pt x="121" y="0"/>
                    <a:pt x="60" y="27"/>
                    <a:pt x="29" y="70"/>
                  </a:cubicBezTo>
                  <a:cubicBezTo>
                    <a:pt x="0" y="113"/>
                    <a:pt x="0" y="177"/>
                    <a:pt x="29" y="226"/>
                  </a:cubicBezTo>
                  <a:cubicBezTo>
                    <a:pt x="53" y="266"/>
                    <a:pt x="98" y="293"/>
                    <a:pt x="145" y="293"/>
                  </a:cubicBezTo>
                  <a:cubicBezTo>
                    <a:pt x="155" y="293"/>
                    <a:pt x="165" y="292"/>
                    <a:pt x="176" y="289"/>
                  </a:cubicBezTo>
                  <a:cubicBezTo>
                    <a:pt x="234" y="270"/>
                    <a:pt x="282" y="217"/>
                    <a:pt x="292" y="159"/>
                  </a:cubicBezTo>
                  <a:lnTo>
                    <a:pt x="292" y="159"/>
                  </a:lnTo>
                  <a:cubicBezTo>
                    <a:pt x="305" y="149"/>
                    <a:pt x="312" y="136"/>
                    <a:pt x="312" y="118"/>
                  </a:cubicBezTo>
                  <a:cubicBezTo>
                    <a:pt x="312" y="104"/>
                    <a:pt x="307" y="84"/>
                    <a:pt x="302" y="74"/>
                  </a:cubicBezTo>
                  <a:cubicBezTo>
                    <a:pt x="288" y="40"/>
                    <a:pt x="259" y="16"/>
                    <a:pt x="224" y="6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3457150" y="2329550"/>
              <a:ext cx="5400" cy="5350"/>
            </a:xfrm>
            <a:custGeom>
              <a:rect b="b" l="l" r="r" t="t"/>
              <a:pathLst>
                <a:path extrusionOk="0" h="214" w="216">
                  <a:moveTo>
                    <a:pt x="137" y="65"/>
                  </a:moveTo>
                  <a:cubicBezTo>
                    <a:pt x="138" y="66"/>
                    <a:pt x="138" y="67"/>
                    <a:pt x="138" y="67"/>
                  </a:cubicBezTo>
                  <a:cubicBezTo>
                    <a:pt x="138" y="67"/>
                    <a:pt x="137" y="66"/>
                    <a:pt x="136" y="65"/>
                  </a:cubicBezTo>
                  <a:close/>
                  <a:moveTo>
                    <a:pt x="148" y="84"/>
                  </a:moveTo>
                  <a:lnTo>
                    <a:pt x="148" y="84"/>
                  </a:lnTo>
                  <a:cubicBezTo>
                    <a:pt x="149" y="84"/>
                    <a:pt x="150" y="85"/>
                    <a:pt x="152" y="85"/>
                  </a:cubicBezTo>
                  <a:lnTo>
                    <a:pt x="152" y="85"/>
                  </a:lnTo>
                  <a:cubicBezTo>
                    <a:pt x="150" y="85"/>
                    <a:pt x="149" y="84"/>
                    <a:pt x="148" y="84"/>
                  </a:cubicBezTo>
                  <a:close/>
                  <a:moveTo>
                    <a:pt x="137" y="139"/>
                  </a:moveTo>
                  <a:cubicBezTo>
                    <a:pt x="137" y="140"/>
                    <a:pt x="137" y="141"/>
                    <a:pt x="136" y="141"/>
                  </a:cubicBezTo>
                  <a:lnTo>
                    <a:pt x="136" y="141"/>
                  </a:lnTo>
                  <a:cubicBezTo>
                    <a:pt x="137" y="140"/>
                    <a:pt x="137" y="140"/>
                    <a:pt x="137" y="139"/>
                  </a:cubicBezTo>
                  <a:close/>
                  <a:moveTo>
                    <a:pt x="127" y="61"/>
                  </a:moveTo>
                  <a:cubicBezTo>
                    <a:pt x="127" y="61"/>
                    <a:pt x="127" y="65"/>
                    <a:pt x="132" y="65"/>
                  </a:cubicBezTo>
                  <a:cubicBezTo>
                    <a:pt x="137" y="70"/>
                    <a:pt x="137" y="70"/>
                    <a:pt x="142" y="75"/>
                  </a:cubicBezTo>
                  <a:cubicBezTo>
                    <a:pt x="142" y="75"/>
                    <a:pt x="147" y="80"/>
                    <a:pt x="147" y="80"/>
                  </a:cubicBezTo>
                  <a:cubicBezTo>
                    <a:pt x="147" y="80"/>
                    <a:pt x="147" y="82"/>
                    <a:pt x="148" y="84"/>
                  </a:cubicBezTo>
                  <a:lnTo>
                    <a:pt x="148" y="84"/>
                  </a:lnTo>
                  <a:cubicBezTo>
                    <a:pt x="148" y="83"/>
                    <a:pt x="148" y="83"/>
                    <a:pt x="148" y="83"/>
                  </a:cubicBezTo>
                  <a:lnTo>
                    <a:pt x="148" y="83"/>
                  </a:lnTo>
                  <a:cubicBezTo>
                    <a:pt x="149" y="83"/>
                    <a:pt x="150" y="83"/>
                    <a:pt x="152" y="85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100"/>
                    <a:pt x="152" y="104"/>
                    <a:pt x="152" y="104"/>
                  </a:cubicBezTo>
                  <a:cubicBezTo>
                    <a:pt x="152" y="108"/>
                    <a:pt x="152" y="112"/>
                    <a:pt x="152" y="119"/>
                  </a:cubicBezTo>
                  <a:lnTo>
                    <a:pt x="152" y="119"/>
                  </a:lnTo>
                  <a:cubicBezTo>
                    <a:pt x="145" y="122"/>
                    <a:pt x="140" y="128"/>
                    <a:pt x="137" y="134"/>
                  </a:cubicBezTo>
                  <a:cubicBezTo>
                    <a:pt x="137" y="139"/>
                    <a:pt x="137" y="139"/>
                    <a:pt x="137" y="139"/>
                  </a:cubicBezTo>
                  <a:cubicBezTo>
                    <a:pt x="137" y="139"/>
                    <a:pt x="137" y="139"/>
                    <a:pt x="137" y="139"/>
                  </a:cubicBezTo>
                  <a:lnTo>
                    <a:pt x="137" y="139"/>
                  </a:lnTo>
                  <a:cubicBezTo>
                    <a:pt x="135" y="141"/>
                    <a:pt x="135" y="142"/>
                    <a:pt x="135" y="142"/>
                  </a:cubicBezTo>
                  <a:cubicBezTo>
                    <a:pt x="135" y="142"/>
                    <a:pt x="136" y="142"/>
                    <a:pt x="136" y="141"/>
                  </a:cubicBezTo>
                  <a:lnTo>
                    <a:pt x="136" y="141"/>
                  </a:lnTo>
                  <a:cubicBezTo>
                    <a:pt x="135" y="144"/>
                    <a:pt x="132" y="145"/>
                    <a:pt x="132" y="148"/>
                  </a:cubicBezTo>
                  <a:cubicBezTo>
                    <a:pt x="132" y="147"/>
                    <a:pt x="132" y="146"/>
                    <a:pt x="132" y="146"/>
                  </a:cubicBezTo>
                  <a:cubicBezTo>
                    <a:pt x="132" y="146"/>
                    <a:pt x="130" y="148"/>
                    <a:pt x="127" y="148"/>
                  </a:cubicBezTo>
                  <a:cubicBezTo>
                    <a:pt x="127" y="153"/>
                    <a:pt x="127" y="153"/>
                    <a:pt x="127" y="153"/>
                  </a:cubicBezTo>
                  <a:lnTo>
                    <a:pt x="122" y="153"/>
                  </a:lnTo>
                  <a:cubicBezTo>
                    <a:pt x="122" y="153"/>
                    <a:pt x="122" y="158"/>
                    <a:pt x="122" y="158"/>
                  </a:cubicBezTo>
                  <a:lnTo>
                    <a:pt x="113" y="158"/>
                  </a:lnTo>
                  <a:cubicBezTo>
                    <a:pt x="108" y="158"/>
                    <a:pt x="108" y="158"/>
                    <a:pt x="108" y="163"/>
                  </a:cubicBezTo>
                  <a:lnTo>
                    <a:pt x="98" y="163"/>
                  </a:lnTo>
                  <a:cubicBezTo>
                    <a:pt x="98" y="158"/>
                    <a:pt x="93" y="158"/>
                    <a:pt x="93" y="158"/>
                  </a:cubicBezTo>
                  <a:lnTo>
                    <a:pt x="88" y="158"/>
                  </a:lnTo>
                  <a:cubicBezTo>
                    <a:pt x="88" y="158"/>
                    <a:pt x="86" y="156"/>
                    <a:pt x="83" y="154"/>
                  </a:cubicBezTo>
                  <a:lnTo>
                    <a:pt x="83" y="154"/>
                  </a:lnTo>
                  <a:cubicBezTo>
                    <a:pt x="82" y="154"/>
                    <a:pt x="80" y="153"/>
                    <a:pt x="78" y="153"/>
                  </a:cubicBezTo>
                  <a:lnTo>
                    <a:pt x="78" y="153"/>
                  </a:lnTo>
                  <a:cubicBezTo>
                    <a:pt x="78" y="153"/>
                    <a:pt x="78" y="153"/>
                    <a:pt x="78" y="153"/>
                  </a:cubicBezTo>
                  <a:cubicBezTo>
                    <a:pt x="78" y="148"/>
                    <a:pt x="78" y="148"/>
                    <a:pt x="74" y="148"/>
                  </a:cubicBezTo>
                  <a:cubicBezTo>
                    <a:pt x="74" y="148"/>
                    <a:pt x="74" y="143"/>
                    <a:pt x="74" y="143"/>
                  </a:cubicBezTo>
                  <a:cubicBezTo>
                    <a:pt x="74" y="143"/>
                    <a:pt x="69" y="139"/>
                    <a:pt x="69" y="134"/>
                  </a:cubicBezTo>
                  <a:cubicBezTo>
                    <a:pt x="69" y="134"/>
                    <a:pt x="69" y="134"/>
                    <a:pt x="69" y="129"/>
                  </a:cubicBezTo>
                  <a:cubicBezTo>
                    <a:pt x="64" y="129"/>
                    <a:pt x="64" y="119"/>
                    <a:pt x="64" y="119"/>
                  </a:cubicBezTo>
                  <a:cubicBezTo>
                    <a:pt x="64" y="119"/>
                    <a:pt x="64" y="114"/>
                    <a:pt x="64" y="114"/>
                  </a:cubicBezTo>
                  <a:cubicBezTo>
                    <a:pt x="64" y="114"/>
                    <a:pt x="64" y="112"/>
                    <a:pt x="64" y="111"/>
                  </a:cubicBezTo>
                  <a:cubicBezTo>
                    <a:pt x="64" y="111"/>
                    <a:pt x="64" y="104"/>
                    <a:pt x="64" y="104"/>
                  </a:cubicBezTo>
                  <a:cubicBezTo>
                    <a:pt x="64" y="104"/>
                    <a:pt x="64" y="104"/>
                    <a:pt x="64" y="100"/>
                  </a:cubicBezTo>
                  <a:cubicBezTo>
                    <a:pt x="64" y="100"/>
                    <a:pt x="69" y="100"/>
                    <a:pt x="69" y="95"/>
                  </a:cubicBezTo>
                  <a:cubicBezTo>
                    <a:pt x="69" y="90"/>
                    <a:pt x="69" y="90"/>
                    <a:pt x="74" y="85"/>
                  </a:cubicBezTo>
                  <a:cubicBezTo>
                    <a:pt x="74" y="85"/>
                    <a:pt x="74" y="85"/>
                    <a:pt x="74" y="80"/>
                  </a:cubicBezTo>
                  <a:cubicBezTo>
                    <a:pt x="78" y="80"/>
                    <a:pt x="78" y="75"/>
                    <a:pt x="83" y="75"/>
                  </a:cubicBezTo>
                  <a:cubicBezTo>
                    <a:pt x="83" y="75"/>
                    <a:pt x="83" y="70"/>
                    <a:pt x="88" y="70"/>
                  </a:cubicBezTo>
                  <a:cubicBezTo>
                    <a:pt x="88" y="65"/>
                    <a:pt x="93" y="65"/>
                    <a:pt x="98" y="65"/>
                  </a:cubicBezTo>
                  <a:cubicBezTo>
                    <a:pt x="98" y="65"/>
                    <a:pt x="98" y="61"/>
                    <a:pt x="98" y="61"/>
                  </a:cubicBezTo>
                  <a:lnTo>
                    <a:pt x="127" y="61"/>
                  </a:lnTo>
                  <a:cubicBezTo>
                    <a:pt x="124" y="61"/>
                    <a:pt x="125" y="63"/>
                    <a:pt x="126" y="63"/>
                  </a:cubicBezTo>
                  <a:cubicBezTo>
                    <a:pt x="127" y="63"/>
                    <a:pt x="127" y="62"/>
                    <a:pt x="127" y="61"/>
                  </a:cubicBezTo>
                  <a:close/>
                  <a:moveTo>
                    <a:pt x="115" y="0"/>
                  </a:moveTo>
                  <a:cubicBezTo>
                    <a:pt x="98" y="0"/>
                    <a:pt x="81" y="4"/>
                    <a:pt x="64" y="12"/>
                  </a:cubicBezTo>
                  <a:cubicBezTo>
                    <a:pt x="25" y="31"/>
                    <a:pt x="0" y="75"/>
                    <a:pt x="5" y="119"/>
                  </a:cubicBezTo>
                  <a:cubicBezTo>
                    <a:pt x="10" y="163"/>
                    <a:pt x="39" y="207"/>
                    <a:pt x="83" y="212"/>
                  </a:cubicBezTo>
                  <a:cubicBezTo>
                    <a:pt x="89" y="213"/>
                    <a:pt x="94" y="214"/>
                    <a:pt x="100" y="214"/>
                  </a:cubicBezTo>
                  <a:cubicBezTo>
                    <a:pt x="116" y="214"/>
                    <a:pt x="132" y="209"/>
                    <a:pt x="147" y="202"/>
                  </a:cubicBezTo>
                  <a:cubicBezTo>
                    <a:pt x="169" y="189"/>
                    <a:pt x="179" y="172"/>
                    <a:pt x="184" y="151"/>
                  </a:cubicBezTo>
                  <a:lnTo>
                    <a:pt x="184" y="151"/>
                  </a:lnTo>
                  <a:cubicBezTo>
                    <a:pt x="186" y="151"/>
                    <a:pt x="188" y="150"/>
                    <a:pt x="191" y="148"/>
                  </a:cubicBezTo>
                  <a:cubicBezTo>
                    <a:pt x="200" y="139"/>
                    <a:pt x="210" y="129"/>
                    <a:pt x="215" y="119"/>
                  </a:cubicBezTo>
                  <a:cubicBezTo>
                    <a:pt x="215" y="104"/>
                    <a:pt x="215" y="95"/>
                    <a:pt x="215" y="80"/>
                  </a:cubicBezTo>
                  <a:cubicBezTo>
                    <a:pt x="210" y="61"/>
                    <a:pt x="200" y="46"/>
                    <a:pt x="186" y="31"/>
                  </a:cubicBezTo>
                  <a:cubicBezTo>
                    <a:pt x="168" y="10"/>
                    <a:pt x="142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3438600" y="2348250"/>
              <a:ext cx="3950" cy="3925"/>
            </a:xfrm>
            <a:custGeom>
              <a:rect b="b" l="l" r="r" t="t"/>
              <a:pathLst>
                <a:path extrusionOk="0" h="157" w="158">
                  <a:moveTo>
                    <a:pt x="77" y="59"/>
                  </a:moveTo>
                  <a:cubicBezTo>
                    <a:pt x="77" y="59"/>
                    <a:pt x="77" y="59"/>
                    <a:pt x="77" y="59"/>
                  </a:cubicBezTo>
                  <a:lnTo>
                    <a:pt x="77" y="59"/>
                  </a:lnTo>
                  <a:cubicBezTo>
                    <a:pt x="77" y="59"/>
                    <a:pt x="77" y="59"/>
                    <a:pt x="77" y="59"/>
                  </a:cubicBezTo>
                  <a:lnTo>
                    <a:pt x="77" y="59"/>
                  </a:lnTo>
                  <a:cubicBezTo>
                    <a:pt x="76" y="59"/>
                    <a:pt x="75" y="60"/>
                    <a:pt x="74" y="60"/>
                  </a:cubicBezTo>
                  <a:lnTo>
                    <a:pt x="74" y="60"/>
                  </a:lnTo>
                  <a:cubicBezTo>
                    <a:pt x="75" y="60"/>
                    <a:pt x="76" y="59"/>
                    <a:pt x="77" y="59"/>
                  </a:cubicBezTo>
                  <a:lnTo>
                    <a:pt x="77" y="59"/>
                  </a:lnTo>
                  <a:cubicBezTo>
                    <a:pt x="77" y="59"/>
                    <a:pt x="77" y="59"/>
                    <a:pt x="77" y="59"/>
                  </a:cubicBezTo>
                  <a:lnTo>
                    <a:pt x="77" y="59"/>
                  </a:ln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69" y="64"/>
                  </a:moveTo>
                  <a:lnTo>
                    <a:pt x="69" y="64"/>
                  </a:lnTo>
                  <a:cubicBezTo>
                    <a:pt x="69" y="64"/>
                    <a:pt x="69" y="64"/>
                    <a:pt x="69" y="64"/>
                  </a:cubicBezTo>
                  <a:lnTo>
                    <a:pt x="69" y="64"/>
                  </a:lnTo>
                  <a:cubicBezTo>
                    <a:pt x="69" y="64"/>
                    <a:pt x="69" y="64"/>
                    <a:pt x="69" y="64"/>
                  </a:cubicBezTo>
                  <a:close/>
                  <a:moveTo>
                    <a:pt x="99" y="70"/>
                  </a:moveTo>
                  <a:lnTo>
                    <a:pt x="99" y="70"/>
                  </a:lnTo>
                  <a:cubicBezTo>
                    <a:pt x="100" y="71"/>
                    <a:pt x="102" y="72"/>
                    <a:pt x="103" y="73"/>
                  </a:cubicBezTo>
                  <a:cubicBezTo>
                    <a:pt x="100" y="73"/>
                    <a:pt x="99" y="71"/>
                    <a:pt x="99" y="70"/>
                  </a:cubicBezTo>
                  <a:close/>
                  <a:moveTo>
                    <a:pt x="103" y="83"/>
                  </a:moveTo>
                  <a:lnTo>
                    <a:pt x="103" y="83"/>
                  </a:lnTo>
                  <a:cubicBezTo>
                    <a:pt x="103" y="84"/>
                    <a:pt x="103" y="85"/>
                    <a:pt x="103" y="86"/>
                  </a:cubicBezTo>
                  <a:lnTo>
                    <a:pt x="103" y="86"/>
                  </a:lnTo>
                  <a:cubicBezTo>
                    <a:pt x="103" y="85"/>
                    <a:pt x="103" y="83"/>
                    <a:pt x="103" y="83"/>
                  </a:cubicBezTo>
                  <a:close/>
                  <a:moveTo>
                    <a:pt x="67" y="91"/>
                  </a:moveTo>
                  <a:lnTo>
                    <a:pt x="67" y="91"/>
                  </a:lnTo>
                  <a:cubicBezTo>
                    <a:pt x="68" y="92"/>
                    <a:pt x="69" y="93"/>
                    <a:pt x="69" y="94"/>
                  </a:cubicBezTo>
                  <a:lnTo>
                    <a:pt x="69" y="94"/>
                  </a:lnTo>
                  <a:cubicBezTo>
                    <a:pt x="69" y="94"/>
                    <a:pt x="69" y="94"/>
                    <a:pt x="68" y="94"/>
                  </a:cubicBezTo>
                  <a:lnTo>
                    <a:pt x="68" y="94"/>
                  </a:lnTo>
                  <a:cubicBezTo>
                    <a:pt x="68" y="93"/>
                    <a:pt x="67" y="92"/>
                    <a:pt x="67" y="91"/>
                  </a:cubicBezTo>
                  <a:close/>
                  <a:moveTo>
                    <a:pt x="69" y="95"/>
                  </a:moveTo>
                  <a:cubicBezTo>
                    <a:pt x="69" y="95"/>
                    <a:pt x="69" y="95"/>
                    <a:pt x="69" y="95"/>
                  </a:cubicBezTo>
                  <a:lnTo>
                    <a:pt x="69" y="95"/>
                  </a:lnTo>
                  <a:cubicBezTo>
                    <a:pt x="69" y="96"/>
                    <a:pt x="69" y="97"/>
                    <a:pt x="69" y="98"/>
                  </a:cubicBezTo>
                  <a:cubicBezTo>
                    <a:pt x="69" y="97"/>
                    <a:pt x="69" y="96"/>
                    <a:pt x="69" y="95"/>
                  </a:cubicBezTo>
                  <a:close/>
                  <a:moveTo>
                    <a:pt x="74" y="59"/>
                  </a:moveTo>
                  <a:cubicBezTo>
                    <a:pt x="74" y="59"/>
                    <a:pt x="74" y="60"/>
                    <a:pt x="74" y="60"/>
                  </a:cubicBezTo>
                  <a:lnTo>
                    <a:pt x="74" y="60"/>
                  </a:lnTo>
                  <a:cubicBezTo>
                    <a:pt x="74" y="60"/>
                    <a:pt x="74" y="60"/>
                    <a:pt x="74" y="60"/>
                  </a:cubicBezTo>
                  <a:lnTo>
                    <a:pt x="74" y="60"/>
                  </a:lnTo>
                  <a:cubicBezTo>
                    <a:pt x="74" y="60"/>
                    <a:pt x="74" y="60"/>
                    <a:pt x="74" y="60"/>
                  </a:cubicBezTo>
                  <a:lnTo>
                    <a:pt x="74" y="60"/>
                  </a:lnTo>
                  <a:cubicBezTo>
                    <a:pt x="74" y="60"/>
                    <a:pt x="74" y="60"/>
                    <a:pt x="74" y="60"/>
                  </a:cubicBezTo>
                  <a:lnTo>
                    <a:pt x="74" y="60"/>
                  </a:lnTo>
                  <a:cubicBezTo>
                    <a:pt x="73" y="61"/>
                    <a:pt x="71" y="62"/>
                    <a:pt x="69" y="64"/>
                  </a:cubicBezTo>
                  <a:cubicBezTo>
                    <a:pt x="73" y="64"/>
                    <a:pt x="74" y="60"/>
                    <a:pt x="77" y="59"/>
                  </a:cubicBezTo>
                  <a:lnTo>
                    <a:pt x="77" y="59"/>
                  </a:lnTo>
                  <a:cubicBezTo>
                    <a:pt x="81" y="60"/>
                    <a:pt x="85" y="64"/>
                    <a:pt x="89" y="64"/>
                  </a:cubicBezTo>
                  <a:cubicBezTo>
                    <a:pt x="89" y="64"/>
                    <a:pt x="84" y="64"/>
                    <a:pt x="84" y="59"/>
                  </a:cubicBezTo>
                  <a:lnTo>
                    <a:pt x="84" y="59"/>
                  </a:lnTo>
                  <a:cubicBezTo>
                    <a:pt x="87" y="62"/>
                    <a:pt x="91" y="63"/>
                    <a:pt x="94" y="65"/>
                  </a:cubicBezTo>
                  <a:lnTo>
                    <a:pt x="94" y="65"/>
                  </a:lnTo>
                  <a:cubicBezTo>
                    <a:pt x="94" y="66"/>
                    <a:pt x="94" y="67"/>
                    <a:pt x="95" y="67"/>
                  </a:cubicBezTo>
                  <a:lnTo>
                    <a:pt x="95" y="67"/>
                  </a:lnTo>
                  <a:cubicBezTo>
                    <a:pt x="94" y="67"/>
                    <a:pt x="94" y="66"/>
                    <a:pt x="94" y="65"/>
                  </a:cubicBezTo>
                  <a:lnTo>
                    <a:pt x="94" y="65"/>
                  </a:lnTo>
                  <a:cubicBezTo>
                    <a:pt x="95" y="66"/>
                    <a:pt x="97" y="67"/>
                    <a:pt x="99" y="69"/>
                  </a:cubicBezTo>
                  <a:cubicBezTo>
                    <a:pt x="97" y="69"/>
                    <a:pt x="96" y="68"/>
                    <a:pt x="95" y="67"/>
                  </a:cubicBezTo>
                  <a:lnTo>
                    <a:pt x="95" y="67"/>
                  </a:lnTo>
                  <a:cubicBezTo>
                    <a:pt x="96" y="68"/>
                    <a:pt x="97" y="69"/>
                    <a:pt x="99" y="70"/>
                  </a:cubicBezTo>
                  <a:lnTo>
                    <a:pt x="99" y="70"/>
                  </a:lnTo>
                  <a:cubicBezTo>
                    <a:pt x="99" y="73"/>
                    <a:pt x="102" y="76"/>
                    <a:pt x="105" y="80"/>
                  </a:cubicBezTo>
                  <a:lnTo>
                    <a:pt x="105" y="80"/>
                  </a:lnTo>
                  <a:cubicBezTo>
                    <a:pt x="104" y="81"/>
                    <a:pt x="104" y="82"/>
                    <a:pt x="103" y="83"/>
                  </a:cubicBezTo>
                  <a:cubicBezTo>
                    <a:pt x="103" y="83"/>
                    <a:pt x="103" y="83"/>
                    <a:pt x="103" y="83"/>
                  </a:cubicBezTo>
                  <a:lnTo>
                    <a:pt x="103" y="83"/>
                  </a:lnTo>
                  <a:lnTo>
                    <a:pt x="100" y="90"/>
                  </a:lnTo>
                  <a:lnTo>
                    <a:pt x="100" y="90"/>
                  </a:lnTo>
                  <a:cubicBezTo>
                    <a:pt x="101" y="89"/>
                    <a:pt x="102" y="88"/>
                    <a:pt x="103" y="86"/>
                  </a:cubicBezTo>
                  <a:lnTo>
                    <a:pt x="103" y="86"/>
                  </a:lnTo>
                  <a:cubicBezTo>
                    <a:pt x="102" y="88"/>
                    <a:pt x="101" y="91"/>
                    <a:pt x="99" y="93"/>
                  </a:cubicBezTo>
                  <a:lnTo>
                    <a:pt x="100" y="90"/>
                  </a:lnTo>
                  <a:lnTo>
                    <a:pt x="100" y="90"/>
                  </a:lnTo>
                  <a:cubicBezTo>
                    <a:pt x="99" y="91"/>
                    <a:pt x="99" y="91"/>
                    <a:pt x="98" y="92"/>
                  </a:cubicBezTo>
                  <a:lnTo>
                    <a:pt x="98" y="92"/>
                  </a:lnTo>
                  <a:cubicBezTo>
                    <a:pt x="99" y="91"/>
                    <a:pt x="99" y="90"/>
                    <a:pt x="99" y="88"/>
                  </a:cubicBezTo>
                  <a:lnTo>
                    <a:pt x="99" y="88"/>
                  </a:lnTo>
                  <a:cubicBezTo>
                    <a:pt x="99" y="90"/>
                    <a:pt x="98" y="92"/>
                    <a:pt x="96" y="93"/>
                  </a:cubicBezTo>
                  <a:lnTo>
                    <a:pt x="96" y="93"/>
                  </a:lnTo>
                  <a:cubicBezTo>
                    <a:pt x="95" y="93"/>
                    <a:pt x="94" y="93"/>
                    <a:pt x="94" y="93"/>
                  </a:cubicBezTo>
                  <a:cubicBezTo>
                    <a:pt x="94" y="93"/>
                    <a:pt x="95" y="93"/>
                    <a:pt x="96" y="93"/>
                  </a:cubicBezTo>
                  <a:lnTo>
                    <a:pt x="96" y="93"/>
                  </a:lnTo>
                  <a:cubicBezTo>
                    <a:pt x="94" y="94"/>
                    <a:pt x="91" y="95"/>
                    <a:pt x="89" y="98"/>
                  </a:cubicBezTo>
                  <a:cubicBezTo>
                    <a:pt x="89" y="98"/>
                    <a:pt x="93" y="93"/>
                    <a:pt x="94" y="93"/>
                  </a:cubicBezTo>
                  <a:lnTo>
                    <a:pt x="94" y="93"/>
                  </a:lnTo>
                  <a:cubicBezTo>
                    <a:pt x="89" y="98"/>
                    <a:pt x="84" y="98"/>
                    <a:pt x="79" y="98"/>
                  </a:cubicBezTo>
                  <a:cubicBezTo>
                    <a:pt x="79" y="98"/>
                    <a:pt x="74" y="98"/>
                    <a:pt x="69" y="93"/>
                  </a:cubicBezTo>
                  <a:lnTo>
                    <a:pt x="69" y="93"/>
                  </a:lnTo>
                  <a:cubicBezTo>
                    <a:pt x="69" y="92"/>
                    <a:pt x="68" y="92"/>
                    <a:pt x="67" y="91"/>
                  </a:cubicBezTo>
                  <a:lnTo>
                    <a:pt x="67" y="91"/>
                  </a:lnTo>
                  <a:cubicBezTo>
                    <a:pt x="67" y="91"/>
                    <a:pt x="67" y="91"/>
                    <a:pt x="67" y="90"/>
                  </a:cubicBezTo>
                  <a:lnTo>
                    <a:pt x="67" y="90"/>
                  </a:lnTo>
                  <a:cubicBezTo>
                    <a:pt x="67" y="91"/>
                    <a:pt x="68" y="92"/>
                    <a:pt x="69" y="93"/>
                  </a:cubicBezTo>
                  <a:cubicBezTo>
                    <a:pt x="64" y="88"/>
                    <a:pt x="64" y="83"/>
                    <a:pt x="64" y="78"/>
                  </a:cubicBezTo>
                  <a:cubicBezTo>
                    <a:pt x="64" y="75"/>
                    <a:pt x="64" y="71"/>
                    <a:pt x="67" y="67"/>
                  </a:cubicBezTo>
                  <a:lnTo>
                    <a:pt x="67" y="67"/>
                  </a:lnTo>
                  <a:cubicBezTo>
                    <a:pt x="68" y="65"/>
                    <a:pt x="69" y="64"/>
                    <a:pt x="69" y="64"/>
                  </a:cubicBezTo>
                  <a:lnTo>
                    <a:pt x="69" y="64"/>
                  </a:lnTo>
                  <a:cubicBezTo>
                    <a:pt x="70" y="63"/>
                    <a:pt x="72" y="61"/>
                    <a:pt x="74" y="59"/>
                  </a:cubicBezTo>
                  <a:close/>
                  <a:moveTo>
                    <a:pt x="80" y="0"/>
                  </a:moveTo>
                  <a:cubicBezTo>
                    <a:pt x="59" y="0"/>
                    <a:pt x="39" y="8"/>
                    <a:pt x="25" y="25"/>
                  </a:cubicBezTo>
                  <a:cubicBezTo>
                    <a:pt x="16" y="34"/>
                    <a:pt x="6" y="49"/>
                    <a:pt x="6" y="64"/>
                  </a:cubicBezTo>
                  <a:cubicBezTo>
                    <a:pt x="1" y="78"/>
                    <a:pt x="1" y="93"/>
                    <a:pt x="6" y="108"/>
                  </a:cubicBezTo>
                  <a:cubicBezTo>
                    <a:pt x="11" y="117"/>
                    <a:pt x="16" y="122"/>
                    <a:pt x="20" y="132"/>
                  </a:cubicBezTo>
                  <a:cubicBezTo>
                    <a:pt x="25" y="137"/>
                    <a:pt x="35" y="142"/>
                    <a:pt x="40" y="147"/>
                  </a:cubicBezTo>
                  <a:cubicBezTo>
                    <a:pt x="55" y="152"/>
                    <a:pt x="69" y="156"/>
                    <a:pt x="84" y="156"/>
                  </a:cubicBezTo>
                  <a:cubicBezTo>
                    <a:pt x="99" y="152"/>
                    <a:pt x="118" y="147"/>
                    <a:pt x="133" y="137"/>
                  </a:cubicBezTo>
                  <a:cubicBezTo>
                    <a:pt x="142" y="127"/>
                    <a:pt x="152" y="113"/>
                    <a:pt x="157" y="98"/>
                  </a:cubicBezTo>
                  <a:cubicBezTo>
                    <a:pt x="157" y="89"/>
                    <a:pt x="157" y="84"/>
                    <a:pt x="153" y="79"/>
                  </a:cubicBezTo>
                  <a:lnTo>
                    <a:pt x="153" y="79"/>
                  </a:lnTo>
                  <a:cubicBezTo>
                    <a:pt x="155" y="75"/>
                    <a:pt x="157" y="69"/>
                    <a:pt x="157" y="64"/>
                  </a:cubicBezTo>
                  <a:cubicBezTo>
                    <a:pt x="157" y="54"/>
                    <a:pt x="152" y="44"/>
                    <a:pt x="147" y="39"/>
                  </a:cubicBezTo>
                  <a:cubicBezTo>
                    <a:pt x="142" y="30"/>
                    <a:pt x="138" y="25"/>
                    <a:pt x="133" y="20"/>
                  </a:cubicBezTo>
                  <a:cubicBezTo>
                    <a:pt x="123" y="15"/>
                    <a:pt x="118" y="10"/>
                    <a:pt x="108" y="5"/>
                  </a:cubicBezTo>
                  <a:cubicBezTo>
                    <a:pt x="99" y="2"/>
                    <a:pt x="89" y="0"/>
                    <a:pt x="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3425675" y="2348275"/>
              <a:ext cx="9050" cy="11425"/>
            </a:xfrm>
            <a:custGeom>
              <a:rect b="b" l="l" r="r" t="t"/>
              <a:pathLst>
                <a:path extrusionOk="0" h="457" w="362">
                  <a:moveTo>
                    <a:pt x="133" y="1"/>
                  </a:moveTo>
                  <a:cubicBezTo>
                    <a:pt x="118" y="1"/>
                    <a:pt x="103" y="2"/>
                    <a:pt x="89" y="4"/>
                  </a:cubicBezTo>
                  <a:cubicBezTo>
                    <a:pt x="64" y="4"/>
                    <a:pt x="25" y="14"/>
                    <a:pt x="11" y="43"/>
                  </a:cubicBezTo>
                  <a:cubicBezTo>
                    <a:pt x="1" y="68"/>
                    <a:pt x="16" y="92"/>
                    <a:pt x="45" y="97"/>
                  </a:cubicBezTo>
                  <a:cubicBezTo>
                    <a:pt x="64" y="97"/>
                    <a:pt x="94" y="82"/>
                    <a:pt x="108" y="77"/>
                  </a:cubicBezTo>
                  <a:cubicBezTo>
                    <a:pt x="133" y="77"/>
                    <a:pt x="152" y="82"/>
                    <a:pt x="177" y="87"/>
                  </a:cubicBezTo>
                  <a:cubicBezTo>
                    <a:pt x="216" y="102"/>
                    <a:pt x="250" y="126"/>
                    <a:pt x="269" y="160"/>
                  </a:cubicBezTo>
                  <a:cubicBezTo>
                    <a:pt x="323" y="248"/>
                    <a:pt x="284" y="360"/>
                    <a:pt x="201" y="414"/>
                  </a:cubicBezTo>
                  <a:cubicBezTo>
                    <a:pt x="184" y="426"/>
                    <a:pt x="196" y="456"/>
                    <a:pt x="215" y="456"/>
                  </a:cubicBezTo>
                  <a:cubicBezTo>
                    <a:pt x="218" y="456"/>
                    <a:pt x="222" y="455"/>
                    <a:pt x="225" y="453"/>
                  </a:cubicBezTo>
                  <a:cubicBezTo>
                    <a:pt x="308" y="404"/>
                    <a:pt x="362" y="307"/>
                    <a:pt x="357" y="209"/>
                  </a:cubicBezTo>
                  <a:cubicBezTo>
                    <a:pt x="347" y="107"/>
                    <a:pt x="274" y="29"/>
                    <a:pt x="177" y="4"/>
                  </a:cubicBezTo>
                  <a:cubicBezTo>
                    <a:pt x="162" y="2"/>
                    <a:pt x="147" y="1"/>
                    <a:pt x="1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3501275" y="2323125"/>
              <a:ext cx="38450" cy="22575"/>
            </a:xfrm>
            <a:custGeom>
              <a:rect b="b" l="l" r="r" t="t"/>
              <a:pathLst>
                <a:path extrusionOk="0" h="903" w="1538">
                  <a:moveTo>
                    <a:pt x="388" y="1"/>
                  </a:moveTo>
                  <a:cubicBezTo>
                    <a:pt x="367" y="1"/>
                    <a:pt x="347" y="2"/>
                    <a:pt x="328" y="5"/>
                  </a:cubicBezTo>
                  <a:cubicBezTo>
                    <a:pt x="191" y="20"/>
                    <a:pt x="65" y="108"/>
                    <a:pt x="11" y="235"/>
                  </a:cubicBezTo>
                  <a:cubicBezTo>
                    <a:pt x="1" y="258"/>
                    <a:pt x="20" y="281"/>
                    <a:pt x="40" y="281"/>
                  </a:cubicBezTo>
                  <a:cubicBezTo>
                    <a:pt x="49" y="281"/>
                    <a:pt x="58" y="276"/>
                    <a:pt x="65" y="264"/>
                  </a:cubicBezTo>
                  <a:cubicBezTo>
                    <a:pt x="113" y="166"/>
                    <a:pt x="216" y="103"/>
                    <a:pt x="323" y="83"/>
                  </a:cubicBezTo>
                  <a:cubicBezTo>
                    <a:pt x="345" y="79"/>
                    <a:pt x="368" y="77"/>
                    <a:pt x="390" y="77"/>
                  </a:cubicBezTo>
                  <a:cubicBezTo>
                    <a:pt x="421" y="77"/>
                    <a:pt x="453" y="82"/>
                    <a:pt x="484" y="93"/>
                  </a:cubicBezTo>
                  <a:cubicBezTo>
                    <a:pt x="543" y="113"/>
                    <a:pt x="591" y="157"/>
                    <a:pt x="650" y="181"/>
                  </a:cubicBezTo>
                  <a:cubicBezTo>
                    <a:pt x="683" y="194"/>
                    <a:pt x="716" y="198"/>
                    <a:pt x="749" y="198"/>
                  </a:cubicBezTo>
                  <a:cubicBezTo>
                    <a:pt x="843" y="198"/>
                    <a:pt x="937" y="160"/>
                    <a:pt x="1030" y="157"/>
                  </a:cubicBezTo>
                  <a:cubicBezTo>
                    <a:pt x="1033" y="157"/>
                    <a:pt x="1035" y="156"/>
                    <a:pt x="1038" y="156"/>
                  </a:cubicBezTo>
                  <a:cubicBezTo>
                    <a:pt x="1180" y="156"/>
                    <a:pt x="1266" y="295"/>
                    <a:pt x="1333" y="405"/>
                  </a:cubicBezTo>
                  <a:cubicBezTo>
                    <a:pt x="1411" y="552"/>
                    <a:pt x="1464" y="713"/>
                    <a:pt x="1479" y="874"/>
                  </a:cubicBezTo>
                  <a:cubicBezTo>
                    <a:pt x="1479" y="893"/>
                    <a:pt x="1494" y="903"/>
                    <a:pt x="1508" y="903"/>
                  </a:cubicBezTo>
                  <a:cubicBezTo>
                    <a:pt x="1523" y="903"/>
                    <a:pt x="1538" y="893"/>
                    <a:pt x="1538" y="874"/>
                  </a:cubicBezTo>
                  <a:cubicBezTo>
                    <a:pt x="1528" y="718"/>
                    <a:pt x="1489" y="561"/>
                    <a:pt x="1421" y="420"/>
                  </a:cubicBezTo>
                  <a:cubicBezTo>
                    <a:pt x="1386" y="352"/>
                    <a:pt x="1342" y="288"/>
                    <a:pt x="1294" y="225"/>
                  </a:cubicBezTo>
                  <a:cubicBezTo>
                    <a:pt x="1250" y="171"/>
                    <a:pt x="1196" y="118"/>
                    <a:pt x="1123" y="93"/>
                  </a:cubicBezTo>
                  <a:cubicBezTo>
                    <a:pt x="1099" y="87"/>
                    <a:pt x="1075" y="84"/>
                    <a:pt x="1051" y="84"/>
                  </a:cubicBezTo>
                  <a:cubicBezTo>
                    <a:pt x="953" y="84"/>
                    <a:pt x="858" y="128"/>
                    <a:pt x="760" y="128"/>
                  </a:cubicBezTo>
                  <a:cubicBezTo>
                    <a:pt x="741" y="128"/>
                    <a:pt x="722" y="126"/>
                    <a:pt x="704" y="122"/>
                  </a:cubicBezTo>
                  <a:cubicBezTo>
                    <a:pt x="635" y="103"/>
                    <a:pt x="577" y="44"/>
                    <a:pt x="508" y="20"/>
                  </a:cubicBezTo>
                  <a:cubicBezTo>
                    <a:pt x="469" y="7"/>
                    <a:pt x="428" y="1"/>
                    <a:pt x="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3487200" y="2334375"/>
              <a:ext cx="12000" cy="14925"/>
            </a:xfrm>
            <a:custGeom>
              <a:rect b="b" l="l" r="r" t="t"/>
              <a:pathLst>
                <a:path extrusionOk="0" h="597" w="480">
                  <a:moveTo>
                    <a:pt x="429" y="0"/>
                  </a:moveTo>
                  <a:cubicBezTo>
                    <a:pt x="422" y="0"/>
                    <a:pt x="414" y="3"/>
                    <a:pt x="408" y="9"/>
                  </a:cubicBezTo>
                  <a:cubicBezTo>
                    <a:pt x="325" y="92"/>
                    <a:pt x="247" y="175"/>
                    <a:pt x="198" y="282"/>
                  </a:cubicBezTo>
                  <a:cubicBezTo>
                    <a:pt x="174" y="336"/>
                    <a:pt x="154" y="389"/>
                    <a:pt x="120" y="438"/>
                  </a:cubicBezTo>
                  <a:cubicBezTo>
                    <a:pt x="106" y="463"/>
                    <a:pt x="86" y="482"/>
                    <a:pt x="67" y="502"/>
                  </a:cubicBezTo>
                  <a:cubicBezTo>
                    <a:pt x="47" y="526"/>
                    <a:pt x="28" y="541"/>
                    <a:pt x="13" y="565"/>
                  </a:cubicBezTo>
                  <a:cubicBezTo>
                    <a:pt x="1" y="581"/>
                    <a:pt x="15" y="597"/>
                    <a:pt x="31" y="597"/>
                  </a:cubicBezTo>
                  <a:cubicBezTo>
                    <a:pt x="35" y="597"/>
                    <a:pt x="39" y="596"/>
                    <a:pt x="42" y="594"/>
                  </a:cubicBezTo>
                  <a:cubicBezTo>
                    <a:pt x="91" y="575"/>
                    <a:pt x="125" y="526"/>
                    <a:pt x="154" y="482"/>
                  </a:cubicBezTo>
                  <a:cubicBezTo>
                    <a:pt x="193" y="438"/>
                    <a:pt x="218" y="385"/>
                    <a:pt x="242" y="331"/>
                  </a:cubicBezTo>
                  <a:cubicBezTo>
                    <a:pt x="267" y="282"/>
                    <a:pt x="296" y="233"/>
                    <a:pt x="335" y="185"/>
                  </a:cubicBezTo>
                  <a:cubicBezTo>
                    <a:pt x="369" y="141"/>
                    <a:pt x="413" y="102"/>
                    <a:pt x="457" y="58"/>
                  </a:cubicBezTo>
                  <a:cubicBezTo>
                    <a:pt x="480" y="35"/>
                    <a:pt x="455" y="0"/>
                    <a:pt x="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3489450" y="2333125"/>
              <a:ext cx="5275" cy="5425"/>
            </a:xfrm>
            <a:custGeom>
              <a:rect b="b" l="l" r="r" t="t"/>
              <a:pathLst>
                <a:path extrusionOk="0" h="217" w="211">
                  <a:moveTo>
                    <a:pt x="25" y="0"/>
                  </a:moveTo>
                  <a:cubicBezTo>
                    <a:pt x="11" y="0"/>
                    <a:pt x="1" y="15"/>
                    <a:pt x="6" y="30"/>
                  </a:cubicBezTo>
                  <a:cubicBezTo>
                    <a:pt x="6" y="35"/>
                    <a:pt x="6" y="40"/>
                    <a:pt x="11" y="49"/>
                  </a:cubicBezTo>
                  <a:cubicBezTo>
                    <a:pt x="16" y="49"/>
                    <a:pt x="20" y="54"/>
                    <a:pt x="25" y="59"/>
                  </a:cubicBezTo>
                  <a:cubicBezTo>
                    <a:pt x="30" y="64"/>
                    <a:pt x="40" y="69"/>
                    <a:pt x="45" y="79"/>
                  </a:cubicBezTo>
                  <a:cubicBezTo>
                    <a:pt x="60" y="88"/>
                    <a:pt x="74" y="103"/>
                    <a:pt x="89" y="118"/>
                  </a:cubicBezTo>
                  <a:cubicBezTo>
                    <a:pt x="118" y="147"/>
                    <a:pt x="142" y="176"/>
                    <a:pt x="162" y="205"/>
                  </a:cubicBezTo>
                  <a:cubicBezTo>
                    <a:pt x="167" y="213"/>
                    <a:pt x="174" y="217"/>
                    <a:pt x="181" y="217"/>
                  </a:cubicBezTo>
                  <a:cubicBezTo>
                    <a:pt x="196" y="217"/>
                    <a:pt x="211" y="202"/>
                    <a:pt x="201" y="186"/>
                  </a:cubicBezTo>
                  <a:cubicBezTo>
                    <a:pt x="181" y="147"/>
                    <a:pt x="157" y="113"/>
                    <a:pt x="128" y="79"/>
                  </a:cubicBezTo>
                  <a:cubicBezTo>
                    <a:pt x="118" y="64"/>
                    <a:pt x="103" y="49"/>
                    <a:pt x="89" y="35"/>
                  </a:cubicBezTo>
                  <a:cubicBezTo>
                    <a:pt x="79" y="30"/>
                    <a:pt x="69" y="25"/>
                    <a:pt x="64" y="15"/>
                  </a:cubicBezTo>
                  <a:cubicBezTo>
                    <a:pt x="50" y="10"/>
                    <a:pt x="4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3463175" y="2324625"/>
              <a:ext cx="21675" cy="15325"/>
            </a:xfrm>
            <a:custGeom>
              <a:rect b="b" l="l" r="r" t="t"/>
              <a:pathLst>
                <a:path extrusionOk="0" h="613" w="867">
                  <a:moveTo>
                    <a:pt x="464" y="1"/>
                  </a:moveTo>
                  <a:cubicBezTo>
                    <a:pt x="415" y="1"/>
                    <a:pt x="367" y="14"/>
                    <a:pt x="325" y="48"/>
                  </a:cubicBezTo>
                  <a:cubicBezTo>
                    <a:pt x="262" y="106"/>
                    <a:pt x="237" y="199"/>
                    <a:pt x="198" y="272"/>
                  </a:cubicBezTo>
                  <a:cubicBezTo>
                    <a:pt x="154" y="370"/>
                    <a:pt x="91" y="462"/>
                    <a:pt x="23" y="545"/>
                  </a:cubicBezTo>
                  <a:cubicBezTo>
                    <a:pt x="1" y="575"/>
                    <a:pt x="26" y="613"/>
                    <a:pt x="54" y="613"/>
                  </a:cubicBezTo>
                  <a:cubicBezTo>
                    <a:pt x="63" y="613"/>
                    <a:pt x="73" y="609"/>
                    <a:pt x="81" y="599"/>
                  </a:cubicBezTo>
                  <a:cubicBezTo>
                    <a:pt x="145" y="531"/>
                    <a:pt x="198" y="458"/>
                    <a:pt x="242" y="375"/>
                  </a:cubicBezTo>
                  <a:cubicBezTo>
                    <a:pt x="281" y="306"/>
                    <a:pt x="306" y="223"/>
                    <a:pt x="350" y="155"/>
                  </a:cubicBezTo>
                  <a:cubicBezTo>
                    <a:pt x="364" y="126"/>
                    <a:pt x="384" y="97"/>
                    <a:pt x="413" y="87"/>
                  </a:cubicBezTo>
                  <a:cubicBezTo>
                    <a:pt x="430" y="79"/>
                    <a:pt x="448" y="77"/>
                    <a:pt x="466" y="77"/>
                  </a:cubicBezTo>
                  <a:cubicBezTo>
                    <a:pt x="495" y="77"/>
                    <a:pt x="525" y="84"/>
                    <a:pt x="550" y="87"/>
                  </a:cubicBezTo>
                  <a:cubicBezTo>
                    <a:pt x="647" y="111"/>
                    <a:pt x="730" y="145"/>
                    <a:pt x="808" y="209"/>
                  </a:cubicBezTo>
                  <a:cubicBezTo>
                    <a:pt x="813" y="213"/>
                    <a:pt x="818" y="214"/>
                    <a:pt x="823" y="214"/>
                  </a:cubicBezTo>
                  <a:cubicBezTo>
                    <a:pt x="845" y="214"/>
                    <a:pt x="867" y="186"/>
                    <a:pt x="847" y="170"/>
                  </a:cubicBezTo>
                  <a:cubicBezTo>
                    <a:pt x="769" y="106"/>
                    <a:pt x="681" y="58"/>
                    <a:pt x="589" y="23"/>
                  </a:cubicBezTo>
                  <a:cubicBezTo>
                    <a:pt x="548" y="10"/>
                    <a:pt x="506" y="1"/>
                    <a:pt x="4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3459825" y="2333825"/>
              <a:ext cx="5150" cy="5125"/>
            </a:xfrm>
            <a:custGeom>
              <a:rect b="b" l="l" r="r" t="t"/>
              <a:pathLst>
                <a:path extrusionOk="0" h="205" w="206">
                  <a:moveTo>
                    <a:pt x="34" y="1"/>
                  </a:moveTo>
                  <a:cubicBezTo>
                    <a:pt x="26" y="1"/>
                    <a:pt x="18" y="4"/>
                    <a:pt x="10" y="12"/>
                  </a:cubicBezTo>
                  <a:cubicBezTo>
                    <a:pt x="1" y="21"/>
                    <a:pt x="1" y="41"/>
                    <a:pt x="10" y="55"/>
                  </a:cubicBezTo>
                  <a:cubicBezTo>
                    <a:pt x="59" y="99"/>
                    <a:pt x="108" y="148"/>
                    <a:pt x="157" y="197"/>
                  </a:cubicBezTo>
                  <a:cubicBezTo>
                    <a:pt x="162" y="202"/>
                    <a:pt x="169" y="204"/>
                    <a:pt x="176" y="204"/>
                  </a:cubicBezTo>
                  <a:cubicBezTo>
                    <a:pt x="184" y="204"/>
                    <a:pt x="191" y="202"/>
                    <a:pt x="196" y="197"/>
                  </a:cubicBezTo>
                  <a:cubicBezTo>
                    <a:pt x="206" y="182"/>
                    <a:pt x="206" y="168"/>
                    <a:pt x="196" y="158"/>
                  </a:cubicBezTo>
                  <a:cubicBezTo>
                    <a:pt x="147" y="109"/>
                    <a:pt x="103" y="60"/>
                    <a:pt x="54" y="12"/>
                  </a:cubicBezTo>
                  <a:cubicBezTo>
                    <a:pt x="49" y="4"/>
                    <a:pt x="42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3446650" y="2332825"/>
              <a:ext cx="12200" cy="9975"/>
            </a:xfrm>
            <a:custGeom>
              <a:rect b="b" l="l" r="r" t="t"/>
              <a:pathLst>
                <a:path extrusionOk="0" h="399" w="488">
                  <a:moveTo>
                    <a:pt x="443" y="1"/>
                  </a:moveTo>
                  <a:cubicBezTo>
                    <a:pt x="397" y="1"/>
                    <a:pt x="353" y="28"/>
                    <a:pt x="323" y="66"/>
                  </a:cubicBezTo>
                  <a:cubicBezTo>
                    <a:pt x="284" y="110"/>
                    <a:pt x="274" y="173"/>
                    <a:pt x="235" y="222"/>
                  </a:cubicBezTo>
                  <a:cubicBezTo>
                    <a:pt x="206" y="256"/>
                    <a:pt x="162" y="286"/>
                    <a:pt x="123" y="310"/>
                  </a:cubicBezTo>
                  <a:cubicBezTo>
                    <a:pt x="103" y="325"/>
                    <a:pt x="79" y="334"/>
                    <a:pt x="59" y="344"/>
                  </a:cubicBezTo>
                  <a:cubicBezTo>
                    <a:pt x="40" y="349"/>
                    <a:pt x="16" y="354"/>
                    <a:pt x="6" y="369"/>
                  </a:cubicBezTo>
                  <a:cubicBezTo>
                    <a:pt x="1" y="373"/>
                    <a:pt x="6" y="383"/>
                    <a:pt x="11" y="388"/>
                  </a:cubicBezTo>
                  <a:cubicBezTo>
                    <a:pt x="18" y="396"/>
                    <a:pt x="28" y="399"/>
                    <a:pt x="38" y="399"/>
                  </a:cubicBezTo>
                  <a:cubicBezTo>
                    <a:pt x="68" y="399"/>
                    <a:pt x="106" y="375"/>
                    <a:pt x="128" y="364"/>
                  </a:cubicBezTo>
                  <a:cubicBezTo>
                    <a:pt x="172" y="339"/>
                    <a:pt x="216" y="310"/>
                    <a:pt x="250" y="276"/>
                  </a:cubicBezTo>
                  <a:cubicBezTo>
                    <a:pt x="289" y="242"/>
                    <a:pt x="308" y="193"/>
                    <a:pt x="333" y="144"/>
                  </a:cubicBezTo>
                  <a:cubicBezTo>
                    <a:pt x="356" y="97"/>
                    <a:pt x="393" y="46"/>
                    <a:pt x="451" y="46"/>
                  </a:cubicBezTo>
                  <a:cubicBezTo>
                    <a:pt x="454" y="46"/>
                    <a:pt x="457" y="46"/>
                    <a:pt x="459" y="47"/>
                  </a:cubicBezTo>
                  <a:cubicBezTo>
                    <a:pt x="461" y="47"/>
                    <a:pt x="462" y="47"/>
                    <a:pt x="463" y="47"/>
                  </a:cubicBezTo>
                  <a:cubicBezTo>
                    <a:pt x="484" y="47"/>
                    <a:pt x="487" y="7"/>
                    <a:pt x="464" y="3"/>
                  </a:cubicBezTo>
                  <a:cubicBezTo>
                    <a:pt x="457" y="1"/>
                    <a:pt x="450" y="1"/>
                    <a:pt x="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3407875" y="2329275"/>
              <a:ext cx="40150" cy="13525"/>
            </a:xfrm>
            <a:custGeom>
              <a:rect b="b" l="l" r="r" t="t"/>
              <a:pathLst>
                <a:path extrusionOk="0" h="541" w="1606">
                  <a:moveTo>
                    <a:pt x="948" y="0"/>
                  </a:moveTo>
                  <a:cubicBezTo>
                    <a:pt x="936" y="0"/>
                    <a:pt x="925" y="1"/>
                    <a:pt x="913" y="3"/>
                  </a:cubicBezTo>
                  <a:cubicBezTo>
                    <a:pt x="830" y="18"/>
                    <a:pt x="752" y="67"/>
                    <a:pt x="684" y="115"/>
                  </a:cubicBezTo>
                  <a:cubicBezTo>
                    <a:pt x="654" y="140"/>
                    <a:pt x="630" y="159"/>
                    <a:pt x="611" y="189"/>
                  </a:cubicBezTo>
                  <a:cubicBezTo>
                    <a:pt x="586" y="223"/>
                    <a:pt x="586" y="262"/>
                    <a:pt x="562" y="301"/>
                  </a:cubicBezTo>
                  <a:cubicBezTo>
                    <a:pt x="550" y="320"/>
                    <a:pt x="533" y="328"/>
                    <a:pt x="513" y="328"/>
                  </a:cubicBezTo>
                  <a:cubicBezTo>
                    <a:pt x="460" y="328"/>
                    <a:pt x="386" y="273"/>
                    <a:pt x="347" y="262"/>
                  </a:cubicBezTo>
                  <a:cubicBezTo>
                    <a:pt x="324" y="255"/>
                    <a:pt x="300" y="251"/>
                    <a:pt x="275" y="251"/>
                  </a:cubicBezTo>
                  <a:cubicBezTo>
                    <a:pt x="148" y="251"/>
                    <a:pt x="13" y="341"/>
                    <a:pt x="1" y="472"/>
                  </a:cubicBezTo>
                  <a:cubicBezTo>
                    <a:pt x="1" y="490"/>
                    <a:pt x="19" y="502"/>
                    <a:pt x="36" y="502"/>
                  </a:cubicBezTo>
                  <a:cubicBezTo>
                    <a:pt x="46" y="502"/>
                    <a:pt x="56" y="497"/>
                    <a:pt x="59" y="486"/>
                  </a:cubicBezTo>
                  <a:cubicBezTo>
                    <a:pt x="89" y="423"/>
                    <a:pt x="123" y="374"/>
                    <a:pt x="186" y="345"/>
                  </a:cubicBezTo>
                  <a:cubicBezTo>
                    <a:pt x="213" y="332"/>
                    <a:pt x="239" y="327"/>
                    <a:pt x="266" y="327"/>
                  </a:cubicBezTo>
                  <a:cubicBezTo>
                    <a:pt x="303" y="327"/>
                    <a:pt x="340" y="337"/>
                    <a:pt x="376" y="354"/>
                  </a:cubicBezTo>
                  <a:cubicBezTo>
                    <a:pt x="418" y="377"/>
                    <a:pt x="467" y="402"/>
                    <a:pt x="514" y="402"/>
                  </a:cubicBezTo>
                  <a:cubicBezTo>
                    <a:pt x="539" y="402"/>
                    <a:pt x="563" y="395"/>
                    <a:pt x="586" y="379"/>
                  </a:cubicBezTo>
                  <a:cubicBezTo>
                    <a:pt x="650" y="340"/>
                    <a:pt x="645" y="257"/>
                    <a:pt x="693" y="203"/>
                  </a:cubicBezTo>
                  <a:cubicBezTo>
                    <a:pt x="723" y="179"/>
                    <a:pt x="752" y="159"/>
                    <a:pt x="786" y="140"/>
                  </a:cubicBezTo>
                  <a:cubicBezTo>
                    <a:pt x="820" y="115"/>
                    <a:pt x="859" y="91"/>
                    <a:pt x="903" y="76"/>
                  </a:cubicBezTo>
                  <a:cubicBezTo>
                    <a:pt x="916" y="74"/>
                    <a:pt x="929" y="72"/>
                    <a:pt x="942" y="72"/>
                  </a:cubicBezTo>
                  <a:cubicBezTo>
                    <a:pt x="1017" y="72"/>
                    <a:pt x="1078" y="119"/>
                    <a:pt x="1132" y="169"/>
                  </a:cubicBezTo>
                  <a:cubicBezTo>
                    <a:pt x="1201" y="228"/>
                    <a:pt x="1230" y="320"/>
                    <a:pt x="1284" y="394"/>
                  </a:cubicBezTo>
                  <a:cubicBezTo>
                    <a:pt x="1351" y="484"/>
                    <a:pt x="1445" y="541"/>
                    <a:pt x="1555" y="541"/>
                  </a:cubicBezTo>
                  <a:cubicBezTo>
                    <a:pt x="1564" y="541"/>
                    <a:pt x="1572" y="541"/>
                    <a:pt x="1581" y="540"/>
                  </a:cubicBezTo>
                  <a:cubicBezTo>
                    <a:pt x="1606" y="540"/>
                    <a:pt x="1606" y="506"/>
                    <a:pt x="1581" y="506"/>
                  </a:cubicBezTo>
                  <a:cubicBezTo>
                    <a:pt x="1577" y="506"/>
                    <a:pt x="1573" y="506"/>
                    <a:pt x="1569" y="506"/>
                  </a:cubicBezTo>
                  <a:cubicBezTo>
                    <a:pt x="1449" y="506"/>
                    <a:pt x="1369" y="439"/>
                    <a:pt x="1308" y="335"/>
                  </a:cubicBezTo>
                  <a:cubicBezTo>
                    <a:pt x="1284" y="291"/>
                    <a:pt x="1264" y="247"/>
                    <a:pt x="1240" y="203"/>
                  </a:cubicBezTo>
                  <a:cubicBezTo>
                    <a:pt x="1210" y="154"/>
                    <a:pt x="1171" y="115"/>
                    <a:pt x="1128" y="81"/>
                  </a:cubicBezTo>
                  <a:cubicBezTo>
                    <a:pt x="1073" y="35"/>
                    <a:pt x="1015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507625" y="2327700"/>
              <a:ext cx="5625" cy="5825"/>
            </a:xfrm>
            <a:custGeom>
              <a:rect b="b" l="l" r="r" t="t"/>
              <a:pathLst>
                <a:path extrusionOk="0" h="233" w="225">
                  <a:moveTo>
                    <a:pt x="107" y="50"/>
                  </a:moveTo>
                  <a:cubicBezTo>
                    <a:pt x="110" y="50"/>
                    <a:pt x="114" y="50"/>
                    <a:pt x="118" y="52"/>
                  </a:cubicBezTo>
                  <a:lnTo>
                    <a:pt x="128" y="52"/>
                  </a:lnTo>
                  <a:cubicBezTo>
                    <a:pt x="132" y="52"/>
                    <a:pt x="132" y="52"/>
                    <a:pt x="137" y="57"/>
                  </a:cubicBezTo>
                  <a:cubicBezTo>
                    <a:pt x="147" y="61"/>
                    <a:pt x="147" y="61"/>
                    <a:pt x="157" y="71"/>
                  </a:cubicBezTo>
                  <a:cubicBezTo>
                    <a:pt x="165" y="79"/>
                    <a:pt x="173" y="91"/>
                    <a:pt x="179" y="104"/>
                  </a:cubicBezTo>
                  <a:lnTo>
                    <a:pt x="179" y="104"/>
                  </a:lnTo>
                  <a:cubicBezTo>
                    <a:pt x="178" y="104"/>
                    <a:pt x="177" y="105"/>
                    <a:pt x="176" y="105"/>
                  </a:cubicBezTo>
                  <a:cubicBezTo>
                    <a:pt x="171" y="110"/>
                    <a:pt x="171" y="125"/>
                    <a:pt x="176" y="130"/>
                  </a:cubicBezTo>
                  <a:cubicBezTo>
                    <a:pt x="186" y="139"/>
                    <a:pt x="186" y="159"/>
                    <a:pt x="181" y="169"/>
                  </a:cubicBezTo>
                  <a:cubicBezTo>
                    <a:pt x="176" y="183"/>
                    <a:pt x="162" y="188"/>
                    <a:pt x="147" y="193"/>
                  </a:cubicBezTo>
                  <a:cubicBezTo>
                    <a:pt x="142" y="194"/>
                    <a:pt x="137" y="194"/>
                    <a:pt x="133" y="194"/>
                  </a:cubicBezTo>
                  <a:cubicBezTo>
                    <a:pt x="108" y="194"/>
                    <a:pt x="85" y="184"/>
                    <a:pt x="69" y="164"/>
                  </a:cubicBezTo>
                  <a:cubicBezTo>
                    <a:pt x="59" y="154"/>
                    <a:pt x="54" y="139"/>
                    <a:pt x="50" y="125"/>
                  </a:cubicBezTo>
                  <a:cubicBezTo>
                    <a:pt x="50" y="115"/>
                    <a:pt x="50" y="100"/>
                    <a:pt x="54" y="91"/>
                  </a:cubicBezTo>
                  <a:cubicBezTo>
                    <a:pt x="59" y="76"/>
                    <a:pt x="69" y="66"/>
                    <a:pt x="79" y="61"/>
                  </a:cubicBezTo>
                  <a:cubicBezTo>
                    <a:pt x="90" y="54"/>
                    <a:pt x="98" y="50"/>
                    <a:pt x="107" y="50"/>
                  </a:cubicBezTo>
                  <a:close/>
                  <a:moveTo>
                    <a:pt x="120" y="1"/>
                  </a:moveTo>
                  <a:cubicBezTo>
                    <a:pt x="79" y="1"/>
                    <a:pt x="41" y="23"/>
                    <a:pt x="20" y="57"/>
                  </a:cubicBezTo>
                  <a:cubicBezTo>
                    <a:pt x="1" y="100"/>
                    <a:pt x="6" y="149"/>
                    <a:pt x="35" y="183"/>
                  </a:cubicBezTo>
                  <a:cubicBezTo>
                    <a:pt x="58" y="214"/>
                    <a:pt x="92" y="232"/>
                    <a:pt x="127" y="232"/>
                  </a:cubicBezTo>
                  <a:cubicBezTo>
                    <a:pt x="137" y="232"/>
                    <a:pt x="147" y="231"/>
                    <a:pt x="157" y="227"/>
                  </a:cubicBezTo>
                  <a:cubicBezTo>
                    <a:pt x="186" y="222"/>
                    <a:pt x="206" y="208"/>
                    <a:pt x="215" y="178"/>
                  </a:cubicBezTo>
                  <a:cubicBezTo>
                    <a:pt x="224" y="157"/>
                    <a:pt x="221" y="131"/>
                    <a:pt x="206" y="112"/>
                  </a:cubicBezTo>
                  <a:lnTo>
                    <a:pt x="206" y="112"/>
                  </a:lnTo>
                  <a:cubicBezTo>
                    <a:pt x="210" y="88"/>
                    <a:pt x="210" y="65"/>
                    <a:pt x="201" y="47"/>
                  </a:cubicBezTo>
                  <a:cubicBezTo>
                    <a:pt x="186" y="27"/>
                    <a:pt x="167" y="13"/>
                    <a:pt x="142" y="3"/>
                  </a:cubicBezTo>
                  <a:cubicBezTo>
                    <a:pt x="135" y="1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448850" y="2322100"/>
              <a:ext cx="5525" cy="5475"/>
            </a:xfrm>
            <a:custGeom>
              <a:rect b="b" l="l" r="r" t="t"/>
              <a:pathLst>
                <a:path extrusionOk="0" h="219" w="221">
                  <a:moveTo>
                    <a:pt x="102" y="59"/>
                  </a:moveTo>
                  <a:cubicBezTo>
                    <a:pt x="102" y="59"/>
                    <a:pt x="102" y="59"/>
                    <a:pt x="103" y="61"/>
                  </a:cubicBezTo>
                  <a:lnTo>
                    <a:pt x="108" y="61"/>
                  </a:lnTo>
                  <a:cubicBezTo>
                    <a:pt x="108" y="61"/>
                    <a:pt x="104" y="59"/>
                    <a:pt x="102" y="59"/>
                  </a:cubicBezTo>
                  <a:close/>
                  <a:moveTo>
                    <a:pt x="98" y="56"/>
                  </a:moveTo>
                  <a:cubicBezTo>
                    <a:pt x="98" y="56"/>
                    <a:pt x="108" y="56"/>
                    <a:pt x="108" y="61"/>
                  </a:cubicBezTo>
                  <a:lnTo>
                    <a:pt x="118" y="61"/>
                  </a:lnTo>
                  <a:cubicBezTo>
                    <a:pt x="118" y="66"/>
                    <a:pt x="123" y="66"/>
                    <a:pt x="128" y="66"/>
                  </a:cubicBezTo>
                  <a:cubicBezTo>
                    <a:pt x="128" y="66"/>
                    <a:pt x="128" y="66"/>
                    <a:pt x="128" y="71"/>
                  </a:cubicBezTo>
                  <a:cubicBezTo>
                    <a:pt x="130" y="71"/>
                    <a:pt x="131" y="70"/>
                    <a:pt x="132" y="70"/>
                  </a:cubicBezTo>
                  <a:lnTo>
                    <a:pt x="132" y="70"/>
                  </a:lnTo>
                  <a:cubicBezTo>
                    <a:pt x="132" y="70"/>
                    <a:pt x="132" y="71"/>
                    <a:pt x="132" y="71"/>
                  </a:cubicBezTo>
                  <a:cubicBezTo>
                    <a:pt x="132" y="76"/>
                    <a:pt x="137" y="76"/>
                    <a:pt x="142" y="81"/>
                  </a:cubicBezTo>
                  <a:cubicBezTo>
                    <a:pt x="142" y="81"/>
                    <a:pt x="147" y="85"/>
                    <a:pt x="147" y="85"/>
                  </a:cubicBezTo>
                  <a:cubicBezTo>
                    <a:pt x="149" y="87"/>
                    <a:pt x="151" y="88"/>
                    <a:pt x="153" y="89"/>
                  </a:cubicBezTo>
                  <a:lnTo>
                    <a:pt x="153" y="89"/>
                  </a:lnTo>
                  <a:cubicBezTo>
                    <a:pt x="152" y="89"/>
                    <a:pt x="152" y="90"/>
                    <a:pt x="152" y="90"/>
                  </a:cubicBezTo>
                  <a:cubicBezTo>
                    <a:pt x="142" y="105"/>
                    <a:pt x="147" y="120"/>
                    <a:pt x="162" y="129"/>
                  </a:cubicBezTo>
                  <a:cubicBezTo>
                    <a:pt x="162" y="129"/>
                    <a:pt x="162" y="134"/>
                    <a:pt x="162" y="134"/>
                  </a:cubicBezTo>
                  <a:cubicBezTo>
                    <a:pt x="162" y="134"/>
                    <a:pt x="167" y="134"/>
                    <a:pt x="167" y="139"/>
                  </a:cubicBezTo>
                  <a:cubicBezTo>
                    <a:pt x="167" y="140"/>
                    <a:pt x="167" y="142"/>
                    <a:pt x="167" y="144"/>
                  </a:cubicBezTo>
                  <a:cubicBezTo>
                    <a:pt x="167" y="147"/>
                    <a:pt x="165" y="148"/>
                    <a:pt x="164" y="148"/>
                  </a:cubicBezTo>
                  <a:lnTo>
                    <a:pt x="164" y="148"/>
                  </a:lnTo>
                  <a:cubicBezTo>
                    <a:pt x="164" y="148"/>
                    <a:pt x="164" y="147"/>
                    <a:pt x="164" y="147"/>
                  </a:cubicBezTo>
                  <a:lnTo>
                    <a:pt x="164" y="147"/>
                  </a:lnTo>
                  <a:cubicBezTo>
                    <a:pt x="163" y="147"/>
                    <a:pt x="163" y="148"/>
                    <a:pt x="162" y="149"/>
                  </a:cubicBezTo>
                  <a:cubicBezTo>
                    <a:pt x="162" y="149"/>
                    <a:pt x="162" y="154"/>
                    <a:pt x="162" y="154"/>
                  </a:cubicBezTo>
                  <a:cubicBezTo>
                    <a:pt x="162" y="154"/>
                    <a:pt x="157" y="159"/>
                    <a:pt x="157" y="159"/>
                  </a:cubicBezTo>
                  <a:lnTo>
                    <a:pt x="152" y="159"/>
                  </a:lnTo>
                  <a:cubicBezTo>
                    <a:pt x="152" y="159"/>
                    <a:pt x="147" y="163"/>
                    <a:pt x="152" y="163"/>
                  </a:cubicBezTo>
                  <a:lnTo>
                    <a:pt x="137" y="163"/>
                  </a:lnTo>
                  <a:cubicBezTo>
                    <a:pt x="134" y="163"/>
                    <a:pt x="131" y="166"/>
                    <a:pt x="128" y="166"/>
                  </a:cubicBezTo>
                  <a:cubicBezTo>
                    <a:pt x="126" y="166"/>
                    <a:pt x="124" y="165"/>
                    <a:pt x="123" y="163"/>
                  </a:cubicBezTo>
                  <a:lnTo>
                    <a:pt x="108" y="163"/>
                  </a:lnTo>
                  <a:cubicBezTo>
                    <a:pt x="108" y="163"/>
                    <a:pt x="103" y="159"/>
                    <a:pt x="103" y="159"/>
                  </a:cubicBezTo>
                  <a:lnTo>
                    <a:pt x="103" y="159"/>
                  </a:lnTo>
                  <a:cubicBezTo>
                    <a:pt x="106" y="161"/>
                    <a:pt x="106" y="162"/>
                    <a:pt x="105" y="162"/>
                  </a:cubicBezTo>
                  <a:cubicBezTo>
                    <a:pt x="104" y="162"/>
                    <a:pt x="103" y="161"/>
                    <a:pt x="103" y="159"/>
                  </a:cubicBezTo>
                  <a:lnTo>
                    <a:pt x="103" y="159"/>
                  </a:lnTo>
                  <a:cubicBezTo>
                    <a:pt x="103" y="159"/>
                    <a:pt x="103" y="159"/>
                    <a:pt x="103" y="159"/>
                  </a:cubicBezTo>
                  <a:cubicBezTo>
                    <a:pt x="98" y="159"/>
                    <a:pt x="93" y="159"/>
                    <a:pt x="93" y="154"/>
                  </a:cubicBezTo>
                  <a:cubicBezTo>
                    <a:pt x="90" y="154"/>
                    <a:pt x="87" y="152"/>
                    <a:pt x="87" y="152"/>
                  </a:cubicBezTo>
                  <a:lnTo>
                    <a:pt x="87" y="152"/>
                  </a:lnTo>
                  <a:cubicBezTo>
                    <a:pt x="86" y="152"/>
                    <a:pt x="87" y="152"/>
                    <a:pt x="89" y="154"/>
                  </a:cubicBezTo>
                  <a:cubicBezTo>
                    <a:pt x="84" y="149"/>
                    <a:pt x="84" y="149"/>
                    <a:pt x="79" y="144"/>
                  </a:cubicBezTo>
                  <a:cubicBezTo>
                    <a:pt x="79" y="144"/>
                    <a:pt x="74" y="139"/>
                    <a:pt x="74" y="134"/>
                  </a:cubicBezTo>
                  <a:cubicBezTo>
                    <a:pt x="69" y="134"/>
                    <a:pt x="69" y="134"/>
                    <a:pt x="69" y="129"/>
                  </a:cubicBezTo>
                  <a:cubicBezTo>
                    <a:pt x="69" y="129"/>
                    <a:pt x="69" y="129"/>
                    <a:pt x="64" y="124"/>
                  </a:cubicBezTo>
                  <a:cubicBezTo>
                    <a:pt x="64" y="124"/>
                    <a:pt x="64" y="120"/>
                    <a:pt x="64" y="115"/>
                  </a:cubicBezTo>
                  <a:cubicBezTo>
                    <a:pt x="64" y="115"/>
                    <a:pt x="64" y="115"/>
                    <a:pt x="64" y="110"/>
                  </a:cubicBezTo>
                  <a:cubicBezTo>
                    <a:pt x="64" y="110"/>
                    <a:pt x="59" y="100"/>
                    <a:pt x="64" y="100"/>
                  </a:cubicBezTo>
                  <a:cubicBezTo>
                    <a:pt x="64" y="100"/>
                    <a:pt x="63" y="99"/>
                    <a:pt x="61" y="98"/>
                  </a:cubicBezTo>
                  <a:lnTo>
                    <a:pt x="61" y="98"/>
                  </a:lnTo>
                  <a:cubicBezTo>
                    <a:pt x="63" y="97"/>
                    <a:pt x="64" y="95"/>
                    <a:pt x="64" y="95"/>
                  </a:cubicBezTo>
                  <a:cubicBezTo>
                    <a:pt x="64" y="90"/>
                    <a:pt x="64" y="90"/>
                    <a:pt x="64" y="85"/>
                  </a:cubicBezTo>
                  <a:cubicBezTo>
                    <a:pt x="64" y="85"/>
                    <a:pt x="64" y="81"/>
                    <a:pt x="64" y="81"/>
                  </a:cubicBezTo>
                  <a:cubicBezTo>
                    <a:pt x="69" y="81"/>
                    <a:pt x="64" y="85"/>
                    <a:pt x="64" y="85"/>
                  </a:cubicBezTo>
                  <a:lnTo>
                    <a:pt x="64" y="85"/>
                  </a:lnTo>
                  <a:cubicBezTo>
                    <a:pt x="69" y="81"/>
                    <a:pt x="69" y="76"/>
                    <a:pt x="74" y="71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9" y="66"/>
                    <a:pt x="84" y="61"/>
                    <a:pt x="89" y="61"/>
                  </a:cubicBezTo>
                  <a:lnTo>
                    <a:pt x="93" y="61"/>
                  </a:lnTo>
                  <a:cubicBezTo>
                    <a:pt x="93" y="61"/>
                    <a:pt x="93" y="61"/>
                    <a:pt x="98" y="56"/>
                  </a:cubicBezTo>
                  <a:close/>
                  <a:moveTo>
                    <a:pt x="105" y="1"/>
                  </a:moveTo>
                  <a:cubicBezTo>
                    <a:pt x="99" y="1"/>
                    <a:pt x="94" y="1"/>
                    <a:pt x="89" y="3"/>
                  </a:cubicBezTo>
                  <a:cubicBezTo>
                    <a:pt x="45" y="7"/>
                    <a:pt x="15" y="42"/>
                    <a:pt x="6" y="85"/>
                  </a:cubicBezTo>
                  <a:cubicBezTo>
                    <a:pt x="1" y="129"/>
                    <a:pt x="25" y="173"/>
                    <a:pt x="59" y="198"/>
                  </a:cubicBezTo>
                  <a:cubicBezTo>
                    <a:pt x="78" y="211"/>
                    <a:pt x="103" y="219"/>
                    <a:pt x="127" y="219"/>
                  </a:cubicBezTo>
                  <a:cubicBezTo>
                    <a:pt x="146" y="219"/>
                    <a:pt x="166" y="213"/>
                    <a:pt x="181" y="202"/>
                  </a:cubicBezTo>
                  <a:cubicBezTo>
                    <a:pt x="206" y="188"/>
                    <a:pt x="215" y="168"/>
                    <a:pt x="215" y="144"/>
                  </a:cubicBezTo>
                  <a:cubicBezTo>
                    <a:pt x="220" y="120"/>
                    <a:pt x="206" y="95"/>
                    <a:pt x="186" y="85"/>
                  </a:cubicBezTo>
                  <a:cubicBezTo>
                    <a:pt x="183" y="83"/>
                    <a:pt x="180" y="82"/>
                    <a:pt x="177" y="81"/>
                  </a:cubicBezTo>
                  <a:lnTo>
                    <a:pt x="177" y="81"/>
                  </a:lnTo>
                  <a:cubicBezTo>
                    <a:pt x="180" y="77"/>
                    <a:pt x="181" y="73"/>
                    <a:pt x="181" y="71"/>
                  </a:cubicBezTo>
                  <a:cubicBezTo>
                    <a:pt x="181" y="56"/>
                    <a:pt x="181" y="46"/>
                    <a:pt x="176" y="37"/>
                  </a:cubicBezTo>
                  <a:cubicBezTo>
                    <a:pt x="167" y="27"/>
                    <a:pt x="162" y="17"/>
                    <a:pt x="152" y="12"/>
                  </a:cubicBezTo>
                  <a:cubicBezTo>
                    <a:pt x="138" y="5"/>
                    <a:pt x="121" y="1"/>
                    <a:pt x="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491525" y="2318375"/>
              <a:ext cx="5525" cy="5500"/>
            </a:xfrm>
            <a:custGeom>
              <a:rect b="b" l="l" r="r" t="t"/>
              <a:pathLst>
                <a:path extrusionOk="0" h="220" w="221">
                  <a:moveTo>
                    <a:pt x="114" y="60"/>
                  </a:moveTo>
                  <a:cubicBezTo>
                    <a:pt x="113" y="60"/>
                    <a:pt x="113" y="61"/>
                    <a:pt x="118" y="64"/>
                  </a:cubicBezTo>
                  <a:cubicBezTo>
                    <a:pt x="118" y="61"/>
                    <a:pt x="116" y="60"/>
                    <a:pt x="114" y="60"/>
                  </a:cubicBezTo>
                  <a:close/>
                  <a:moveTo>
                    <a:pt x="61" y="111"/>
                  </a:moveTo>
                  <a:cubicBezTo>
                    <a:pt x="61" y="112"/>
                    <a:pt x="61" y="112"/>
                    <a:pt x="59" y="112"/>
                  </a:cubicBezTo>
                  <a:cubicBezTo>
                    <a:pt x="62" y="112"/>
                    <a:pt x="62" y="112"/>
                    <a:pt x="61" y="111"/>
                  </a:cubicBezTo>
                  <a:close/>
                  <a:moveTo>
                    <a:pt x="160" y="128"/>
                  </a:moveTo>
                  <a:lnTo>
                    <a:pt x="160" y="128"/>
                  </a:lnTo>
                  <a:cubicBezTo>
                    <a:pt x="160" y="129"/>
                    <a:pt x="160" y="130"/>
                    <a:pt x="162" y="132"/>
                  </a:cubicBezTo>
                  <a:lnTo>
                    <a:pt x="162" y="132"/>
                  </a:lnTo>
                  <a:cubicBezTo>
                    <a:pt x="162" y="132"/>
                    <a:pt x="160" y="130"/>
                    <a:pt x="160" y="128"/>
                  </a:cubicBezTo>
                  <a:close/>
                  <a:moveTo>
                    <a:pt x="113" y="59"/>
                  </a:moveTo>
                  <a:cubicBezTo>
                    <a:pt x="113" y="59"/>
                    <a:pt x="118" y="59"/>
                    <a:pt x="118" y="64"/>
                  </a:cubicBezTo>
                  <a:cubicBezTo>
                    <a:pt x="118" y="64"/>
                    <a:pt x="123" y="64"/>
                    <a:pt x="123" y="69"/>
                  </a:cubicBezTo>
                  <a:lnTo>
                    <a:pt x="128" y="69"/>
                  </a:lnTo>
                  <a:cubicBezTo>
                    <a:pt x="130" y="70"/>
                    <a:pt x="131" y="70"/>
                    <a:pt x="132" y="70"/>
                  </a:cubicBezTo>
                  <a:cubicBezTo>
                    <a:pt x="133" y="70"/>
                    <a:pt x="131" y="67"/>
                    <a:pt x="131" y="67"/>
                  </a:cubicBezTo>
                  <a:lnTo>
                    <a:pt x="131" y="67"/>
                  </a:lnTo>
                  <a:cubicBezTo>
                    <a:pt x="131" y="67"/>
                    <a:pt x="132" y="68"/>
                    <a:pt x="133" y="69"/>
                  </a:cubicBezTo>
                  <a:cubicBezTo>
                    <a:pt x="133" y="73"/>
                    <a:pt x="137" y="78"/>
                    <a:pt x="142" y="78"/>
                  </a:cubicBezTo>
                  <a:cubicBezTo>
                    <a:pt x="142" y="78"/>
                    <a:pt x="147" y="83"/>
                    <a:pt x="147" y="83"/>
                  </a:cubicBezTo>
                  <a:cubicBezTo>
                    <a:pt x="149" y="85"/>
                    <a:pt x="152" y="87"/>
                    <a:pt x="154" y="88"/>
                  </a:cubicBezTo>
                  <a:lnTo>
                    <a:pt x="154" y="88"/>
                  </a:lnTo>
                  <a:cubicBezTo>
                    <a:pt x="153" y="90"/>
                    <a:pt x="153" y="91"/>
                    <a:pt x="152" y="93"/>
                  </a:cubicBezTo>
                  <a:cubicBezTo>
                    <a:pt x="142" y="103"/>
                    <a:pt x="147" y="122"/>
                    <a:pt x="157" y="127"/>
                  </a:cubicBezTo>
                  <a:cubicBezTo>
                    <a:pt x="158" y="127"/>
                    <a:pt x="159" y="127"/>
                    <a:pt x="160" y="128"/>
                  </a:cubicBezTo>
                  <a:lnTo>
                    <a:pt x="160" y="128"/>
                  </a:lnTo>
                  <a:cubicBezTo>
                    <a:pt x="160" y="128"/>
                    <a:pt x="160" y="128"/>
                    <a:pt x="160" y="128"/>
                  </a:cubicBezTo>
                  <a:lnTo>
                    <a:pt x="160" y="128"/>
                  </a:lnTo>
                  <a:cubicBezTo>
                    <a:pt x="160" y="128"/>
                    <a:pt x="160" y="128"/>
                    <a:pt x="160" y="128"/>
                  </a:cubicBezTo>
                  <a:lnTo>
                    <a:pt x="160" y="128"/>
                  </a:lnTo>
                  <a:cubicBezTo>
                    <a:pt x="161" y="128"/>
                    <a:pt x="161" y="129"/>
                    <a:pt x="162" y="129"/>
                  </a:cubicBezTo>
                  <a:cubicBezTo>
                    <a:pt x="162" y="129"/>
                    <a:pt x="162" y="129"/>
                    <a:pt x="162" y="127"/>
                  </a:cubicBezTo>
                  <a:lnTo>
                    <a:pt x="162" y="127"/>
                  </a:lnTo>
                  <a:cubicBezTo>
                    <a:pt x="162" y="127"/>
                    <a:pt x="162" y="127"/>
                    <a:pt x="162" y="127"/>
                  </a:cubicBezTo>
                  <a:cubicBezTo>
                    <a:pt x="162" y="132"/>
                    <a:pt x="162" y="132"/>
                    <a:pt x="162" y="132"/>
                  </a:cubicBezTo>
                  <a:cubicBezTo>
                    <a:pt x="162" y="132"/>
                    <a:pt x="162" y="137"/>
                    <a:pt x="167" y="137"/>
                  </a:cubicBezTo>
                  <a:cubicBezTo>
                    <a:pt x="162" y="137"/>
                    <a:pt x="167" y="142"/>
                    <a:pt x="167" y="142"/>
                  </a:cubicBezTo>
                  <a:cubicBezTo>
                    <a:pt x="167" y="142"/>
                    <a:pt x="167" y="142"/>
                    <a:pt x="162" y="147"/>
                  </a:cubicBezTo>
                  <a:cubicBezTo>
                    <a:pt x="162" y="147"/>
                    <a:pt x="162" y="147"/>
                    <a:pt x="162" y="152"/>
                  </a:cubicBezTo>
                  <a:cubicBezTo>
                    <a:pt x="162" y="152"/>
                    <a:pt x="160" y="153"/>
                    <a:pt x="160" y="154"/>
                  </a:cubicBezTo>
                  <a:lnTo>
                    <a:pt x="160" y="154"/>
                  </a:lnTo>
                  <a:cubicBezTo>
                    <a:pt x="159" y="155"/>
                    <a:pt x="157" y="156"/>
                    <a:pt x="157" y="156"/>
                  </a:cubicBezTo>
                  <a:cubicBezTo>
                    <a:pt x="157" y="156"/>
                    <a:pt x="152" y="161"/>
                    <a:pt x="152" y="161"/>
                  </a:cubicBezTo>
                  <a:cubicBezTo>
                    <a:pt x="147" y="161"/>
                    <a:pt x="147" y="161"/>
                    <a:pt x="142" y="166"/>
                  </a:cubicBezTo>
                  <a:lnTo>
                    <a:pt x="118" y="166"/>
                  </a:lnTo>
                  <a:cubicBezTo>
                    <a:pt x="113" y="166"/>
                    <a:pt x="113" y="161"/>
                    <a:pt x="108" y="161"/>
                  </a:cubicBezTo>
                  <a:lnTo>
                    <a:pt x="103" y="161"/>
                  </a:lnTo>
                  <a:cubicBezTo>
                    <a:pt x="98" y="156"/>
                    <a:pt x="94" y="156"/>
                    <a:pt x="94" y="152"/>
                  </a:cubicBezTo>
                  <a:cubicBezTo>
                    <a:pt x="90" y="152"/>
                    <a:pt x="87" y="149"/>
                    <a:pt x="87" y="149"/>
                  </a:cubicBezTo>
                  <a:lnTo>
                    <a:pt x="87" y="149"/>
                  </a:lnTo>
                  <a:cubicBezTo>
                    <a:pt x="87" y="149"/>
                    <a:pt x="87" y="150"/>
                    <a:pt x="89" y="152"/>
                  </a:cubicBezTo>
                  <a:cubicBezTo>
                    <a:pt x="84" y="152"/>
                    <a:pt x="84" y="147"/>
                    <a:pt x="79" y="142"/>
                  </a:cubicBezTo>
                  <a:cubicBezTo>
                    <a:pt x="79" y="142"/>
                    <a:pt x="74" y="137"/>
                    <a:pt x="74" y="137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69" y="127"/>
                    <a:pt x="69" y="127"/>
                    <a:pt x="64" y="127"/>
                  </a:cubicBezTo>
                  <a:cubicBezTo>
                    <a:pt x="64" y="122"/>
                    <a:pt x="64" y="117"/>
                    <a:pt x="64" y="117"/>
                  </a:cubicBezTo>
                  <a:cubicBezTo>
                    <a:pt x="64" y="112"/>
                    <a:pt x="64" y="112"/>
                    <a:pt x="59" y="112"/>
                  </a:cubicBezTo>
                  <a:cubicBezTo>
                    <a:pt x="59" y="111"/>
                    <a:pt x="60" y="110"/>
                    <a:pt x="61" y="110"/>
                  </a:cubicBezTo>
                  <a:lnTo>
                    <a:pt x="61" y="110"/>
                  </a:lnTo>
                  <a:cubicBezTo>
                    <a:pt x="61" y="110"/>
                    <a:pt x="61" y="111"/>
                    <a:pt x="61" y="111"/>
                  </a:cubicBezTo>
                  <a:lnTo>
                    <a:pt x="61" y="111"/>
                  </a:lnTo>
                  <a:cubicBezTo>
                    <a:pt x="62" y="108"/>
                    <a:pt x="59" y="102"/>
                    <a:pt x="59" y="98"/>
                  </a:cubicBezTo>
                  <a:lnTo>
                    <a:pt x="64" y="98"/>
                  </a:lnTo>
                  <a:cubicBezTo>
                    <a:pt x="64" y="93"/>
                    <a:pt x="64" y="88"/>
                    <a:pt x="64" y="88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9" y="78"/>
                    <a:pt x="69" y="73"/>
                    <a:pt x="74" y="73"/>
                  </a:cubicBezTo>
                  <a:cubicBezTo>
                    <a:pt x="74" y="73"/>
                    <a:pt x="74" y="69"/>
                    <a:pt x="74" y="69"/>
                  </a:cubicBezTo>
                  <a:cubicBezTo>
                    <a:pt x="74" y="69"/>
                    <a:pt x="79" y="69"/>
                    <a:pt x="79" y="64"/>
                  </a:cubicBezTo>
                  <a:cubicBezTo>
                    <a:pt x="79" y="64"/>
                    <a:pt x="84" y="64"/>
                    <a:pt x="89" y="59"/>
                  </a:cubicBezTo>
                  <a:close/>
                  <a:moveTo>
                    <a:pt x="89" y="0"/>
                  </a:moveTo>
                  <a:cubicBezTo>
                    <a:pt x="45" y="5"/>
                    <a:pt x="16" y="44"/>
                    <a:pt x="6" y="83"/>
                  </a:cubicBezTo>
                  <a:cubicBezTo>
                    <a:pt x="1" y="132"/>
                    <a:pt x="25" y="171"/>
                    <a:pt x="59" y="195"/>
                  </a:cubicBezTo>
                  <a:cubicBezTo>
                    <a:pt x="80" y="210"/>
                    <a:pt x="107" y="219"/>
                    <a:pt x="133" y="219"/>
                  </a:cubicBezTo>
                  <a:cubicBezTo>
                    <a:pt x="151" y="219"/>
                    <a:pt x="168" y="215"/>
                    <a:pt x="181" y="205"/>
                  </a:cubicBezTo>
                  <a:cubicBezTo>
                    <a:pt x="206" y="191"/>
                    <a:pt x="216" y="166"/>
                    <a:pt x="216" y="142"/>
                  </a:cubicBezTo>
                  <a:cubicBezTo>
                    <a:pt x="220" y="117"/>
                    <a:pt x="206" y="93"/>
                    <a:pt x="186" y="83"/>
                  </a:cubicBezTo>
                  <a:cubicBezTo>
                    <a:pt x="183" y="82"/>
                    <a:pt x="180" y="81"/>
                    <a:pt x="177" y="81"/>
                  </a:cubicBezTo>
                  <a:lnTo>
                    <a:pt x="177" y="81"/>
                  </a:lnTo>
                  <a:cubicBezTo>
                    <a:pt x="180" y="78"/>
                    <a:pt x="181" y="74"/>
                    <a:pt x="181" y="69"/>
                  </a:cubicBezTo>
                  <a:cubicBezTo>
                    <a:pt x="181" y="59"/>
                    <a:pt x="181" y="49"/>
                    <a:pt x="177" y="39"/>
                  </a:cubicBezTo>
                  <a:cubicBezTo>
                    <a:pt x="167" y="30"/>
                    <a:pt x="162" y="20"/>
                    <a:pt x="152" y="15"/>
                  </a:cubicBezTo>
                  <a:cubicBezTo>
                    <a:pt x="133" y="0"/>
                    <a:pt x="108" y="0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3466175" y="2316625"/>
              <a:ext cx="5500" cy="5475"/>
            </a:xfrm>
            <a:custGeom>
              <a:rect b="b" l="l" r="r" t="t"/>
              <a:pathLst>
                <a:path extrusionOk="0" h="219" w="220">
                  <a:moveTo>
                    <a:pt x="108" y="56"/>
                  </a:moveTo>
                  <a:cubicBezTo>
                    <a:pt x="108" y="61"/>
                    <a:pt x="113" y="61"/>
                    <a:pt x="113" y="61"/>
                  </a:cubicBezTo>
                  <a:lnTo>
                    <a:pt x="117" y="61"/>
                  </a:lnTo>
                  <a:cubicBezTo>
                    <a:pt x="122" y="65"/>
                    <a:pt x="122" y="65"/>
                    <a:pt x="127" y="65"/>
                  </a:cubicBezTo>
                  <a:cubicBezTo>
                    <a:pt x="127" y="65"/>
                    <a:pt x="127" y="65"/>
                    <a:pt x="132" y="70"/>
                  </a:cubicBezTo>
                  <a:cubicBezTo>
                    <a:pt x="137" y="70"/>
                    <a:pt x="137" y="75"/>
                    <a:pt x="142" y="80"/>
                  </a:cubicBezTo>
                  <a:lnTo>
                    <a:pt x="145" y="80"/>
                  </a:lnTo>
                  <a:cubicBezTo>
                    <a:pt x="146" y="81"/>
                    <a:pt x="147" y="83"/>
                    <a:pt x="147" y="85"/>
                  </a:cubicBezTo>
                  <a:cubicBezTo>
                    <a:pt x="148" y="86"/>
                    <a:pt x="150" y="88"/>
                    <a:pt x="153" y="88"/>
                  </a:cubicBezTo>
                  <a:lnTo>
                    <a:pt x="153" y="88"/>
                  </a:lnTo>
                  <a:cubicBezTo>
                    <a:pt x="152" y="89"/>
                    <a:pt x="152" y="89"/>
                    <a:pt x="152" y="90"/>
                  </a:cubicBezTo>
                  <a:cubicBezTo>
                    <a:pt x="147" y="104"/>
                    <a:pt x="147" y="119"/>
                    <a:pt x="161" y="129"/>
                  </a:cubicBezTo>
                  <a:cubicBezTo>
                    <a:pt x="161" y="129"/>
                    <a:pt x="166" y="134"/>
                    <a:pt x="166" y="134"/>
                  </a:cubicBezTo>
                  <a:cubicBezTo>
                    <a:pt x="166" y="139"/>
                    <a:pt x="166" y="139"/>
                    <a:pt x="166" y="143"/>
                  </a:cubicBezTo>
                  <a:cubicBezTo>
                    <a:pt x="166" y="143"/>
                    <a:pt x="166" y="148"/>
                    <a:pt x="166" y="148"/>
                  </a:cubicBezTo>
                  <a:cubicBezTo>
                    <a:pt x="166" y="148"/>
                    <a:pt x="161" y="153"/>
                    <a:pt x="161" y="153"/>
                  </a:cubicBezTo>
                  <a:cubicBezTo>
                    <a:pt x="166" y="153"/>
                    <a:pt x="161" y="158"/>
                    <a:pt x="161" y="158"/>
                  </a:cubicBezTo>
                  <a:lnTo>
                    <a:pt x="156" y="158"/>
                  </a:lnTo>
                  <a:cubicBezTo>
                    <a:pt x="152" y="158"/>
                    <a:pt x="147" y="163"/>
                    <a:pt x="152" y="163"/>
                  </a:cubicBezTo>
                  <a:lnTo>
                    <a:pt x="108" y="163"/>
                  </a:lnTo>
                  <a:cubicBezTo>
                    <a:pt x="108" y="163"/>
                    <a:pt x="108" y="161"/>
                    <a:pt x="106" y="159"/>
                  </a:cubicBezTo>
                  <a:lnTo>
                    <a:pt x="106" y="159"/>
                  </a:lnTo>
                  <a:cubicBezTo>
                    <a:pt x="106" y="159"/>
                    <a:pt x="104" y="158"/>
                    <a:pt x="103" y="158"/>
                  </a:cubicBezTo>
                  <a:lnTo>
                    <a:pt x="103" y="158"/>
                  </a:lnTo>
                  <a:cubicBezTo>
                    <a:pt x="103" y="158"/>
                    <a:pt x="103" y="158"/>
                    <a:pt x="103" y="158"/>
                  </a:cubicBezTo>
                  <a:cubicBezTo>
                    <a:pt x="103" y="158"/>
                    <a:pt x="98" y="158"/>
                    <a:pt x="93" y="153"/>
                  </a:cubicBezTo>
                  <a:cubicBezTo>
                    <a:pt x="93" y="153"/>
                    <a:pt x="90" y="151"/>
                    <a:pt x="88" y="151"/>
                  </a:cubicBezTo>
                  <a:lnTo>
                    <a:pt x="88" y="151"/>
                  </a:lnTo>
                  <a:cubicBezTo>
                    <a:pt x="86" y="148"/>
                    <a:pt x="82" y="148"/>
                    <a:pt x="78" y="143"/>
                  </a:cubicBezTo>
                  <a:cubicBezTo>
                    <a:pt x="78" y="143"/>
                    <a:pt x="74" y="139"/>
                    <a:pt x="74" y="134"/>
                  </a:cubicBezTo>
                  <a:lnTo>
                    <a:pt x="74" y="134"/>
                  </a:lnTo>
                  <a:cubicBezTo>
                    <a:pt x="74" y="136"/>
                    <a:pt x="75" y="137"/>
                    <a:pt x="75" y="137"/>
                  </a:cubicBezTo>
                  <a:cubicBezTo>
                    <a:pt x="76" y="137"/>
                    <a:pt x="76" y="136"/>
                    <a:pt x="74" y="134"/>
                  </a:cubicBezTo>
                  <a:lnTo>
                    <a:pt x="74" y="134"/>
                  </a:lnTo>
                  <a:cubicBezTo>
                    <a:pt x="74" y="134"/>
                    <a:pt x="74" y="134"/>
                    <a:pt x="74" y="134"/>
                  </a:cubicBezTo>
                  <a:cubicBezTo>
                    <a:pt x="74" y="134"/>
                    <a:pt x="74" y="134"/>
                    <a:pt x="69" y="129"/>
                  </a:cubicBezTo>
                  <a:cubicBezTo>
                    <a:pt x="69" y="129"/>
                    <a:pt x="69" y="129"/>
                    <a:pt x="69" y="124"/>
                  </a:cubicBezTo>
                  <a:cubicBezTo>
                    <a:pt x="64" y="124"/>
                    <a:pt x="64" y="119"/>
                    <a:pt x="64" y="114"/>
                  </a:cubicBezTo>
                  <a:cubicBezTo>
                    <a:pt x="64" y="114"/>
                    <a:pt x="64" y="114"/>
                    <a:pt x="64" y="109"/>
                  </a:cubicBezTo>
                  <a:cubicBezTo>
                    <a:pt x="64" y="109"/>
                    <a:pt x="64" y="100"/>
                    <a:pt x="64" y="100"/>
                  </a:cubicBezTo>
                  <a:cubicBezTo>
                    <a:pt x="64" y="100"/>
                    <a:pt x="64" y="95"/>
                    <a:pt x="64" y="95"/>
                  </a:cubicBezTo>
                  <a:cubicBezTo>
                    <a:pt x="64" y="90"/>
                    <a:pt x="64" y="90"/>
                    <a:pt x="64" y="85"/>
                  </a:cubicBezTo>
                  <a:cubicBezTo>
                    <a:pt x="64" y="85"/>
                    <a:pt x="69" y="80"/>
                    <a:pt x="69" y="80"/>
                  </a:cubicBezTo>
                  <a:cubicBezTo>
                    <a:pt x="69" y="80"/>
                    <a:pt x="69" y="75"/>
                    <a:pt x="74" y="70"/>
                  </a:cubicBezTo>
                  <a:lnTo>
                    <a:pt x="78" y="70"/>
                  </a:lnTo>
                  <a:cubicBezTo>
                    <a:pt x="78" y="65"/>
                    <a:pt x="78" y="65"/>
                    <a:pt x="78" y="65"/>
                  </a:cubicBezTo>
                  <a:cubicBezTo>
                    <a:pt x="79" y="65"/>
                    <a:pt x="80" y="65"/>
                    <a:pt x="81" y="65"/>
                  </a:cubicBezTo>
                  <a:lnTo>
                    <a:pt x="81" y="65"/>
                  </a:lnTo>
                  <a:cubicBezTo>
                    <a:pt x="83" y="64"/>
                    <a:pt x="84" y="61"/>
                    <a:pt x="88" y="61"/>
                  </a:cubicBezTo>
                  <a:lnTo>
                    <a:pt x="93" y="61"/>
                  </a:lnTo>
                  <a:cubicBezTo>
                    <a:pt x="93" y="61"/>
                    <a:pt x="98" y="61"/>
                    <a:pt x="98" y="56"/>
                  </a:cubicBezTo>
                  <a:lnTo>
                    <a:pt x="108" y="56"/>
                  </a:lnTo>
                  <a:cubicBezTo>
                    <a:pt x="104" y="56"/>
                    <a:pt x="105" y="58"/>
                    <a:pt x="107" y="58"/>
                  </a:cubicBezTo>
                  <a:cubicBezTo>
                    <a:pt x="107" y="58"/>
                    <a:pt x="108" y="57"/>
                    <a:pt x="108" y="56"/>
                  </a:cubicBezTo>
                  <a:close/>
                  <a:moveTo>
                    <a:pt x="107" y="0"/>
                  </a:moveTo>
                  <a:cubicBezTo>
                    <a:pt x="101" y="0"/>
                    <a:pt x="95" y="1"/>
                    <a:pt x="88" y="2"/>
                  </a:cubicBezTo>
                  <a:cubicBezTo>
                    <a:pt x="49" y="7"/>
                    <a:pt x="15" y="41"/>
                    <a:pt x="10" y="85"/>
                  </a:cubicBezTo>
                  <a:cubicBezTo>
                    <a:pt x="0" y="129"/>
                    <a:pt x="25" y="173"/>
                    <a:pt x="64" y="197"/>
                  </a:cubicBezTo>
                  <a:cubicBezTo>
                    <a:pt x="83" y="211"/>
                    <a:pt x="106" y="218"/>
                    <a:pt x="129" y="218"/>
                  </a:cubicBezTo>
                  <a:cubicBezTo>
                    <a:pt x="149" y="218"/>
                    <a:pt x="168" y="213"/>
                    <a:pt x="186" y="202"/>
                  </a:cubicBezTo>
                  <a:cubicBezTo>
                    <a:pt x="205" y="187"/>
                    <a:pt x="220" y="168"/>
                    <a:pt x="220" y="143"/>
                  </a:cubicBezTo>
                  <a:cubicBezTo>
                    <a:pt x="220" y="119"/>
                    <a:pt x="205" y="95"/>
                    <a:pt x="186" y="80"/>
                  </a:cubicBezTo>
                  <a:cubicBezTo>
                    <a:pt x="184" y="79"/>
                    <a:pt x="181" y="78"/>
                    <a:pt x="178" y="78"/>
                  </a:cubicBezTo>
                  <a:lnTo>
                    <a:pt x="178" y="78"/>
                  </a:lnTo>
                  <a:cubicBezTo>
                    <a:pt x="180" y="75"/>
                    <a:pt x="181" y="72"/>
                    <a:pt x="181" y="70"/>
                  </a:cubicBezTo>
                  <a:cubicBezTo>
                    <a:pt x="181" y="56"/>
                    <a:pt x="181" y="46"/>
                    <a:pt x="176" y="36"/>
                  </a:cubicBezTo>
                  <a:cubicBezTo>
                    <a:pt x="171" y="26"/>
                    <a:pt x="161" y="17"/>
                    <a:pt x="152" y="12"/>
                  </a:cubicBezTo>
                  <a:cubicBezTo>
                    <a:pt x="137" y="5"/>
                    <a:pt x="123" y="0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3448000" y="2350800"/>
              <a:ext cx="4550" cy="4400"/>
            </a:xfrm>
            <a:custGeom>
              <a:rect b="b" l="l" r="r" t="t"/>
              <a:pathLst>
                <a:path extrusionOk="0" h="176" w="182">
                  <a:moveTo>
                    <a:pt x="97" y="67"/>
                  </a:moveTo>
                  <a:lnTo>
                    <a:pt x="97" y="67"/>
                  </a:lnTo>
                  <a:cubicBezTo>
                    <a:pt x="96" y="67"/>
                    <a:pt x="95" y="69"/>
                    <a:pt x="98" y="69"/>
                  </a:cubicBezTo>
                  <a:cubicBezTo>
                    <a:pt x="98" y="67"/>
                    <a:pt x="98" y="67"/>
                    <a:pt x="97" y="67"/>
                  </a:cubicBezTo>
                  <a:close/>
                  <a:moveTo>
                    <a:pt x="127" y="108"/>
                  </a:moveTo>
                  <a:cubicBezTo>
                    <a:pt x="127" y="108"/>
                    <a:pt x="125" y="111"/>
                    <a:pt x="125" y="112"/>
                  </a:cubicBezTo>
                  <a:lnTo>
                    <a:pt x="125" y="112"/>
                  </a:lnTo>
                  <a:cubicBezTo>
                    <a:pt x="126" y="111"/>
                    <a:pt x="127" y="110"/>
                    <a:pt x="127" y="108"/>
                  </a:cubicBezTo>
                  <a:close/>
                  <a:moveTo>
                    <a:pt x="88" y="59"/>
                  </a:moveTo>
                  <a:cubicBezTo>
                    <a:pt x="85" y="59"/>
                    <a:pt x="88" y="61"/>
                    <a:pt x="89" y="61"/>
                  </a:cubicBezTo>
                  <a:cubicBezTo>
                    <a:pt x="90" y="61"/>
                    <a:pt x="90" y="61"/>
                    <a:pt x="88" y="59"/>
                  </a:cubicBezTo>
                  <a:lnTo>
                    <a:pt x="88" y="59"/>
                  </a:lnTo>
                  <a:cubicBezTo>
                    <a:pt x="93" y="64"/>
                    <a:pt x="93" y="64"/>
                    <a:pt x="93" y="64"/>
                  </a:cubicBezTo>
                  <a:cubicBezTo>
                    <a:pt x="94" y="65"/>
                    <a:pt x="95" y="66"/>
                    <a:pt x="95" y="66"/>
                  </a:cubicBezTo>
                  <a:cubicBezTo>
                    <a:pt x="95" y="66"/>
                    <a:pt x="89" y="59"/>
                    <a:pt x="93" y="59"/>
                  </a:cubicBezTo>
                  <a:lnTo>
                    <a:pt x="93" y="59"/>
                  </a:lnTo>
                  <a:cubicBezTo>
                    <a:pt x="93" y="64"/>
                    <a:pt x="93" y="64"/>
                    <a:pt x="98" y="64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74"/>
                  </a:cubicBezTo>
                  <a:cubicBezTo>
                    <a:pt x="105" y="81"/>
                    <a:pt x="115" y="86"/>
                    <a:pt x="124" y="86"/>
                  </a:cubicBezTo>
                  <a:cubicBezTo>
                    <a:pt x="125" y="86"/>
                    <a:pt x="126" y="85"/>
                    <a:pt x="128" y="85"/>
                  </a:cubicBezTo>
                  <a:lnTo>
                    <a:pt x="128" y="85"/>
                  </a:lnTo>
                  <a:cubicBezTo>
                    <a:pt x="127" y="86"/>
                    <a:pt x="127" y="88"/>
                    <a:pt x="127" y="89"/>
                  </a:cubicBezTo>
                  <a:cubicBezTo>
                    <a:pt x="132" y="89"/>
                    <a:pt x="132" y="89"/>
                    <a:pt x="132" y="93"/>
                  </a:cubicBezTo>
                  <a:cubicBezTo>
                    <a:pt x="132" y="96"/>
                    <a:pt x="132" y="98"/>
                    <a:pt x="132" y="98"/>
                  </a:cubicBezTo>
                  <a:cubicBezTo>
                    <a:pt x="132" y="103"/>
                    <a:pt x="127" y="103"/>
                    <a:pt x="127" y="103"/>
                  </a:cubicBezTo>
                  <a:cubicBezTo>
                    <a:pt x="127" y="108"/>
                    <a:pt x="127" y="108"/>
                    <a:pt x="127" y="113"/>
                  </a:cubicBezTo>
                  <a:cubicBezTo>
                    <a:pt x="126" y="113"/>
                    <a:pt x="126" y="113"/>
                    <a:pt x="125" y="112"/>
                  </a:cubicBezTo>
                  <a:lnTo>
                    <a:pt x="125" y="112"/>
                  </a:lnTo>
                  <a:cubicBezTo>
                    <a:pt x="124" y="113"/>
                    <a:pt x="123" y="113"/>
                    <a:pt x="123" y="113"/>
                  </a:cubicBezTo>
                  <a:cubicBezTo>
                    <a:pt x="123" y="113"/>
                    <a:pt x="118" y="118"/>
                    <a:pt x="118" y="118"/>
                  </a:cubicBezTo>
                  <a:lnTo>
                    <a:pt x="113" y="118"/>
                  </a:lnTo>
                  <a:cubicBezTo>
                    <a:pt x="108" y="118"/>
                    <a:pt x="108" y="118"/>
                    <a:pt x="108" y="123"/>
                  </a:cubicBezTo>
                  <a:cubicBezTo>
                    <a:pt x="108" y="118"/>
                    <a:pt x="108" y="118"/>
                    <a:pt x="108" y="118"/>
                  </a:cubicBezTo>
                  <a:lnTo>
                    <a:pt x="88" y="118"/>
                  </a:lnTo>
                  <a:cubicBezTo>
                    <a:pt x="88" y="118"/>
                    <a:pt x="83" y="118"/>
                    <a:pt x="83" y="113"/>
                  </a:cubicBezTo>
                  <a:cubicBezTo>
                    <a:pt x="82" y="113"/>
                    <a:pt x="81" y="113"/>
                    <a:pt x="80" y="113"/>
                  </a:cubicBezTo>
                  <a:lnTo>
                    <a:pt x="80" y="113"/>
                  </a:lnTo>
                  <a:cubicBezTo>
                    <a:pt x="79" y="113"/>
                    <a:pt x="79" y="113"/>
                    <a:pt x="79" y="113"/>
                  </a:cubicBezTo>
                  <a:cubicBezTo>
                    <a:pt x="79" y="113"/>
                    <a:pt x="79" y="113"/>
                    <a:pt x="79" y="112"/>
                  </a:cubicBezTo>
                  <a:lnTo>
                    <a:pt x="79" y="112"/>
                  </a:lnTo>
                  <a:cubicBezTo>
                    <a:pt x="79" y="112"/>
                    <a:pt x="79" y="113"/>
                    <a:pt x="80" y="113"/>
                  </a:cubicBezTo>
                  <a:lnTo>
                    <a:pt x="80" y="113"/>
                  </a:lnTo>
                  <a:cubicBezTo>
                    <a:pt x="80" y="112"/>
                    <a:pt x="80" y="112"/>
                    <a:pt x="78" y="111"/>
                  </a:cubicBezTo>
                  <a:lnTo>
                    <a:pt x="78" y="111"/>
                  </a:lnTo>
                  <a:cubicBezTo>
                    <a:pt x="78" y="111"/>
                    <a:pt x="79" y="112"/>
                    <a:pt x="79" y="112"/>
                  </a:cubicBezTo>
                  <a:lnTo>
                    <a:pt x="79" y="112"/>
                  </a:lnTo>
                  <a:cubicBezTo>
                    <a:pt x="77" y="112"/>
                    <a:pt x="76" y="110"/>
                    <a:pt x="74" y="108"/>
                  </a:cubicBezTo>
                  <a:lnTo>
                    <a:pt x="74" y="108"/>
                  </a:lnTo>
                  <a:cubicBezTo>
                    <a:pt x="76" y="109"/>
                    <a:pt x="77" y="110"/>
                    <a:pt x="78" y="111"/>
                  </a:cubicBezTo>
                  <a:lnTo>
                    <a:pt x="78" y="111"/>
                  </a:lnTo>
                  <a:cubicBezTo>
                    <a:pt x="77" y="108"/>
                    <a:pt x="74" y="108"/>
                    <a:pt x="74" y="108"/>
                  </a:cubicBezTo>
                  <a:lnTo>
                    <a:pt x="74" y="108"/>
                  </a:lnTo>
                  <a:cubicBezTo>
                    <a:pt x="74" y="108"/>
                    <a:pt x="74" y="108"/>
                    <a:pt x="74" y="108"/>
                  </a:cubicBezTo>
                  <a:cubicBezTo>
                    <a:pt x="74" y="103"/>
                    <a:pt x="69" y="103"/>
                    <a:pt x="69" y="103"/>
                  </a:cubicBezTo>
                  <a:cubicBezTo>
                    <a:pt x="69" y="98"/>
                    <a:pt x="64" y="98"/>
                    <a:pt x="64" y="93"/>
                  </a:cubicBezTo>
                  <a:cubicBezTo>
                    <a:pt x="64" y="90"/>
                    <a:pt x="64" y="89"/>
                    <a:pt x="64" y="87"/>
                  </a:cubicBezTo>
                  <a:cubicBezTo>
                    <a:pt x="64" y="87"/>
                    <a:pt x="64" y="85"/>
                    <a:pt x="64" y="79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4"/>
                    <a:pt x="64" y="69"/>
                    <a:pt x="64" y="69"/>
                  </a:cubicBezTo>
                  <a:cubicBezTo>
                    <a:pt x="66" y="67"/>
                    <a:pt x="66" y="65"/>
                    <a:pt x="66" y="65"/>
                  </a:cubicBezTo>
                  <a:lnTo>
                    <a:pt x="66" y="65"/>
                  </a:lnTo>
                  <a:cubicBezTo>
                    <a:pt x="65" y="65"/>
                    <a:pt x="64" y="67"/>
                    <a:pt x="64" y="69"/>
                  </a:cubicBezTo>
                  <a:lnTo>
                    <a:pt x="64" y="69"/>
                  </a:lnTo>
                  <a:cubicBezTo>
                    <a:pt x="64" y="67"/>
                    <a:pt x="65" y="65"/>
                    <a:pt x="65" y="64"/>
                  </a:cubicBezTo>
                  <a:lnTo>
                    <a:pt x="65" y="64"/>
                  </a:lnTo>
                  <a:cubicBezTo>
                    <a:pt x="66" y="64"/>
                    <a:pt x="67" y="64"/>
                    <a:pt x="68" y="64"/>
                  </a:cubicBezTo>
                  <a:lnTo>
                    <a:pt x="68" y="64"/>
                  </a:lnTo>
                  <a:cubicBezTo>
                    <a:pt x="68" y="64"/>
                    <a:pt x="68" y="64"/>
                    <a:pt x="69" y="64"/>
                  </a:cubicBezTo>
                  <a:cubicBezTo>
                    <a:pt x="69" y="64"/>
                    <a:pt x="69" y="63"/>
                    <a:pt x="69" y="62"/>
                  </a:cubicBezTo>
                  <a:lnTo>
                    <a:pt x="69" y="62"/>
                  </a:lnTo>
                  <a:cubicBezTo>
                    <a:pt x="69" y="62"/>
                    <a:pt x="69" y="62"/>
                    <a:pt x="69" y="62"/>
                  </a:cubicBezTo>
                  <a:lnTo>
                    <a:pt x="69" y="62"/>
                  </a:lnTo>
                  <a:cubicBezTo>
                    <a:pt x="69" y="61"/>
                    <a:pt x="69" y="60"/>
                    <a:pt x="69" y="59"/>
                  </a:cubicBezTo>
                  <a:cubicBezTo>
                    <a:pt x="69" y="59"/>
                    <a:pt x="69" y="61"/>
                    <a:pt x="69" y="62"/>
                  </a:cubicBezTo>
                  <a:lnTo>
                    <a:pt x="69" y="62"/>
                  </a:lnTo>
                  <a:cubicBezTo>
                    <a:pt x="70" y="61"/>
                    <a:pt x="71" y="59"/>
                    <a:pt x="69" y="59"/>
                  </a:cubicBezTo>
                  <a:close/>
                  <a:moveTo>
                    <a:pt x="83" y="1"/>
                  </a:moveTo>
                  <a:cubicBezTo>
                    <a:pt x="69" y="1"/>
                    <a:pt x="54" y="6"/>
                    <a:pt x="40" y="11"/>
                  </a:cubicBezTo>
                  <a:cubicBezTo>
                    <a:pt x="25" y="20"/>
                    <a:pt x="15" y="35"/>
                    <a:pt x="10" y="50"/>
                  </a:cubicBezTo>
                  <a:cubicBezTo>
                    <a:pt x="1" y="84"/>
                    <a:pt x="10" y="118"/>
                    <a:pt x="30" y="142"/>
                  </a:cubicBezTo>
                  <a:cubicBezTo>
                    <a:pt x="48" y="164"/>
                    <a:pt x="75" y="175"/>
                    <a:pt x="101" y="175"/>
                  </a:cubicBezTo>
                  <a:cubicBezTo>
                    <a:pt x="110" y="175"/>
                    <a:pt x="119" y="174"/>
                    <a:pt x="127" y="171"/>
                  </a:cubicBezTo>
                  <a:cubicBezTo>
                    <a:pt x="147" y="162"/>
                    <a:pt x="162" y="152"/>
                    <a:pt x="171" y="132"/>
                  </a:cubicBezTo>
                  <a:cubicBezTo>
                    <a:pt x="181" y="113"/>
                    <a:pt x="181" y="89"/>
                    <a:pt x="171" y="69"/>
                  </a:cubicBezTo>
                  <a:cubicBezTo>
                    <a:pt x="168" y="62"/>
                    <a:pt x="160" y="58"/>
                    <a:pt x="152" y="57"/>
                  </a:cubicBezTo>
                  <a:lnTo>
                    <a:pt x="152" y="57"/>
                  </a:lnTo>
                  <a:cubicBezTo>
                    <a:pt x="151" y="39"/>
                    <a:pt x="142" y="20"/>
                    <a:pt x="127" y="11"/>
                  </a:cubicBezTo>
                  <a:cubicBezTo>
                    <a:pt x="113" y="6"/>
                    <a:pt x="98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3480225" y="2401675"/>
              <a:ext cx="15000" cy="46725"/>
            </a:xfrm>
            <a:custGeom>
              <a:rect b="b" l="l" r="r" t="t"/>
              <a:pathLst>
                <a:path extrusionOk="0" h="1869" w="600">
                  <a:moveTo>
                    <a:pt x="582" y="1"/>
                  </a:moveTo>
                  <a:cubicBezTo>
                    <a:pt x="574" y="1"/>
                    <a:pt x="565" y="7"/>
                    <a:pt x="565" y="19"/>
                  </a:cubicBezTo>
                  <a:cubicBezTo>
                    <a:pt x="521" y="517"/>
                    <a:pt x="409" y="1005"/>
                    <a:pt x="204" y="1458"/>
                  </a:cubicBezTo>
                  <a:cubicBezTo>
                    <a:pt x="146" y="1585"/>
                    <a:pt x="82" y="1712"/>
                    <a:pt x="14" y="1834"/>
                  </a:cubicBezTo>
                  <a:cubicBezTo>
                    <a:pt x="0" y="1851"/>
                    <a:pt x="18" y="1868"/>
                    <a:pt x="35" y="1868"/>
                  </a:cubicBezTo>
                  <a:cubicBezTo>
                    <a:pt x="42" y="1868"/>
                    <a:pt x="49" y="1865"/>
                    <a:pt x="53" y="1858"/>
                  </a:cubicBezTo>
                  <a:cubicBezTo>
                    <a:pt x="316" y="1424"/>
                    <a:pt x="487" y="941"/>
                    <a:pt x="565" y="444"/>
                  </a:cubicBezTo>
                  <a:cubicBezTo>
                    <a:pt x="585" y="302"/>
                    <a:pt x="594" y="161"/>
                    <a:pt x="599" y="19"/>
                  </a:cubicBezTo>
                  <a:cubicBezTo>
                    <a:pt x="599" y="7"/>
                    <a:pt x="591" y="1"/>
                    <a:pt x="5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3473675" y="2375775"/>
              <a:ext cx="10700" cy="75725"/>
            </a:xfrm>
            <a:custGeom>
              <a:rect b="b" l="l" r="r" t="t"/>
              <a:pathLst>
                <a:path extrusionOk="0" h="3029" w="428">
                  <a:moveTo>
                    <a:pt x="251" y="1"/>
                  </a:moveTo>
                  <a:cubicBezTo>
                    <a:pt x="244" y="1"/>
                    <a:pt x="237" y="8"/>
                    <a:pt x="237" y="16"/>
                  </a:cubicBezTo>
                  <a:cubicBezTo>
                    <a:pt x="310" y="407"/>
                    <a:pt x="359" y="802"/>
                    <a:pt x="354" y="1202"/>
                  </a:cubicBezTo>
                  <a:cubicBezTo>
                    <a:pt x="354" y="1592"/>
                    <a:pt x="305" y="1987"/>
                    <a:pt x="217" y="2367"/>
                  </a:cubicBezTo>
                  <a:cubicBezTo>
                    <a:pt x="164" y="2582"/>
                    <a:pt x="105" y="2801"/>
                    <a:pt x="8" y="2997"/>
                  </a:cubicBezTo>
                  <a:cubicBezTo>
                    <a:pt x="1" y="3014"/>
                    <a:pt x="16" y="3029"/>
                    <a:pt x="29" y="3029"/>
                  </a:cubicBezTo>
                  <a:cubicBezTo>
                    <a:pt x="34" y="3029"/>
                    <a:pt x="39" y="3027"/>
                    <a:pt x="42" y="3021"/>
                  </a:cubicBezTo>
                  <a:cubicBezTo>
                    <a:pt x="139" y="2845"/>
                    <a:pt x="193" y="2655"/>
                    <a:pt x="247" y="2465"/>
                  </a:cubicBezTo>
                  <a:cubicBezTo>
                    <a:pt x="295" y="2270"/>
                    <a:pt x="334" y="2070"/>
                    <a:pt x="364" y="1870"/>
                  </a:cubicBezTo>
                  <a:cubicBezTo>
                    <a:pt x="417" y="1475"/>
                    <a:pt x="427" y="1070"/>
                    <a:pt x="388" y="675"/>
                  </a:cubicBezTo>
                  <a:cubicBezTo>
                    <a:pt x="364" y="450"/>
                    <a:pt x="325" y="226"/>
                    <a:pt x="261" y="11"/>
                  </a:cubicBezTo>
                  <a:cubicBezTo>
                    <a:pt x="259" y="4"/>
                    <a:pt x="255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3465200" y="2403375"/>
              <a:ext cx="4050" cy="42450"/>
            </a:xfrm>
            <a:custGeom>
              <a:rect b="b" l="l" r="r" t="t"/>
              <a:pathLst>
                <a:path extrusionOk="0" h="1698" w="162">
                  <a:moveTo>
                    <a:pt x="15" y="0"/>
                  </a:moveTo>
                  <a:cubicBezTo>
                    <a:pt x="8" y="0"/>
                    <a:pt x="0" y="5"/>
                    <a:pt x="0" y="15"/>
                  </a:cubicBezTo>
                  <a:cubicBezTo>
                    <a:pt x="25" y="298"/>
                    <a:pt x="44" y="580"/>
                    <a:pt x="64" y="859"/>
                  </a:cubicBezTo>
                  <a:cubicBezTo>
                    <a:pt x="73" y="1000"/>
                    <a:pt x="83" y="1141"/>
                    <a:pt x="93" y="1283"/>
                  </a:cubicBezTo>
                  <a:cubicBezTo>
                    <a:pt x="98" y="1351"/>
                    <a:pt x="103" y="1424"/>
                    <a:pt x="108" y="1493"/>
                  </a:cubicBezTo>
                  <a:cubicBezTo>
                    <a:pt x="108" y="1551"/>
                    <a:pt x="122" y="1619"/>
                    <a:pt x="88" y="1673"/>
                  </a:cubicBezTo>
                  <a:cubicBezTo>
                    <a:pt x="81" y="1684"/>
                    <a:pt x="93" y="1698"/>
                    <a:pt x="105" y="1698"/>
                  </a:cubicBezTo>
                  <a:cubicBezTo>
                    <a:pt x="109" y="1698"/>
                    <a:pt x="114" y="1696"/>
                    <a:pt x="117" y="1693"/>
                  </a:cubicBezTo>
                  <a:cubicBezTo>
                    <a:pt x="152" y="1654"/>
                    <a:pt x="161" y="1600"/>
                    <a:pt x="161" y="1551"/>
                  </a:cubicBezTo>
                  <a:cubicBezTo>
                    <a:pt x="156" y="1483"/>
                    <a:pt x="152" y="1410"/>
                    <a:pt x="147" y="1341"/>
                  </a:cubicBezTo>
                  <a:cubicBezTo>
                    <a:pt x="137" y="1195"/>
                    <a:pt x="127" y="1044"/>
                    <a:pt x="117" y="898"/>
                  </a:cubicBezTo>
                  <a:cubicBezTo>
                    <a:pt x="93" y="605"/>
                    <a:pt x="64" y="307"/>
                    <a:pt x="30" y="15"/>
                  </a:cubicBezTo>
                  <a:cubicBezTo>
                    <a:pt x="30" y="5"/>
                    <a:pt x="22" y="0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3447150" y="2373175"/>
              <a:ext cx="18275" cy="77375"/>
            </a:xfrm>
            <a:custGeom>
              <a:rect b="b" l="l" r="r" t="t"/>
              <a:pathLst>
                <a:path extrusionOk="0" h="3095" w="731">
                  <a:moveTo>
                    <a:pt x="49" y="1"/>
                  </a:moveTo>
                  <a:cubicBezTo>
                    <a:pt x="43" y="1"/>
                    <a:pt x="37" y="4"/>
                    <a:pt x="35" y="13"/>
                  </a:cubicBezTo>
                  <a:cubicBezTo>
                    <a:pt x="0" y="213"/>
                    <a:pt x="5" y="418"/>
                    <a:pt x="20" y="618"/>
                  </a:cubicBezTo>
                  <a:cubicBezTo>
                    <a:pt x="35" y="818"/>
                    <a:pt x="64" y="1023"/>
                    <a:pt x="103" y="1218"/>
                  </a:cubicBezTo>
                  <a:cubicBezTo>
                    <a:pt x="181" y="1628"/>
                    <a:pt x="303" y="2023"/>
                    <a:pt x="435" y="2413"/>
                  </a:cubicBezTo>
                  <a:cubicBezTo>
                    <a:pt x="513" y="2637"/>
                    <a:pt x="600" y="2857"/>
                    <a:pt x="683" y="3081"/>
                  </a:cubicBezTo>
                  <a:cubicBezTo>
                    <a:pt x="687" y="3091"/>
                    <a:pt x="695" y="3095"/>
                    <a:pt x="704" y="3095"/>
                  </a:cubicBezTo>
                  <a:cubicBezTo>
                    <a:pt x="717" y="3095"/>
                    <a:pt x="730" y="3084"/>
                    <a:pt x="727" y="3066"/>
                  </a:cubicBezTo>
                  <a:cubicBezTo>
                    <a:pt x="449" y="2296"/>
                    <a:pt x="166" y="1520"/>
                    <a:pt x="88" y="701"/>
                  </a:cubicBezTo>
                  <a:cubicBezTo>
                    <a:pt x="64" y="472"/>
                    <a:pt x="69" y="247"/>
                    <a:pt x="64" y="18"/>
                  </a:cubicBezTo>
                  <a:cubicBezTo>
                    <a:pt x="64" y="7"/>
                    <a:pt x="56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3415575" y="2352075"/>
              <a:ext cx="40800" cy="89050"/>
            </a:xfrm>
            <a:custGeom>
              <a:rect b="b" l="l" r="r" t="t"/>
              <a:pathLst>
                <a:path extrusionOk="0" h="3562" w="1632">
                  <a:moveTo>
                    <a:pt x="18" y="1"/>
                  </a:moveTo>
                  <a:cubicBezTo>
                    <a:pt x="9" y="1"/>
                    <a:pt x="0" y="7"/>
                    <a:pt x="0" y="18"/>
                  </a:cubicBezTo>
                  <a:cubicBezTo>
                    <a:pt x="15" y="267"/>
                    <a:pt x="78" y="511"/>
                    <a:pt x="151" y="750"/>
                  </a:cubicBezTo>
                  <a:cubicBezTo>
                    <a:pt x="229" y="989"/>
                    <a:pt x="327" y="1223"/>
                    <a:pt x="434" y="1452"/>
                  </a:cubicBezTo>
                  <a:cubicBezTo>
                    <a:pt x="654" y="1911"/>
                    <a:pt x="927" y="2340"/>
                    <a:pt x="1200" y="2769"/>
                  </a:cubicBezTo>
                  <a:cubicBezTo>
                    <a:pt x="1356" y="3018"/>
                    <a:pt x="1502" y="3271"/>
                    <a:pt x="1595" y="3549"/>
                  </a:cubicBezTo>
                  <a:cubicBezTo>
                    <a:pt x="1599" y="3558"/>
                    <a:pt x="1607" y="3562"/>
                    <a:pt x="1615" y="3562"/>
                  </a:cubicBezTo>
                  <a:cubicBezTo>
                    <a:pt x="1624" y="3562"/>
                    <a:pt x="1632" y="3556"/>
                    <a:pt x="1629" y="3545"/>
                  </a:cubicBezTo>
                  <a:cubicBezTo>
                    <a:pt x="1556" y="3301"/>
                    <a:pt x="1439" y="3076"/>
                    <a:pt x="1307" y="2857"/>
                  </a:cubicBezTo>
                  <a:cubicBezTo>
                    <a:pt x="1176" y="2637"/>
                    <a:pt x="1039" y="2423"/>
                    <a:pt x="907" y="2203"/>
                  </a:cubicBezTo>
                  <a:cubicBezTo>
                    <a:pt x="649" y="1764"/>
                    <a:pt x="415" y="1316"/>
                    <a:pt x="249" y="833"/>
                  </a:cubicBezTo>
                  <a:cubicBezTo>
                    <a:pt x="151" y="564"/>
                    <a:pt x="93" y="291"/>
                    <a:pt x="34" y="13"/>
                  </a:cubicBezTo>
                  <a:cubicBezTo>
                    <a:pt x="32" y="5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3491475" y="2378075"/>
              <a:ext cx="39850" cy="64150"/>
            </a:xfrm>
            <a:custGeom>
              <a:rect b="b" l="l" r="r" t="t"/>
              <a:pathLst>
                <a:path extrusionOk="0" h="2566" w="1594">
                  <a:moveTo>
                    <a:pt x="1581" y="0"/>
                  </a:moveTo>
                  <a:cubicBezTo>
                    <a:pt x="1576" y="0"/>
                    <a:pt x="1571" y="3"/>
                    <a:pt x="1569" y="7"/>
                  </a:cubicBezTo>
                  <a:cubicBezTo>
                    <a:pt x="1530" y="197"/>
                    <a:pt x="1481" y="378"/>
                    <a:pt x="1408" y="558"/>
                  </a:cubicBezTo>
                  <a:cubicBezTo>
                    <a:pt x="1339" y="734"/>
                    <a:pt x="1256" y="910"/>
                    <a:pt x="1164" y="1071"/>
                  </a:cubicBezTo>
                  <a:cubicBezTo>
                    <a:pt x="964" y="1417"/>
                    <a:pt x="715" y="1729"/>
                    <a:pt x="457" y="2031"/>
                  </a:cubicBezTo>
                  <a:cubicBezTo>
                    <a:pt x="310" y="2202"/>
                    <a:pt x="159" y="2368"/>
                    <a:pt x="13" y="2544"/>
                  </a:cubicBezTo>
                  <a:cubicBezTo>
                    <a:pt x="1" y="2552"/>
                    <a:pt x="11" y="2566"/>
                    <a:pt x="24" y="2566"/>
                  </a:cubicBezTo>
                  <a:cubicBezTo>
                    <a:pt x="26" y="2566"/>
                    <a:pt x="29" y="2565"/>
                    <a:pt x="32" y="2563"/>
                  </a:cubicBezTo>
                  <a:cubicBezTo>
                    <a:pt x="320" y="2275"/>
                    <a:pt x="598" y="1973"/>
                    <a:pt x="842" y="1646"/>
                  </a:cubicBezTo>
                  <a:cubicBezTo>
                    <a:pt x="1081" y="1334"/>
                    <a:pt x="1291" y="1002"/>
                    <a:pt x="1432" y="632"/>
                  </a:cubicBezTo>
                  <a:cubicBezTo>
                    <a:pt x="1510" y="436"/>
                    <a:pt x="1574" y="227"/>
                    <a:pt x="1593" y="12"/>
                  </a:cubicBezTo>
                  <a:cubicBezTo>
                    <a:pt x="1593" y="4"/>
                    <a:pt x="1587" y="0"/>
                    <a:pt x="1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3388700" y="2381475"/>
              <a:ext cx="63500" cy="64550"/>
            </a:xfrm>
            <a:custGeom>
              <a:rect b="b" l="l" r="r" t="t"/>
              <a:pathLst>
                <a:path extrusionOk="0" h="2582" w="2540">
                  <a:moveTo>
                    <a:pt x="14" y="1"/>
                  </a:moveTo>
                  <a:cubicBezTo>
                    <a:pt x="7" y="1"/>
                    <a:pt x="1" y="8"/>
                    <a:pt x="7" y="18"/>
                  </a:cubicBezTo>
                  <a:cubicBezTo>
                    <a:pt x="95" y="222"/>
                    <a:pt x="231" y="403"/>
                    <a:pt x="378" y="569"/>
                  </a:cubicBezTo>
                  <a:cubicBezTo>
                    <a:pt x="524" y="739"/>
                    <a:pt x="685" y="896"/>
                    <a:pt x="851" y="1047"/>
                  </a:cubicBezTo>
                  <a:cubicBezTo>
                    <a:pt x="1207" y="1369"/>
                    <a:pt x="1597" y="1652"/>
                    <a:pt x="1953" y="1969"/>
                  </a:cubicBezTo>
                  <a:cubicBezTo>
                    <a:pt x="2056" y="2061"/>
                    <a:pt x="2158" y="2149"/>
                    <a:pt x="2251" y="2247"/>
                  </a:cubicBezTo>
                  <a:cubicBezTo>
                    <a:pt x="2343" y="2339"/>
                    <a:pt x="2436" y="2442"/>
                    <a:pt x="2485" y="2564"/>
                  </a:cubicBezTo>
                  <a:cubicBezTo>
                    <a:pt x="2491" y="2576"/>
                    <a:pt x="2502" y="2581"/>
                    <a:pt x="2512" y="2581"/>
                  </a:cubicBezTo>
                  <a:cubicBezTo>
                    <a:pt x="2527" y="2581"/>
                    <a:pt x="2539" y="2571"/>
                    <a:pt x="2534" y="2554"/>
                  </a:cubicBezTo>
                  <a:cubicBezTo>
                    <a:pt x="2490" y="2452"/>
                    <a:pt x="2426" y="2364"/>
                    <a:pt x="2353" y="2286"/>
                  </a:cubicBezTo>
                  <a:cubicBezTo>
                    <a:pt x="2270" y="2198"/>
                    <a:pt x="2182" y="2110"/>
                    <a:pt x="2095" y="2027"/>
                  </a:cubicBezTo>
                  <a:cubicBezTo>
                    <a:pt x="1914" y="1866"/>
                    <a:pt x="1729" y="1710"/>
                    <a:pt x="1538" y="1554"/>
                  </a:cubicBezTo>
                  <a:cubicBezTo>
                    <a:pt x="1178" y="1261"/>
                    <a:pt x="807" y="969"/>
                    <a:pt x="490" y="622"/>
                  </a:cubicBezTo>
                  <a:cubicBezTo>
                    <a:pt x="319" y="432"/>
                    <a:pt x="168" y="222"/>
                    <a:pt x="26" y="8"/>
                  </a:cubicBezTo>
                  <a:cubicBezTo>
                    <a:pt x="23" y="3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3502825" y="2429400"/>
              <a:ext cx="60825" cy="173550"/>
            </a:xfrm>
            <a:custGeom>
              <a:rect b="b" l="l" r="r" t="t"/>
              <a:pathLst>
                <a:path extrusionOk="0" h="6942" w="2433">
                  <a:moveTo>
                    <a:pt x="2384" y="0"/>
                  </a:moveTo>
                  <a:cubicBezTo>
                    <a:pt x="2367" y="0"/>
                    <a:pt x="2350" y="10"/>
                    <a:pt x="2344" y="32"/>
                  </a:cubicBezTo>
                  <a:cubicBezTo>
                    <a:pt x="2271" y="281"/>
                    <a:pt x="2261" y="549"/>
                    <a:pt x="2261" y="813"/>
                  </a:cubicBezTo>
                  <a:cubicBezTo>
                    <a:pt x="2266" y="1081"/>
                    <a:pt x="2290" y="1344"/>
                    <a:pt x="2305" y="1608"/>
                  </a:cubicBezTo>
                  <a:cubicBezTo>
                    <a:pt x="2329" y="2091"/>
                    <a:pt x="2300" y="2573"/>
                    <a:pt x="2207" y="3047"/>
                  </a:cubicBezTo>
                  <a:cubicBezTo>
                    <a:pt x="2115" y="3510"/>
                    <a:pt x="1968" y="3964"/>
                    <a:pt x="1768" y="4388"/>
                  </a:cubicBezTo>
                  <a:cubicBezTo>
                    <a:pt x="1563" y="4822"/>
                    <a:pt x="1305" y="5222"/>
                    <a:pt x="1007" y="5593"/>
                  </a:cubicBezTo>
                  <a:cubicBezTo>
                    <a:pt x="700" y="5968"/>
                    <a:pt x="368" y="6319"/>
                    <a:pt x="110" y="6734"/>
                  </a:cubicBezTo>
                  <a:cubicBezTo>
                    <a:pt x="76" y="6783"/>
                    <a:pt x="46" y="6836"/>
                    <a:pt x="17" y="6885"/>
                  </a:cubicBezTo>
                  <a:cubicBezTo>
                    <a:pt x="0" y="6916"/>
                    <a:pt x="25" y="6941"/>
                    <a:pt x="51" y="6941"/>
                  </a:cubicBezTo>
                  <a:cubicBezTo>
                    <a:pt x="62" y="6941"/>
                    <a:pt x="73" y="6936"/>
                    <a:pt x="81" y="6924"/>
                  </a:cubicBezTo>
                  <a:cubicBezTo>
                    <a:pt x="324" y="6500"/>
                    <a:pt x="656" y="6139"/>
                    <a:pt x="973" y="5763"/>
                  </a:cubicBezTo>
                  <a:cubicBezTo>
                    <a:pt x="1280" y="5398"/>
                    <a:pt x="1554" y="5012"/>
                    <a:pt x="1768" y="4583"/>
                  </a:cubicBezTo>
                  <a:cubicBezTo>
                    <a:pt x="1983" y="4164"/>
                    <a:pt x="2149" y="3715"/>
                    <a:pt x="2256" y="3251"/>
                  </a:cubicBezTo>
                  <a:cubicBezTo>
                    <a:pt x="2363" y="2788"/>
                    <a:pt x="2412" y="2315"/>
                    <a:pt x="2402" y="1842"/>
                  </a:cubicBezTo>
                  <a:cubicBezTo>
                    <a:pt x="2393" y="1310"/>
                    <a:pt x="2315" y="778"/>
                    <a:pt x="2393" y="247"/>
                  </a:cubicBezTo>
                  <a:cubicBezTo>
                    <a:pt x="2402" y="183"/>
                    <a:pt x="2417" y="120"/>
                    <a:pt x="2427" y="52"/>
                  </a:cubicBezTo>
                  <a:cubicBezTo>
                    <a:pt x="2432" y="20"/>
                    <a:pt x="2408" y="0"/>
                    <a:pt x="2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3494350" y="2429600"/>
              <a:ext cx="69700" cy="172750"/>
            </a:xfrm>
            <a:custGeom>
              <a:rect b="b" l="l" r="r" t="t"/>
              <a:pathLst>
                <a:path extrusionOk="0" h="6910" w="2788">
                  <a:moveTo>
                    <a:pt x="2735" y="1"/>
                  </a:moveTo>
                  <a:cubicBezTo>
                    <a:pt x="2728" y="1"/>
                    <a:pt x="2720" y="3"/>
                    <a:pt x="2712" y="9"/>
                  </a:cubicBezTo>
                  <a:cubicBezTo>
                    <a:pt x="2317" y="292"/>
                    <a:pt x="1956" y="634"/>
                    <a:pt x="1634" y="1000"/>
                  </a:cubicBezTo>
                  <a:cubicBezTo>
                    <a:pt x="1312" y="1370"/>
                    <a:pt x="1029" y="1775"/>
                    <a:pt x="790" y="2204"/>
                  </a:cubicBezTo>
                  <a:cubicBezTo>
                    <a:pt x="546" y="2643"/>
                    <a:pt x="346" y="3107"/>
                    <a:pt x="210" y="3590"/>
                  </a:cubicBezTo>
                  <a:cubicBezTo>
                    <a:pt x="68" y="4102"/>
                    <a:pt x="0" y="4634"/>
                    <a:pt x="5" y="5165"/>
                  </a:cubicBezTo>
                  <a:cubicBezTo>
                    <a:pt x="15" y="5692"/>
                    <a:pt x="103" y="6229"/>
                    <a:pt x="288" y="6716"/>
                  </a:cubicBezTo>
                  <a:cubicBezTo>
                    <a:pt x="312" y="6780"/>
                    <a:pt x="337" y="6838"/>
                    <a:pt x="361" y="6897"/>
                  </a:cubicBezTo>
                  <a:cubicBezTo>
                    <a:pt x="366" y="6906"/>
                    <a:pt x="374" y="6910"/>
                    <a:pt x="382" y="6910"/>
                  </a:cubicBezTo>
                  <a:cubicBezTo>
                    <a:pt x="401" y="6910"/>
                    <a:pt x="421" y="6892"/>
                    <a:pt x="415" y="6872"/>
                  </a:cubicBezTo>
                  <a:cubicBezTo>
                    <a:pt x="239" y="6380"/>
                    <a:pt x="137" y="5868"/>
                    <a:pt x="112" y="5351"/>
                  </a:cubicBezTo>
                  <a:cubicBezTo>
                    <a:pt x="88" y="4829"/>
                    <a:pt x="142" y="4307"/>
                    <a:pt x="263" y="3799"/>
                  </a:cubicBezTo>
                  <a:cubicBezTo>
                    <a:pt x="381" y="3317"/>
                    <a:pt x="566" y="2848"/>
                    <a:pt x="795" y="2409"/>
                  </a:cubicBezTo>
                  <a:cubicBezTo>
                    <a:pt x="1015" y="1980"/>
                    <a:pt x="1283" y="1575"/>
                    <a:pt x="1590" y="1200"/>
                  </a:cubicBezTo>
                  <a:cubicBezTo>
                    <a:pt x="1893" y="829"/>
                    <a:pt x="2234" y="488"/>
                    <a:pt x="2610" y="190"/>
                  </a:cubicBezTo>
                  <a:cubicBezTo>
                    <a:pt x="2658" y="156"/>
                    <a:pt x="2707" y="117"/>
                    <a:pt x="2756" y="78"/>
                  </a:cubicBezTo>
                  <a:cubicBezTo>
                    <a:pt x="2788" y="54"/>
                    <a:pt x="2768" y="1"/>
                    <a:pt x="2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3504875" y="2429225"/>
              <a:ext cx="57950" cy="172200"/>
            </a:xfrm>
            <a:custGeom>
              <a:rect b="b" l="l" r="r" t="t"/>
              <a:pathLst>
                <a:path extrusionOk="0" h="6888" w="2318">
                  <a:moveTo>
                    <a:pt x="2287" y="0"/>
                  </a:moveTo>
                  <a:cubicBezTo>
                    <a:pt x="2272" y="0"/>
                    <a:pt x="2255" y="10"/>
                    <a:pt x="2252" y="29"/>
                  </a:cubicBezTo>
                  <a:cubicBezTo>
                    <a:pt x="2198" y="498"/>
                    <a:pt x="2145" y="971"/>
                    <a:pt x="2076" y="1439"/>
                  </a:cubicBezTo>
                  <a:cubicBezTo>
                    <a:pt x="2008" y="1907"/>
                    <a:pt x="1925" y="2371"/>
                    <a:pt x="1813" y="2829"/>
                  </a:cubicBezTo>
                  <a:cubicBezTo>
                    <a:pt x="1701" y="3288"/>
                    <a:pt x="1555" y="3736"/>
                    <a:pt x="1369" y="4171"/>
                  </a:cubicBezTo>
                  <a:cubicBezTo>
                    <a:pt x="1179" y="4610"/>
                    <a:pt x="945" y="5029"/>
                    <a:pt x="706" y="5448"/>
                  </a:cubicBezTo>
                  <a:cubicBezTo>
                    <a:pt x="584" y="5658"/>
                    <a:pt x="462" y="5868"/>
                    <a:pt x="340" y="6078"/>
                  </a:cubicBezTo>
                  <a:cubicBezTo>
                    <a:pt x="228" y="6273"/>
                    <a:pt x="111" y="6473"/>
                    <a:pt x="47" y="6692"/>
                  </a:cubicBezTo>
                  <a:cubicBezTo>
                    <a:pt x="28" y="6746"/>
                    <a:pt x="13" y="6800"/>
                    <a:pt x="3" y="6858"/>
                  </a:cubicBezTo>
                  <a:cubicBezTo>
                    <a:pt x="1" y="6875"/>
                    <a:pt x="16" y="6888"/>
                    <a:pt x="31" y="6888"/>
                  </a:cubicBezTo>
                  <a:cubicBezTo>
                    <a:pt x="41" y="6888"/>
                    <a:pt x="50" y="6882"/>
                    <a:pt x="52" y="6868"/>
                  </a:cubicBezTo>
                  <a:cubicBezTo>
                    <a:pt x="91" y="6639"/>
                    <a:pt x="199" y="6429"/>
                    <a:pt x="311" y="6224"/>
                  </a:cubicBezTo>
                  <a:cubicBezTo>
                    <a:pt x="433" y="6019"/>
                    <a:pt x="560" y="5814"/>
                    <a:pt x="681" y="5609"/>
                  </a:cubicBezTo>
                  <a:cubicBezTo>
                    <a:pt x="930" y="5195"/>
                    <a:pt x="1164" y="4770"/>
                    <a:pt x="1364" y="4331"/>
                  </a:cubicBezTo>
                  <a:cubicBezTo>
                    <a:pt x="1559" y="3902"/>
                    <a:pt x="1711" y="3458"/>
                    <a:pt x="1833" y="3005"/>
                  </a:cubicBezTo>
                  <a:cubicBezTo>
                    <a:pt x="1955" y="2541"/>
                    <a:pt x="2042" y="2078"/>
                    <a:pt x="2115" y="1610"/>
                  </a:cubicBezTo>
                  <a:cubicBezTo>
                    <a:pt x="2189" y="1141"/>
                    <a:pt x="2242" y="673"/>
                    <a:pt x="2296" y="205"/>
                  </a:cubicBezTo>
                  <a:cubicBezTo>
                    <a:pt x="2306" y="146"/>
                    <a:pt x="2311" y="88"/>
                    <a:pt x="2315" y="29"/>
                  </a:cubicBezTo>
                  <a:cubicBezTo>
                    <a:pt x="2318" y="10"/>
                    <a:pt x="2303" y="0"/>
                    <a:pt x="2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3503000" y="2430200"/>
              <a:ext cx="58900" cy="170300"/>
            </a:xfrm>
            <a:custGeom>
              <a:rect b="b" l="l" r="r" t="t"/>
              <a:pathLst>
                <a:path extrusionOk="0" h="6812" w="2356">
                  <a:moveTo>
                    <a:pt x="2319" y="0"/>
                  </a:moveTo>
                  <a:cubicBezTo>
                    <a:pt x="2307" y="0"/>
                    <a:pt x="2294" y="6"/>
                    <a:pt x="2288" y="20"/>
                  </a:cubicBezTo>
                  <a:cubicBezTo>
                    <a:pt x="1932" y="907"/>
                    <a:pt x="1591" y="1800"/>
                    <a:pt x="1264" y="2697"/>
                  </a:cubicBezTo>
                  <a:cubicBezTo>
                    <a:pt x="1103" y="3146"/>
                    <a:pt x="942" y="3600"/>
                    <a:pt x="786" y="4049"/>
                  </a:cubicBezTo>
                  <a:cubicBezTo>
                    <a:pt x="635" y="4492"/>
                    <a:pt x="493" y="4936"/>
                    <a:pt x="332" y="5375"/>
                  </a:cubicBezTo>
                  <a:cubicBezTo>
                    <a:pt x="166" y="5834"/>
                    <a:pt x="0" y="6297"/>
                    <a:pt x="5" y="6790"/>
                  </a:cubicBezTo>
                  <a:cubicBezTo>
                    <a:pt x="8" y="6804"/>
                    <a:pt x="21" y="6812"/>
                    <a:pt x="33" y="6812"/>
                  </a:cubicBezTo>
                  <a:cubicBezTo>
                    <a:pt x="46" y="6812"/>
                    <a:pt x="57" y="6804"/>
                    <a:pt x="54" y="6790"/>
                  </a:cubicBezTo>
                  <a:cubicBezTo>
                    <a:pt x="49" y="6346"/>
                    <a:pt x="186" y="5927"/>
                    <a:pt x="337" y="5522"/>
                  </a:cubicBezTo>
                  <a:cubicBezTo>
                    <a:pt x="498" y="5088"/>
                    <a:pt x="639" y="4649"/>
                    <a:pt x="791" y="4214"/>
                  </a:cubicBezTo>
                  <a:cubicBezTo>
                    <a:pt x="1098" y="3312"/>
                    <a:pt x="1425" y="2419"/>
                    <a:pt x="1761" y="1532"/>
                  </a:cubicBezTo>
                  <a:cubicBezTo>
                    <a:pt x="1951" y="1029"/>
                    <a:pt x="2147" y="532"/>
                    <a:pt x="2347" y="34"/>
                  </a:cubicBezTo>
                  <a:cubicBezTo>
                    <a:pt x="2355" y="14"/>
                    <a:pt x="2338" y="0"/>
                    <a:pt x="23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3500800" y="2433400"/>
              <a:ext cx="60400" cy="169350"/>
            </a:xfrm>
            <a:custGeom>
              <a:rect b="b" l="l" r="r" t="t"/>
              <a:pathLst>
                <a:path extrusionOk="0" h="6774" w="2416">
                  <a:moveTo>
                    <a:pt x="2371" y="0"/>
                  </a:moveTo>
                  <a:cubicBezTo>
                    <a:pt x="2364" y="0"/>
                    <a:pt x="2357" y="3"/>
                    <a:pt x="2352" y="9"/>
                  </a:cubicBezTo>
                  <a:cubicBezTo>
                    <a:pt x="2205" y="184"/>
                    <a:pt x="2074" y="375"/>
                    <a:pt x="1942" y="565"/>
                  </a:cubicBezTo>
                  <a:cubicBezTo>
                    <a:pt x="1815" y="755"/>
                    <a:pt x="1688" y="945"/>
                    <a:pt x="1566" y="1140"/>
                  </a:cubicBezTo>
                  <a:cubicBezTo>
                    <a:pt x="1322" y="1535"/>
                    <a:pt x="1098" y="1940"/>
                    <a:pt x="898" y="2360"/>
                  </a:cubicBezTo>
                  <a:cubicBezTo>
                    <a:pt x="698" y="2774"/>
                    <a:pt x="523" y="3199"/>
                    <a:pt x="371" y="3633"/>
                  </a:cubicBezTo>
                  <a:cubicBezTo>
                    <a:pt x="288" y="3867"/>
                    <a:pt x="210" y="4106"/>
                    <a:pt x="157" y="4350"/>
                  </a:cubicBezTo>
                  <a:cubicBezTo>
                    <a:pt x="98" y="4589"/>
                    <a:pt x="59" y="4833"/>
                    <a:pt x="40" y="5081"/>
                  </a:cubicBezTo>
                  <a:cubicBezTo>
                    <a:pt x="1" y="5579"/>
                    <a:pt x="30" y="6077"/>
                    <a:pt x="98" y="6569"/>
                  </a:cubicBezTo>
                  <a:cubicBezTo>
                    <a:pt x="108" y="6628"/>
                    <a:pt x="118" y="6691"/>
                    <a:pt x="127" y="6755"/>
                  </a:cubicBezTo>
                  <a:cubicBezTo>
                    <a:pt x="131" y="6768"/>
                    <a:pt x="141" y="6774"/>
                    <a:pt x="152" y="6774"/>
                  </a:cubicBezTo>
                  <a:cubicBezTo>
                    <a:pt x="167" y="6774"/>
                    <a:pt x="184" y="6760"/>
                    <a:pt x="181" y="6740"/>
                  </a:cubicBezTo>
                  <a:cubicBezTo>
                    <a:pt x="103" y="6252"/>
                    <a:pt x="64" y="5755"/>
                    <a:pt x="88" y="5257"/>
                  </a:cubicBezTo>
                  <a:cubicBezTo>
                    <a:pt x="103" y="5008"/>
                    <a:pt x="132" y="4764"/>
                    <a:pt x="181" y="4521"/>
                  </a:cubicBezTo>
                  <a:cubicBezTo>
                    <a:pt x="230" y="4277"/>
                    <a:pt x="298" y="4043"/>
                    <a:pt x="376" y="3808"/>
                  </a:cubicBezTo>
                  <a:cubicBezTo>
                    <a:pt x="523" y="3369"/>
                    <a:pt x="693" y="2940"/>
                    <a:pt x="888" y="2521"/>
                  </a:cubicBezTo>
                  <a:cubicBezTo>
                    <a:pt x="1079" y="2106"/>
                    <a:pt x="1293" y="1701"/>
                    <a:pt x="1527" y="1311"/>
                  </a:cubicBezTo>
                  <a:cubicBezTo>
                    <a:pt x="1761" y="921"/>
                    <a:pt x="2020" y="540"/>
                    <a:pt x="2303" y="179"/>
                  </a:cubicBezTo>
                  <a:cubicBezTo>
                    <a:pt x="2337" y="136"/>
                    <a:pt x="2366" y="92"/>
                    <a:pt x="2400" y="48"/>
                  </a:cubicBezTo>
                  <a:cubicBezTo>
                    <a:pt x="2415" y="25"/>
                    <a:pt x="2393" y="0"/>
                    <a:pt x="2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3350125" y="2449125"/>
              <a:ext cx="139850" cy="122800"/>
            </a:xfrm>
            <a:custGeom>
              <a:rect b="b" l="l" r="r" t="t"/>
              <a:pathLst>
                <a:path extrusionOk="0" h="4912" w="5594">
                  <a:moveTo>
                    <a:pt x="57" y="0"/>
                  </a:moveTo>
                  <a:cubicBezTo>
                    <a:pt x="29" y="0"/>
                    <a:pt x="0" y="23"/>
                    <a:pt x="13" y="53"/>
                  </a:cubicBezTo>
                  <a:cubicBezTo>
                    <a:pt x="106" y="297"/>
                    <a:pt x="223" y="531"/>
                    <a:pt x="345" y="765"/>
                  </a:cubicBezTo>
                  <a:cubicBezTo>
                    <a:pt x="462" y="994"/>
                    <a:pt x="589" y="1228"/>
                    <a:pt x="721" y="1453"/>
                  </a:cubicBezTo>
                  <a:cubicBezTo>
                    <a:pt x="984" y="1901"/>
                    <a:pt x="1277" y="2331"/>
                    <a:pt x="1604" y="2731"/>
                  </a:cubicBezTo>
                  <a:cubicBezTo>
                    <a:pt x="1925" y="3121"/>
                    <a:pt x="2286" y="3482"/>
                    <a:pt x="2686" y="3794"/>
                  </a:cubicBezTo>
                  <a:cubicBezTo>
                    <a:pt x="3077" y="4096"/>
                    <a:pt x="3501" y="4355"/>
                    <a:pt x="3955" y="4550"/>
                  </a:cubicBezTo>
                  <a:cubicBezTo>
                    <a:pt x="4408" y="4740"/>
                    <a:pt x="4881" y="4862"/>
                    <a:pt x="5374" y="4901"/>
                  </a:cubicBezTo>
                  <a:cubicBezTo>
                    <a:pt x="5433" y="4906"/>
                    <a:pt x="5496" y="4911"/>
                    <a:pt x="5559" y="4911"/>
                  </a:cubicBezTo>
                  <a:cubicBezTo>
                    <a:pt x="5561" y="4911"/>
                    <a:pt x="5562" y="4911"/>
                    <a:pt x="5563" y="4911"/>
                  </a:cubicBezTo>
                  <a:cubicBezTo>
                    <a:pt x="5593" y="4911"/>
                    <a:pt x="5592" y="4857"/>
                    <a:pt x="5559" y="4857"/>
                  </a:cubicBezTo>
                  <a:cubicBezTo>
                    <a:pt x="5076" y="4828"/>
                    <a:pt x="4598" y="4706"/>
                    <a:pt x="4150" y="4526"/>
                  </a:cubicBezTo>
                  <a:cubicBezTo>
                    <a:pt x="3696" y="4350"/>
                    <a:pt x="3267" y="4106"/>
                    <a:pt x="2877" y="3814"/>
                  </a:cubicBezTo>
                  <a:cubicBezTo>
                    <a:pt x="2477" y="3516"/>
                    <a:pt x="2116" y="3170"/>
                    <a:pt x="1794" y="2794"/>
                  </a:cubicBezTo>
                  <a:cubicBezTo>
                    <a:pt x="1457" y="2409"/>
                    <a:pt x="1165" y="1989"/>
                    <a:pt x="901" y="1555"/>
                  </a:cubicBezTo>
                  <a:cubicBezTo>
                    <a:pt x="633" y="1111"/>
                    <a:pt x="399" y="653"/>
                    <a:pt x="179" y="189"/>
                  </a:cubicBezTo>
                  <a:cubicBezTo>
                    <a:pt x="150" y="131"/>
                    <a:pt x="121" y="77"/>
                    <a:pt x="91" y="19"/>
                  </a:cubicBezTo>
                  <a:cubicBezTo>
                    <a:pt x="83" y="6"/>
                    <a:pt x="70" y="0"/>
                    <a:pt x="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3349775" y="2448275"/>
              <a:ext cx="139725" cy="122325"/>
            </a:xfrm>
            <a:custGeom>
              <a:rect b="b" l="l" r="r" t="t"/>
              <a:pathLst>
                <a:path extrusionOk="0" h="4893" w="5589">
                  <a:moveTo>
                    <a:pt x="71" y="0"/>
                  </a:moveTo>
                  <a:cubicBezTo>
                    <a:pt x="17" y="0"/>
                    <a:pt x="0" y="85"/>
                    <a:pt x="62" y="111"/>
                  </a:cubicBezTo>
                  <a:cubicBezTo>
                    <a:pt x="540" y="297"/>
                    <a:pt x="1018" y="477"/>
                    <a:pt x="1486" y="692"/>
                  </a:cubicBezTo>
                  <a:cubicBezTo>
                    <a:pt x="1944" y="906"/>
                    <a:pt x="2388" y="1150"/>
                    <a:pt x="2798" y="1453"/>
                  </a:cubicBezTo>
                  <a:cubicBezTo>
                    <a:pt x="3174" y="1731"/>
                    <a:pt x="3520" y="2057"/>
                    <a:pt x="3832" y="2404"/>
                  </a:cubicBezTo>
                  <a:cubicBezTo>
                    <a:pt x="4149" y="2755"/>
                    <a:pt x="4432" y="3130"/>
                    <a:pt x="4695" y="3521"/>
                  </a:cubicBezTo>
                  <a:cubicBezTo>
                    <a:pt x="4832" y="3721"/>
                    <a:pt x="4959" y="3921"/>
                    <a:pt x="5086" y="4121"/>
                  </a:cubicBezTo>
                  <a:cubicBezTo>
                    <a:pt x="5217" y="4321"/>
                    <a:pt x="5339" y="4521"/>
                    <a:pt x="5456" y="4725"/>
                  </a:cubicBezTo>
                  <a:cubicBezTo>
                    <a:pt x="5486" y="4779"/>
                    <a:pt x="5515" y="4828"/>
                    <a:pt x="5544" y="4882"/>
                  </a:cubicBezTo>
                  <a:cubicBezTo>
                    <a:pt x="5549" y="4889"/>
                    <a:pt x="5556" y="4893"/>
                    <a:pt x="5562" y="4893"/>
                  </a:cubicBezTo>
                  <a:cubicBezTo>
                    <a:pt x="5576" y="4893"/>
                    <a:pt x="5588" y="4879"/>
                    <a:pt x="5578" y="4862"/>
                  </a:cubicBezTo>
                  <a:cubicBezTo>
                    <a:pt x="5344" y="4443"/>
                    <a:pt x="5115" y="4023"/>
                    <a:pt x="4856" y="3618"/>
                  </a:cubicBezTo>
                  <a:cubicBezTo>
                    <a:pt x="4598" y="3218"/>
                    <a:pt x="4320" y="2833"/>
                    <a:pt x="4008" y="2467"/>
                  </a:cubicBezTo>
                  <a:cubicBezTo>
                    <a:pt x="3700" y="2106"/>
                    <a:pt x="3364" y="1770"/>
                    <a:pt x="2988" y="1472"/>
                  </a:cubicBezTo>
                  <a:cubicBezTo>
                    <a:pt x="2588" y="1160"/>
                    <a:pt x="2154" y="901"/>
                    <a:pt x="1700" y="677"/>
                  </a:cubicBezTo>
                  <a:cubicBezTo>
                    <a:pt x="1232" y="448"/>
                    <a:pt x="754" y="258"/>
                    <a:pt x="271" y="72"/>
                  </a:cubicBezTo>
                  <a:cubicBezTo>
                    <a:pt x="208" y="48"/>
                    <a:pt x="149" y="23"/>
                    <a:pt x="91" y="4"/>
                  </a:cubicBezTo>
                  <a:cubicBezTo>
                    <a:pt x="84" y="1"/>
                    <a:pt x="77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3353350" y="2451750"/>
              <a:ext cx="136050" cy="120175"/>
            </a:xfrm>
            <a:custGeom>
              <a:rect b="b" l="l" r="r" t="t"/>
              <a:pathLst>
                <a:path extrusionOk="0" h="4807" w="5442">
                  <a:moveTo>
                    <a:pt x="53" y="1"/>
                  </a:moveTo>
                  <a:cubicBezTo>
                    <a:pt x="27" y="1"/>
                    <a:pt x="0" y="22"/>
                    <a:pt x="6" y="55"/>
                  </a:cubicBezTo>
                  <a:cubicBezTo>
                    <a:pt x="55" y="250"/>
                    <a:pt x="148" y="436"/>
                    <a:pt x="250" y="611"/>
                  </a:cubicBezTo>
                  <a:cubicBezTo>
                    <a:pt x="367" y="801"/>
                    <a:pt x="499" y="982"/>
                    <a:pt x="640" y="1157"/>
                  </a:cubicBezTo>
                  <a:cubicBezTo>
                    <a:pt x="923" y="1514"/>
                    <a:pt x="1245" y="1845"/>
                    <a:pt x="1562" y="2167"/>
                  </a:cubicBezTo>
                  <a:cubicBezTo>
                    <a:pt x="1928" y="2538"/>
                    <a:pt x="2299" y="2899"/>
                    <a:pt x="2694" y="3235"/>
                  </a:cubicBezTo>
                  <a:cubicBezTo>
                    <a:pt x="3074" y="3557"/>
                    <a:pt x="3479" y="3855"/>
                    <a:pt x="3899" y="4118"/>
                  </a:cubicBezTo>
                  <a:cubicBezTo>
                    <a:pt x="4313" y="4377"/>
                    <a:pt x="4747" y="4601"/>
                    <a:pt x="5211" y="4752"/>
                  </a:cubicBezTo>
                  <a:cubicBezTo>
                    <a:pt x="5269" y="4772"/>
                    <a:pt x="5328" y="4786"/>
                    <a:pt x="5386" y="4806"/>
                  </a:cubicBezTo>
                  <a:cubicBezTo>
                    <a:pt x="5389" y="4807"/>
                    <a:pt x="5392" y="4807"/>
                    <a:pt x="5394" y="4807"/>
                  </a:cubicBezTo>
                  <a:cubicBezTo>
                    <a:pt x="5428" y="4807"/>
                    <a:pt x="5442" y="4751"/>
                    <a:pt x="5401" y="4738"/>
                  </a:cubicBezTo>
                  <a:cubicBezTo>
                    <a:pt x="4938" y="4606"/>
                    <a:pt x="4499" y="4391"/>
                    <a:pt x="4089" y="4143"/>
                  </a:cubicBezTo>
                  <a:cubicBezTo>
                    <a:pt x="3670" y="3889"/>
                    <a:pt x="3274" y="3596"/>
                    <a:pt x="2899" y="3289"/>
                  </a:cubicBezTo>
                  <a:cubicBezTo>
                    <a:pt x="2504" y="2962"/>
                    <a:pt x="2128" y="2611"/>
                    <a:pt x="1767" y="2245"/>
                  </a:cubicBezTo>
                  <a:cubicBezTo>
                    <a:pt x="1445" y="1923"/>
                    <a:pt x="1123" y="1592"/>
                    <a:pt x="831" y="1240"/>
                  </a:cubicBezTo>
                  <a:cubicBezTo>
                    <a:pt x="684" y="1070"/>
                    <a:pt x="548" y="894"/>
                    <a:pt x="426" y="709"/>
                  </a:cubicBezTo>
                  <a:cubicBezTo>
                    <a:pt x="314" y="538"/>
                    <a:pt x="206" y="358"/>
                    <a:pt x="138" y="162"/>
                  </a:cubicBezTo>
                  <a:cubicBezTo>
                    <a:pt x="119" y="119"/>
                    <a:pt x="104" y="75"/>
                    <a:pt x="94" y="31"/>
                  </a:cubicBezTo>
                  <a:cubicBezTo>
                    <a:pt x="87" y="10"/>
                    <a:pt x="70" y="1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3352875" y="2451575"/>
              <a:ext cx="135675" cy="119575"/>
            </a:xfrm>
            <a:custGeom>
              <a:rect b="b" l="l" r="r" t="t"/>
              <a:pathLst>
                <a:path extrusionOk="0" h="4783" w="5427">
                  <a:moveTo>
                    <a:pt x="62" y="1"/>
                  </a:moveTo>
                  <a:cubicBezTo>
                    <a:pt x="28" y="1"/>
                    <a:pt x="0" y="43"/>
                    <a:pt x="30" y="77"/>
                  </a:cubicBezTo>
                  <a:cubicBezTo>
                    <a:pt x="206" y="262"/>
                    <a:pt x="391" y="438"/>
                    <a:pt x="577" y="613"/>
                  </a:cubicBezTo>
                  <a:cubicBezTo>
                    <a:pt x="752" y="784"/>
                    <a:pt x="928" y="955"/>
                    <a:pt x="1103" y="1125"/>
                  </a:cubicBezTo>
                  <a:cubicBezTo>
                    <a:pt x="1445" y="1447"/>
                    <a:pt x="1791" y="1769"/>
                    <a:pt x="2137" y="2091"/>
                  </a:cubicBezTo>
                  <a:cubicBezTo>
                    <a:pt x="2474" y="2394"/>
                    <a:pt x="2811" y="2691"/>
                    <a:pt x="3152" y="2984"/>
                  </a:cubicBezTo>
                  <a:cubicBezTo>
                    <a:pt x="3489" y="3277"/>
                    <a:pt x="3830" y="3564"/>
                    <a:pt x="4176" y="3842"/>
                  </a:cubicBezTo>
                  <a:cubicBezTo>
                    <a:pt x="4527" y="4130"/>
                    <a:pt x="4879" y="4413"/>
                    <a:pt x="5244" y="4676"/>
                  </a:cubicBezTo>
                  <a:cubicBezTo>
                    <a:pt x="5293" y="4711"/>
                    <a:pt x="5342" y="4745"/>
                    <a:pt x="5386" y="4779"/>
                  </a:cubicBezTo>
                  <a:cubicBezTo>
                    <a:pt x="5390" y="4782"/>
                    <a:pt x="5394" y="4783"/>
                    <a:pt x="5397" y="4783"/>
                  </a:cubicBezTo>
                  <a:cubicBezTo>
                    <a:pt x="5413" y="4783"/>
                    <a:pt x="5426" y="4761"/>
                    <a:pt x="5410" y="4750"/>
                  </a:cubicBezTo>
                  <a:cubicBezTo>
                    <a:pt x="5059" y="4462"/>
                    <a:pt x="4703" y="4179"/>
                    <a:pt x="4347" y="3891"/>
                  </a:cubicBezTo>
                  <a:cubicBezTo>
                    <a:pt x="4006" y="3613"/>
                    <a:pt x="3659" y="3325"/>
                    <a:pt x="3323" y="3033"/>
                  </a:cubicBezTo>
                  <a:cubicBezTo>
                    <a:pt x="2981" y="2740"/>
                    <a:pt x="2650" y="2442"/>
                    <a:pt x="2313" y="2140"/>
                  </a:cubicBezTo>
                  <a:cubicBezTo>
                    <a:pt x="1972" y="1828"/>
                    <a:pt x="1630" y="1506"/>
                    <a:pt x="1294" y="1184"/>
                  </a:cubicBezTo>
                  <a:cubicBezTo>
                    <a:pt x="937" y="843"/>
                    <a:pt x="581" y="496"/>
                    <a:pt x="235" y="150"/>
                  </a:cubicBezTo>
                  <a:cubicBezTo>
                    <a:pt x="186" y="106"/>
                    <a:pt x="138" y="57"/>
                    <a:pt x="94" y="13"/>
                  </a:cubicBezTo>
                  <a:cubicBezTo>
                    <a:pt x="84" y="4"/>
                    <a:pt x="73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3352550" y="2450400"/>
              <a:ext cx="136700" cy="121050"/>
            </a:xfrm>
            <a:custGeom>
              <a:rect b="b" l="l" r="r" t="t"/>
              <a:pathLst>
                <a:path extrusionOk="0" h="4842" w="5468">
                  <a:moveTo>
                    <a:pt x="58" y="1"/>
                  </a:moveTo>
                  <a:cubicBezTo>
                    <a:pt x="26" y="1"/>
                    <a:pt x="0" y="46"/>
                    <a:pt x="29" y="70"/>
                  </a:cubicBezTo>
                  <a:cubicBezTo>
                    <a:pt x="199" y="207"/>
                    <a:pt x="375" y="338"/>
                    <a:pt x="546" y="465"/>
                  </a:cubicBezTo>
                  <a:cubicBezTo>
                    <a:pt x="721" y="592"/>
                    <a:pt x="897" y="714"/>
                    <a:pt x="1082" y="816"/>
                  </a:cubicBezTo>
                  <a:cubicBezTo>
                    <a:pt x="1502" y="1055"/>
                    <a:pt x="1907" y="1319"/>
                    <a:pt x="2292" y="1607"/>
                  </a:cubicBezTo>
                  <a:cubicBezTo>
                    <a:pt x="2677" y="1894"/>
                    <a:pt x="3043" y="2202"/>
                    <a:pt x="3389" y="2528"/>
                  </a:cubicBezTo>
                  <a:cubicBezTo>
                    <a:pt x="3741" y="2850"/>
                    <a:pt x="4072" y="3197"/>
                    <a:pt x="4389" y="3553"/>
                  </a:cubicBezTo>
                  <a:cubicBezTo>
                    <a:pt x="4711" y="3919"/>
                    <a:pt x="5014" y="4299"/>
                    <a:pt x="5306" y="4689"/>
                  </a:cubicBezTo>
                  <a:cubicBezTo>
                    <a:pt x="5345" y="4738"/>
                    <a:pt x="5379" y="4787"/>
                    <a:pt x="5414" y="4831"/>
                  </a:cubicBezTo>
                  <a:cubicBezTo>
                    <a:pt x="5420" y="4839"/>
                    <a:pt x="5428" y="4842"/>
                    <a:pt x="5436" y="4842"/>
                  </a:cubicBezTo>
                  <a:cubicBezTo>
                    <a:pt x="5453" y="4842"/>
                    <a:pt x="5467" y="4828"/>
                    <a:pt x="5457" y="4811"/>
                  </a:cubicBezTo>
                  <a:cubicBezTo>
                    <a:pt x="5179" y="4411"/>
                    <a:pt x="4887" y="4026"/>
                    <a:pt x="4575" y="3655"/>
                  </a:cubicBezTo>
                  <a:cubicBezTo>
                    <a:pt x="4262" y="3284"/>
                    <a:pt x="3936" y="2933"/>
                    <a:pt x="3589" y="2597"/>
                  </a:cubicBezTo>
                  <a:cubicBezTo>
                    <a:pt x="3243" y="2260"/>
                    <a:pt x="2882" y="1948"/>
                    <a:pt x="2502" y="1655"/>
                  </a:cubicBezTo>
                  <a:cubicBezTo>
                    <a:pt x="2121" y="1358"/>
                    <a:pt x="1721" y="1085"/>
                    <a:pt x="1307" y="836"/>
                  </a:cubicBezTo>
                  <a:cubicBezTo>
                    <a:pt x="1209" y="782"/>
                    <a:pt x="1107" y="724"/>
                    <a:pt x="1009" y="665"/>
                  </a:cubicBezTo>
                  <a:cubicBezTo>
                    <a:pt x="921" y="612"/>
                    <a:pt x="833" y="553"/>
                    <a:pt x="746" y="490"/>
                  </a:cubicBezTo>
                  <a:cubicBezTo>
                    <a:pt x="565" y="358"/>
                    <a:pt x="385" y="221"/>
                    <a:pt x="199" y="90"/>
                  </a:cubicBezTo>
                  <a:cubicBezTo>
                    <a:pt x="160" y="60"/>
                    <a:pt x="121" y="36"/>
                    <a:pt x="77" y="7"/>
                  </a:cubicBezTo>
                  <a:cubicBezTo>
                    <a:pt x="71" y="3"/>
                    <a:pt x="64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3461525" y="2461850"/>
              <a:ext cx="169825" cy="213375"/>
            </a:xfrm>
            <a:custGeom>
              <a:rect b="b" l="l" r="r" t="t"/>
              <a:pathLst>
                <a:path extrusionOk="0" h="8535" w="6793">
                  <a:moveTo>
                    <a:pt x="150" y="1"/>
                  </a:moveTo>
                  <a:cubicBezTo>
                    <a:pt x="137" y="1"/>
                    <a:pt x="125" y="7"/>
                    <a:pt x="123" y="22"/>
                  </a:cubicBezTo>
                  <a:cubicBezTo>
                    <a:pt x="1" y="788"/>
                    <a:pt x="138" y="1573"/>
                    <a:pt x="333" y="2314"/>
                  </a:cubicBezTo>
                  <a:cubicBezTo>
                    <a:pt x="435" y="2690"/>
                    <a:pt x="552" y="3061"/>
                    <a:pt x="684" y="3426"/>
                  </a:cubicBezTo>
                  <a:cubicBezTo>
                    <a:pt x="811" y="3797"/>
                    <a:pt x="947" y="4163"/>
                    <a:pt x="1103" y="4519"/>
                  </a:cubicBezTo>
                  <a:cubicBezTo>
                    <a:pt x="1264" y="4880"/>
                    <a:pt x="1445" y="5231"/>
                    <a:pt x="1669" y="5558"/>
                  </a:cubicBezTo>
                  <a:cubicBezTo>
                    <a:pt x="1874" y="5860"/>
                    <a:pt x="2113" y="6143"/>
                    <a:pt x="2376" y="6397"/>
                  </a:cubicBezTo>
                  <a:cubicBezTo>
                    <a:pt x="2903" y="6909"/>
                    <a:pt x="3523" y="7319"/>
                    <a:pt x="4181" y="7646"/>
                  </a:cubicBezTo>
                  <a:cubicBezTo>
                    <a:pt x="4908" y="8002"/>
                    <a:pt x="5684" y="8255"/>
                    <a:pt x="6464" y="8460"/>
                  </a:cubicBezTo>
                  <a:cubicBezTo>
                    <a:pt x="6561" y="8485"/>
                    <a:pt x="6659" y="8509"/>
                    <a:pt x="6757" y="8533"/>
                  </a:cubicBezTo>
                  <a:cubicBezTo>
                    <a:pt x="6759" y="8534"/>
                    <a:pt x="6762" y="8535"/>
                    <a:pt x="6764" y="8535"/>
                  </a:cubicBezTo>
                  <a:cubicBezTo>
                    <a:pt x="6787" y="8535"/>
                    <a:pt x="6793" y="8494"/>
                    <a:pt x="6766" y="8489"/>
                  </a:cubicBezTo>
                  <a:cubicBezTo>
                    <a:pt x="5986" y="8294"/>
                    <a:pt x="5215" y="8055"/>
                    <a:pt x="4484" y="7719"/>
                  </a:cubicBezTo>
                  <a:cubicBezTo>
                    <a:pt x="3810" y="7412"/>
                    <a:pt x="3171" y="7021"/>
                    <a:pt x="2625" y="6524"/>
                  </a:cubicBezTo>
                  <a:cubicBezTo>
                    <a:pt x="2352" y="6285"/>
                    <a:pt x="2103" y="6016"/>
                    <a:pt x="1889" y="5729"/>
                  </a:cubicBezTo>
                  <a:cubicBezTo>
                    <a:pt x="1659" y="5421"/>
                    <a:pt x="1464" y="5090"/>
                    <a:pt x="1298" y="4748"/>
                  </a:cubicBezTo>
                  <a:cubicBezTo>
                    <a:pt x="1128" y="4392"/>
                    <a:pt x="981" y="4026"/>
                    <a:pt x="850" y="3651"/>
                  </a:cubicBezTo>
                  <a:cubicBezTo>
                    <a:pt x="723" y="3300"/>
                    <a:pt x="601" y="2939"/>
                    <a:pt x="494" y="2578"/>
                  </a:cubicBezTo>
                  <a:cubicBezTo>
                    <a:pt x="279" y="1846"/>
                    <a:pt x="113" y="1071"/>
                    <a:pt x="157" y="300"/>
                  </a:cubicBezTo>
                  <a:cubicBezTo>
                    <a:pt x="167" y="212"/>
                    <a:pt x="172" y="119"/>
                    <a:pt x="181" y="32"/>
                  </a:cubicBezTo>
                  <a:cubicBezTo>
                    <a:pt x="184" y="12"/>
                    <a:pt x="166" y="1"/>
                    <a:pt x="1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3680400" y="2323050"/>
              <a:ext cx="21275" cy="15825"/>
            </a:xfrm>
            <a:custGeom>
              <a:rect b="b" l="l" r="r" t="t"/>
              <a:pathLst>
                <a:path extrusionOk="0" h="633" w="851">
                  <a:moveTo>
                    <a:pt x="261" y="0"/>
                  </a:moveTo>
                  <a:cubicBezTo>
                    <a:pt x="176" y="0"/>
                    <a:pt x="86" y="17"/>
                    <a:pt x="21" y="67"/>
                  </a:cubicBezTo>
                  <a:cubicBezTo>
                    <a:pt x="1" y="83"/>
                    <a:pt x="14" y="110"/>
                    <a:pt x="30" y="110"/>
                  </a:cubicBezTo>
                  <a:cubicBezTo>
                    <a:pt x="34" y="110"/>
                    <a:pt x="37" y="108"/>
                    <a:pt x="40" y="106"/>
                  </a:cubicBezTo>
                  <a:cubicBezTo>
                    <a:pt x="98" y="66"/>
                    <a:pt x="173" y="53"/>
                    <a:pt x="245" y="53"/>
                  </a:cubicBezTo>
                  <a:cubicBezTo>
                    <a:pt x="270" y="53"/>
                    <a:pt x="295" y="55"/>
                    <a:pt x="319" y="57"/>
                  </a:cubicBezTo>
                  <a:cubicBezTo>
                    <a:pt x="426" y="72"/>
                    <a:pt x="523" y="135"/>
                    <a:pt x="611" y="194"/>
                  </a:cubicBezTo>
                  <a:cubicBezTo>
                    <a:pt x="650" y="218"/>
                    <a:pt x="689" y="247"/>
                    <a:pt x="709" y="286"/>
                  </a:cubicBezTo>
                  <a:cubicBezTo>
                    <a:pt x="728" y="316"/>
                    <a:pt x="738" y="355"/>
                    <a:pt x="748" y="389"/>
                  </a:cubicBezTo>
                  <a:cubicBezTo>
                    <a:pt x="757" y="428"/>
                    <a:pt x="767" y="467"/>
                    <a:pt x="777" y="506"/>
                  </a:cubicBezTo>
                  <a:cubicBezTo>
                    <a:pt x="782" y="535"/>
                    <a:pt x="787" y="569"/>
                    <a:pt x="782" y="599"/>
                  </a:cubicBezTo>
                  <a:cubicBezTo>
                    <a:pt x="779" y="619"/>
                    <a:pt x="795" y="633"/>
                    <a:pt x="810" y="633"/>
                  </a:cubicBezTo>
                  <a:cubicBezTo>
                    <a:pt x="820" y="633"/>
                    <a:pt x="829" y="627"/>
                    <a:pt x="831" y="613"/>
                  </a:cubicBezTo>
                  <a:cubicBezTo>
                    <a:pt x="850" y="535"/>
                    <a:pt x="826" y="438"/>
                    <a:pt x="806" y="364"/>
                  </a:cubicBezTo>
                  <a:cubicBezTo>
                    <a:pt x="797" y="325"/>
                    <a:pt x="782" y="286"/>
                    <a:pt x="767" y="252"/>
                  </a:cubicBezTo>
                  <a:cubicBezTo>
                    <a:pt x="743" y="208"/>
                    <a:pt x="694" y="174"/>
                    <a:pt x="655" y="145"/>
                  </a:cubicBezTo>
                  <a:cubicBezTo>
                    <a:pt x="558" y="77"/>
                    <a:pt x="450" y="18"/>
                    <a:pt x="328" y="4"/>
                  </a:cubicBezTo>
                  <a:cubicBezTo>
                    <a:pt x="307" y="1"/>
                    <a:pt x="284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3680400" y="2320550"/>
              <a:ext cx="17475" cy="5125"/>
            </a:xfrm>
            <a:custGeom>
              <a:rect b="b" l="l" r="r" t="t"/>
              <a:pathLst>
                <a:path extrusionOk="0" h="205" w="699">
                  <a:moveTo>
                    <a:pt x="406" y="0"/>
                  </a:moveTo>
                  <a:cubicBezTo>
                    <a:pt x="398" y="0"/>
                    <a:pt x="390" y="0"/>
                    <a:pt x="382" y="1"/>
                  </a:cubicBezTo>
                  <a:cubicBezTo>
                    <a:pt x="250" y="11"/>
                    <a:pt x="133" y="79"/>
                    <a:pt x="26" y="152"/>
                  </a:cubicBezTo>
                  <a:cubicBezTo>
                    <a:pt x="1" y="169"/>
                    <a:pt x="15" y="204"/>
                    <a:pt x="42" y="204"/>
                  </a:cubicBezTo>
                  <a:cubicBezTo>
                    <a:pt x="46" y="204"/>
                    <a:pt x="50" y="203"/>
                    <a:pt x="55" y="201"/>
                  </a:cubicBezTo>
                  <a:cubicBezTo>
                    <a:pt x="153" y="143"/>
                    <a:pt x="260" y="79"/>
                    <a:pt x="377" y="74"/>
                  </a:cubicBezTo>
                  <a:cubicBezTo>
                    <a:pt x="384" y="74"/>
                    <a:pt x="391" y="73"/>
                    <a:pt x="398" y="73"/>
                  </a:cubicBezTo>
                  <a:cubicBezTo>
                    <a:pt x="444" y="73"/>
                    <a:pt x="491" y="87"/>
                    <a:pt x="533" y="108"/>
                  </a:cubicBezTo>
                  <a:cubicBezTo>
                    <a:pt x="558" y="118"/>
                    <a:pt x="582" y="138"/>
                    <a:pt x="606" y="152"/>
                  </a:cubicBezTo>
                  <a:cubicBezTo>
                    <a:pt x="628" y="165"/>
                    <a:pt x="642" y="182"/>
                    <a:pt x="666" y="182"/>
                  </a:cubicBezTo>
                  <a:cubicBezTo>
                    <a:pt x="668" y="182"/>
                    <a:pt x="671" y="182"/>
                    <a:pt x="675" y="182"/>
                  </a:cubicBezTo>
                  <a:cubicBezTo>
                    <a:pt x="689" y="177"/>
                    <a:pt x="699" y="167"/>
                    <a:pt x="699" y="152"/>
                  </a:cubicBezTo>
                  <a:cubicBezTo>
                    <a:pt x="699" y="118"/>
                    <a:pt x="670" y="104"/>
                    <a:pt x="645" y="84"/>
                  </a:cubicBezTo>
                  <a:cubicBezTo>
                    <a:pt x="621" y="69"/>
                    <a:pt x="597" y="50"/>
                    <a:pt x="567" y="40"/>
                  </a:cubicBezTo>
                  <a:cubicBezTo>
                    <a:pt x="516" y="15"/>
                    <a:pt x="461" y="0"/>
                    <a:pt x="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3691400" y="2312300"/>
              <a:ext cx="6625" cy="11875"/>
            </a:xfrm>
            <a:custGeom>
              <a:rect b="b" l="l" r="r" t="t"/>
              <a:pathLst>
                <a:path extrusionOk="0" h="475" w="265">
                  <a:moveTo>
                    <a:pt x="19" y="1"/>
                  </a:moveTo>
                  <a:cubicBezTo>
                    <a:pt x="9" y="1"/>
                    <a:pt x="0" y="7"/>
                    <a:pt x="0" y="19"/>
                  </a:cubicBezTo>
                  <a:cubicBezTo>
                    <a:pt x="5" y="102"/>
                    <a:pt x="44" y="180"/>
                    <a:pt x="83" y="253"/>
                  </a:cubicBezTo>
                  <a:cubicBezTo>
                    <a:pt x="122" y="331"/>
                    <a:pt x="166" y="399"/>
                    <a:pt x="220" y="468"/>
                  </a:cubicBezTo>
                  <a:cubicBezTo>
                    <a:pt x="225" y="473"/>
                    <a:pt x="231" y="475"/>
                    <a:pt x="236" y="475"/>
                  </a:cubicBezTo>
                  <a:cubicBezTo>
                    <a:pt x="252" y="475"/>
                    <a:pt x="265" y="458"/>
                    <a:pt x="254" y="443"/>
                  </a:cubicBezTo>
                  <a:cubicBezTo>
                    <a:pt x="215" y="370"/>
                    <a:pt x="171" y="302"/>
                    <a:pt x="137" y="229"/>
                  </a:cubicBezTo>
                  <a:cubicBezTo>
                    <a:pt x="103" y="155"/>
                    <a:pt x="78" y="77"/>
                    <a:pt x="35" y="9"/>
                  </a:cubicBezTo>
                  <a:cubicBezTo>
                    <a:pt x="31" y="3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3690300" y="2311725"/>
              <a:ext cx="9750" cy="11075"/>
            </a:xfrm>
            <a:custGeom>
              <a:rect b="b" l="l" r="r" t="t"/>
              <a:pathLst>
                <a:path extrusionOk="0" h="443" w="390">
                  <a:moveTo>
                    <a:pt x="37" y="0"/>
                  </a:moveTo>
                  <a:cubicBezTo>
                    <a:pt x="30" y="0"/>
                    <a:pt x="22" y="3"/>
                    <a:pt x="15" y="8"/>
                  </a:cubicBezTo>
                  <a:cubicBezTo>
                    <a:pt x="5" y="18"/>
                    <a:pt x="1" y="42"/>
                    <a:pt x="15" y="52"/>
                  </a:cubicBezTo>
                  <a:cubicBezTo>
                    <a:pt x="83" y="105"/>
                    <a:pt x="147" y="169"/>
                    <a:pt x="201" y="232"/>
                  </a:cubicBezTo>
                  <a:cubicBezTo>
                    <a:pt x="225" y="266"/>
                    <a:pt x="254" y="296"/>
                    <a:pt x="274" y="330"/>
                  </a:cubicBezTo>
                  <a:cubicBezTo>
                    <a:pt x="303" y="369"/>
                    <a:pt x="322" y="408"/>
                    <a:pt x="357" y="437"/>
                  </a:cubicBezTo>
                  <a:cubicBezTo>
                    <a:pt x="361" y="441"/>
                    <a:pt x="365" y="443"/>
                    <a:pt x="370" y="443"/>
                  </a:cubicBezTo>
                  <a:cubicBezTo>
                    <a:pt x="380" y="443"/>
                    <a:pt x="389" y="431"/>
                    <a:pt x="386" y="418"/>
                  </a:cubicBezTo>
                  <a:cubicBezTo>
                    <a:pt x="381" y="374"/>
                    <a:pt x="352" y="335"/>
                    <a:pt x="327" y="300"/>
                  </a:cubicBezTo>
                  <a:cubicBezTo>
                    <a:pt x="303" y="266"/>
                    <a:pt x="279" y="227"/>
                    <a:pt x="249" y="193"/>
                  </a:cubicBezTo>
                  <a:cubicBezTo>
                    <a:pt x="191" y="125"/>
                    <a:pt x="127" y="66"/>
                    <a:pt x="59" y="8"/>
                  </a:cubicBezTo>
                  <a:cubicBezTo>
                    <a:pt x="52" y="3"/>
                    <a:pt x="44" y="0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3698600" y="2309150"/>
              <a:ext cx="5900" cy="14175"/>
            </a:xfrm>
            <a:custGeom>
              <a:rect b="b" l="l" r="r" t="t"/>
              <a:pathLst>
                <a:path extrusionOk="0" h="567" w="236">
                  <a:moveTo>
                    <a:pt x="207" y="1"/>
                  </a:moveTo>
                  <a:cubicBezTo>
                    <a:pt x="199" y="1"/>
                    <a:pt x="191" y="5"/>
                    <a:pt x="186" y="13"/>
                  </a:cubicBezTo>
                  <a:cubicBezTo>
                    <a:pt x="161" y="57"/>
                    <a:pt x="137" y="96"/>
                    <a:pt x="117" y="140"/>
                  </a:cubicBezTo>
                  <a:cubicBezTo>
                    <a:pt x="98" y="184"/>
                    <a:pt x="78" y="223"/>
                    <a:pt x="59" y="267"/>
                  </a:cubicBezTo>
                  <a:cubicBezTo>
                    <a:pt x="25" y="350"/>
                    <a:pt x="0" y="438"/>
                    <a:pt x="5" y="530"/>
                  </a:cubicBezTo>
                  <a:cubicBezTo>
                    <a:pt x="5" y="555"/>
                    <a:pt x="25" y="567"/>
                    <a:pt x="44" y="567"/>
                  </a:cubicBezTo>
                  <a:cubicBezTo>
                    <a:pt x="64" y="567"/>
                    <a:pt x="83" y="555"/>
                    <a:pt x="83" y="530"/>
                  </a:cubicBezTo>
                  <a:cubicBezTo>
                    <a:pt x="83" y="442"/>
                    <a:pt x="112" y="364"/>
                    <a:pt x="142" y="281"/>
                  </a:cubicBezTo>
                  <a:cubicBezTo>
                    <a:pt x="156" y="242"/>
                    <a:pt x="176" y="203"/>
                    <a:pt x="190" y="164"/>
                  </a:cubicBezTo>
                  <a:cubicBezTo>
                    <a:pt x="205" y="121"/>
                    <a:pt x="215" y="77"/>
                    <a:pt x="229" y="33"/>
                  </a:cubicBezTo>
                  <a:cubicBezTo>
                    <a:pt x="236" y="14"/>
                    <a:pt x="222" y="1"/>
                    <a:pt x="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3702750" y="2309200"/>
              <a:ext cx="2450" cy="19350"/>
            </a:xfrm>
            <a:custGeom>
              <a:rect b="b" l="l" r="r" t="t"/>
              <a:pathLst>
                <a:path extrusionOk="0" h="774" w="98">
                  <a:moveTo>
                    <a:pt x="48" y="0"/>
                  </a:moveTo>
                  <a:cubicBezTo>
                    <a:pt x="34" y="0"/>
                    <a:pt x="22" y="9"/>
                    <a:pt x="24" y="26"/>
                  </a:cubicBezTo>
                  <a:cubicBezTo>
                    <a:pt x="34" y="153"/>
                    <a:pt x="39" y="275"/>
                    <a:pt x="34" y="397"/>
                  </a:cubicBezTo>
                  <a:cubicBezTo>
                    <a:pt x="29" y="460"/>
                    <a:pt x="24" y="519"/>
                    <a:pt x="24" y="582"/>
                  </a:cubicBezTo>
                  <a:cubicBezTo>
                    <a:pt x="20" y="636"/>
                    <a:pt x="0" y="704"/>
                    <a:pt x="15" y="762"/>
                  </a:cubicBezTo>
                  <a:cubicBezTo>
                    <a:pt x="17" y="770"/>
                    <a:pt x="23" y="773"/>
                    <a:pt x="30" y="773"/>
                  </a:cubicBezTo>
                  <a:cubicBezTo>
                    <a:pt x="37" y="773"/>
                    <a:pt x="44" y="770"/>
                    <a:pt x="49" y="762"/>
                  </a:cubicBezTo>
                  <a:cubicBezTo>
                    <a:pt x="78" y="718"/>
                    <a:pt x="78" y="640"/>
                    <a:pt x="83" y="587"/>
                  </a:cubicBezTo>
                  <a:cubicBezTo>
                    <a:pt x="88" y="528"/>
                    <a:pt x="93" y="465"/>
                    <a:pt x="93" y="406"/>
                  </a:cubicBezTo>
                  <a:cubicBezTo>
                    <a:pt x="98" y="279"/>
                    <a:pt x="93" y="153"/>
                    <a:pt x="78" y="26"/>
                  </a:cubicBezTo>
                  <a:cubicBezTo>
                    <a:pt x="76" y="9"/>
                    <a:pt x="61" y="0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3702600" y="2310450"/>
              <a:ext cx="13800" cy="18275"/>
            </a:xfrm>
            <a:custGeom>
              <a:rect b="b" l="l" r="r" t="t"/>
              <a:pathLst>
                <a:path extrusionOk="0" h="731" w="552">
                  <a:moveTo>
                    <a:pt x="510" y="0"/>
                  </a:moveTo>
                  <a:cubicBezTo>
                    <a:pt x="503" y="0"/>
                    <a:pt x="496" y="3"/>
                    <a:pt x="489" y="10"/>
                  </a:cubicBezTo>
                  <a:cubicBezTo>
                    <a:pt x="382" y="112"/>
                    <a:pt x="279" y="220"/>
                    <a:pt x="191" y="337"/>
                  </a:cubicBezTo>
                  <a:cubicBezTo>
                    <a:pt x="109" y="439"/>
                    <a:pt x="35" y="556"/>
                    <a:pt x="6" y="688"/>
                  </a:cubicBezTo>
                  <a:cubicBezTo>
                    <a:pt x="0" y="714"/>
                    <a:pt x="21" y="730"/>
                    <a:pt x="40" y="730"/>
                  </a:cubicBezTo>
                  <a:cubicBezTo>
                    <a:pt x="53" y="730"/>
                    <a:pt x="66" y="723"/>
                    <a:pt x="69" y="708"/>
                  </a:cubicBezTo>
                  <a:cubicBezTo>
                    <a:pt x="138" y="439"/>
                    <a:pt x="372" y="264"/>
                    <a:pt x="533" y="54"/>
                  </a:cubicBezTo>
                  <a:cubicBezTo>
                    <a:pt x="552" y="31"/>
                    <a:pt x="533" y="0"/>
                    <a:pt x="5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3706950" y="2309850"/>
              <a:ext cx="8700" cy="19900"/>
            </a:xfrm>
            <a:custGeom>
              <a:rect b="b" l="l" r="r" t="t"/>
              <a:pathLst>
                <a:path extrusionOk="0" h="796" w="348">
                  <a:moveTo>
                    <a:pt x="323" y="0"/>
                  </a:moveTo>
                  <a:cubicBezTo>
                    <a:pt x="315" y="0"/>
                    <a:pt x="307" y="5"/>
                    <a:pt x="305" y="14"/>
                  </a:cubicBezTo>
                  <a:cubicBezTo>
                    <a:pt x="281" y="146"/>
                    <a:pt x="242" y="278"/>
                    <a:pt x="188" y="400"/>
                  </a:cubicBezTo>
                  <a:cubicBezTo>
                    <a:pt x="164" y="463"/>
                    <a:pt x="134" y="527"/>
                    <a:pt x="100" y="590"/>
                  </a:cubicBezTo>
                  <a:cubicBezTo>
                    <a:pt x="71" y="649"/>
                    <a:pt x="32" y="707"/>
                    <a:pt x="8" y="771"/>
                  </a:cubicBezTo>
                  <a:cubicBezTo>
                    <a:pt x="0" y="782"/>
                    <a:pt x="10" y="795"/>
                    <a:pt x="21" y="795"/>
                  </a:cubicBezTo>
                  <a:cubicBezTo>
                    <a:pt x="24" y="795"/>
                    <a:pt x="28" y="794"/>
                    <a:pt x="32" y="790"/>
                  </a:cubicBezTo>
                  <a:cubicBezTo>
                    <a:pt x="125" y="692"/>
                    <a:pt x="178" y="556"/>
                    <a:pt x="227" y="434"/>
                  </a:cubicBezTo>
                  <a:cubicBezTo>
                    <a:pt x="281" y="302"/>
                    <a:pt x="320" y="166"/>
                    <a:pt x="344" y="24"/>
                  </a:cubicBezTo>
                  <a:cubicBezTo>
                    <a:pt x="347" y="10"/>
                    <a:pt x="334" y="0"/>
                    <a:pt x="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3705775" y="2326025"/>
              <a:ext cx="20775" cy="4450"/>
            </a:xfrm>
            <a:custGeom>
              <a:rect b="b" l="l" r="r" t="t"/>
              <a:pathLst>
                <a:path extrusionOk="0" h="178" w="831">
                  <a:moveTo>
                    <a:pt x="364" y="0"/>
                  </a:moveTo>
                  <a:cubicBezTo>
                    <a:pt x="237" y="0"/>
                    <a:pt x="117" y="40"/>
                    <a:pt x="21" y="119"/>
                  </a:cubicBezTo>
                  <a:cubicBezTo>
                    <a:pt x="0" y="135"/>
                    <a:pt x="17" y="167"/>
                    <a:pt x="40" y="167"/>
                  </a:cubicBezTo>
                  <a:cubicBezTo>
                    <a:pt x="44" y="167"/>
                    <a:pt x="50" y="166"/>
                    <a:pt x="55" y="163"/>
                  </a:cubicBezTo>
                  <a:cubicBezTo>
                    <a:pt x="143" y="95"/>
                    <a:pt x="250" y="68"/>
                    <a:pt x="359" y="68"/>
                  </a:cubicBezTo>
                  <a:cubicBezTo>
                    <a:pt x="376" y="68"/>
                    <a:pt x="393" y="69"/>
                    <a:pt x="411" y="70"/>
                  </a:cubicBezTo>
                  <a:cubicBezTo>
                    <a:pt x="479" y="75"/>
                    <a:pt x="547" y="94"/>
                    <a:pt x="611" y="114"/>
                  </a:cubicBezTo>
                  <a:cubicBezTo>
                    <a:pt x="674" y="133"/>
                    <a:pt x="738" y="163"/>
                    <a:pt x="801" y="177"/>
                  </a:cubicBezTo>
                  <a:cubicBezTo>
                    <a:pt x="816" y="177"/>
                    <a:pt x="830" y="158"/>
                    <a:pt x="820" y="148"/>
                  </a:cubicBezTo>
                  <a:cubicBezTo>
                    <a:pt x="762" y="104"/>
                    <a:pt x="699" y="75"/>
                    <a:pt x="630" y="50"/>
                  </a:cubicBezTo>
                  <a:cubicBezTo>
                    <a:pt x="557" y="21"/>
                    <a:pt x="479" y="6"/>
                    <a:pt x="406" y="2"/>
                  </a:cubicBezTo>
                  <a:cubicBezTo>
                    <a:pt x="392" y="1"/>
                    <a:pt x="378" y="0"/>
                    <a:pt x="3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3700475" y="2328475"/>
              <a:ext cx="24850" cy="9825"/>
            </a:xfrm>
            <a:custGeom>
              <a:rect b="b" l="l" r="r" t="t"/>
              <a:pathLst>
                <a:path extrusionOk="0" h="393" w="994">
                  <a:moveTo>
                    <a:pt x="921" y="1"/>
                  </a:moveTo>
                  <a:cubicBezTo>
                    <a:pt x="759" y="1"/>
                    <a:pt x="597" y="30"/>
                    <a:pt x="447" y="84"/>
                  </a:cubicBezTo>
                  <a:cubicBezTo>
                    <a:pt x="364" y="113"/>
                    <a:pt x="286" y="152"/>
                    <a:pt x="213" y="196"/>
                  </a:cubicBezTo>
                  <a:cubicBezTo>
                    <a:pt x="145" y="240"/>
                    <a:pt x="62" y="289"/>
                    <a:pt x="18" y="357"/>
                  </a:cubicBezTo>
                  <a:cubicBezTo>
                    <a:pt x="0" y="375"/>
                    <a:pt x="22" y="392"/>
                    <a:pt x="41" y="392"/>
                  </a:cubicBezTo>
                  <a:cubicBezTo>
                    <a:pt x="43" y="392"/>
                    <a:pt x="45" y="392"/>
                    <a:pt x="47" y="391"/>
                  </a:cubicBezTo>
                  <a:cubicBezTo>
                    <a:pt x="120" y="357"/>
                    <a:pt x="184" y="299"/>
                    <a:pt x="252" y="260"/>
                  </a:cubicBezTo>
                  <a:cubicBezTo>
                    <a:pt x="325" y="221"/>
                    <a:pt x="398" y="186"/>
                    <a:pt x="476" y="157"/>
                  </a:cubicBezTo>
                  <a:cubicBezTo>
                    <a:pt x="632" y="94"/>
                    <a:pt x="793" y="60"/>
                    <a:pt x="959" y="60"/>
                  </a:cubicBezTo>
                  <a:cubicBezTo>
                    <a:pt x="993" y="55"/>
                    <a:pt x="993" y="1"/>
                    <a:pt x="959" y="1"/>
                  </a:cubicBezTo>
                  <a:cubicBezTo>
                    <a:pt x="947" y="1"/>
                    <a:pt x="934" y="1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3700300" y="2263825"/>
              <a:ext cx="50375" cy="63000"/>
            </a:xfrm>
            <a:custGeom>
              <a:rect b="b" l="l" r="r" t="t"/>
              <a:pathLst>
                <a:path extrusionOk="0" h="2520" w="2015">
                  <a:moveTo>
                    <a:pt x="539" y="1"/>
                  </a:moveTo>
                  <a:cubicBezTo>
                    <a:pt x="458" y="1"/>
                    <a:pt x="381" y="59"/>
                    <a:pt x="337" y="129"/>
                  </a:cubicBezTo>
                  <a:cubicBezTo>
                    <a:pt x="303" y="187"/>
                    <a:pt x="283" y="256"/>
                    <a:pt x="259" y="319"/>
                  </a:cubicBezTo>
                  <a:cubicBezTo>
                    <a:pt x="240" y="392"/>
                    <a:pt x="215" y="470"/>
                    <a:pt x="196" y="543"/>
                  </a:cubicBezTo>
                  <a:cubicBezTo>
                    <a:pt x="157" y="695"/>
                    <a:pt x="122" y="846"/>
                    <a:pt x="98" y="997"/>
                  </a:cubicBezTo>
                  <a:cubicBezTo>
                    <a:pt x="40" y="1295"/>
                    <a:pt x="10" y="1602"/>
                    <a:pt x="1" y="1904"/>
                  </a:cubicBezTo>
                  <a:cubicBezTo>
                    <a:pt x="1" y="1982"/>
                    <a:pt x="1" y="2060"/>
                    <a:pt x="1" y="2134"/>
                  </a:cubicBezTo>
                  <a:cubicBezTo>
                    <a:pt x="1" y="2156"/>
                    <a:pt x="16" y="2167"/>
                    <a:pt x="31" y="2167"/>
                  </a:cubicBezTo>
                  <a:cubicBezTo>
                    <a:pt x="45" y="2167"/>
                    <a:pt x="59" y="2157"/>
                    <a:pt x="59" y="2138"/>
                  </a:cubicBezTo>
                  <a:cubicBezTo>
                    <a:pt x="54" y="1548"/>
                    <a:pt x="132" y="958"/>
                    <a:pt x="298" y="387"/>
                  </a:cubicBezTo>
                  <a:cubicBezTo>
                    <a:pt x="332" y="270"/>
                    <a:pt x="366" y="95"/>
                    <a:pt x="503" y="61"/>
                  </a:cubicBezTo>
                  <a:cubicBezTo>
                    <a:pt x="517" y="57"/>
                    <a:pt x="531" y="55"/>
                    <a:pt x="543" y="55"/>
                  </a:cubicBezTo>
                  <a:cubicBezTo>
                    <a:pt x="640" y="55"/>
                    <a:pt x="679" y="164"/>
                    <a:pt x="683" y="251"/>
                  </a:cubicBezTo>
                  <a:cubicBezTo>
                    <a:pt x="693" y="382"/>
                    <a:pt x="674" y="519"/>
                    <a:pt x="664" y="651"/>
                  </a:cubicBezTo>
                  <a:cubicBezTo>
                    <a:pt x="659" y="729"/>
                    <a:pt x="644" y="880"/>
                    <a:pt x="752" y="899"/>
                  </a:cubicBezTo>
                  <a:cubicBezTo>
                    <a:pt x="757" y="900"/>
                    <a:pt x="763" y="901"/>
                    <a:pt x="768" y="901"/>
                  </a:cubicBezTo>
                  <a:cubicBezTo>
                    <a:pt x="819" y="901"/>
                    <a:pt x="857" y="861"/>
                    <a:pt x="888" y="821"/>
                  </a:cubicBezTo>
                  <a:cubicBezTo>
                    <a:pt x="922" y="782"/>
                    <a:pt x="957" y="734"/>
                    <a:pt x="986" y="690"/>
                  </a:cubicBezTo>
                  <a:cubicBezTo>
                    <a:pt x="1049" y="597"/>
                    <a:pt x="1118" y="504"/>
                    <a:pt x="1215" y="451"/>
                  </a:cubicBezTo>
                  <a:cubicBezTo>
                    <a:pt x="1247" y="429"/>
                    <a:pt x="1287" y="416"/>
                    <a:pt x="1325" y="416"/>
                  </a:cubicBezTo>
                  <a:cubicBezTo>
                    <a:pt x="1339" y="416"/>
                    <a:pt x="1353" y="418"/>
                    <a:pt x="1366" y="421"/>
                  </a:cubicBezTo>
                  <a:cubicBezTo>
                    <a:pt x="1435" y="441"/>
                    <a:pt x="1435" y="514"/>
                    <a:pt x="1425" y="573"/>
                  </a:cubicBezTo>
                  <a:cubicBezTo>
                    <a:pt x="1400" y="685"/>
                    <a:pt x="1332" y="787"/>
                    <a:pt x="1274" y="885"/>
                  </a:cubicBezTo>
                  <a:cubicBezTo>
                    <a:pt x="1220" y="973"/>
                    <a:pt x="1157" y="1085"/>
                    <a:pt x="1166" y="1192"/>
                  </a:cubicBezTo>
                  <a:cubicBezTo>
                    <a:pt x="1171" y="1236"/>
                    <a:pt x="1191" y="1285"/>
                    <a:pt x="1239" y="1304"/>
                  </a:cubicBezTo>
                  <a:cubicBezTo>
                    <a:pt x="1251" y="1308"/>
                    <a:pt x="1264" y="1310"/>
                    <a:pt x="1276" y="1310"/>
                  </a:cubicBezTo>
                  <a:cubicBezTo>
                    <a:pt x="1323" y="1310"/>
                    <a:pt x="1370" y="1284"/>
                    <a:pt x="1405" y="1260"/>
                  </a:cubicBezTo>
                  <a:cubicBezTo>
                    <a:pt x="1498" y="1192"/>
                    <a:pt x="1557" y="1080"/>
                    <a:pt x="1654" y="1017"/>
                  </a:cubicBezTo>
                  <a:cubicBezTo>
                    <a:pt x="1690" y="993"/>
                    <a:pt x="1738" y="977"/>
                    <a:pt x="1783" y="977"/>
                  </a:cubicBezTo>
                  <a:cubicBezTo>
                    <a:pt x="1841" y="977"/>
                    <a:pt x="1892" y="1005"/>
                    <a:pt x="1898" y="1080"/>
                  </a:cubicBezTo>
                  <a:cubicBezTo>
                    <a:pt x="1913" y="1217"/>
                    <a:pt x="1776" y="1314"/>
                    <a:pt x="1688" y="1392"/>
                  </a:cubicBezTo>
                  <a:cubicBezTo>
                    <a:pt x="1581" y="1499"/>
                    <a:pt x="1469" y="1602"/>
                    <a:pt x="1357" y="1704"/>
                  </a:cubicBezTo>
                  <a:cubicBezTo>
                    <a:pt x="1249" y="1812"/>
                    <a:pt x="1137" y="1914"/>
                    <a:pt x="1025" y="2021"/>
                  </a:cubicBezTo>
                  <a:cubicBezTo>
                    <a:pt x="918" y="2124"/>
                    <a:pt x="815" y="2226"/>
                    <a:pt x="703" y="2324"/>
                  </a:cubicBezTo>
                  <a:cubicBezTo>
                    <a:pt x="654" y="2373"/>
                    <a:pt x="596" y="2416"/>
                    <a:pt x="537" y="2455"/>
                  </a:cubicBezTo>
                  <a:cubicBezTo>
                    <a:pt x="509" y="2476"/>
                    <a:pt x="528" y="2520"/>
                    <a:pt x="554" y="2520"/>
                  </a:cubicBezTo>
                  <a:cubicBezTo>
                    <a:pt x="560" y="2520"/>
                    <a:pt x="566" y="2518"/>
                    <a:pt x="571" y="2514"/>
                  </a:cubicBezTo>
                  <a:cubicBezTo>
                    <a:pt x="693" y="2436"/>
                    <a:pt x="805" y="2334"/>
                    <a:pt x="913" y="2231"/>
                  </a:cubicBezTo>
                  <a:cubicBezTo>
                    <a:pt x="1030" y="2124"/>
                    <a:pt x="1147" y="2016"/>
                    <a:pt x="1264" y="1909"/>
                  </a:cubicBezTo>
                  <a:cubicBezTo>
                    <a:pt x="1381" y="1797"/>
                    <a:pt x="1498" y="1685"/>
                    <a:pt x="1615" y="1577"/>
                  </a:cubicBezTo>
                  <a:cubicBezTo>
                    <a:pt x="1674" y="1524"/>
                    <a:pt x="1727" y="1470"/>
                    <a:pt x="1786" y="1417"/>
                  </a:cubicBezTo>
                  <a:cubicBezTo>
                    <a:pt x="1839" y="1368"/>
                    <a:pt x="1888" y="1324"/>
                    <a:pt x="1927" y="1265"/>
                  </a:cubicBezTo>
                  <a:cubicBezTo>
                    <a:pt x="1995" y="1173"/>
                    <a:pt x="2015" y="1021"/>
                    <a:pt x="1917" y="938"/>
                  </a:cubicBezTo>
                  <a:cubicBezTo>
                    <a:pt x="1881" y="906"/>
                    <a:pt x="1837" y="893"/>
                    <a:pt x="1792" y="893"/>
                  </a:cubicBezTo>
                  <a:cubicBezTo>
                    <a:pt x="1728" y="893"/>
                    <a:pt x="1661" y="919"/>
                    <a:pt x="1610" y="953"/>
                  </a:cubicBezTo>
                  <a:cubicBezTo>
                    <a:pt x="1508" y="1021"/>
                    <a:pt x="1444" y="1138"/>
                    <a:pt x="1342" y="1207"/>
                  </a:cubicBezTo>
                  <a:cubicBezTo>
                    <a:pt x="1323" y="1214"/>
                    <a:pt x="1296" y="1233"/>
                    <a:pt x="1274" y="1233"/>
                  </a:cubicBezTo>
                  <a:cubicBezTo>
                    <a:pt x="1267" y="1233"/>
                    <a:pt x="1260" y="1231"/>
                    <a:pt x="1254" y="1226"/>
                  </a:cubicBezTo>
                  <a:cubicBezTo>
                    <a:pt x="1239" y="1212"/>
                    <a:pt x="1239" y="1177"/>
                    <a:pt x="1239" y="1158"/>
                  </a:cubicBezTo>
                  <a:cubicBezTo>
                    <a:pt x="1244" y="1099"/>
                    <a:pt x="1269" y="1036"/>
                    <a:pt x="1298" y="987"/>
                  </a:cubicBezTo>
                  <a:cubicBezTo>
                    <a:pt x="1347" y="875"/>
                    <a:pt x="1420" y="778"/>
                    <a:pt x="1459" y="660"/>
                  </a:cubicBezTo>
                  <a:cubicBezTo>
                    <a:pt x="1493" y="568"/>
                    <a:pt x="1517" y="417"/>
                    <a:pt x="1400" y="368"/>
                  </a:cubicBezTo>
                  <a:cubicBezTo>
                    <a:pt x="1377" y="359"/>
                    <a:pt x="1354" y="355"/>
                    <a:pt x="1330" y="355"/>
                  </a:cubicBezTo>
                  <a:cubicBezTo>
                    <a:pt x="1252" y="355"/>
                    <a:pt x="1172" y="397"/>
                    <a:pt x="1113" y="446"/>
                  </a:cubicBezTo>
                  <a:cubicBezTo>
                    <a:pt x="1020" y="519"/>
                    <a:pt x="957" y="621"/>
                    <a:pt x="888" y="709"/>
                  </a:cubicBezTo>
                  <a:cubicBezTo>
                    <a:pt x="869" y="734"/>
                    <a:pt x="849" y="758"/>
                    <a:pt x="830" y="782"/>
                  </a:cubicBezTo>
                  <a:cubicBezTo>
                    <a:pt x="817" y="795"/>
                    <a:pt x="794" y="829"/>
                    <a:pt x="772" y="829"/>
                  </a:cubicBezTo>
                  <a:cubicBezTo>
                    <a:pt x="768" y="829"/>
                    <a:pt x="765" y="828"/>
                    <a:pt x="761" y="826"/>
                  </a:cubicBezTo>
                  <a:cubicBezTo>
                    <a:pt x="718" y="812"/>
                    <a:pt x="727" y="724"/>
                    <a:pt x="727" y="690"/>
                  </a:cubicBezTo>
                  <a:cubicBezTo>
                    <a:pt x="732" y="612"/>
                    <a:pt x="732" y="534"/>
                    <a:pt x="737" y="451"/>
                  </a:cubicBezTo>
                  <a:cubicBezTo>
                    <a:pt x="737" y="387"/>
                    <a:pt x="742" y="324"/>
                    <a:pt x="737" y="260"/>
                  </a:cubicBezTo>
                  <a:cubicBezTo>
                    <a:pt x="732" y="173"/>
                    <a:pt x="708" y="65"/>
                    <a:pt x="620" y="21"/>
                  </a:cubicBezTo>
                  <a:cubicBezTo>
                    <a:pt x="593" y="7"/>
                    <a:pt x="566" y="1"/>
                    <a:pt x="5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3720550" y="2262075"/>
              <a:ext cx="5875" cy="5600"/>
            </a:xfrm>
            <a:custGeom>
              <a:rect b="b" l="l" r="r" t="t"/>
              <a:pathLst>
                <a:path extrusionOk="0" h="224" w="235">
                  <a:moveTo>
                    <a:pt x="64" y="111"/>
                  </a:moveTo>
                  <a:cubicBezTo>
                    <a:pt x="60" y="111"/>
                    <a:pt x="59" y="113"/>
                    <a:pt x="60" y="113"/>
                  </a:cubicBezTo>
                  <a:cubicBezTo>
                    <a:pt x="61" y="113"/>
                    <a:pt x="62" y="113"/>
                    <a:pt x="64" y="111"/>
                  </a:cubicBezTo>
                  <a:close/>
                  <a:moveTo>
                    <a:pt x="115" y="0"/>
                  </a:moveTo>
                  <a:cubicBezTo>
                    <a:pt x="107" y="0"/>
                    <a:pt x="100" y="1"/>
                    <a:pt x="93" y="4"/>
                  </a:cubicBezTo>
                  <a:cubicBezTo>
                    <a:pt x="69" y="13"/>
                    <a:pt x="73" y="43"/>
                    <a:pt x="98" y="43"/>
                  </a:cubicBezTo>
                  <a:lnTo>
                    <a:pt x="112" y="43"/>
                  </a:lnTo>
                  <a:cubicBezTo>
                    <a:pt x="117" y="43"/>
                    <a:pt x="122" y="43"/>
                    <a:pt x="127" y="48"/>
                  </a:cubicBezTo>
                  <a:lnTo>
                    <a:pt x="132" y="48"/>
                  </a:lnTo>
                  <a:cubicBezTo>
                    <a:pt x="137" y="52"/>
                    <a:pt x="142" y="52"/>
                    <a:pt x="147" y="57"/>
                  </a:cubicBezTo>
                  <a:lnTo>
                    <a:pt x="151" y="57"/>
                  </a:lnTo>
                  <a:cubicBezTo>
                    <a:pt x="151" y="62"/>
                    <a:pt x="156" y="67"/>
                    <a:pt x="161" y="67"/>
                  </a:cubicBezTo>
                  <a:cubicBezTo>
                    <a:pt x="161" y="67"/>
                    <a:pt x="161" y="72"/>
                    <a:pt x="161" y="72"/>
                  </a:cubicBezTo>
                  <a:lnTo>
                    <a:pt x="166" y="72"/>
                  </a:lnTo>
                  <a:cubicBezTo>
                    <a:pt x="166" y="77"/>
                    <a:pt x="166" y="82"/>
                    <a:pt x="171" y="82"/>
                  </a:cubicBezTo>
                  <a:cubicBezTo>
                    <a:pt x="171" y="87"/>
                    <a:pt x="171" y="87"/>
                    <a:pt x="171" y="87"/>
                  </a:cubicBezTo>
                  <a:cubicBezTo>
                    <a:pt x="173" y="90"/>
                    <a:pt x="173" y="91"/>
                    <a:pt x="173" y="91"/>
                  </a:cubicBezTo>
                  <a:cubicBezTo>
                    <a:pt x="173" y="91"/>
                    <a:pt x="172" y="90"/>
                    <a:pt x="172" y="90"/>
                  </a:cubicBezTo>
                  <a:cubicBezTo>
                    <a:pt x="171" y="90"/>
                    <a:pt x="171" y="90"/>
                    <a:pt x="171" y="91"/>
                  </a:cubicBezTo>
                  <a:cubicBezTo>
                    <a:pt x="176" y="91"/>
                    <a:pt x="176" y="96"/>
                    <a:pt x="176" y="101"/>
                  </a:cubicBezTo>
                  <a:cubicBezTo>
                    <a:pt x="176" y="101"/>
                    <a:pt x="176" y="106"/>
                    <a:pt x="176" y="106"/>
                  </a:cubicBezTo>
                  <a:cubicBezTo>
                    <a:pt x="176" y="106"/>
                    <a:pt x="176" y="106"/>
                    <a:pt x="176" y="111"/>
                  </a:cubicBezTo>
                  <a:cubicBezTo>
                    <a:pt x="176" y="111"/>
                    <a:pt x="176" y="116"/>
                    <a:pt x="176" y="121"/>
                  </a:cubicBezTo>
                  <a:cubicBezTo>
                    <a:pt x="176" y="121"/>
                    <a:pt x="176" y="126"/>
                    <a:pt x="176" y="126"/>
                  </a:cubicBezTo>
                  <a:cubicBezTo>
                    <a:pt x="176" y="129"/>
                    <a:pt x="173" y="133"/>
                    <a:pt x="174" y="133"/>
                  </a:cubicBezTo>
                  <a:cubicBezTo>
                    <a:pt x="174" y="133"/>
                    <a:pt x="174" y="132"/>
                    <a:pt x="176" y="131"/>
                  </a:cubicBezTo>
                  <a:lnTo>
                    <a:pt x="176" y="131"/>
                  </a:lnTo>
                  <a:cubicBezTo>
                    <a:pt x="176" y="135"/>
                    <a:pt x="171" y="140"/>
                    <a:pt x="171" y="140"/>
                  </a:cubicBezTo>
                  <a:cubicBezTo>
                    <a:pt x="171" y="143"/>
                    <a:pt x="169" y="144"/>
                    <a:pt x="168" y="145"/>
                  </a:cubicBezTo>
                  <a:lnTo>
                    <a:pt x="168" y="145"/>
                  </a:lnTo>
                  <a:cubicBezTo>
                    <a:pt x="168" y="144"/>
                    <a:pt x="168" y="144"/>
                    <a:pt x="168" y="144"/>
                  </a:cubicBezTo>
                  <a:lnTo>
                    <a:pt x="168" y="144"/>
                  </a:lnTo>
                  <a:cubicBezTo>
                    <a:pt x="168" y="144"/>
                    <a:pt x="167" y="144"/>
                    <a:pt x="166" y="145"/>
                  </a:cubicBezTo>
                  <a:cubicBezTo>
                    <a:pt x="166" y="145"/>
                    <a:pt x="161" y="150"/>
                    <a:pt x="161" y="150"/>
                  </a:cubicBezTo>
                  <a:cubicBezTo>
                    <a:pt x="161" y="155"/>
                    <a:pt x="156" y="155"/>
                    <a:pt x="156" y="155"/>
                  </a:cubicBezTo>
                  <a:cubicBezTo>
                    <a:pt x="156" y="155"/>
                    <a:pt x="156" y="155"/>
                    <a:pt x="156" y="155"/>
                  </a:cubicBezTo>
                  <a:lnTo>
                    <a:pt x="156" y="155"/>
                  </a:lnTo>
                  <a:cubicBezTo>
                    <a:pt x="156" y="155"/>
                    <a:pt x="156" y="155"/>
                    <a:pt x="156" y="155"/>
                  </a:cubicBezTo>
                  <a:lnTo>
                    <a:pt x="156" y="155"/>
                  </a:lnTo>
                  <a:cubicBezTo>
                    <a:pt x="156" y="155"/>
                    <a:pt x="151" y="160"/>
                    <a:pt x="147" y="160"/>
                  </a:cubicBezTo>
                  <a:cubicBezTo>
                    <a:pt x="147" y="165"/>
                    <a:pt x="142" y="165"/>
                    <a:pt x="137" y="165"/>
                  </a:cubicBezTo>
                  <a:cubicBezTo>
                    <a:pt x="132" y="170"/>
                    <a:pt x="127" y="170"/>
                    <a:pt x="127" y="170"/>
                  </a:cubicBezTo>
                  <a:lnTo>
                    <a:pt x="88" y="170"/>
                  </a:lnTo>
                  <a:cubicBezTo>
                    <a:pt x="83" y="170"/>
                    <a:pt x="83" y="165"/>
                    <a:pt x="83" y="165"/>
                  </a:cubicBezTo>
                  <a:cubicBezTo>
                    <a:pt x="80" y="165"/>
                    <a:pt x="81" y="166"/>
                    <a:pt x="82" y="167"/>
                  </a:cubicBezTo>
                  <a:lnTo>
                    <a:pt x="82" y="167"/>
                  </a:lnTo>
                  <a:cubicBezTo>
                    <a:pt x="81" y="167"/>
                    <a:pt x="81" y="167"/>
                    <a:pt x="81" y="167"/>
                  </a:cubicBezTo>
                  <a:cubicBezTo>
                    <a:pt x="78" y="167"/>
                    <a:pt x="73" y="163"/>
                    <a:pt x="73" y="160"/>
                  </a:cubicBezTo>
                  <a:lnTo>
                    <a:pt x="69" y="160"/>
                  </a:lnTo>
                  <a:cubicBezTo>
                    <a:pt x="69" y="160"/>
                    <a:pt x="69" y="160"/>
                    <a:pt x="69" y="155"/>
                  </a:cubicBezTo>
                  <a:cubicBezTo>
                    <a:pt x="67" y="155"/>
                    <a:pt x="66" y="155"/>
                    <a:pt x="66" y="154"/>
                  </a:cubicBezTo>
                  <a:lnTo>
                    <a:pt x="66" y="154"/>
                  </a:lnTo>
                  <a:cubicBezTo>
                    <a:pt x="65" y="154"/>
                    <a:pt x="64" y="153"/>
                    <a:pt x="64" y="150"/>
                  </a:cubicBezTo>
                  <a:cubicBezTo>
                    <a:pt x="64" y="150"/>
                    <a:pt x="59" y="150"/>
                    <a:pt x="59" y="145"/>
                  </a:cubicBezTo>
                  <a:cubicBezTo>
                    <a:pt x="59" y="145"/>
                    <a:pt x="59" y="140"/>
                    <a:pt x="59" y="140"/>
                  </a:cubicBezTo>
                  <a:cubicBezTo>
                    <a:pt x="59" y="140"/>
                    <a:pt x="54" y="135"/>
                    <a:pt x="54" y="135"/>
                  </a:cubicBezTo>
                  <a:cubicBezTo>
                    <a:pt x="54" y="131"/>
                    <a:pt x="54" y="126"/>
                    <a:pt x="54" y="126"/>
                  </a:cubicBezTo>
                  <a:cubicBezTo>
                    <a:pt x="54" y="123"/>
                    <a:pt x="54" y="122"/>
                    <a:pt x="54" y="121"/>
                  </a:cubicBezTo>
                  <a:cubicBezTo>
                    <a:pt x="57" y="118"/>
                    <a:pt x="58" y="116"/>
                    <a:pt x="59" y="116"/>
                  </a:cubicBezTo>
                  <a:lnTo>
                    <a:pt x="59" y="116"/>
                  </a:lnTo>
                  <a:cubicBezTo>
                    <a:pt x="57" y="117"/>
                    <a:pt x="57" y="118"/>
                    <a:pt x="57" y="118"/>
                  </a:cubicBezTo>
                  <a:cubicBezTo>
                    <a:pt x="56" y="118"/>
                    <a:pt x="59" y="114"/>
                    <a:pt x="59" y="111"/>
                  </a:cubicBezTo>
                  <a:lnTo>
                    <a:pt x="64" y="111"/>
                  </a:lnTo>
                  <a:cubicBezTo>
                    <a:pt x="73" y="106"/>
                    <a:pt x="83" y="91"/>
                    <a:pt x="78" y="82"/>
                  </a:cubicBezTo>
                  <a:cubicBezTo>
                    <a:pt x="78" y="71"/>
                    <a:pt x="70" y="65"/>
                    <a:pt x="62" y="65"/>
                  </a:cubicBezTo>
                  <a:cubicBezTo>
                    <a:pt x="59" y="65"/>
                    <a:pt x="56" y="66"/>
                    <a:pt x="54" y="67"/>
                  </a:cubicBezTo>
                  <a:cubicBezTo>
                    <a:pt x="10" y="77"/>
                    <a:pt x="0" y="126"/>
                    <a:pt x="15" y="160"/>
                  </a:cubicBezTo>
                  <a:cubicBezTo>
                    <a:pt x="25" y="199"/>
                    <a:pt x="64" y="223"/>
                    <a:pt x="103" y="223"/>
                  </a:cubicBezTo>
                  <a:cubicBezTo>
                    <a:pt x="107" y="224"/>
                    <a:pt x="111" y="224"/>
                    <a:pt x="115" y="224"/>
                  </a:cubicBezTo>
                  <a:cubicBezTo>
                    <a:pt x="150" y="224"/>
                    <a:pt x="183" y="206"/>
                    <a:pt x="200" y="179"/>
                  </a:cubicBezTo>
                  <a:cubicBezTo>
                    <a:pt x="229" y="145"/>
                    <a:pt x="234" y="101"/>
                    <a:pt x="210" y="62"/>
                  </a:cubicBezTo>
                  <a:cubicBezTo>
                    <a:pt x="194" y="30"/>
                    <a:pt x="153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3730775" y="2257075"/>
              <a:ext cx="6250" cy="7325"/>
            </a:xfrm>
            <a:custGeom>
              <a:rect b="b" l="l" r="r" t="t"/>
              <a:pathLst>
                <a:path extrusionOk="0" h="293" w="250">
                  <a:moveTo>
                    <a:pt x="140" y="0"/>
                  </a:moveTo>
                  <a:cubicBezTo>
                    <a:pt x="116" y="0"/>
                    <a:pt x="91" y="6"/>
                    <a:pt x="69" y="18"/>
                  </a:cubicBezTo>
                  <a:cubicBezTo>
                    <a:pt x="25" y="43"/>
                    <a:pt x="1" y="92"/>
                    <a:pt x="1" y="145"/>
                  </a:cubicBezTo>
                  <a:cubicBezTo>
                    <a:pt x="1" y="199"/>
                    <a:pt x="25" y="248"/>
                    <a:pt x="74" y="272"/>
                  </a:cubicBezTo>
                  <a:cubicBezTo>
                    <a:pt x="94" y="286"/>
                    <a:pt x="118" y="293"/>
                    <a:pt x="141" y="293"/>
                  </a:cubicBezTo>
                  <a:cubicBezTo>
                    <a:pt x="168" y="293"/>
                    <a:pt x="195" y="283"/>
                    <a:pt x="216" y="262"/>
                  </a:cubicBezTo>
                  <a:cubicBezTo>
                    <a:pt x="235" y="243"/>
                    <a:pt x="245" y="218"/>
                    <a:pt x="250" y="194"/>
                  </a:cubicBezTo>
                  <a:cubicBezTo>
                    <a:pt x="250" y="174"/>
                    <a:pt x="245" y="135"/>
                    <a:pt x="220" y="135"/>
                  </a:cubicBezTo>
                  <a:cubicBezTo>
                    <a:pt x="216" y="135"/>
                    <a:pt x="211" y="135"/>
                    <a:pt x="211" y="140"/>
                  </a:cubicBezTo>
                  <a:cubicBezTo>
                    <a:pt x="201" y="155"/>
                    <a:pt x="211" y="170"/>
                    <a:pt x="206" y="184"/>
                  </a:cubicBezTo>
                  <a:cubicBezTo>
                    <a:pt x="206" y="199"/>
                    <a:pt x="196" y="209"/>
                    <a:pt x="186" y="218"/>
                  </a:cubicBezTo>
                  <a:cubicBezTo>
                    <a:pt x="181" y="223"/>
                    <a:pt x="177" y="228"/>
                    <a:pt x="172" y="228"/>
                  </a:cubicBezTo>
                  <a:cubicBezTo>
                    <a:pt x="167" y="233"/>
                    <a:pt x="167" y="233"/>
                    <a:pt x="162" y="233"/>
                  </a:cubicBezTo>
                  <a:lnTo>
                    <a:pt x="133" y="233"/>
                  </a:lnTo>
                  <a:cubicBezTo>
                    <a:pt x="128" y="233"/>
                    <a:pt x="123" y="228"/>
                    <a:pt x="118" y="228"/>
                  </a:cubicBezTo>
                  <a:lnTo>
                    <a:pt x="113" y="228"/>
                  </a:lnTo>
                  <a:cubicBezTo>
                    <a:pt x="118" y="228"/>
                    <a:pt x="113" y="223"/>
                    <a:pt x="113" y="223"/>
                  </a:cubicBezTo>
                  <a:cubicBezTo>
                    <a:pt x="108" y="223"/>
                    <a:pt x="103" y="218"/>
                    <a:pt x="98" y="218"/>
                  </a:cubicBezTo>
                  <a:cubicBezTo>
                    <a:pt x="98" y="218"/>
                    <a:pt x="94" y="213"/>
                    <a:pt x="94" y="213"/>
                  </a:cubicBezTo>
                  <a:cubicBezTo>
                    <a:pt x="89" y="209"/>
                    <a:pt x="84" y="209"/>
                    <a:pt x="84" y="204"/>
                  </a:cubicBezTo>
                  <a:cubicBezTo>
                    <a:pt x="84" y="204"/>
                    <a:pt x="79" y="199"/>
                    <a:pt x="79" y="199"/>
                  </a:cubicBezTo>
                  <a:cubicBezTo>
                    <a:pt x="79" y="199"/>
                    <a:pt x="79" y="199"/>
                    <a:pt x="74" y="194"/>
                  </a:cubicBezTo>
                  <a:cubicBezTo>
                    <a:pt x="74" y="194"/>
                    <a:pt x="69" y="189"/>
                    <a:pt x="69" y="184"/>
                  </a:cubicBezTo>
                  <a:cubicBezTo>
                    <a:pt x="69" y="184"/>
                    <a:pt x="66" y="181"/>
                    <a:pt x="68" y="180"/>
                  </a:cubicBezTo>
                  <a:lnTo>
                    <a:pt x="68" y="180"/>
                  </a:lnTo>
                  <a:cubicBezTo>
                    <a:pt x="68" y="180"/>
                    <a:pt x="68" y="181"/>
                    <a:pt x="69" y="181"/>
                  </a:cubicBezTo>
                  <a:cubicBezTo>
                    <a:pt x="69" y="181"/>
                    <a:pt x="69" y="180"/>
                    <a:pt x="69" y="179"/>
                  </a:cubicBezTo>
                  <a:lnTo>
                    <a:pt x="69" y="179"/>
                  </a:lnTo>
                  <a:cubicBezTo>
                    <a:pt x="68" y="179"/>
                    <a:pt x="68" y="179"/>
                    <a:pt x="68" y="180"/>
                  </a:cubicBezTo>
                  <a:lnTo>
                    <a:pt x="68" y="180"/>
                  </a:lnTo>
                  <a:cubicBezTo>
                    <a:pt x="66" y="178"/>
                    <a:pt x="64" y="174"/>
                    <a:pt x="64" y="174"/>
                  </a:cubicBezTo>
                  <a:cubicBezTo>
                    <a:pt x="64" y="170"/>
                    <a:pt x="64" y="170"/>
                    <a:pt x="64" y="165"/>
                  </a:cubicBezTo>
                  <a:cubicBezTo>
                    <a:pt x="59" y="160"/>
                    <a:pt x="59" y="160"/>
                    <a:pt x="59" y="160"/>
                  </a:cubicBezTo>
                  <a:cubicBezTo>
                    <a:pt x="59" y="159"/>
                    <a:pt x="59" y="159"/>
                    <a:pt x="59" y="158"/>
                  </a:cubicBezTo>
                  <a:cubicBezTo>
                    <a:pt x="59" y="158"/>
                    <a:pt x="59" y="158"/>
                    <a:pt x="59" y="155"/>
                  </a:cubicBezTo>
                  <a:cubicBezTo>
                    <a:pt x="59" y="146"/>
                    <a:pt x="59" y="137"/>
                    <a:pt x="59" y="132"/>
                  </a:cubicBezTo>
                  <a:cubicBezTo>
                    <a:pt x="59" y="132"/>
                    <a:pt x="59" y="126"/>
                    <a:pt x="59" y="126"/>
                  </a:cubicBezTo>
                  <a:cubicBezTo>
                    <a:pt x="59" y="126"/>
                    <a:pt x="59" y="121"/>
                    <a:pt x="64" y="121"/>
                  </a:cubicBezTo>
                  <a:cubicBezTo>
                    <a:pt x="64" y="116"/>
                    <a:pt x="64" y="111"/>
                    <a:pt x="69" y="106"/>
                  </a:cubicBezTo>
                  <a:cubicBezTo>
                    <a:pt x="69" y="104"/>
                    <a:pt x="68" y="104"/>
                    <a:pt x="67" y="104"/>
                  </a:cubicBezTo>
                  <a:cubicBezTo>
                    <a:pt x="67" y="104"/>
                    <a:pt x="67" y="104"/>
                    <a:pt x="69" y="101"/>
                  </a:cubicBezTo>
                  <a:cubicBezTo>
                    <a:pt x="69" y="101"/>
                    <a:pt x="69" y="101"/>
                    <a:pt x="69" y="96"/>
                  </a:cubicBezTo>
                  <a:cubicBezTo>
                    <a:pt x="74" y="92"/>
                    <a:pt x="74" y="92"/>
                    <a:pt x="78" y="88"/>
                  </a:cubicBezTo>
                  <a:cubicBezTo>
                    <a:pt x="78" y="88"/>
                    <a:pt x="84" y="82"/>
                    <a:pt x="84" y="82"/>
                  </a:cubicBezTo>
                  <a:cubicBezTo>
                    <a:pt x="84" y="82"/>
                    <a:pt x="84" y="77"/>
                    <a:pt x="89" y="77"/>
                  </a:cubicBezTo>
                  <a:cubicBezTo>
                    <a:pt x="89" y="77"/>
                    <a:pt x="94" y="72"/>
                    <a:pt x="89" y="72"/>
                  </a:cubicBezTo>
                  <a:cubicBezTo>
                    <a:pt x="94" y="72"/>
                    <a:pt x="98" y="67"/>
                    <a:pt x="103" y="67"/>
                  </a:cubicBezTo>
                  <a:cubicBezTo>
                    <a:pt x="103" y="67"/>
                    <a:pt x="107" y="67"/>
                    <a:pt x="108" y="64"/>
                  </a:cubicBezTo>
                  <a:lnTo>
                    <a:pt x="108" y="64"/>
                  </a:lnTo>
                  <a:cubicBezTo>
                    <a:pt x="110" y="64"/>
                    <a:pt x="113" y="62"/>
                    <a:pt x="113" y="62"/>
                  </a:cubicBezTo>
                  <a:cubicBezTo>
                    <a:pt x="118" y="62"/>
                    <a:pt x="123" y="57"/>
                    <a:pt x="128" y="57"/>
                  </a:cubicBezTo>
                  <a:lnTo>
                    <a:pt x="157" y="57"/>
                  </a:lnTo>
                  <a:cubicBezTo>
                    <a:pt x="162" y="57"/>
                    <a:pt x="167" y="62"/>
                    <a:pt x="172" y="62"/>
                  </a:cubicBezTo>
                  <a:cubicBezTo>
                    <a:pt x="175" y="62"/>
                    <a:pt x="172" y="60"/>
                    <a:pt x="172" y="60"/>
                  </a:cubicBezTo>
                  <a:lnTo>
                    <a:pt x="172" y="60"/>
                  </a:lnTo>
                  <a:cubicBezTo>
                    <a:pt x="172" y="60"/>
                    <a:pt x="173" y="61"/>
                    <a:pt x="177" y="62"/>
                  </a:cubicBezTo>
                  <a:cubicBezTo>
                    <a:pt x="177" y="67"/>
                    <a:pt x="181" y="67"/>
                    <a:pt x="181" y="67"/>
                  </a:cubicBezTo>
                  <a:cubicBezTo>
                    <a:pt x="187" y="71"/>
                    <a:pt x="192" y="72"/>
                    <a:pt x="198" y="72"/>
                  </a:cubicBezTo>
                  <a:cubicBezTo>
                    <a:pt x="208" y="72"/>
                    <a:pt x="217" y="67"/>
                    <a:pt x="220" y="57"/>
                  </a:cubicBezTo>
                  <a:cubicBezTo>
                    <a:pt x="230" y="43"/>
                    <a:pt x="225" y="28"/>
                    <a:pt x="211" y="18"/>
                  </a:cubicBezTo>
                  <a:cubicBezTo>
                    <a:pt x="189" y="6"/>
                    <a:pt x="164" y="0"/>
                    <a:pt x="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3737250" y="2267850"/>
              <a:ext cx="5025" cy="4600"/>
            </a:xfrm>
            <a:custGeom>
              <a:rect b="b" l="l" r="r" t="t"/>
              <a:pathLst>
                <a:path extrusionOk="0" h="184" w="201">
                  <a:moveTo>
                    <a:pt x="125" y="40"/>
                  </a:moveTo>
                  <a:cubicBezTo>
                    <a:pt x="125" y="40"/>
                    <a:pt x="126" y="42"/>
                    <a:pt x="127" y="42"/>
                  </a:cubicBezTo>
                  <a:cubicBezTo>
                    <a:pt x="127" y="42"/>
                    <a:pt x="127" y="42"/>
                    <a:pt x="127" y="41"/>
                  </a:cubicBezTo>
                  <a:cubicBezTo>
                    <a:pt x="126" y="40"/>
                    <a:pt x="126" y="40"/>
                    <a:pt x="125" y="40"/>
                  </a:cubicBezTo>
                  <a:close/>
                  <a:moveTo>
                    <a:pt x="130" y="46"/>
                  </a:moveTo>
                  <a:cubicBezTo>
                    <a:pt x="131" y="46"/>
                    <a:pt x="131" y="47"/>
                    <a:pt x="132" y="47"/>
                  </a:cubicBezTo>
                  <a:cubicBezTo>
                    <a:pt x="132" y="47"/>
                    <a:pt x="132" y="47"/>
                    <a:pt x="132" y="46"/>
                  </a:cubicBezTo>
                  <a:cubicBezTo>
                    <a:pt x="131" y="46"/>
                    <a:pt x="131" y="46"/>
                    <a:pt x="130" y="46"/>
                  </a:cubicBezTo>
                  <a:close/>
                  <a:moveTo>
                    <a:pt x="135" y="54"/>
                  </a:moveTo>
                  <a:cubicBezTo>
                    <a:pt x="134" y="54"/>
                    <a:pt x="136" y="57"/>
                    <a:pt x="137" y="57"/>
                  </a:cubicBezTo>
                  <a:cubicBezTo>
                    <a:pt x="137" y="57"/>
                    <a:pt x="137" y="57"/>
                    <a:pt x="137" y="56"/>
                  </a:cubicBezTo>
                  <a:cubicBezTo>
                    <a:pt x="136" y="55"/>
                    <a:pt x="135" y="54"/>
                    <a:pt x="135" y="54"/>
                  </a:cubicBezTo>
                  <a:close/>
                  <a:moveTo>
                    <a:pt x="141" y="83"/>
                  </a:moveTo>
                  <a:cubicBezTo>
                    <a:pt x="142" y="83"/>
                    <a:pt x="142" y="84"/>
                    <a:pt x="142" y="85"/>
                  </a:cubicBezTo>
                  <a:lnTo>
                    <a:pt x="139" y="85"/>
                  </a:lnTo>
                  <a:cubicBezTo>
                    <a:pt x="140" y="84"/>
                    <a:pt x="141" y="83"/>
                    <a:pt x="141" y="83"/>
                  </a:cubicBezTo>
                  <a:close/>
                  <a:moveTo>
                    <a:pt x="108" y="114"/>
                  </a:moveTo>
                  <a:lnTo>
                    <a:pt x="108" y="114"/>
                  </a:lnTo>
                  <a:cubicBezTo>
                    <a:pt x="108" y="114"/>
                    <a:pt x="108" y="114"/>
                    <a:pt x="107" y="115"/>
                  </a:cubicBezTo>
                  <a:lnTo>
                    <a:pt x="107" y="115"/>
                  </a:lnTo>
                  <a:cubicBezTo>
                    <a:pt x="107" y="115"/>
                    <a:pt x="108" y="114"/>
                    <a:pt x="108" y="114"/>
                  </a:cubicBezTo>
                  <a:close/>
                  <a:moveTo>
                    <a:pt x="144" y="0"/>
                  </a:moveTo>
                  <a:cubicBezTo>
                    <a:pt x="137" y="0"/>
                    <a:pt x="130" y="5"/>
                    <a:pt x="122" y="12"/>
                  </a:cubicBezTo>
                  <a:cubicBezTo>
                    <a:pt x="118" y="21"/>
                    <a:pt x="118" y="31"/>
                    <a:pt x="127" y="41"/>
                  </a:cubicBezTo>
                  <a:cubicBezTo>
                    <a:pt x="127" y="41"/>
                    <a:pt x="127" y="44"/>
                    <a:pt x="130" y="46"/>
                  </a:cubicBezTo>
                  <a:lnTo>
                    <a:pt x="130" y="46"/>
                  </a:lnTo>
                  <a:cubicBezTo>
                    <a:pt x="130" y="45"/>
                    <a:pt x="130" y="44"/>
                    <a:pt x="130" y="44"/>
                  </a:cubicBezTo>
                  <a:lnTo>
                    <a:pt x="130" y="44"/>
                  </a:lnTo>
                  <a:cubicBezTo>
                    <a:pt x="131" y="44"/>
                    <a:pt x="131" y="45"/>
                    <a:pt x="132" y="46"/>
                  </a:cubicBezTo>
                  <a:cubicBezTo>
                    <a:pt x="132" y="46"/>
                    <a:pt x="132" y="51"/>
                    <a:pt x="132" y="51"/>
                  </a:cubicBezTo>
                  <a:cubicBezTo>
                    <a:pt x="132" y="51"/>
                    <a:pt x="137" y="56"/>
                    <a:pt x="137" y="56"/>
                  </a:cubicBezTo>
                  <a:cubicBezTo>
                    <a:pt x="137" y="56"/>
                    <a:pt x="137" y="60"/>
                    <a:pt x="137" y="60"/>
                  </a:cubicBezTo>
                  <a:cubicBezTo>
                    <a:pt x="137" y="60"/>
                    <a:pt x="137" y="65"/>
                    <a:pt x="137" y="65"/>
                  </a:cubicBezTo>
                  <a:cubicBezTo>
                    <a:pt x="137" y="70"/>
                    <a:pt x="142" y="70"/>
                    <a:pt x="142" y="70"/>
                  </a:cubicBezTo>
                  <a:cubicBezTo>
                    <a:pt x="142" y="71"/>
                    <a:pt x="142" y="72"/>
                    <a:pt x="141" y="72"/>
                  </a:cubicBezTo>
                  <a:cubicBezTo>
                    <a:pt x="140" y="72"/>
                    <a:pt x="139" y="69"/>
                    <a:pt x="138" y="69"/>
                  </a:cubicBezTo>
                  <a:cubicBezTo>
                    <a:pt x="137" y="69"/>
                    <a:pt x="137" y="69"/>
                    <a:pt x="137" y="70"/>
                  </a:cubicBezTo>
                  <a:cubicBezTo>
                    <a:pt x="142" y="75"/>
                    <a:pt x="142" y="80"/>
                    <a:pt x="137" y="85"/>
                  </a:cubicBezTo>
                  <a:cubicBezTo>
                    <a:pt x="137" y="90"/>
                    <a:pt x="137" y="95"/>
                    <a:pt x="137" y="95"/>
                  </a:cubicBezTo>
                  <a:cubicBezTo>
                    <a:pt x="135" y="97"/>
                    <a:pt x="133" y="98"/>
                    <a:pt x="133" y="100"/>
                  </a:cubicBezTo>
                  <a:lnTo>
                    <a:pt x="133" y="100"/>
                  </a:lnTo>
                  <a:cubicBezTo>
                    <a:pt x="133" y="100"/>
                    <a:pt x="132" y="99"/>
                    <a:pt x="132" y="99"/>
                  </a:cubicBezTo>
                  <a:lnTo>
                    <a:pt x="132" y="99"/>
                  </a:lnTo>
                  <a:cubicBezTo>
                    <a:pt x="132" y="102"/>
                    <a:pt x="132" y="103"/>
                    <a:pt x="132" y="104"/>
                  </a:cubicBezTo>
                  <a:lnTo>
                    <a:pt x="132" y="104"/>
                  </a:lnTo>
                  <a:cubicBezTo>
                    <a:pt x="132" y="104"/>
                    <a:pt x="132" y="104"/>
                    <a:pt x="132" y="104"/>
                  </a:cubicBezTo>
                  <a:lnTo>
                    <a:pt x="132" y="104"/>
                  </a:lnTo>
                  <a:cubicBezTo>
                    <a:pt x="132" y="104"/>
                    <a:pt x="132" y="104"/>
                    <a:pt x="132" y="104"/>
                  </a:cubicBezTo>
                  <a:cubicBezTo>
                    <a:pt x="132" y="104"/>
                    <a:pt x="132" y="104"/>
                    <a:pt x="132" y="104"/>
                  </a:cubicBezTo>
                  <a:lnTo>
                    <a:pt x="132" y="104"/>
                  </a:lnTo>
                  <a:cubicBezTo>
                    <a:pt x="132" y="104"/>
                    <a:pt x="132" y="104"/>
                    <a:pt x="132" y="105"/>
                  </a:cubicBezTo>
                  <a:lnTo>
                    <a:pt x="132" y="105"/>
                  </a:lnTo>
                  <a:cubicBezTo>
                    <a:pt x="132" y="104"/>
                    <a:pt x="132" y="104"/>
                    <a:pt x="132" y="104"/>
                  </a:cubicBezTo>
                  <a:lnTo>
                    <a:pt x="132" y="104"/>
                  </a:lnTo>
                  <a:cubicBezTo>
                    <a:pt x="131" y="105"/>
                    <a:pt x="131" y="106"/>
                    <a:pt x="131" y="106"/>
                  </a:cubicBezTo>
                  <a:cubicBezTo>
                    <a:pt x="131" y="106"/>
                    <a:pt x="131" y="105"/>
                    <a:pt x="132" y="105"/>
                  </a:cubicBezTo>
                  <a:lnTo>
                    <a:pt x="132" y="105"/>
                  </a:lnTo>
                  <a:cubicBezTo>
                    <a:pt x="129" y="106"/>
                    <a:pt x="122" y="109"/>
                    <a:pt x="122" y="109"/>
                  </a:cubicBezTo>
                  <a:lnTo>
                    <a:pt x="122" y="109"/>
                  </a:lnTo>
                  <a:cubicBezTo>
                    <a:pt x="122" y="109"/>
                    <a:pt x="127" y="107"/>
                    <a:pt x="128" y="107"/>
                  </a:cubicBezTo>
                  <a:lnTo>
                    <a:pt x="128" y="107"/>
                  </a:lnTo>
                  <a:cubicBezTo>
                    <a:pt x="129" y="107"/>
                    <a:pt x="129" y="108"/>
                    <a:pt x="127" y="109"/>
                  </a:cubicBezTo>
                  <a:lnTo>
                    <a:pt x="122" y="109"/>
                  </a:lnTo>
                  <a:cubicBezTo>
                    <a:pt x="119" y="113"/>
                    <a:pt x="112" y="114"/>
                    <a:pt x="105" y="116"/>
                  </a:cubicBezTo>
                  <a:lnTo>
                    <a:pt x="105" y="116"/>
                  </a:lnTo>
                  <a:cubicBezTo>
                    <a:pt x="106" y="116"/>
                    <a:pt x="107" y="115"/>
                    <a:pt x="107" y="115"/>
                  </a:cubicBezTo>
                  <a:lnTo>
                    <a:pt x="107" y="115"/>
                  </a:lnTo>
                  <a:cubicBezTo>
                    <a:pt x="106" y="115"/>
                    <a:pt x="106" y="116"/>
                    <a:pt x="105" y="116"/>
                  </a:cubicBezTo>
                  <a:lnTo>
                    <a:pt x="105" y="116"/>
                  </a:lnTo>
                  <a:cubicBezTo>
                    <a:pt x="104" y="117"/>
                    <a:pt x="103" y="117"/>
                    <a:pt x="102" y="117"/>
                  </a:cubicBezTo>
                  <a:lnTo>
                    <a:pt x="102" y="117"/>
                  </a:lnTo>
                  <a:cubicBezTo>
                    <a:pt x="101" y="118"/>
                    <a:pt x="99" y="118"/>
                    <a:pt x="98" y="118"/>
                  </a:cubicBezTo>
                  <a:cubicBezTo>
                    <a:pt x="97" y="118"/>
                    <a:pt x="97" y="118"/>
                    <a:pt x="96" y="118"/>
                  </a:cubicBezTo>
                  <a:lnTo>
                    <a:pt x="96" y="118"/>
                  </a:lnTo>
                  <a:cubicBezTo>
                    <a:pt x="95" y="117"/>
                    <a:pt x="94" y="116"/>
                    <a:pt x="92" y="116"/>
                  </a:cubicBezTo>
                  <a:lnTo>
                    <a:pt x="92" y="116"/>
                  </a:lnTo>
                  <a:cubicBezTo>
                    <a:pt x="93" y="116"/>
                    <a:pt x="93" y="117"/>
                    <a:pt x="94" y="117"/>
                  </a:cubicBezTo>
                  <a:lnTo>
                    <a:pt x="94" y="117"/>
                  </a:lnTo>
                  <a:cubicBezTo>
                    <a:pt x="92" y="117"/>
                    <a:pt x="90" y="116"/>
                    <a:pt x="89" y="115"/>
                  </a:cubicBezTo>
                  <a:lnTo>
                    <a:pt x="89" y="115"/>
                  </a:lnTo>
                  <a:cubicBezTo>
                    <a:pt x="90" y="115"/>
                    <a:pt x="91" y="115"/>
                    <a:pt x="92" y="116"/>
                  </a:cubicBezTo>
                  <a:lnTo>
                    <a:pt x="92" y="116"/>
                  </a:lnTo>
                  <a:cubicBezTo>
                    <a:pt x="91" y="115"/>
                    <a:pt x="90" y="114"/>
                    <a:pt x="88" y="114"/>
                  </a:cubicBezTo>
                  <a:lnTo>
                    <a:pt x="88" y="114"/>
                  </a:lnTo>
                  <a:cubicBezTo>
                    <a:pt x="89" y="114"/>
                    <a:pt x="89" y="115"/>
                    <a:pt x="89" y="115"/>
                  </a:cubicBezTo>
                  <a:lnTo>
                    <a:pt x="89" y="115"/>
                  </a:lnTo>
                  <a:cubicBezTo>
                    <a:pt x="85" y="114"/>
                    <a:pt x="81" y="114"/>
                    <a:pt x="79" y="114"/>
                  </a:cubicBezTo>
                  <a:lnTo>
                    <a:pt x="88" y="114"/>
                  </a:lnTo>
                  <a:cubicBezTo>
                    <a:pt x="85" y="114"/>
                    <a:pt x="81" y="111"/>
                    <a:pt x="77" y="110"/>
                  </a:cubicBezTo>
                  <a:lnTo>
                    <a:pt x="77" y="110"/>
                  </a:lnTo>
                  <a:cubicBezTo>
                    <a:pt x="76" y="108"/>
                    <a:pt x="75" y="106"/>
                    <a:pt x="73" y="105"/>
                  </a:cubicBezTo>
                  <a:lnTo>
                    <a:pt x="73" y="105"/>
                  </a:lnTo>
                  <a:cubicBezTo>
                    <a:pt x="71" y="102"/>
                    <a:pt x="69" y="98"/>
                    <a:pt x="69" y="95"/>
                  </a:cubicBezTo>
                  <a:cubicBezTo>
                    <a:pt x="69" y="88"/>
                    <a:pt x="69" y="83"/>
                    <a:pt x="69" y="75"/>
                  </a:cubicBezTo>
                  <a:lnTo>
                    <a:pt x="69" y="76"/>
                  </a:lnTo>
                  <a:lnTo>
                    <a:pt x="69" y="76"/>
                  </a:lnTo>
                  <a:cubicBezTo>
                    <a:pt x="69" y="74"/>
                    <a:pt x="69" y="72"/>
                    <a:pt x="69" y="70"/>
                  </a:cubicBezTo>
                  <a:cubicBezTo>
                    <a:pt x="69" y="65"/>
                    <a:pt x="74" y="65"/>
                    <a:pt x="74" y="60"/>
                  </a:cubicBezTo>
                  <a:cubicBezTo>
                    <a:pt x="74" y="60"/>
                    <a:pt x="79" y="60"/>
                    <a:pt x="79" y="56"/>
                  </a:cubicBezTo>
                  <a:cubicBezTo>
                    <a:pt x="83" y="56"/>
                    <a:pt x="83" y="56"/>
                    <a:pt x="83" y="51"/>
                  </a:cubicBezTo>
                  <a:cubicBezTo>
                    <a:pt x="98" y="46"/>
                    <a:pt x="103" y="31"/>
                    <a:pt x="98" y="21"/>
                  </a:cubicBezTo>
                  <a:cubicBezTo>
                    <a:pt x="93" y="7"/>
                    <a:pt x="79" y="2"/>
                    <a:pt x="64" y="2"/>
                  </a:cubicBezTo>
                  <a:cubicBezTo>
                    <a:pt x="35" y="12"/>
                    <a:pt x="15" y="41"/>
                    <a:pt x="5" y="70"/>
                  </a:cubicBezTo>
                  <a:cubicBezTo>
                    <a:pt x="0" y="85"/>
                    <a:pt x="0" y="104"/>
                    <a:pt x="5" y="119"/>
                  </a:cubicBezTo>
                  <a:cubicBezTo>
                    <a:pt x="10" y="134"/>
                    <a:pt x="20" y="148"/>
                    <a:pt x="35" y="158"/>
                  </a:cubicBezTo>
                  <a:cubicBezTo>
                    <a:pt x="49" y="173"/>
                    <a:pt x="64" y="178"/>
                    <a:pt x="79" y="182"/>
                  </a:cubicBezTo>
                  <a:cubicBezTo>
                    <a:pt x="88" y="182"/>
                    <a:pt x="98" y="184"/>
                    <a:pt x="107" y="184"/>
                  </a:cubicBezTo>
                  <a:cubicBezTo>
                    <a:pt x="116" y="184"/>
                    <a:pt x="125" y="182"/>
                    <a:pt x="132" y="178"/>
                  </a:cubicBezTo>
                  <a:cubicBezTo>
                    <a:pt x="152" y="173"/>
                    <a:pt x="166" y="158"/>
                    <a:pt x="176" y="143"/>
                  </a:cubicBezTo>
                  <a:cubicBezTo>
                    <a:pt x="186" y="129"/>
                    <a:pt x="191" y="114"/>
                    <a:pt x="196" y="99"/>
                  </a:cubicBezTo>
                  <a:cubicBezTo>
                    <a:pt x="200" y="65"/>
                    <a:pt x="186" y="21"/>
                    <a:pt x="152" y="2"/>
                  </a:cubicBezTo>
                  <a:cubicBezTo>
                    <a:pt x="149" y="1"/>
                    <a:pt x="146" y="0"/>
                    <a:pt x="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3740900" y="2277400"/>
              <a:ext cx="4425" cy="3950"/>
            </a:xfrm>
            <a:custGeom>
              <a:rect b="b" l="l" r="r" t="t"/>
              <a:pathLst>
                <a:path extrusionOk="0" h="158" w="177">
                  <a:moveTo>
                    <a:pt x="66" y="60"/>
                  </a:moveTo>
                  <a:cubicBezTo>
                    <a:pt x="64" y="62"/>
                    <a:pt x="64" y="64"/>
                    <a:pt x="64" y="64"/>
                  </a:cubicBezTo>
                  <a:lnTo>
                    <a:pt x="64" y="64"/>
                  </a:lnTo>
                  <a:cubicBezTo>
                    <a:pt x="64" y="62"/>
                    <a:pt x="65" y="61"/>
                    <a:pt x="66" y="60"/>
                  </a:cubicBezTo>
                  <a:close/>
                  <a:moveTo>
                    <a:pt x="113" y="83"/>
                  </a:moveTo>
                  <a:cubicBezTo>
                    <a:pt x="111" y="83"/>
                    <a:pt x="110" y="84"/>
                    <a:pt x="109" y="85"/>
                  </a:cubicBezTo>
                  <a:lnTo>
                    <a:pt x="109" y="85"/>
                  </a:lnTo>
                  <a:cubicBezTo>
                    <a:pt x="110" y="84"/>
                    <a:pt x="111" y="83"/>
                    <a:pt x="113" y="83"/>
                  </a:cubicBezTo>
                  <a:close/>
                  <a:moveTo>
                    <a:pt x="54" y="0"/>
                  </a:moveTo>
                  <a:cubicBezTo>
                    <a:pt x="45" y="0"/>
                    <a:pt x="40" y="5"/>
                    <a:pt x="30" y="10"/>
                  </a:cubicBezTo>
                  <a:cubicBezTo>
                    <a:pt x="11" y="25"/>
                    <a:pt x="1" y="54"/>
                    <a:pt x="6" y="78"/>
                  </a:cubicBezTo>
                  <a:cubicBezTo>
                    <a:pt x="6" y="93"/>
                    <a:pt x="11" y="108"/>
                    <a:pt x="15" y="122"/>
                  </a:cubicBezTo>
                  <a:cubicBezTo>
                    <a:pt x="25" y="132"/>
                    <a:pt x="35" y="142"/>
                    <a:pt x="50" y="147"/>
                  </a:cubicBezTo>
                  <a:cubicBezTo>
                    <a:pt x="62" y="154"/>
                    <a:pt x="75" y="158"/>
                    <a:pt x="89" y="158"/>
                  </a:cubicBezTo>
                  <a:cubicBezTo>
                    <a:pt x="103" y="158"/>
                    <a:pt x="118" y="154"/>
                    <a:pt x="132" y="147"/>
                  </a:cubicBezTo>
                  <a:cubicBezTo>
                    <a:pt x="157" y="132"/>
                    <a:pt x="172" y="108"/>
                    <a:pt x="172" y="78"/>
                  </a:cubicBezTo>
                  <a:cubicBezTo>
                    <a:pt x="176" y="64"/>
                    <a:pt x="172" y="44"/>
                    <a:pt x="162" y="35"/>
                  </a:cubicBezTo>
                  <a:cubicBezTo>
                    <a:pt x="157" y="25"/>
                    <a:pt x="152" y="20"/>
                    <a:pt x="147" y="15"/>
                  </a:cubicBezTo>
                  <a:cubicBezTo>
                    <a:pt x="137" y="10"/>
                    <a:pt x="128" y="10"/>
                    <a:pt x="118" y="10"/>
                  </a:cubicBezTo>
                  <a:cubicBezTo>
                    <a:pt x="113" y="10"/>
                    <a:pt x="108" y="10"/>
                    <a:pt x="103" y="15"/>
                  </a:cubicBezTo>
                  <a:cubicBezTo>
                    <a:pt x="98" y="20"/>
                    <a:pt x="98" y="25"/>
                    <a:pt x="98" y="35"/>
                  </a:cubicBezTo>
                  <a:lnTo>
                    <a:pt x="103" y="35"/>
                  </a:lnTo>
                  <a:cubicBezTo>
                    <a:pt x="103" y="39"/>
                    <a:pt x="103" y="44"/>
                    <a:pt x="108" y="54"/>
                  </a:cubicBezTo>
                  <a:cubicBezTo>
                    <a:pt x="108" y="53"/>
                    <a:pt x="108" y="52"/>
                    <a:pt x="108" y="49"/>
                  </a:cubicBezTo>
                  <a:cubicBezTo>
                    <a:pt x="108" y="59"/>
                    <a:pt x="108" y="69"/>
                    <a:pt x="113" y="74"/>
                  </a:cubicBezTo>
                  <a:cubicBezTo>
                    <a:pt x="113" y="78"/>
                    <a:pt x="110" y="82"/>
                    <a:pt x="108" y="86"/>
                  </a:cubicBezTo>
                  <a:lnTo>
                    <a:pt x="108" y="86"/>
                  </a:lnTo>
                  <a:cubicBezTo>
                    <a:pt x="108" y="86"/>
                    <a:pt x="108" y="86"/>
                    <a:pt x="108" y="87"/>
                  </a:cubicBezTo>
                  <a:lnTo>
                    <a:pt x="108" y="87"/>
                  </a:lnTo>
                  <a:cubicBezTo>
                    <a:pt x="108" y="86"/>
                    <a:pt x="108" y="85"/>
                    <a:pt x="108" y="83"/>
                  </a:cubicBezTo>
                  <a:lnTo>
                    <a:pt x="108" y="83"/>
                  </a:lnTo>
                  <a:cubicBezTo>
                    <a:pt x="108" y="88"/>
                    <a:pt x="103" y="93"/>
                    <a:pt x="98" y="93"/>
                  </a:cubicBezTo>
                  <a:cubicBezTo>
                    <a:pt x="99" y="93"/>
                    <a:pt x="100" y="93"/>
                    <a:pt x="101" y="93"/>
                  </a:cubicBezTo>
                  <a:lnTo>
                    <a:pt x="101" y="93"/>
                  </a:lnTo>
                  <a:cubicBezTo>
                    <a:pt x="101" y="93"/>
                    <a:pt x="101" y="93"/>
                    <a:pt x="101" y="93"/>
                  </a:cubicBezTo>
                  <a:lnTo>
                    <a:pt x="101" y="93"/>
                  </a:lnTo>
                  <a:cubicBezTo>
                    <a:pt x="101" y="93"/>
                    <a:pt x="102" y="93"/>
                    <a:pt x="103" y="93"/>
                  </a:cubicBezTo>
                  <a:lnTo>
                    <a:pt x="103" y="93"/>
                  </a:lnTo>
                  <a:cubicBezTo>
                    <a:pt x="102" y="93"/>
                    <a:pt x="100" y="94"/>
                    <a:pt x="98" y="94"/>
                  </a:cubicBezTo>
                  <a:lnTo>
                    <a:pt x="98" y="94"/>
                  </a:lnTo>
                  <a:cubicBezTo>
                    <a:pt x="99" y="94"/>
                    <a:pt x="100" y="94"/>
                    <a:pt x="101" y="93"/>
                  </a:cubicBezTo>
                  <a:lnTo>
                    <a:pt x="101" y="93"/>
                  </a:lnTo>
                  <a:cubicBezTo>
                    <a:pt x="99" y="93"/>
                    <a:pt x="98" y="94"/>
                    <a:pt x="96" y="95"/>
                  </a:cubicBezTo>
                  <a:lnTo>
                    <a:pt x="96" y="95"/>
                  </a:lnTo>
                  <a:cubicBezTo>
                    <a:pt x="97" y="95"/>
                    <a:pt x="98" y="95"/>
                    <a:pt x="98" y="94"/>
                  </a:cubicBezTo>
                  <a:lnTo>
                    <a:pt x="98" y="94"/>
                  </a:lnTo>
                  <a:cubicBezTo>
                    <a:pt x="97" y="95"/>
                    <a:pt x="95" y="96"/>
                    <a:pt x="93" y="98"/>
                  </a:cubicBezTo>
                  <a:cubicBezTo>
                    <a:pt x="95" y="97"/>
                    <a:pt x="95" y="96"/>
                    <a:pt x="96" y="95"/>
                  </a:cubicBezTo>
                  <a:lnTo>
                    <a:pt x="96" y="95"/>
                  </a:lnTo>
                  <a:cubicBezTo>
                    <a:pt x="94" y="97"/>
                    <a:pt x="91" y="98"/>
                    <a:pt x="89" y="98"/>
                  </a:cubicBezTo>
                  <a:cubicBezTo>
                    <a:pt x="84" y="98"/>
                    <a:pt x="79" y="93"/>
                    <a:pt x="74" y="93"/>
                  </a:cubicBezTo>
                  <a:lnTo>
                    <a:pt x="74" y="93"/>
                  </a:lnTo>
                  <a:cubicBezTo>
                    <a:pt x="73" y="92"/>
                    <a:pt x="72" y="91"/>
                    <a:pt x="69" y="88"/>
                  </a:cubicBezTo>
                  <a:lnTo>
                    <a:pt x="69" y="88"/>
                  </a:lnTo>
                  <a:cubicBezTo>
                    <a:pt x="69" y="89"/>
                    <a:pt x="69" y="89"/>
                    <a:pt x="69" y="90"/>
                  </a:cubicBezTo>
                  <a:lnTo>
                    <a:pt x="69" y="90"/>
                  </a:lnTo>
                  <a:cubicBezTo>
                    <a:pt x="69" y="90"/>
                    <a:pt x="69" y="89"/>
                    <a:pt x="69" y="89"/>
                  </a:cubicBezTo>
                  <a:lnTo>
                    <a:pt x="69" y="89"/>
                  </a:lnTo>
                  <a:cubicBezTo>
                    <a:pt x="69" y="90"/>
                    <a:pt x="69" y="91"/>
                    <a:pt x="69" y="93"/>
                  </a:cubicBezTo>
                  <a:cubicBezTo>
                    <a:pt x="69" y="92"/>
                    <a:pt x="69" y="90"/>
                    <a:pt x="68" y="89"/>
                  </a:cubicBezTo>
                  <a:lnTo>
                    <a:pt x="68" y="89"/>
                  </a:lnTo>
                  <a:cubicBezTo>
                    <a:pt x="68" y="89"/>
                    <a:pt x="69" y="89"/>
                    <a:pt x="69" y="89"/>
                  </a:cubicBezTo>
                  <a:lnTo>
                    <a:pt x="69" y="89"/>
                  </a:lnTo>
                  <a:cubicBezTo>
                    <a:pt x="69" y="89"/>
                    <a:pt x="68" y="89"/>
                    <a:pt x="68" y="88"/>
                  </a:cubicBezTo>
                  <a:lnTo>
                    <a:pt x="68" y="88"/>
                  </a:lnTo>
                  <a:cubicBezTo>
                    <a:pt x="68" y="89"/>
                    <a:pt x="68" y="89"/>
                    <a:pt x="68" y="89"/>
                  </a:cubicBezTo>
                  <a:lnTo>
                    <a:pt x="68" y="89"/>
                  </a:lnTo>
                  <a:cubicBezTo>
                    <a:pt x="67" y="89"/>
                    <a:pt x="66" y="88"/>
                    <a:pt x="64" y="88"/>
                  </a:cubicBezTo>
                  <a:cubicBezTo>
                    <a:pt x="66" y="88"/>
                    <a:pt x="67" y="88"/>
                    <a:pt x="68" y="88"/>
                  </a:cubicBezTo>
                  <a:lnTo>
                    <a:pt x="68" y="88"/>
                  </a:lnTo>
                  <a:cubicBezTo>
                    <a:pt x="66" y="86"/>
                    <a:pt x="64" y="83"/>
                    <a:pt x="64" y="83"/>
                  </a:cubicBezTo>
                  <a:lnTo>
                    <a:pt x="64" y="83"/>
                  </a:lnTo>
                  <a:cubicBezTo>
                    <a:pt x="64" y="83"/>
                    <a:pt x="69" y="88"/>
                    <a:pt x="69" y="88"/>
                  </a:cubicBezTo>
                  <a:cubicBezTo>
                    <a:pt x="64" y="83"/>
                    <a:pt x="64" y="78"/>
                    <a:pt x="64" y="74"/>
                  </a:cubicBezTo>
                  <a:cubicBezTo>
                    <a:pt x="64" y="69"/>
                    <a:pt x="64" y="64"/>
                    <a:pt x="69" y="59"/>
                  </a:cubicBezTo>
                  <a:lnTo>
                    <a:pt x="69" y="59"/>
                  </a:lnTo>
                  <a:cubicBezTo>
                    <a:pt x="67" y="59"/>
                    <a:pt x="66" y="59"/>
                    <a:pt x="66" y="60"/>
                  </a:cubicBezTo>
                  <a:lnTo>
                    <a:pt x="66" y="60"/>
                  </a:lnTo>
                  <a:cubicBezTo>
                    <a:pt x="67" y="58"/>
                    <a:pt x="71" y="57"/>
                    <a:pt x="74" y="54"/>
                  </a:cubicBezTo>
                  <a:cubicBezTo>
                    <a:pt x="79" y="49"/>
                    <a:pt x="84" y="39"/>
                    <a:pt x="84" y="30"/>
                  </a:cubicBezTo>
                  <a:cubicBezTo>
                    <a:pt x="84" y="25"/>
                    <a:pt x="79" y="15"/>
                    <a:pt x="74" y="10"/>
                  </a:cubicBezTo>
                  <a:cubicBezTo>
                    <a:pt x="69" y="5"/>
                    <a:pt x="59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3747625" y="2265325"/>
              <a:ext cx="6475" cy="6300"/>
            </a:xfrm>
            <a:custGeom>
              <a:rect b="b" l="l" r="r" t="t"/>
              <a:pathLst>
                <a:path extrusionOk="0" h="252" w="259">
                  <a:moveTo>
                    <a:pt x="142" y="1"/>
                  </a:moveTo>
                  <a:cubicBezTo>
                    <a:pt x="132" y="5"/>
                    <a:pt x="122" y="10"/>
                    <a:pt x="117" y="15"/>
                  </a:cubicBezTo>
                  <a:cubicBezTo>
                    <a:pt x="107" y="25"/>
                    <a:pt x="107" y="35"/>
                    <a:pt x="112" y="44"/>
                  </a:cubicBezTo>
                  <a:cubicBezTo>
                    <a:pt x="117" y="49"/>
                    <a:pt x="117" y="54"/>
                    <a:pt x="122" y="54"/>
                  </a:cubicBezTo>
                  <a:cubicBezTo>
                    <a:pt x="127" y="59"/>
                    <a:pt x="132" y="64"/>
                    <a:pt x="137" y="64"/>
                  </a:cubicBezTo>
                  <a:cubicBezTo>
                    <a:pt x="142" y="69"/>
                    <a:pt x="151" y="74"/>
                    <a:pt x="156" y="79"/>
                  </a:cubicBezTo>
                  <a:lnTo>
                    <a:pt x="161" y="79"/>
                  </a:lnTo>
                  <a:cubicBezTo>
                    <a:pt x="166" y="83"/>
                    <a:pt x="166" y="88"/>
                    <a:pt x="171" y="88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6" y="98"/>
                    <a:pt x="176" y="103"/>
                    <a:pt x="181" y="108"/>
                  </a:cubicBezTo>
                  <a:cubicBezTo>
                    <a:pt x="181" y="108"/>
                    <a:pt x="181" y="108"/>
                    <a:pt x="181" y="113"/>
                  </a:cubicBezTo>
                  <a:cubicBezTo>
                    <a:pt x="185" y="113"/>
                    <a:pt x="185" y="118"/>
                    <a:pt x="185" y="122"/>
                  </a:cubicBezTo>
                  <a:cubicBezTo>
                    <a:pt x="185" y="122"/>
                    <a:pt x="185" y="127"/>
                    <a:pt x="185" y="127"/>
                  </a:cubicBezTo>
                  <a:cubicBezTo>
                    <a:pt x="185" y="127"/>
                    <a:pt x="185" y="142"/>
                    <a:pt x="185" y="142"/>
                  </a:cubicBezTo>
                  <a:cubicBezTo>
                    <a:pt x="185" y="142"/>
                    <a:pt x="185" y="147"/>
                    <a:pt x="185" y="147"/>
                  </a:cubicBezTo>
                  <a:cubicBezTo>
                    <a:pt x="185" y="147"/>
                    <a:pt x="181" y="152"/>
                    <a:pt x="181" y="152"/>
                  </a:cubicBezTo>
                  <a:cubicBezTo>
                    <a:pt x="181" y="157"/>
                    <a:pt x="181" y="161"/>
                    <a:pt x="176" y="161"/>
                  </a:cubicBezTo>
                  <a:cubicBezTo>
                    <a:pt x="176" y="161"/>
                    <a:pt x="176" y="166"/>
                    <a:pt x="176" y="166"/>
                  </a:cubicBezTo>
                  <a:lnTo>
                    <a:pt x="171" y="166"/>
                  </a:lnTo>
                  <a:cubicBezTo>
                    <a:pt x="171" y="166"/>
                    <a:pt x="161" y="176"/>
                    <a:pt x="161" y="176"/>
                  </a:cubicBezTo>
                  <a:cubicBezTo>
                    <a:pt x="161" y="176"/>
                    <a:pt x="165" y="174"/>
                    <a:pt x="167" y="174"/>
                  </a:cubicBezTo>
                  <a:lnTo>
                    <a:pt x="167" y="174"/>
                  </a:lnTo>
                  <a:cubicBezTo>
                    <a:pt x="168" y="174"/>
                    <a:pt x="168" y="174"/>
                    <a:pt x="166" y="176"/>
                  </a:cubicBezTo>
                  <a:lnTo>
                    <a:pt x="161" y="176"/>
                  </a:lnTo>
                  <a:cubicBezTo>
                    <a:pt x="156" y="181"/>
                    <a:pt x="151" y="181"/>
                    <a:pt x="151" y="181"/>
                  </a:cubicBezTo>
                  <a:cubicBezTo>
                    <a:pt x="146" y="181"/>
                    <a:pt x="146" y="186"/>
                    <a:pt x="142" y="186"/>
                  </a:cubicBezTo>
                  <a:lnTo>
                    <a:pt x="132" y="186"/>
                  </a:lnTo>
                  <a:cubicBezTo>
                    <a:pt x="132" y="191"/>
                    <a:pt x="127" y="191"/>
                    <a:pt x="127" y="191"/>
                  </a:cubicBezTo>
                  <a:lnTo>
                    <a:pt x="112" y="191"/>
                  </a:lnTo>
                  <a:cubicBezTo>
                    <a:pt x="107" y="186"/>
                    <a:pt x="102" y="186"/>
                    <a:pt x="98" y="186"/>
                  </a:cubicBezTo>
                  <a:lnTo>
                    <a:pt x="93" y="186"/>
                  </a:lnTo>
                  <a:cubicBezTo>
                    <a:pt x="93" y="181"/>
                    <a:pt x="88" y="181"/>
                    <a:pt x="83" y="181"/>
                  </a:cubicBezTo>
                  <a:cubicBezTo>
                    <a:pt x="83" y="181"/>
                    <a:pt x="78" y="176"/>
                    <a:pt x="78" y="176"/>
                  </a:cubicBezTo>
                  <a:cubicBezTo>
                    <a:pt x="73" y="171"/>
                    <a:pt x="73" y="171"/>
                    <a:pt x="68" y="166"/>
                  </a:cubicBezTo>
                  <a:cubicBezTo>
                    <a:pt x="68" y="166"/>
                    <a:pt x="68" y="161"/>
                    <a:pt x="68" y="161"/>
                  </a:cubicBezTo>
                  <a:cubicBezTo>
                    <a:pt x="63" y="161"/>
                    <a:pt x="63" y="157"/>
                    <a:pt x="63" y="152"/>
                  </a:cubicBezTo>
                  <a:cubicBezTo>
                    <a:pt x="63" y="147"/>
                    <a:pt x="59" y="147"/>
                    <a:pt x="59" y="142"/>
                  </a:cubicBezTo>
                  <a:cubicBezTo>
                    <a:pt x="59" y="141"/>
                    <a:pt x="59" y="139"/>
                    <a:pt x="59" y="137"/>
                  </a:cubicBezTo>
                  <a:cubicBezTo>
                    <a:pt x="59" y="132"/>
                    <a:pt x="59" y="127"/>
                    <a:pt x="59" y="122"/>
                  </a:cubicBezTo>
                  <a:cubicBezTo>
                    <a:pt x="59" y="120"/>
                    <a:pt x="59" y="117"/>
                    <a:pt x="59" y="115"/>
                  </a:cubicBezTo>
                  <a:cubicBezTo>
                    <a:pt x="59" y="115"/>
                    <a:pt x="59" y="111"/>
                    <a:pt x="59" y="108"/>
                  </a:cubicBezTo>
                  <a:cubicBezTo>
                    <a:pt x="59" y="108"/>
                    <a:pt x="59" y="103"/>
                    <a:pt x="59" y="103"/>
                  </a:cubicBezTo>
                  <a:cubicBezTo>
                    <a:pt x="59" y="98"/>
                    <a:pt x="59" y="98"/>
                    <a:pt x="63" y="98"/>
                  </a:cubicBezTo>
                  <a:cubicBezTo>
                    <a:pt x="63" y="98"/>
                    <a:pt x="63" y="95"/>
                    <a:pt x="63" y="93"/>
                  </a:cubicBezTo>
                  <a:cubicBezTo>
                    <a:pt x="63" y="88"/>
                    <a:pt x="68" y="88"/>
                    <a:pt x="68" y="83"/>
                  </a:cubicBezTo>
                  <a:cubicBezTo>
                    <a:pt x="68" y="83"/>
                    <a:pt x="68" y="79"/>
                    <a:pt x="73" y="79"/>
                  </a:cubicBezTo>
                  <a:cubicBezTo>
                    <a:pt x="73" y="79"/>
                    <a:pt x="73" y="79"/>
                    <a:pt x="73" y="74"/>
                  </a:cubicBezTo>
                  <a:lnTo>
                    <a:pt x="78" y="74"/>
                  </a:lnTo>
                  <a:cubicBezTo>
                    <a:pt x="78" y="70"/>
                    <a:pt x="83" y="67"/>
                    <a:pt x="84" y="67"/>
                  </a:cubicBezTo>
                  <a:lnTo>
                    <a:pt x="84" y="67"/>
                  </a:lnTo>
                  <a:cubicBezTo>
                    <a:pt x="85" y="67"/>
                    <a:pt x="84" y="67"/>
                    <a:pt x="83" y="69"/>
                  </a:cubicBezTo>
                  <a:lnTo>
                    <a:pt x="83" y="69"/>
                  </a:lnTo>
                  <a:cubicBezTo>
                    <a:pt x="93" y="59"/>
                    <a:pt x="98" y="49"/>
                    <a:pt x="88" y="35"/>
                  </a:cubicBezTo>
                  <a:cubicBezTo>
                    <a:pt x="85" y="29"/>
                    <a:pt x="78" y="24"/>
                    <a:pt x="71" y="24"/>
                  </a:cubicBezTo>
                  <a:cubicBezTo>
                    <a:pt x="67" y="24"/>
                    <a:pt x="62" y="26"/>
                    <a:pt x="59" y="30"/>
                  </a:cubicBezTo>
                  <a:cubicBezTo>
                    <a:pt x="20" y="49"/>
                    <a:pt x="0" y="93"/>
                    <a:pt x="0" y="137"/>
                  </a:cubicBezTo>
                  <a:cubicBezTo>
                    <a:pt x="5" y="186"/>
                    <a:pt x="34" y="230"/>
                    <a:pt x="78" y="244"/>
                  </a:cubicBezTo>
                  <a:cubicBezTo>
                    <a:pt x="92" y="249"/>
                    <a:pt x="106" y="251"/>
                    <a:pt x="120" y="251"/>
                  </a:cubicBezTo>
                  <a:cubicBezTo>
                    <a:pt x="151" y="251"/>
                    <a:pt x="181" y="240"/>
                    <a:pt x="205" y="220"/>
                  </a:cubicBezTo>
                  <a:cubicBezTo>
                    <a:pt x="244" y="191"/>
                    <a:pt x="259" y="142"/>
                    <a:pt x="244" y="98"/>
                  </a:cubicBezTo>
                  <a:cubicBezTo>
                    <a:pt x="239" y="69"/>
                    <a:pt x="224" y="49"/>
                    <a:pt x="205" y="30"/>
                  </a:cubicBezTo>
                  <a:cubicBezTo>
                    <a:pt x="195" y="20"/>
                    <a:pt x="181" y="10"/>
                    <a:pt x="166" y="5"/>
                  </a:cubicBezTo>
                  <a:cubicBezTo>
                    <a:pt x="161" y="5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3743600" y="2254200"/>
              <a:ext cx="4900" cy="4800"/>
            </a:xfrm>
            <a:custGeom>
              <a:rect b="b" l="l" r="r" t="t"/>
              <a:pathLst>
                <a:path extrusionOk="0" h="192" w="196">
                  <a:moveTo>
                    <a:pt x="70" y="61"/>
                  </a:moveTo>
                  <a:cubicBezTo>
                    <a:pt x="69" y="62"/>
                    <a:pt x="69" y="63"/>
                    <a:pt x="68" y="64"/>
                  </a:cubicBezTo>
                  <a:lnTo>
                    <a:pt x="68" y="64"/>
                  </a:lnTo>
                  <a:cubicBezTo>
                    <a:pt x="69" y="63"/>
                    <a:pt x="70" y="62"/>
                    <a:pt x="70" y="61"/>
                  </a:cubicBezTo>
                  <a:close/>
                  <a:moveTo>
                    <a:pt x="68" y="64"/>
                  </a:moveTo>
                  <a:cubicBezTo>
                    <a:pt x="68" y="66"/>
                    <a:pt x="67" y="66"/>
                    <a:pt x="67" y="66"/>
                  </a:cubicBezTo>
                  <a:cubicBezTo>
                    <a:pt x="67" y="66"/>
                    <a:pt x="67" y="66"/>
                    <a:pt x="68" y="65"/>
                  </a:cubicBezTo>
                  <a:cubicBezTo>
                    <a:pt x="68" y="65"/>
                    <a:pt x="68" y="65"/>
                    <a:pt x="68" y="64"/>
                  </a:cubicBezTo>
                  <a:close/>
                  <a:moveTo>
                    <a:pt x="117" y="65"/>
                  </a:moveTo>
                  <a:lnTo>
                    <a:pt x="117" y="65"/>
                  </a:lnTo>
                  <a:cubicBezTo>
                    <a:pt x="117" y="65"/>
                    <a:pt x="117" y="65"/>
                    <a:pt x="117" y="65"/>
                  </a:cubicBezTo>
                  <a:cubicBezTo>
                    <a:pt x="118" y="66"/>
                    <a:pt x="119" y="66"/>
                    <a:pt x="119" y="66"/>
                  </a:cubicBezTo>
                  <a:cubicBezTo>
                    <a:pt x="118" y="66"/>
                    <a:pt x="118" y="66"/>
                    <a:pt x="117" y="65"/>
                  </a:cubicBezTo>
                  <a:close/>
                  <a:moveTo>
                    <a:pt x="93" y="45"/>
                  </a:moveTo>
                  <a:cubicBezTo>
                    <a:pt x="93" y="45"/>
                    <a:pt x="93" y="45"/>
                    <a:pt x="93" y="46"/>
                  </a:cubicBezTo>
                  <a:lnTo>
                    <a:pt x="98" y="46"/>
                  </a:lnTo>
                  <a:cubicBezTo>
                    <a:pt x="98" y="48"/>
                    <a:pt x="98" y="49"/>
                    <a:pt x="97" y="49"/>
                  </a:cubicBezTo>
                  <a:cubicBezTo>
                    <a:pt x="96" y="49"/>
                    <a:pt x="95" y="48"/>
                    <a:pt x="93" y="46"/>
                  </a:cubicBezTo>
                  <a:lnTo>
                    <a:pt x="93" y="46"/>
                  </a:lnTo>
                  <a:cubicBezTo>
                    <a:pt x="94" y="47"/>
                    <a:pt x="98" y="50"/>
                    <a:pt x="98" y="50"/>
                  </a:cubicBezTo>
                  <a:cubicBezTo>
                    <a:pt x="103" y="55"/>
                    <a:pt x="107" y="60"/>
                    <a:pt x="112" y="60"/>
                  </a:cubicBezTo>
                  <a:cubicBezTo>
                    <a:pt x="112" y="62"/>
                    <a:pt x="112" y="63"/>
                    <a:pt x="113" y="64"/>
                  </a:cubicBezTo>
                  <a:lnTo>
                    <a:pt x="113" y="64"/>
                  </a:lnTo>
                  <a:cubicBezTo>
                    <a:pt x="112" y="64"/>
                    <a:pt x="112" y="65"/>
                    <a:pt x="112" y="65"/>
                  </a:cubicBezTo>
                  <a:cubicBezTo>
                    <a:pt x="117" y="65"/>
                    <a:pt x="117" y="70"/>
                    <a:pt x="122" y="70"/>
                  </a:cubicBezTo>
                  <a:cubicBezTo>
                    <a:pt x="122" y="70"/>
                    <a:pt x="122" y="75"/>
                    <a:pt x="122" y="75"/>
                  </a:cubicBezTo>
                  <a:cubicBezTo>
                    <a:pt x="123" y="75"/>
                    <a:pt x="123" y="75"/>
                    <a:pt x="124" y="75"/>
                  </a:cubicBezTo>
                  <a:lnTo>
                    <a:pt x="124" y="75"/>
                  </a:lnTo>
                  <a:cubicBezTo>
                    <a:pt x="124" y="75"/>
                    <a:pt x="124" y="76"/>
                    <a:pt x="124" y="76"/>
                  </a:cubicBezTo>
                  <a:cubicBezTo>
                    <a:pt x="124" y="76"/>
                    <a:pt x="124" y="75"/>
                    <a:pt x="124" y="75"/>
                  </a:cubicBezTo>
                  <a:lnTo>
                    <a:pt x="124" y="75"/>
                  </a:lnTo>
                  <a:cubicBezTo>
                    <a:pt x="127" y="77"/>
                    <a:pt x="127" y="81"/>
                    <a:pt x="127" y="85"/>
                  </a:cubicBezTo>
                  <a:cubicBezTo>
                    <a:pt x="127" y="85"/>
                    <a:pt x="127" y="85"/>
                    <a:pt x="127" y="85"/>
                  </a:cubicBezTo>
                  <a:lnTo>
                    <a:pt x="127" y="85"/>
                  </a:lnTo>
                  <a:cubicBezTo>
                    <a:pt x="128" y="85"/>
                    <a:pt x="128" y="86"/>
                    <a:pt x="129" y="86"/>
                  </a:cubicBezTo>
                  <a:cubicBezTo>
                    <a:pt x="129" y="86"/>
                    <a:pt x="129" y="85"/>
                    <a:pt x="129" y="85"/>
                  </a:cubicBezTo>
                  <a:lnTo>
                    <a:pt x="129" y="85"/>
                  </a:lnTo>
                  <a:cubicBezTo>
                    <a:pt x="130" y="86"/>
                    <a:pt x="132" y="87"/>
                    <a:pt x="132" y="89"/>
                  </a:cubicBezTo>
                  <a:cubicBezTo>
                    <a:pt x="132" y="94"/>
                    <a:pt x="132" y="99"/>
                    <a:pt x="132" y="109"/>
                  </a:cubicBezTo>
                  <a:cubicBezTo>
                    <a:pt x="132" y="109"/>
                    <a:pt x="130" y="109"/>
                    <a:pt x="129" y="110"/>
                  </a:cubicBezTo>
                  <a:lnTo>
                    <a:pt x="129" y="110"/>
                  </a:lnTo>
                  <a:cubicBezTo>
                    <a:pt x="130" y="108"/>
                    <a:pt x="131" y="108"/>
                    <a:pt x="131" y="108"/>
                  </a:cubicBezTo>
                  <a:lnTo>
                    <a:pt x="131" y="108"/>
                  </a:lnTo>
                  <a:cubicBezTo>
                    <a:pt x="131" y="108"/>
                    <a:pt x="129" y="109"/>
                    <a:pt x="127" y="109"/>
                  </a:cubicBezTo>
                  <a:cubicBezTo>
                    <a:pt x="127" y="114"/>
                    <a:pt x="127" y="114"/>
                    <a:pt x="127" y="114"/>
                  </a:cubicBezTo>
                  <a:cubicBezTo>
                    <a:pt x="127" y="114"/>
                    <a:pt x="127" y="114"/>
                    <a:pt x="127" y="114"/>
                  </a:cubicBezTo>
                  <a:lnTo>
                    <a:pt x="127" y="114"/>
                  </a:lnTo>
                  <a:cubicBezTo>
                    <a:pt x="127" y="116"/>
                    <a:pt x="126" y="117"/>
                    <a:pt x="125" y="117"/>
                  </a:cubicBezTo>
                  <a:cubicBezTo>
                    <a:pt x="124" y="117"/>
                    <a:pt x="124" y="116"/>
                    <a:pt x="127" y="114"/>
                  </a:cubicBezTo>
                  <a:lnTo>
                    <a:pt x="127" y="114"/>
                  </a:lnTo>
                  <a:cubicBezTo>
                    <a:pt x="127" y="114"/>
                    <a:pt x="122" y="119"/>
                    <a:pt x="122" y="119"/>
                  </a:cubicBezTo>
                  <a:cubicBezTo>
                    <a:pt x="122" y="119"/>
                    <a:pt x="122" y="119"/>
                    <a:pt x="117" y="124"/>
                  </a:cubicBezTo>
                  <a:cubicBezTo>
                    <a:pt x="117" y="124"/>
                    <a:pt x="117" y="124"/>
                    <a:pt x="116" y="124"/>
                  </a:cubicBezTo>
                  <a:lnTo>
                    <a:pt x="116" y="124"/>
                  </a:lnTo>
                  <a:cubicBezTo>
                    <a:pt x="115" y="124"/>
                    <a:pt x="114" y="124"/>
                    <a:pt x="112" y="124"/>
                  </a:cubicBezTo>
                  <a:cubicBezTo>
                    <a:pt x="112" y="124"/>
                    <a:pt x="112" y="128"/>
                    <a:pt x="107" y="128"/>
                  </a:cubicBezTo>
                  <a:lnTo>
                    <a:pt x="83" y="128"/>
                  </a:lnTo>
                  <a:cubicBezTo>
                    <a:pt x="83" y="128"/>
                    <a:pt x="81" y="127"/>
                    <a:pt x="80" y="125"/>
                  </a:cubicBezTo>
                  <a:lnTo>
                    <a:pt x="80" y="125"/>
                  </a:lnTo>
                  <a:cubicBezTo>
                    <a:pt x="81" y="126"/>
                    <a:pt x="81" y="126"/>
                    <a:pt x="81" y="126"/>
                  </a:cubicBezTo>
                  <a:cubicBezTo>
                    <a:pt x="82" y="126"/>
                    <a:pt x="81" y="125"/>
                    <a:pt x="78" y="124"/>
                  </a:cubicBezTo>
                  <a:lnTo>
                    <a:pt x="78" y="124"/>
                  </a:lnTo>
                  <a:cubicBezTo>
                    <a:pt x="78" y="124"/>
                    <a:pt x="78" y="124"/>
                    <a:pt x="78" y="124"/>
                  </a:cubicBezTo>
                  <a:cubicBezTo>
                    <a:pt x="78" y="124"/>
                    <a:pt x="73" y="124"/>
                    <a:pt x="68" y="119"/>
                  </a:cubicBezTo>
                  <a:lnTo>
                    <a:pt x="68" y="119"/>
                  </a:lnTo>
                  <a:cubicBezTo>
                    <a:pt x="68" y="119"/>
                    <a:pt x="68" y="119"/>
                    <a:pt x="68" y="119"/>
                  </a:cubicBezTo>
                  <a:lnTo>
                    <a:pt x="68" y="119"/>
                  </a:lnTo>
                  <a:cubicBezTo>
                    <a:pt x="68" y="119"/>
                    <a:pt x="64" y="114"/>
                    <a:pt x="64" y="114"/>
                  </a:cubicBezTo>
                  <a:cubicBezTo>
                    <a:pt x="64" y="114"/>
                    <a:pt x="64" y="109"/>
                    <a:pt x="59" y="104"/>
                  </a:cubicBezTo>
                  <a:lnTo>
                    <a:pt x="59" y="104"/>
                  </a:lnTo>
                  <a:cubicBezTo>
                    <a:pt x="61" y="109"/>
                    <a:pt x="62" y="110"/>
                    <a:pt x="62" y="110"/>
                  </a:cubicBezTo>
                  <a:cubicBezTo>
                    <a:pt x="62" y="110"/>
                    <a:pt x="61" y="109"/>
                    <a:pt x="59" y="109"/>
                  </a:cubicBezTo>
                  <a:cubicBezTo>
                    <a:pt x="59" y="109"/>
                    <a:pt x="59" y="104"/>
                    <a:pt x="59" y="104"/>
                  </a:cubicBezTo>
                  <a:cubicBezTo>
                    <a:pt x="59" y="104"/>
                    <a:pt x="59" y="99"/>
                    <a:pt x="59" y="99"/>
                  </a:cubicBezTo>
                  <a:cubicBezTo>
                    <a:pt x="59" y="95"/>
                    <a:pt x="59" y="94"/>
                    <a:pt x="59" y="91"/>
                  </a:cubicBezTo>
                  <a:cubicBezTo>
                    <a:pt x="59" y="91"/>
                    <a:pt x="59" y="85"/>
                    <a:pt x="59" y="85"/>
                  </a:cubicBezTo>
                  <a:cubicBezTo>
                    <a:pt x="59" y="80"/>
                    <a:pt x="59" y="80"/>
                    <a:pt x="64" y="75"/>
                  </a:cubicBezTo>
                  <a:cubicBezTo>
                    <a:pt x="64" y="75"/>
                    <a:pt x="64" y="70"/>
                    <a:pt x="64" y="70"/>
                  </a:cubicBezTo>
                  <a:cubicBezTo>
                    <a:pt x="64" y="70"/>
                    <a:pt x="68" y="65"/>
                    <a:pt x="68" y="60"/>
                  </a:cubicBezTo>
                  <a:lnTo>
                    <a:pt x="68" y="60"/>
                  </a:lnTo>
                  <a:cubicBezTo>
                    <a:pt x="70" y="60"/>
                    <a:pt x="70" y="61"/>
                    <a:pt x="70" y="61"/>
                  </a:cubicBezTo>
                  <a:lnTo>
                    <a:pt x="70" y="61"/>
                  </a:lnTo>
                  <a:cubicBezTo>
                    <a:pt x="71" y="60"/>
                    <a:pt x="73" y="60"/>
                    <a:pt x="73" y="60"/>
                  </a:cubicBezTo>
                  <a:cubicBezTo>
                    <a:pt x="73" y="57"/>
                    <a:pt x="73" y="56"/>
                    <a:pt x="74" y="56"/>
                  </a:cubicBezTo>
                  <a:lnTo>
                    <a:pt x="74" y="56"/>
                  </a:lnTo>
                  <a:cubicBezTo>
                    <a:pt x="74" y="56"/>
                    <a:pt x="74" y="57"/>
                    <a:pt x="74" y="57"/>
                  </a:cubicBezTo>
                  <a:cubicBezTo>
                    <a:pt x="75" y="57"/>
                    <a:pt x="76" y="56"/>
                    <a:pt x="78" y="55"/>
                  </a:cubicBezTo>
                  <a:cubicBezTo>
                    <a:pt x="78" y="55"/>
                    <a:pt x="78" y="55"/>
                    <a:pt x="83" y="50"/>
                  </a:cubicBezTo>
                  <a:lnTo>
                    <a:pt x="78" y="50"/>
                  </a:lnTo>
                  <a:cubicBezTo>
                    <a:pt x="85" y="50"/>
                    <a:pt x="89" y="48"/>
                    <a:pt x="93" y="45"/>
                  </a:cubicBezTo>
                  <a:close/>
                  <a:moveTo>
                    <a:pt x="74" y="0"/>
                  </a:moveTo>
                  <a:cubicBezTo>
                    <a:pt x="72" y="0"/>
                    <a:pt x="70" y="1"/>
                    <a:pt x="68" y="2"/>
                  </a:cubicBezTo>
                  <a:cubicBezTo>
                    <a:pt x="34" y="11"/>
                    <a:pt x="5" y="46"/>
                    <a:pt x="0" y="80"/>
                  </a:cubicBezTo>
                  <a:cubicBezTo>
                    <a:pt x="0" y="94"/>
                    <a:pt x="0" y="114"/>
                    <a:pt x="5" y="133"/>
                  </a:cubicBezTo>
                  <a:cubicBezTo>
                    <a:pt x="15" y="153"/>
                    <a:pt x="24" y="167"/>
                    <a:pt x="44" y="177"/>
                  </a:cubicBezTo>
                  <a:cubicBezTo>
                    <a:pt x="59" y="187"/>
                    <a:pt x="77" y="192"/>
                    <a:pt x="96" y="192"/>
                  </a:cubicBezTo>
                  <a:cubicBezTo>
                    <a:pt x="115" y="192"/>
                    <a:pt x="134" y="187"/>
                    <a:pt x="151" y="177"/>
                  </a:cubicBezTo>
                  <a:cubicBezTo>
                    <a:pt x="166" y="167"/>
                    <a:pt x="181" y="153"/>
                    <a:pt x="185" y="138"/>
                  </a:cubicBezTo>
                  <a:cubicBezTo>
                    <a:pt x="195" y="119"/>
                    <a:pt x="195" y="99"/>
                    <a:pt x="190" y="80"/>
                  </a:cubicBezTo>
                  <a:cubicBezTo>
                    <a:pt x="190" y="60"/>
                    <a:pt x="176" y="41"/>
                    <a:pt x="166" y="26"/>
                  </a:cubicBezTo>
                  <a:cubicBezTo>
                    <a:pt x="156" y="16"/>
                    <a:pt x="146" y="7"/>
                    <a:pt x="137" y="7"/>
                  </a:cubicBezTo>
                  <a:cubicBezTo>
                    <a:pt x="132" y="5"/>
                    <a:pt x="128" y="4"/>
                    <a:pt x="124" y="4"/>
                  </a:cubicBezTo>
                  <a:cubicBezTo>
                    <a:pt x="114" y="4"/>
                    <a:pt x="105" y="8"/>
                    <a:pt x="98" y="11"/>
                  </a:cubicBezTo>
                  <a:cubicBezTo>
                    <a:pt x="96" y="12"/>
                    <a:pt x="95" y="12"/>
                    <a:pt x="94" y="13"/>
                  </a:cubicBezTo>
                  <a:lnTo>
                    <a:pt x="94" y="13"/>
                  </a:lnTo>
                  <a:cubicBezTo>
                    <a:pt x="89" y="5"/>
                    <a:pt x="81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3704200" y="2289175"/>
              <a:ext cx="4300" cy="20550"/>
            </a:xfrm>
            <a:custGeom>
              <a:rect b="b" l="l" r="r" t="t"/>
              <a:pathLst>
                <a:path extrusionOk="0" h="822" w="172">
                  <a:moveTo>
                    <a:pt x="164" y="0"/>
                  </a:moveTo>
                  <a:cubicBezTo>
                    <a:pt x="160" y="0"/>
                    <a:pt x="157" y="3"/>
                    <a:pt x="157" y="7"/>
                  </a:cubicBezTo>
                  <a:cubicBezTo>
                    <a:pt x="137" y="144"/>
                    <a:pt x="113" y="281"/>
                    <a:pt x="84" y="422"/>
                  </a:cubicBezTo>
                  <a:cubicBezTo>
                    <a:pt x="74" y="485"/>
                    <a:pt x="59" y="554"/>
                    <a:pt x="40" y="622"/>
                  </a:cubicBezTo>
                  <a:cubicBezTo>
                    <a:pt x="35" y="651"/>
                    <a:pt x="25" y="685"/>
                    <a:pt x="15" y="720"/>
                  </a:cubicBezTo>
                  <a:cubicBezTo>
                    <a:pt x="10" y="749"/>
                    <a:pt x="1" y="778"/>
                    <a:pt x="5" y="812"/>
                  </a:cubicBezTo>
                  <a:cubicBezTo>
                    <a:pt x="5" y="816"/>
                    <a:pt x="10" y="821"/>
                    <a:pt x="16" y="821"/>
                  </a:cubicBezTo>
                  <a:cubicBezTo>
                    <a:pt x="19" y="821"/>
                    <a:pt x="22" y="820"/>
                    <a:pt x="25" y="817"/>
                  </a:cubicBezTo>
                  <a:cubicBezTo>
                    <a:pt x="64" y="768"/>
                    <a:pt x="74" y="690"/>
                    <a:pt x="88" y="632"/>
                  </a:cubicBezTo>
                  <a:cubicBezTo>
                    <a:pt x="108" y="563"/>
                    <a:pt x="123" y="495"/>
                    <a:pt x="132" y="427"/>
                  </a:cubicBezTo>
                  <a:cubicBezTo>
                    <a:pt x="157" y="285"/>
                    <a:pt x="166" y="144"/>
                    <a:pt x="171" y="7"/>
                  </a:cubicBezTo>
                  <a:cubicBezTo>
                    <a:pt x="171" y="3"/>
                    <a:pt x="168" y="0"/>
                    <a:pt x="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3704925" y="2289250"/>
              <a:ext cx="11525" cy="31300"/>
            </a:xfrm>
            <a:custGeom>
              <a:rect b="b" l="l" r="r" t="t"/>
              <a:pathLst>
                <a:path extrusionOk="0" h="1252" w="461">
                  <a:moveTo>
                    <a:pt x="436" y="0"/>
                  </a:moveTo>
                  <a:cubicBezTo>
                    <a:pt x="428" y="0"/>
                    <a:pt x="419" y="4"/>
                    <a:pt x="415" y="14"/>
                  </a:cubicBezTo>
                  <a:cubicBezTo>
                    <a:pt x="333" y="214"/>
                    <a:pt x="255" y="414"/>
                    <a:pt x="186" y="624"/>
                  </a:cubicBezTo>
                  <a:cubicBezTo>
                    <a:pt x="152" y="726"/>
                    <a:pt x="118" y="829"/>
                    <a:pt x="89" y="931"/>
                  </a:cubicBezTo>
                  <a:cubicBezTo>
                    <a:pt x="74" y="980"/>
                    <a:pt x="55" y="1029"/>
                    <a:pt x="40" y="1082"/>
                  </a:cubicBezTo>
                  <a:cubicBezTo>
                    <a:pt x="25" y="1131"/>
                    <a:pt x="6" y="1185"/>
                    <a:pt x="1" y="1234"/>
                  </a:cubicBezTo>
                  <a:cubicBezTo>
                    <a:pt x="1" y="1245"/>
                    <a:pt x="10" y="1252"/>
                    <a:pt x="19" y="1252"/>
                  </a:cubicBezTo>
                  <a:cubicBezTo>
                    <a:pt x="25" y="1252"/>
                    <a:pt x="31" y="1249"/>
                    <a:pt x="35" y="1243"/>
                  </a:cubicBezTo>
                  <a:cubicBezTo>
                    <a:pt x="59" y="1199"/>
                    <a:pt x="69" y="1151"/>
                    <a:pt x="84" y="1102"/>
                  </a:cubicBezTo>
                  <a:cubicBezTo>
                    <a:pt x="98" y="1048"/>
                    <a:pt x="118" y="995"/>
                    <a:pt x="133" y="946"/>
                  </a:cubicBezTo>
                  <a:cubicBezTo>
                    <a:pt x="167" y="843"/>
                    <a:pt x="201" y="736"/>
                    <a:pt x="235" y="634"/>
                  </a:cubicBezTo>
                  <a:cubicBezTo>
                    <a:pt x="308" y="434"/>
                    <a:pt x="381" y="229"/>
                    <a:pt x="454" y="24"/>
                  </a:cubicBezTo>
                  <a:cubicBezTo>
                    <a:pt x="460" y="9"/>
                    <a:pt x="449" y="0"/>
                    <a:pt x="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3714175" y="2287450"/>
              <a:ext cx="12450" cy="24300"/>
            </a:xfrm>
            <a:custGeom>
              <a:rect b="b" l="l" r="r" t="t"/>
              <a:pathLst>
                <a:path extrusionOk="0" h="972" w="498">
                  <a:moveTo>
                    <a:pt x="480" y="1"/>
                  </a:moveTo>
                  <a:cubicBezTo>
                    <a:pt x="476" y="1"/>
                    <a:pt x="472" y="3"/>
                    <a:pt x="470" y="8"/>
                  </a:cubicBezTo>
                  <a:cubicBezTo>
                    <a:pt x="397" y="164"/>
                    <a:pt x="324" y="325"/>
                    <a:pt x="250" y="486"/>
                  </a:cubicBezTo>
                  <a:cubicBezTo>
                    <a:pt x="211" y="559"/>
                    <a:pt x="172" y="637"/>
                    <a:pt x="133" y="715"/>
                  </a:cubicBezTo>
                  <a:cubicBezTo>
                    <a:pt x="89" y="793"/>
                    <a:pt x="45" y="871"/>
                    <a:pt x="6" y="954"/>
                  </a:cubicBezTo>
                  <a:cubicBezTo>
                    <a:pt x="0" y="964"/>
                    <a:pt x="6" y="971"/>
                    <a:pt x="14" y="971"/>
                  </a:cubicBezTo>
                  <a:cubicBezTo>
                    <a:pt x="18" y="971"/>
                    <a:pt x="23" y="969"/>
                    <a:pt x="26" y="964"/>
                  </a:cubicBezTo>
                  <a:cubicBezTo>
                    <a:pt x="80" y="896"/>
                    <a:pt x="119" y="818"/>
                    <a:pt x="163" y="740"/>
                  </a:cubicBezTo>
                  <a:cubicBezTo>
                    <a:pt x="206" y="662"/>
                    <a:pt x="250" y="579"/>
                    <a:pt x="289" y="501"/>
                  </a:cubicBezTo>
                  <a:cubicBezTo>
                    <a:pt x="328" y="423"/>
                    <a:pt x="367" y="340"/>
                    <a:pt x="402" y="262"/>
                  </a:cubicBezTo>
                  <a:cubicBezTo>
                    <a:pt x="436" y="179"/>
                    <a:pt x="465" y="101"/>
                    <a:pt x="494" y="18"/>
                  </a:cubicBezTo>
                  <a:cubicBezTo>
                    <a:pt x="497" y="8"/>
                    <a:pt x="488" y="1"/>
                    <a:pt x="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3713750" y="2299875"/>
              <a:ext cx="14275" cy="17600"/>
            </a:xfrm>
            <a:custGeom>
              <a:rect b="b" l="l" r="r" t="t"/>
              <a:pathLst>
                <a:path extrusionOk="0" h="704" w="571">
                  <a:moveTo>
                    <a:pt x="546" y="1"/>
                  </a:moveTo>
                  <a:cubicBezTo>
                    <a:pt x="541" y="1"/>
                    <a:pt x="535" y="3"/>
                    <a:pt x="531" y="9"/>
                  </a:cubicBezTo>
                  <a:cubicBezTo>
                    <a:pt x="448" y="131"/>
                    <a:pt x="355" y="248"/>
                    <a:pt x="262" y="360"/>
                  </a:cubicBezTo>
                  <a:cubicBezTo>
                    <a:pt x="175" y="472"/>
                    <a:pt x="82" y="579"/>
                    <a:pt x="4" y="696"/>
                  </a:cubicBezTo>
                  <a:cubicBezTo>
                    <a:pt x="0" y="700"/>
                    <a:pt x="2" y="703"/>
                    <a:pt x="5" y="703"/>
                  </a:cubicBezTo>
                  <a:cubicBezTo>
                    <a:pt x="6" y="703"/>
                    <a:pt x="7" y="703"/>
                    <a:pt x="9" y="701"/>
                  </a:cubicBezTo>
                  <a:cubicBezTo>
                    <a:pt x="38" y="682"/>
                    <a:pt x="67" y="657"/>
                    <a:pt x="92" y="633"/>
                  </a:cubicBezTo>
                  <a:cubicBezTo>
                    <a:pt x="111" y="609"/>
                    <a:pt x="136" y="579"/>
                    <a:pt x="160" y="555"/>
                  </a:cubicBezTo>
                  <a:cubicBezTo>
                    <a:pt x="209" y="496"/>
                    <a:pt x="258" y="438"/>
                    <a:pt x="306" y="379"/>
                  </a:cubicBezTo>
                  <a:cubicBezTo>
                    <a:pt x="394" y="262"/>
                    <a:pt x="482" y="150"/>
                    <a:pt x="560" y="28"/>
                  </a:cubicBezTo>
                  <a:cubicBezTo>
                    <a:pt x="570" y="14"/>
                    <a:pt x="559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3710875" y="2301025"/>
              <a:ext cx="25250" cy="22625"/>
            </a:xfrm>
            <a:custGeom>
              <a:rect b="b" l="l" r="r" t="t"/>
              <a:pathLst>
                <a:path extrusionOk="0" h="905" w="1010">
                  <a:moveTo>
                    <a:pt x="993" y="0"/>
                  </a:moveTo>
                  <a:cubicBezTo>
                    <a:pt x="991" y="0"/>
                    <a:pt x="989" y="1"/>
                    <a:pt x="987" y="2"/>
                  </a:cubicBezTo>
                  <a:cubicBezTo>
                    <a:pt x="816" y="148"/>
                    <a:pt x="641" y="289"/>
                    <a:pt x="480" y="446"/>
                  </a:cubicBezTo>
                  <a:cubicBezTo>
                    <a:pt x="402" y="524"/>
                    <a:pt x="314" y="597"/>
                    <a:pt x="231" y="665"/>
                  </a:cubicBezTo>
                  <a:cubicBezTo>
                    <a:pt x="158" y="733"/>
                    <a:pt x="70" y="792"/>
                    <a:pt x="12" y="875"/>
                  </a:cubicBezTo>
                  <a:cubicBezTo>
                    <a:pt x="1" y="890"/>
                    <a:pt x="15" y="904"/>
                    <a:pt x="28" y="904"/>
                  </a:cubicBezTo>
                  <a:cubicBezTo>
                    <a:pt x="33" y="904"/>
                    <a:pt x="37" y="903"/>
                    <a:pt x="41" y="899"/>
                  </a:cubicBezTo>
                  <a:cubicBezTo>
                    <a:pt x="114" y="831"/>
                    <a:pt x="182" y="753"/>
                    <a:pt x="260" y="685"/>
                  </a:cubicBezTo>
                  <a:cubicBezTo>
                    <a:pt x="343" y="611"/>
                    <a:pt x="421" y="533"/>
                    <a:pt x="509" y="465"/>
                  </a:cubicBezTo>
                  <a:cubicBezTo>
                    <a:pt x="680" y="324"/>
                    <a:pt x="841" y="168"/>
                    <a:pt x="1002" y="16"/>
                  </a:cubicBezTo>
                  <a:cubicBezTo>
                    <a:pt x="1010" y="8"/>
                    <a:pt x="1001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3522500" y="2336400"/>
              <a:ext cx="180200" cy="486700"/>
            </a:xfrm>
            <a:custGeom>
              <a:rect b="b" l="l" r="r" t="t"/>
              <a:pathLst>
                <a:path extrusionOk="0" h="19468" w="7208">
                  <a:moveTo>
                    <a:pt x="7157" y="0"/>
                  </a:moveTo>
                  <a:cubicBezTo>
                    <a:pt x="7147" y="0"/>
                    <a:pt x="7137" y="5"/>
                    <a:pt x="7127" y="16"/>
                  </a:cubicBezTo>
                  <a:cubicBezTo>
                    <a:pt x="6249" y="1006"/>
                    <a:pt x="5503" y="2118"/>
                    <a:pt x="4825" y="3255"/>
                  </a:cubicBezTo>
                  <a:cubicBezTo>
                    <a:pt x="4147" y="4401"/>
                    <a:pt x="3547" y="5591"/>
                    <a:pt x="3015" y="6810"/>
                  </a:cubicBezTo>
                  <a:cubicBezTo>
                    <a:pt x="2484" y="8025"/>
                    <a:pt x="2020" y="9274"/>
                    <a:pt x="1606" y="10537"/>
                  </a:cubicBezTo>
                  <a:cubicBezTo>
                    <a:pt x="1176" y="11859"/>
                    <a:pt x="781" y="13200"/>
                    <a:pt x="489" y="14561"/>
                  </a:cubicBezTo>
                  <a:cubicBezTo>
                    <a:pt x="186" y="15976"/>
                    <a:pt x="1" y="17449"/>
                    <a:pt x="206" y="18888"/>
                  </a:cubicBezTo>
                  <a:cubicBezTo>
                    <a:pt x="230" y="19068"/>
                    <a:pt x="264" y="19249"/>
                    <a:pt x="298" y="19429"/>
                  </a:cubicBezTo>
                  <a:cubicBezTo>
                    <a:pt x="304" y="19456"/>
                    <a:pt x="323" y="19468"/>
                    <a:pt x="343" y="19468"/>
                  </a:cubicBezTo>
                  <a:cubicBezTo>
                    <a:pt x="374" y="19468"/>
                    <a:pt x="407" y="19441"/>
                    <a:pt x="401" y="19400"/>
                  </a:cubicBezTo>
                  <a:cubicBezTo>
                    <a:pt x="137" y="17961"/>
                    <a:pt x="245" y="16483"/>
                    <a:pt x="518" y="15049"/>
                  </a:cubicBezTo>
                  <a:cubicBezTo>
                    <a:pt x="781" y="13688"/>
                    <a:pt x="1167" y="12342"/>
                    <a:pt x="1586" y="11020"/>
                  </a:cubicBezTo>
                  <a:cubicBezTo>
                    <a:pt x="1981" y="9761"/>
                    <a:pt x="2425" y="8518"/>
                    <a:pt x="2937" y="7303"/>
                  </a:cubicBezTo>
                  <a:cubicBezTo>
                    <a:pt x="3444" y="6084"/>
                    <a:pt x="4025" y="4894"/>
                    <a:pt x="4679" y="3747"/>
                  </a:cubicBezTo>
                  <a:cubicBezTo>
                    <a:pt x="5332" y="2606"/>
                    <a:pt x="6074" y="1513"/>
                    <a:pt x="6878" y="469"/>
                  </a:cubicBezTo>
                  <a:cubicBezTo>
                    <a:pt x="6981" y="338"/>
                    <a:pt x="7083" y="206"/>
                    <a:pt x="7186" y="69"/>
                  </a:cubicBezTo>
                  <a:cubicBezTo>
                    <a:pt x="7208" y="40"/>
                    <a:pt x="7186" y="0"/>
                    <a:pt x="7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3668925" y="2365325"/>
              <a:ext cx="68150" cy="18600"/>
            </a:xfrm>
            <a:custGeom>
              <a:rect b="b" l="l" r="r" t="t"/>
              <a:pathLst>
                <a:path extrusionOk="0" h="744" w="2726">
                  <a:moveTo>
                    <a:pt x="2695" y="1"/>
                  </a:moveTo>
                  <a:cubicBezTo>
                    <a:pt x="2688" y="1"/>
                    <a:pt x="2681" y="3"/>
                    <a:pt x="2675" y="10"/>
                  </a:cubicBezTo>
                  <a:cubicBezTo>
                    <a:pt x="2563" y="122"/>
                    <a:pt x="2451" y="239"/>
                    <a:pt x="2319" y="327"/>
                  </a:cubicBezTo>
                  <a:cubicBezTo>
                    <a:pt x="2182" y="420"/>
                    <a:pt x="2036" y="488"/>
                    <a:pt x="1885" y="542"/>
                  </a:cubicBezTo>
                  <a:cubicBezTo>
                    <a:pt x="1655" y="616"/>
                    <a:pt x="1416" y="645"/>
                    <a:pt x="1175" y="645"/>
                  </a:cubicBezTo>
                  <a:cubicBezTo>
                    <a:pt x="1038" y="645"/>
                    <a:pt x="900" y="636"/>
                    <a:pt x="763" y="620"/>
                  </a:cubicBezTo>
                  <a:cubicBezTo>
                    <a:pt x="529" y="595"/>
                    <a:pt x="295" y="551"/>
                    <a:pt x="65" y="503"/>
                  </a:cubicBezTo>
                  <a:cubicBezTo>
                    <a:pt x="62" y="502"/>
                    <a:pt x="59" y="502"/>
                    <a:pt x="57" y="502"/>
                  </a:cubicBezTo>
                  <a:cubicBezTo>
                    <a:pt x="14" y="502"/>
                    <a:pt x="0" y="567"/>
                    <a:pt x="46" y="576"/>
                  </a:cubicBezTo>
                  <a:cubicBezTo>
                    <a:pt x="434" y="662"/>
                    <a:pt x="835" y="743"/>
                    <a:pt x="1237" y="743"/>
                  </a:cubicBezTo>
                  <a:cubicBezTo>
                    <a:pt x="1269" y="743"/>
                    <a:pt x="1301" y="743"/>
                    <a:pt x="1334" y="742"/>
                  </a:cubicBezTo>
                  <a:cubicBezTo>
                    <a:pt x="1680" y="727"/>
                    <a:pt x="2041" y="644"/>
                    <a:pt x="2338" y="449"/>
                  </a:cubicBezTo>
                  <a:cubicBezTo>
                    <a:pt x="2412" y="395"/>
                    <a:pt x="2485" y="342"/>
                    <a:pt x="2553" y="273"/>
                  </a:cubicBezTo>
                  <a:cubicBezTo>
                    <a:pt x="2621" y="205"/>
                    <a:pt x="2680" y="127"/>
                    <a:pt x="2719" y="39"/>
                  </a:cubicBezTo>
                  <a:cubicBezTo>
                    <a:pt x="2726" y="21"/>
                    <a:pt x="2712" y="1"/>
                    <a:pt x="2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3669500" y="2361250"/>
              <a:ext cx="68250" cy="18425"/>
            </a:xfrm>
            <a:custGeom>
              <a:rect b="b" l="l" r="r" t="t"/>
              <a:pathLst>
                <a:path extrusionOk="0" h="737" w="2730">
                  <a:moveTo>
                    <a:pt x="1661" y="1"/>
                  </a:moveTo>
                  <a:cubicBezTo>
                    <a:pt x="1605" y="1"/>
                    <a:pt x="1548" y="3"/>
                    <a:pt x="1491" y="7"/>
                  </a:cubicBezTo>
                  <a:cubicBezTo>
                    <a:pt x="1140" y="32"/>
                    <a:pt x="794" y="139"/>
                    <a:pt x="491" y="314"/>
                  </a:cubicBezTo>
                  <a:cubicBezTo>
                    <a:pt x="316" y="417"/>
                    <a:pt x="159" y="544"/>
                    <a:pt x="23" y="685"/>
                  </a:cubicBezTo>
                  <a:cubicBezTo>
                    <a:pt x="0" y="708"/>
                    <a:pt x="22" y="737"/>
                    <a:pt x="44" y="737"/>
                  </a:cubicBezTo>
                  <a:cubicBezTo>
                    <a:pt x="50" y="737"/>
                    <a:pt x="57" y="734"/>
                    <a:pt x="62" y="729"/>
                  </a:cubicBezTo>
                  <a:cubicBezTo>
                    <a:pt x="306" y="485"/>
                    <a:pt x="613" y="305"/>
                    <a:pt x="940" y="197"/>
                  </a:cubicBezTo>
                  <a:cubicBezTo>
                    <a:pt x="1166" y="123"/>
                    <a:pt x="1397" y="87"/>
                    <a:pt x="1629" y="87"/>
                  </a:cubicBezTo>
                  <a:cubicBezTo>
                    <a:pt x="1747" y="87"/>
                    <a:pt x="1865" y="96"/>
                    <a:pt x="1984" y="114"/>
                  </a:cubicBezTo>
                  <a:cubicBezTo>
                    <a:pt x="2101" y="129"/>
                    <a:pt x="2218" y="153"/>
                    <a:pt x="2330" y="173"/>
                  </a:cubicBezTo>
                  <a:cubicBezTo>
                    <a:pt x="2389" y="183"/>
                    <a:pt x="2442" y="192"/>
                    <a:pt x="2496" y="197"/>
                  </a:cubicBezTo>
                  <a:cubicBezTo>
                    <a:pt x="2537" y="204"/>
                    <a:pt x="2581" y="211"/>
                    <a:pt x="2624" y="211"/>
                  </a:cubicBezTo>
                  <a:cubicBezTo>
                    <a:pt x="2642" y="211"/>
                    <a:pt x="2659" y="210"/>
                    <a:pt x="2676" y="207"/>
                  </a:cubicBezTo>
                  <a:cubicBezTo>
                    <a:pt x="2715" y="207"/>
                    <a:pt x="2730" y="144"/>
                    <a:pt x="2686" y="134"/>
                  </a:cubicBezTo>
                  <a:cubicBezTo>
                    <a:pt x="2637" y="124"/>
                    <a:pt x="2584" y="124"/>
                    <a:pt x="2530" y="119"/>
                  </a:cubicBezTo>
                  <a:cubicBezTo>
                    <a:pt x="2476" y="110"/>
                    <a:pt x="2423" y="105"/>
                    <a:pt x="2369" y="95"/>
                  </a:cubicBezTo>
                  <a:cubicBezTo>
                    <a:pt x="2262" y="75"/>
                    <a:pt x="2159" y="51"/>
                    <a:pt x="2052" y="36"/>
                  </a:cubicBezTo>
                  <a:cubicBezTo>
                    <a:pt x="1922" y="12"/>
                    <a:pt x="1792" y="1"/>
                    <a:pt x="16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3671325" y="2371175"/>
              <a:ext cx="35950" cy="6625"/>
            </a:xfrm>
            <a:custGeom>
              <a:rect b="b" l="l" r="r" t="t"/>
              <a:pathLst>
                <a:path extrusionOk="0" h="265" w="1438">
                  <a:moveTo>
                    <a:pt x="1403" y="0"/>
                  </a:moveTo>
                  <a:cubicBezTo>
                    <a:pt x="1291" y="0"/>
                    <a:pt x="1179" y="25"/>
                    <a:pt x="1067" y="39"/>
                  </a:cubicBezTo>
                  <a:cubicBezTo>
                    <a:pt x="950" y="54"/>
                    <a:pt x="833" y="73"/>
                    <a:pt x="716" y="93"/>
                  </a:cubicBezTo>
                  <a:cubicBezTo>
                    <a:pt x="486" y="127"/>
                    <a:pt x="257" y="176"/>
                    <a:pt x="28" y="225"/>
                  </a:cubicBezTo>
                  <a:cubicBezTo>
                    <a:pt x="0" y="229"/>
                    <a:pt x="12" y="264"/>
                    <a:pt x="38" y="264"/>
                  </a:cubicBezTo>
                  <a:cubicBezTo>
                    <a:pt x="39" y="264"/>
                    <a:pt x="41" y="264"/>
                    <a:pt x="43" y="264"/>
                  </a:cubicBezTo>
                  <a:cubicBezTo>
                    <a:pt x="267" y="225"/>
                    <a:pt x="496" y="191"/>
                    <a:pt x="725" y="152"/>
                  </a:cubicBezTo>
                  <a:cubicBezTo>
                    <a:pt x="838" y="137"/>
                    <a:pt x="955" y="117"/>
                    <a:pt x="1067" y="103"/>
                  </a:cubicBezTo>
                  <a:cubicBezTo>
                    <a:pt x="1179" y="83"/>
                    <a:pt x="1301" y="78"/>
                    <a:pt x="1408" y="49"/>
                  </a:cubicBezTo>
                  <a:cubicBezTo>
                    <a:pt x="1438" y="39"/>
                    <a:pt x="1433" y="0"/>
                    <a:pt x="1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3637575" y="2413650"/>
              <a:ext cx="68150" cy="18675"/>
            </a:xfrm>
            <a:custGeom>
              <a:rect b="b" l="l" r="r" t="t"/>
              <a:pathLst>
                <a:path extrusionOk="0" h="747" w="2726">
                  <a:moveTo>
                    <a:pt x="2691" y="0"/>
                  </a:moveTo>
                  <a:cubicBezTo>
                    <a:pt x="2686" y="0"/>
                    <a:pt x="2680" y="3"/>
                    <a:pt x="2675" y="9"/>
                  </a:cubicBezTo>
                  <a:cubicBezTo>
                    <a:pt x="2563" y="126"/>
                    <a:pt x="2451" y="238"/>
                    <a:pt x="2319" y="330"/>
                  </a:cubicBezTo>
                  <a:cubicBezTo>
                    <a:pt x="2183" y="418"/>
                    <a:pt x="2036" y="491"/>
                    <a:pt x="1880" y="540"/>
                  </a:cubicBezTo>
                  <a:cubicBezTo>
                    <a:pt x="1649" y="618"/>
                    <a:pt x="1408" y="648"/>
                    <a:pt x="1166" y="648"/>
                  </a:cubicBezTo>
                  <a:cubicBezTo>
                    <a:pt x="1030" y="648"/>
                    <a:pt x="893" y="639"/>
                    <a:pt x="758" y="623"/>
                  </a:cubicBezTo>
                  <a:cubicBezTo>
                    <a:pt x="529" y="599"/>
                    <a:pt x="295" y="550"/>
                    <a:pt x="66" y="506"/>
                  </a:cubicBezTo>
                  <a:cubicBezTo>
                    <a:pt x="63" y="505"/>
                    <a:pt x="60" y="505"/>
                    <a:pt x="57" y="505"/>
                  </a:cubicBezTo>
                  <a:cubicBezTo>
                    <a:pt x="15" y="505"/>
                    <a:pt x="1" y="570"/>
                    <a:pt x="46" y="579"/>
                  </a:cubicBezTo>
                  <a:cubicBezTo>
                    <a:pt x="435" y="665"/>
                    <a:pt x="831" y="747"/>
                    <a:pt x="1237" y="747"/>
                  </a:cubicBezTo>
                  <a:cubicBezTo>
                    <a:pt x="1269" y="747"/>
                    <a:pt x="1301" y="746"/>
                    <a:pt x="1334" y="745"/>
                  </a:cubicBezTo>
                  <a:cubicBezTo>
                    <a:pt x="1680" y="730"/>
                    <a:pt x="2041" y="647"/>
                    <a:pt x="2334" y="452"/>
                  </a:cubicBezTo>
                  <a:cubicBezTo>
                    <a:pt x="2412" y="399"/>
                    <a:pt x="2485" y="340"/>
                    <a:pt x="2553" y="277"/>
                  </a:cubicBezTo>
                  <a:cubicBezTo>
                    <a:pt x="2622" y="209"/>
                    <a:pt x="2675" y="130"/>
                    <a:pt x="2714" y="43"/>
                  </a:cubicBezTo>
                  <a:cubicBezTo>
                    <a:pt x="2725" y="24"/>
                    <a:pt x="2709" y="0"/>
                    <a:pt x="2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3638125" y="2409625"/>
              <a:ext cx="68300" cy="18475"/>
            </a:xfrm>
            <a:custGeom>
              <a:rect b="b" l="l" r="r" t="t"/>
              <a:pathLst>
                <a:path extrusionOk="0" h="739" w="2732">
                  <a:moveTo>
                    <a:pt x="1630" y="0"/>
                  </a:moveTo>
                  <a:cubicBezTo>
                    <a:pt x="1584" y="0"/>
                    <a:pt x="1539" y="1"/>
                    <a:pt x="1492" y="4"/>
                  </a:cubicBezTo>
                  <a:cubicBezTo>
                    <a:pt x="1141" y="33"/>
                    <a:pt x="795" y="135"/>
                    <a:pt x="488" y="316"/>
                  </a:cubicBezTo>
                  <a:cubicBezTo>
                    <a:pt x="317" y="418"/>
                    <a:pt x="161" y="545"/>
                    <a:pt x="19" y="687"/>
                  </a:cubicBezTo>
                  <a:cubicBezTo>
                    <a:pt x="0" y="709"/>
                    <a:pt x="20" y="738"/>
                    <a:pt x="43" y="738"/>
                  </a:cubicBezTo>
                  <a:cubicBezTo>
                    <a:pt x="50" y="738"/>
                    <a:pt x="57" y="736"/>
                    <a:pt x="63" y="730"/>
                  </a:cubicBezTo>
                  <a:cubicBezTo>
                    <a:pt x="307" y="487"/>
                    <a:pt x="614" y="301"/>
                    <a:pt x="941" y="194"/>
                  </a:cubicBezTo>
                  <a:cubicBezTo>
                    <a:pt x="1167" y="123"/>
                    <a:pt x="1396" y="88"/>
                    <a:pt x="1627" y="88"/>
                  </a:cubicBezTo>
                  <a:cubicBezTo>
                    <a:pt x="1746" y="88"/>
                    <a:pt x="1866" y="98"/>
                    <a:pt x="1985" y="116"/>
                  </a:cubicBezTo>
                  <a:cubicBezTo>
                    <a:pt x="2102" y="130"/>
                    <a:pt x="2214" y="155"/>
                    <a:pt x="2331" y="174"/>
                  </a:cubicBezTo>
                  <a:cubicBezTo>
                    <a:pt x="2385" y="184"/>
                    <a:pt x="2439" y="189"/>
                    <a:pt x="2497" y="199"/>
                  </a:cubicBezTo>
                  <a:cubicBezTo>
                    <a:pt x="2542" y="202"/>
                    <a:pt x="2589" y="212"/>
                    <a:pt x="2635" y="212"/>
                  </a:cubicBezTo>
                  <a:cubicBezTo>
                    <a:pt x="2649" y="212"/>
                    <a:pt x="2664" y="211"/>
                    <a:pt x="2678" y="209"/>
                  </a:cubicBezTo>
                  <a:cubicBezTo>
                    <a:pt x="2717" y="204"/>
                    <a:pt x="2731" y="145"/>
                    <a:pt x="2688" y="135"/>
                  </a:cubicBezTo>
                  <a:cubicBezTo>
                    <a:pt x="2634" y="126"/>
                    <a:pt x="2585" y="126"/>
                    <a:pt x="2531" y="116"/>
                  </a:cubicBezTo>
                  <a:cubicBezTo>
                    <a:pt x="2478" y="111"/>
                    <a:pt x="2424" y="101"/>
                    <a:pt x="2370" y="91"/>
                  </a:cubicBezTo>
                  <a:cubicBezTo>
                    <a:pt x="2263" y="77"/>
                    <a:pt x="2161" y="52"/>
                    <a:pt x="2053" y="38"/>
                  </a:cubicBezTo>
                  <a:cubicBezTo>
                    <a:pt x="1913" y="12"/>
                    <a:pt x="1773" y="0"/>
                    <a:pt x="1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3639975" y="2419575"/>
              <a:ext cx="35950" cy="6625"/>
            </a:xfrm>
            <a:custGeom>
              <a:rect b="b" l="l" r="r" t="t"/>
              <a:pathLst>
                <a:path extrusionOk="0" h="265" w="1438">
                  <a:moveTo>
                    <a:pt x="1374" y="0"/>
                  </a:moveTo>
                  <a:cubicBezTo>
                    <a:pt x="1271" y="0"/>
                    <a:pt x="1165" y="22"/>
                    <a:pt x="1067" y="40"/>
                  </a:cubicBezTo>
                  <a:cubicBezTo>
                    <a:pt x="950" y="54"/>
                    <a:pt x="833" y="74"/>
                    <a:pt x="716" y="89"/>
                  </a:cubicBezTo>
                  <a:cubicBezTo>
                    <a:pt x="487" y="128"/>
                    <a:pt x="258" y="171"/>
                    <a:pt x="28" y="220"/>
                  </a:cubicBezTo>
                  <a:cubicBezTo>
                    <a:pt x="1" y="225"/>
                    <a:pt x="12" y="265"/>
                    <a:pt x="34" y="265"/>
                  </a:cubicBezTo>
                  <a:cubicBezTo>
                    <a:pt x="36" y="265"/>
                    <a:pt x="37" y="264"/>
                    <a:pt x="38" y="264"/>
                  </a:cubicBezTo>
                  <a:cubicBezTo>
                    <a:pt x="267" y="225"/>
                    <a:pt x="497" y="191"/>
                    <a:pt x="726" y="152"/>
                  </a:cubicBezTo>
                  <a:cubicBezTo>
                    <a:pt x="838" y="132"/>
                    <a:pt x="955" y="118"/>
                    <a:pt x="1067" y="98"/>
                  </a:cubicBezTo>
                  <a:cubicBezTo>
                    <a:pt x="1179" y="84"/>
                    <a:pt x="1297" y="79"/>
                    <a:pt x="1409" y="50"/>
                  </a:cubicBezTo>
                  <a:cubicBezTo>
                    <a:pt x="1438" y="40"/>
                    <a:pt x="1433" y="1"/>
                    <a:pt x="1404" y="1"/>
                  </a:cubicBezTo>
                  <a:cubicBezTo>
                    <a:pt x="1394" y="0"/>
                    <a:pt x="1384" y="0"/>
                    <a:pt x="1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3606475" y="2473375"/>
              <a:ext cx="68275" cy="18700"/>
            </a:xfrm>
            <a:custGeom>
              <a:rect b="b" l="l" r="r" t="t"/>
              <a:pathLst>
                <a:path extrusionOk="0" h="748" w="2731">
                  <a:moveTo>
                    <a:pt x="2698" y="0"/>
                  </a:moveTo>
                  <a:cubicBezTo>
                    <a:pt x="2692" y="0"/>
                    <a:pt x="2686" y="3"/>
                    <a:pt x="2680" y="10"/>
                  </a:cubicBezTo>
                  <a:cubicBezTo>
                    <a:pt x="2568" y="122"/>
                    <a:pt x="2451" y="239"/>
                    <a:pt x="2319" y="327"/>
                  </a:cubicBezTo>
                  <a:cubicBezTo>
                    <a:pt x="2188" y="419"/>
                    <a:pt x="2041" y="492"/>
                    <a:pt x="1885" y="541"/>
                  </a:cubicBezTo>
                  <a:cubicBezTo>
                    <a:pt x="1655" y="619"/>
                    <a:pt x="1414" y="647"/>
                    <a:pt x="1173" y="647"/>
                  </a:cubicBezTo>
                  <a:cubicBezTo>
                    <a:pt x="1036" y="647"/>
                    <a:pt x="899" y="638"/>
                    <a:pt x="763" y="624"/>
                  </a:cubicBezTo>
                  <a:cubicBezTo>
                    <a:pt x="529" y="595"/>
                    <a:pt x="300" y="551"/>
                    <a:pt x="66" y="507"/>
                  </a:cubicBezTo>
                  <a:cubicBezTo>
                    <a:pt x="63" y="506"/>
                    <a:pt x="61" y="506"/>
                    <a:pt x="58" y="506"/>
                  </a:cubicBezTo>
                  <a:cubicBezTo>
                    <a:pt x="19" y="506"/>
                    <a:pt x="1" y="571"/>
                    <a:pt x="46" y="580"/>
                  </a:cubicBezTo>
                  <a:cubicBezTo>
                    <a:pt x="439" y="666"/>
                    <a:pt x="837" y="748"/>
                    <a:pt x="1238" y="748"/>
                  </a:cubicBezTo>
                  <a:cubicBezTo>
                    <a:pt x="1270" y="748"/>
                    <a:pt x="1302" y="747"/>
                    <a:pt x="1334" y="746"/>
                  </a:cubicBezTo>
                  <a:cubicBezTo>
                    <a:pt x="1685" y="731"/>
                    <a:pt x="2046" y="644"/>
                    <a:pt x="2339" y="449"/>
                  </a:cubicBezTo>
                  <a:cubicBezTo>
                    <a:pt x="2417" y="400"/>
                    <a:pt x="2490" y="341"/>
                    <a:pt x="2558" y="278"/>
                  </a:cubicBezTo>
                  <a:cubicBezTo>
                    <a:pt x="2627" y="210"/>
                    <a:pt x="2680" y="132"/>
                    <a:pt x="2719" y="44"/>
                  </a:cubicBezTo>
                  <a:cubicBezTo>
                    <a:pt x="2730" y="22"/>
                    <a:pt x="2714" y="0"/>
                    <a:pt x="26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3607150" y="2469300"/>
              <a:ext cx="68300" cy="18475"/>
            </a:xfrm>
            <a:custGeom>
              <a:rect b="b" l="l" r="r" t="t"/>
              <a:pathLst>
                <a:path extrusionOk="0" h="739" w="2732">
                  <a:moveTo>
                    <a:pt x="1642" y="1"/>
                  </a:moveTo>
                  <a:cubicBezTo>
                    <a:pt x="1592" y="1"/>
                    <a:pt x="1542" y="3"/>
                    <a:pt x="1493" y="7"/>
                  </a:cubicBezTo>
                  <a:cubicBezTo>
                    <a:pt x="1141" y="31"/>
                    <a:pt x="790" y="138"/>
                    <a:pt x="488" y="319"/>
                  </a:cubicBezTo>
                  <a:cubicBezTo>
                    <a:pt x="317" y="421"/>
                    <a:pt x="156" y="543"/>
                    <a:pt x="19" y="690"/>
                  </a:cubicBezTo>
                  <a:cubicBezTo>
                    <a:pt x="1" y="708"/>
                    <a:pt x="19" y="738"/>
                    <a:pt x="42" y="738"/>
                  </a:cubicBezTo>
                  <a:cubicBezTo>
                    <a:pt x="49" y="738"/>
                    <a:pt x="56" y="736"/>
                    <a:pt x="63" y="729"/>
                  </a:cubicBezTo>
                  <a:cubicBezTo>
                    <a:pt x="307" y="485"/>
                    <a:pt x="615" y="304"/>
                    <a:pt x="941" y="197"/>
                  </a:cubicBezTo>
                  <a:cubicBezTo>
                    <a:pt x="1165" y="123"/>
                    <a:pt x="1396" y="87"/>
                    <a:pt x="1630" y="87"/>
                  </a:cubicBezTo>
                  <a:cubicBezTo>
                    <a:pt x="1748" y="87"/>
                    <a:pt x="1867" y="96"/>
                    <a:pt x="1985" y="114"/>
                  </a:cubicBezTo>
                  <a:cubicBezTo>
                    <a:pt x="2102" y="134"/>
                    <a:pt x="2214" y="158"/>
                    <a:pt x="2332" y="177"/>
                  </a:cubicBezTo>
                  <a:cubicBezTo>
                    <a:pt x="2385" y="187"/>
                    <a:pt x="2439" y="192"/>
                    <a:pt x="2492" y="202"/>
                  </a:cubicBezTo>
                  <a:cubicBezTo>
                    <a:pt x="2544" y="206"/>
                    <a:pt x="2592" y="213"/>
                    <a:pt x="2642" y="213"/>
                  </a:cubicBezTo>
                  <a:cubicBezTo>
                    <a:pt x="2654" y="213"/>
                    <a:pt x="2666" y="213"/>
                    <a:pt x="2678" y="212"/>
                  </a:cubicBezTo>
                  <a:cubicBezTo>
                    <a:pt x="2717" y="207"/>
                    <a:pt x="2731" y="148"/>
                    <a:pt x="2688" y="138"/>
                  </a:cubicBezTo>
                  <a:cubicBezTo>
                    <a:pt x="2634" y="129"/>
                    <a:pt x="2580" y="124"/>
                    <a:pt x="2531" y="119"/>
                  </a:cubicBezTo>
                  <a:cubicBezTo>
                    <a:pt x="2478" y="114"/>
                    <a:pt x="2424" y="104"/>
                    <a:pt x="2371" y="95"/>
                  </a:cubicBezTo>
                  <a:cubicBezTo>
                    <a:pt x="2263" y="75"/>
                    <a:pt x="2156" y="56"/>
                    <a:pt x="2053" y="36"/>
                  </a:cubicBezTo>
                  <a:cubicBezTo>
                    <a:pt x="1918" y="15"/>
                    <a:pt x="1779" y="1"/>
                    <a:pt x="1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3609000" y="2479200"/>
              <a:ext cx="35850" cy="6750"/>
            </a:xfrm>
            <a:custGeom>
              <a:rect b="b" l="l" r="r" t="t"/>
              <a:pathLst>
                <a:path extrusionOk="0" h="270" w="1434">
                  <a:moveTo>
                    <a:pt x="1399" y="1"/>
                  </a:moveTo>
                  <a:cubicBezTo>
                    <a:pt x="1292" y="1"/>
                    <a:pt x="1175" y="25"/>
                    <a:pt x="1062" y="40"/>
                  </a:cubicBezTo>
                  <a:cubicBezTo>
                    <a:pt x="945" y="59"/>
                    <a:pt x="833" y="74"/>
                    <a:pt x="716" y="94"/>
                  </a:cubicBezTo>
                  <a:cubicBezTo>
                    <a:pt x="482" y="133"/>
                    <a:pt x="258" y="177"/>
                    <a:pt x="28" y="225"/>
                  </a:cubicBezTo>
                  <a:cubicBezTo>
                    <a:pt x="1" y="230"/>
                    <a:pt x="8" y="270"/>
                    <a:pt x="34" y="270"/>
                  </a:cubicBezTo>
                  <a:cubicBezTo>
                    <a:pt x="35" y="270"/>
                    <a:pt x="37" y="269"/>
                    <a:pt x="38" y="269"/>
                  </a:cubicBezTo>
                  <a:cubicBezTo>
                    <a:pt x="267" y="230"/>
                    <a:pt x="497" y="191"/>
                    <a:pt x="726" y="157"/>
                  </a:cubicBezTo>
                  <a:cubicBezTo>
                    <a:pt x="838" y="138"/>
                    <a:pt x="950" y="123"/>
                    <a:pt x="1067" y="103"/>
                  </a:cubicBezTo>
                  <a:cubicBezTo>
                    <a:pt x="1180" y="89"/>
                    <a:pt x="1297" y="79"/>
                    <a:pt x="1409" y="50"/>
                  </a:cubicBezTo>
                  <a:cubicBezTo>
                    <a:pt x="1433" y="45"/>
                    <a:pt x="1428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3573225" y="2543600"/>
              <a:ext cx="64450" cy="26625"/>
            </a:xfrm>
            <a:custGeom>
              <a:rect b="b" l="l" r="r" t="t"/>
              <a:pathLst>
                <a:path extrusionOk="0" h="1065" w="2578">
                  <a:moveTo>
                    <a:pt x="2547" y="1"/>
                  </a:moveTo>
                  <a:cubicBezTo>
                    <a:pt x="2539" y="1"/>
                    <a:pt x="2530" y="5"/>
                    <a:pt x="2523" y="15"/>
                  </a:cubicBezTo>
                  <a:cubicBezTo>
                    <a:pt x="2435" y="147"/>
                    <a:pt x="2342" y="283"/>
                    <a:pt x="2230" y="395"/>
                  </a:cubicBezTo>
                  <a:cubicBezTo>
                    <a:pt x="2113" y="513"/>
                    <a:pt x="1981" y="610"/>
                    <a:pt x="1835" y="688"/>
                  </a:cubicBezTo>
                  <a:cubicBezTo>
                    <a:pt x="1503" y="869"/>
                    <a:pt x="1128" y="942"/>
                    <a:pt x="752" y="971"/>
                  </a:cubicBezTo>
                  <a:cubicBezTo>
                    <a:pt x="604" y="980"/>
                    <a:pt x="455" y="984"/>
                    <a:pt x="307" y="984"/>
                  </a:cubicBezTo>
                  <a:cubicBezTo>
                    <a:pt x="221" y="984"/>
                    <a:pt x="135" y="983"/>
                    <a:pt x="50" y="981"/>
                  </a:cubicBezTo>
                  <a:cubicBezTo>
                    <a:pt x="1" y="981"/>
                    <a:pt x="1" y="1059"/>
                    <a:pt x="50" y="1059"/>
                  </a:cubicBezTo>
                  <a:cubicBezTo>
                    <a:pt x="164" y="1062"/>
                    <a:pt x="281" y="1064"/>
                    <a:pt x="399" y="1064"/>
                  </a:cubicBezTo>
                  <a:cubicBezTo>
                    <a:pt x="1063" y="1064"/>
                    <a:pt x="1767" y="989"/>
                    <a:pt x="2264" y="513"/>
                  </a:cubicBezTo>
                  <a:cubicBezTo>
                    <a:pt x="2406" y="381"/>
                    <a:pt x="2528" y="225"/>
                    <a:pt x="2572" y="35"/>
                  </a:cubicBezTo>
                  <a:cubicBezTo>
                    <a:pt x="2578" y="15"/>
                    <a:pt x="2564" y="1"/>
                    <a:pt x="25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3573750" y="2542875"/>
              <a:ext cx="64500" cy="27025"/>
            </a:xfrm>
            <a:custGeom>
              <a:rect b="b" l="l" r="r" t="t"/>
              <a:pathLst>
                <a:path extrusionOk="0" h="1081" w="2580">
                  <a:moveTo>
                    <a:pt x="2526" y="0"/>
                  </a:moveTo>
                  <a:cubicBezTo>
                    <a:pt x="2472" y="0"/>
                    <a:pt x="2419" y="10"/>
                    <a:pt x="2365" y="10"/>
                  </a:cubicBezTo>
                  <a:cubicBezTo>
                    <a:pt x="2307" y="15"/>
                    <a:pt x="2248" y="15"/>
                    <a:pt x="2190" y="15"/>
                  </a:cubicBezTo>
                  <a:cubicBezTo>
                    <a:pt x="2133" y="17"/>
                    <a:pt x="2079" y="17"/>
                    <a:pt x="2024" y="17"/>
                  </a:cubicBezTo>
                  <a:cubicBezTo>
                    <a:pt x="1969" y="17"/>
                    <a:pt x="1914" y="17"/>
                    <a:pt x="1858" y="20"/>
                  </a:cubicBezTo>
                  <a:cubicBezTo>
                    <a:pt x="1673" y="24"/>
                    <a:pt x="1487" y="49"/>
                    <a:pt x="1307" y="98"/>
                  </a:cubicBezTo>
                  <a:cubicBezTo>
                    <a:pt x="975" y="190"/>
                    <a:pt x="658" y="361"/>
                    <a:pt x="399" y="590"/>
                  </a:cubicBezTo>
                  <a:cubicBezTo>
                    <a:pt x="253" y="722"/>
                    <a:pt x="121" y="873"/>
                    <a:pt x="14" y="1039"/>
                  </a:cubicBezTo>
                  <a:cubicBezTo>
                    <a:pt x="0" y="1060"/>
                    <a:pt x="21" y="1080"/>
                    <a:pt x="41" y="1080"/>
                  </a:cubicBezTo>
                  <a:cubicBezTo>
                    <a:pt x="49" y="1080"/>
                    <a:pt x="57" y="1077"/>
                    <a:pt x="63" y="1068"/>
                  </a:cubicBezTo>
                  <a:cubicBezTo>
                    <a:pt x="458" y="493"/>
                    <a:pt x="1121" y="137"/>
                    <a:pt x="1814" y="107"/>
                  </a:cubicBezTo>
                  <a:cubicBezTo>
                    <a:pt x="1875" y="105"/>
                    <a:pt x="1935" y="105"/>
                    <a:pt x="1994" y="105"/>
                  </a:cubicBezTo>
                  <a:cubicBezTo>
                    <a:pt x="2053" y="105"/>
                    <a:pt x="2112" y="105"/>
                    <a:pt x="2170" y="103"/>
                  </a:cubicBezTo>
                  <a:cubicBezTo>
                    <a:pt x="2233" y="103"/>
                    <a:pt x="2292" y="103"/>
                    <a:pt x="2351" y="98"/>
                  </a:cubicBezTo>
                  <a:cubicBezTo>
                    <a:pt x="2414" y="93"/>
                    <a:pt x="2477" y="93"/>
                    <a:pt x="2541" y="73"/>
                  </a:cubicBezTo>
                  <a:cubicBezTo>
                    <a:pt x="2580" y="59"/>
                    <a:pt x="2570" y="0"/>
                    <a:pt x="2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3575250" y="2554925"/>
              <a:ext cx="34300" cy="12875"/>
            </a:xfrm>
            <a:custGeom>
              <a:rect b="b" l="l" r="r" t="t"/>
              <a:pathLst>
                <a:path extrusionOk="0" h="515" w="1372">
                  <a:moveTo>
                    <a:pt x="1334" y="1"/>
                  </a:moveTo>
                  <a:cubicBezTo>
                    <a:pt x="1333" y="1"/>
                    <a:pt x="1331" y="1"/>
                    <a:pt x="1330" y="1"/>
                  </a:cubicBezTo>
                  <a:cubicBezTo>
                    <a:pt x="1217" y="20"/>
                    <a:pt x="1110" y="64"/>
                    <a:pt x="1003" y="99"/>
                  </a:cubicBezTo>
                  <a:cubicBezTo>
                    <a:pt x="891" y="138"/>
                    <a:pt x="783" y="177"/>
                    <a:pt x="671" y="216"/>
                  </a:cubicBezTo>
                  <a:cubicBezTo>
                    <a:pt x="452" y="294"/>
                    <a:pt x="237" y="381"/>
                    <a:pt x="27" y="469"/>
                  </a:cubicBezTo>
                  <a:cubicBezTo>
                    <a:pt x="1" y="478"/>
                    <a:pt x="10" y="515"/>
                    <a:pt x="30" y="515"/>
                  </a:cubicBezTo>
                  <a:cubicBezTo>
                    <a:pt x="32" y="515"/>
                    <a:pt x="35" y="514"/>
                    <a:pt x="37" y="513"/>
                  </a:cubicBezTo>
                  <a:cubicBezTo>
                    <a:pt x="257" y="430"/>
                    <a:pt x="476" y="352"/>
                    <a:pt x="696" y="274"/>
                  </a:cubicBezTo>
                  <a:cubicBezTo>
                    <a:pt x="803" y="235"/>
                    <a:pt x="910" y="196"/>
                    <a:pt x="1017" y="162"/>
                  </a:cubicBezTo>
                  <a:cubicBezTo>
                    <a:pt x="1130" y="123"/>
                    <a:pt x="1242" y="94"/>
                    <a:pt x="1349" y="45"/>
                  </a:cubicBezTo>
                  <a:cubicBezTo>
                    <a:pt x="1372" y="31"/>
                    <a:pt x="1356" y="1"/>
                    <a:pt x="1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3660675" y="2314925"/>
              <a:ext cx="12400" cy="62000"/>
            </a:xfrm>
            <a:custGeom>
              <a:rect b="b" l="l" r="r" t="t"/>
              <a:pathLst>
                <a:path extrusionOk="0" h="2480" w="496">
                  <a:moveTo>
                    <a:pt x="303" y="0"/>
                  </a:moveTo>
                  <a:cubicBezTo>
                    <a:pt x="293" y="0"/>
                    <a:pt x="283" y="5"/>
                    <a:pt x="278" y="16"/>
                  </a:cubicBezTo>
                  <a:cubicBezTo>
                    <a:pt x="15" y="621"/>
                    <a:pt x="0" y="1328"/>
                    <a:pt x="195" y="1948"/>
                  </a:cubicBezTo>
                  <a:cubicBezTo>
                    <a:pt x="249" y="2128"/>
                    <a:pt x="327" y="2299"/>
                    <a:pt x="415" y="2460"/>
                  </a:cubicBezTo>
                  <a:cubicBezTo>
                    <a:pt x="422" y="2474"/>
                    <a:pt x="434" y="2479"/>
                    <a:pt x="445" y="2479"/>
                  </a:cubicBezTo>
                  <a:cubicBezTo>
                    <a:pt x="470" y="2479"/>
                    <a:pt x="495" y="2451"/>
                    <a:pt x="478" y="2421"/>
                  </a:cubicBezTo>
                  <a:cubicBezTo>
                    <a:pt x="181" y="1860"/>
                    <a:pt x="73" y="1192"/>
                    <a:pt x="191" y="563"/>
                  </a:cubicBezTo>
                  <a:cubicBezTo>
                    <a:pt x="225" y="387"/>
                    <a:pt x="278" y="211"/>
                    <a:pt x="342" y="46"/>
                  </a:cubicBezTo>
                  <a:cubicBezTo>
                    <a:pt x="348" y="20"/>
                    <a:pt x="324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3668500" y="2314800"/>
              <a:ext cx="13175" cy="62600"/>
            </a:xfrm>
            <a:custGeom>
              <a:rect b="b" l="l" r="r" t="t"/>
              <a:pathLst>
                <a:path extrusionOk="0" h="2504" w="527">
                  <a:moveTo>
                    <a:pt x="16" y="1"/>
                  </a:moveTo>
                  <a:cubicBezTo>
                    <a:pt x="7" y="1"/>
                    <a:pt x="1" y="11"/>
                    <a:pt x="4" y="21"/>
                  </a:cubicBezTo>
                  <a:cubicBezTo>
                    <a:pt x="34" y="95"/>
                    <a:pt x="77" y="163"/>
                    <a:pt x="112" y="231"/>
                  </a:cubicBezTo>
                  <a:cubicBezTo>
                    <a:pt x="146" y="304"/>
                    <a:pt x="185" y="382"/>
                    <a:pt x="214" y="460"/>
                  </a:cubicBezTo>
                  <a:cubicBezTo>
                    <a:pt x="282" y="612"/>
                    <a:pt x="336" y="768"/>
                    <a:pt x="370" y="929"/>
                  </a:cubicBezTo>
                  <a:cubicBezTo>
                    <a:pt x="409" y="1085"/>
                    <a:pt x="424" y="1246"/>
                    <a:pt x="419" y="1407"/>
                  </a:cubicBezTo>
                  <a:cubicBezTo>
                    <a:pt x="409" y="1577"/>
                    <a:pt x="365" y="1743"/>
                    <a:pt x="312" y="1904"/>
                  </a:cubicBezTo>
                  <a:cubicBezTo>
                    <a:pt x="243" y="2094"/>
                    <a:pt x="160" y="2275"/>
                    <a:pt x="77" y="2455"/>
                  </a:cubicBezTo>
                  <a:cubicBezTo>
                    <a:pt x="64" y="2479"/>
                    <a:pt x="86" y="2504"/>
                    <a:pt x="106" y="2504"/>
                  </a:cubicBezTo>
                  <a:cubicBezTo>
                    <a:pt x="114" y="2504"/>
                    <a:pt x="122" y="2499"/>
                    <a:pt x="126" y="2489"/>
                  </a:cubicBezTo>
                  <a:cubicBezTo>
                    <a:pt x="297" y="2168"/>
                    <a:pt x="458" y="1831"/>
                    <a:pt x="497" y="1470"/>
                  </a:cubicBezTo>
                  <a:cubicBezTo>
                    <a:pt x="526" y="1133"/>
                    <a:pt x="434" y="792"/>
                    <a:pt x="302" y="490"/>
                  </a:cubicBezTo>
                  <a:cubicBezTo>
                    <a:pt x="268" y="402"/>
                    <a:pt x="224" y="319"/>
                    <a:pt x="180" y="236"/>
                  </a:cubicBezTo>
                  <a:cubicBezTo>
                    <a:pt x="136" y="158"/>
                    <a:pt x="87" y="75"/>
                    <a:pt x="29" y="7"/>
                  </a:cubicBezTo>
                  <a:cubicBezTo>
                    <a:pt x="24" y="2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3669750" y="2345250"/>
              <a:ext cx="2400" cy="30925"/>
            </a:xfrm>
            <a:custGeom>
              <a:rect b="b" l="l" r="r" t="t"/>
              <a:pathLst>
                <a:path extrusionOk="0" h="1237" w="96">
                  <a:moveTo>
                    <a:pt x="28" y="1"/>
                  </a:moveTo>
                  <a:cubicBezTo>
                    <a:pt x="20" y="1"/>
                    <a:pt x="11" y="7"/>
                    <a:pt x="8" y="18"/>
                  </a:cubicBezTo>
                  <a:cubicBezTo>
                    <a:pt x="3" y="120"/>
                    <a:pt x="8" y="218"/>
                    <a:pt x="13" y="320"/>
                  </a:cubicBezTo>
                  <a:cubicBezTo>
                    <a:pt x="13" y="418"/>
                    <a:pt x="18" y="515"/>
                    <a:pt x="18" y="613"/>
                  </a:cubicBezTo>
                  <a:cubicBezTo>
                    <a:pt x="23" y="808"/>
                    <a:pt x="18" y="1008"/>
                    <a:pt x="3" y="1203"/>
                  </a:cubicBezTo>
                  <a:cubicBezTo>
                    <a:pt x="1" y="1225"/>
                    <a:pt x="17" y="1236"/>
                    <a:pt x="34" y="1236"/>
                  </a:cubicBezTo>
                  <a:cubicBezTo>
                    <a:pt x="51" y="1236"/>
                    <a:pt x="69" y="1225"/>
                    <a:pt x="71" y="1203"/>
                  </a:cubicBezTo>
                  <a:cubicBezTo>
                    <a:pt x="86" y="1003"/>
                    <a:pt x="96" y="803"/>
                    <a:pt x="96" y="603"/>
                  </a:cubicBezTo>
                  <a:cubicBezTo>
                    <a:pt x="96" y="408"/>
                    <a:pt x="96" y="203"/>
                    <a:pt x="42" y="13"/>
                  </a:cubicBezTo>
                  <a:cubicBezTo>
                    <a:pt x="40" y="4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3624825" y="2367325"/>
              <a:ext cx="14950" cy="61575"/>
            </a:xfrm>
            <a:custGeom>
              <a:rect b="b" l="l" r="r" t="t"/>
              <a:pathLst>
                <a:path extrusionOk="0" h="2463" w="598">
                  <a:moveTo>
                    <a:pt x="253" y="0"/>
                  </a:moveTo>
                  <a:cubicBezTo>
                    <a:pt x="239" y="0"/>
                    <a:pt x="226" y="7"/>
                    <a:pt x="220" y="23"/>
                  </a:cubicBezTo>
                  <a:cubicBezTo>
                    <a:pt x="0" y="637"/>
                    <a:pt x="34" y="1349"/>
                    <a:pt x="264" y="1954"/>
                  </a:cubicBezTo>
                  <a:cubicBezTo>
                    <a:pt x="332" y="2125"/>
                    <a:pt x="415" y="2291"/>
                    <a:pt x="512" y="2447"/>
                  </a:cubicBezTo>
                  <a:cubicBezTo>
                    <a:pt x="521" y="2458"/>
                    <a:pt x="532" y="2463"/>
                    <a:pt x="544" y="2463"/>
                  </a:cubicBezTo>
                  <a:cubicBezTo>
                    <a:pt x="571" y="2463"/>
                    <a:pt x="598" y="2435"/>
                    <a:pt x="581" y="2408"/>
                  </a:cubicBezTo>
                  <a:cubicBezTo>
                    <a:pt x="244" y="1862"/>
                    <a:pt x="98" y="1208"/>
                    <a:pt x="171" y="574"/>
                  </a:cubicBezTo>
                  <a:cubicBezTo>
                    <a:pt x="190" y="393"/>
                    <a:pt x="234" y="218"/>
                    <a:pt x="283" y="42"/>
                  </a:cubicBezTo>
                  <a:cubicBezTo>
                    <a:pt x="292" y="16"/>
                    <a:pt x="273" y="0"/>
                    <a:pt x="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3631200" y="2367125"/>
              <a:ext cx="14850" cy="62325"/>
            </a:xfrm>
            <a:custGeom>
              <a:rect b="b" l="l" r="r" t="t"/>
              <a:pathLst>
                <a:path extrusionOk="0" h="2493" w="594">
                  <a:moveTo>
                    <a:pt x="18" y="0"/>
                  </a:moveTo>
                  <a:cubicBezTo>
                    <a:pt x="9" y="0"/>
                    <a:pt x="0" y="12"/>
                    <a:pt x="4" y="26"/>
                  </a:cubicBezTo>
                  <a:cubicBezTo>
                    <a:pt x="43" y="94"/>
                    <a:pt x="87" y="157"/>
                    <a:pt x="126" y="226"/>
                  </a:cubicBezTo>
                  <a:cubicBezTo>
                    <a:pt x="165" y="294"/>
                    <a:pt x="204" y="367"/>
                    <a:pt x="243" y="440"/>
                  </a:cubicBezTo>
                  <a:cubicBezTo>
                    <a:pt x="321" y="587"/>
                    <a:pt x="384" y="743"/>
                    <a:pt x="433" y="904"/>
                  </a:cubicBezTo>
                  <a:cubicBezTo>
                    <a:pt x="477" y="1055"/>
                    <a:pt x="501" y="1211"/>
                    <a:pt x="506" y="1367"/>
                  </a:cubicBezTo>
                  <a:cubicBezTo>
                    <a:pt x="511" y="1543"/>
                    <a:pt x="482" y="1713"/>
                    <a:pt x="438" y="1874"/>
                  </a:cubicBezTo>
                  <a:cubicBezTo>
                    <a:pt x="379" y="2074"/>
                    <a:pt x="306" y="2265"/>
                    <a:pt x="233" y="2455"/>
                  </a:cubicBezTo>
                  <a:cubicBezTo>
                    <a:pt x="223" y="2475"/>
                    <a:pt x="245" y="2492"/>
                    <a:pt x="264" y="2492"/>
                  </a:cubicBezTo>
                  <a:cubicBezTo>
                    <a:pt x="273" y="2492"/>
                    <a:pt x="282" y="2489"/>
                    <a:pt x="287" y="2479"/>
                  </a:cubicBezTo>
                  <a:cubicBezTo>
                    <a:pt x="433" y="2143"/>
                    <a:pt x="579" y="1796"/>
                    <a:pt x="589" y="1426"/>
                  </a:cubicBezTo>
                  <a:cubicBezTo>
                    <a:pt x="594" y="1094"/>
                    <a:pt x="482" y="762"/>
                    <a:pt x="335" y="470"/>
                  </a:cubicBezTo>
                  <a:cubicBezTo>
                    <a:pt x="292" y="387"/>
                    <a:pt x="248" y="304"/>
                    <a:pt x="194" y="221"/>
                  </a:cubicBezTo>
                  <a:cubicBezTo>
                    <a:pt x="145" y="148"/>
                    <a:pt x="92" y="70"/>
                    <a:pt x="28" y="6"/>
                  </a:cubicBezTo>
                  <a:cubicBezTo>
                    <a:pt x="25" y="2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3634700" y="2397450"/>
              <a:ext cx="3550" cy="30875"/>
            </a:xfrm>
            <a:custGeom>
              <a:rect b="b" l="l" r="r" t="t"/>
              <a:pathLst>
                <a:path extrusionOk="0" h="1235" w="142">
                  <a:moveTo>
                    <a:pt x="19" y="0"/>
                  </a:moveTo>
                  <a:cubicBezTo>
                    <a:pt x="10" y="0"/>
                    <a:pt x="0" y="7"/>
                    <a:pt x="0" y="18"/>
                  </a:cubicBezTo>
                  <a:cubicBezTo>
                    <a:pt x="0" y="115"/>
                    <a:pt x="10" y="218"/>
                    <a:pt x="20" y="315"/>
                  </a:cubicBezTo>
                  <a:cubicBezTo>
                    <a:pt x="30" y="413"/>
                    <a:pt x="39" y="510"/>
                    <a:pt x="49" y="608"/>
                  </a:cubicBezTo>
                  <a:cubicBezTo>
                    <a:pt x="64" y="803"/>
                    <a:pt x="69" y="1003"/>
                    <a:pt x="69" y="1198"/>
                  </a:cubicBezTo>
                  <a:cubicBezTo>
                    <a:pt x="69" y="1222"/>
                    <a:pt x="86" y="1235"/>
                    <a:pt x="103" y="1235"/>
                  </a:cubicBezTo>
                  <a:cubicBezTo>
                    <a:pt x="120" y="1235"/>
                    <a:pt x="137" y="1222"/>
                    <a:pt x="137" y="1198"/>
                  </a:cubicBezTo>
                  <a:cubicBezTo>
                    <a:pt x="142" y="998"/>
                    <a:pt x="137" y="798"/>
                    <a:pt x="122" y="598"/>
                  </a:cubicBezTo>
                  <a:cubicBezTo>
                    <a:pt x="117" y="500"/>
                    <a:pt x="108" y="408"/>
                    <a:pt x="93" y="310"/>
                  </a:cubicBezTo>
                  <a:cubicBezTo>
                    <a:pt x="78" y="208"/>
                    <a:pt x="69" y="110"/>
                    <a:pt x="34" y="13"/>
                  </a:cubicBezTo>
                  <a:cubicBezTo>
                    <a:pt x="32" y="4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3589100" y="2427000"/>
              <a:ext cx="19575" cy="60600"/>
            </a:xfrm>
            <a:custGeom>
              <a:rect b="b" l="l" r="r" t="t"/>
              <a:pathLst>
                <a:path extrusionOk="0" h="2424" w="783">
                  <a:moveTo>
                    <a:pt x="189" y="1"/>
                  </a:moveTo>
                  <a:cubicBezTo>
                    <a:pt x="175" y="1"/>
                    <a:pt x="162" y="8"/>
                    <a:pt x="156" y="26"/>
                  </a:cubicBezTo>
                  <a:cubicBezTo>
                    <a:pt x="0" y="665"/>
                    <a:pt x="107" y="1367"/>
                    <a:pt x="405" y="1947"/>
                  </a:cubicBezTo>
                  <a:cubicBezTo>
                    <a:pt x="488" y="2113"/>
                    <a:pt x="590" y="2269"/>
                    <a:pt x="702" y="2411"/>
                  </a:cubicBezTo>
                  <a:cubicBezTo>
                    <a:pt x="710" y="2420"/>
                    <a:pt x="719" y="2423"/>
                    <a:pt x="729" y="2423"/>
                  </a:cubicBezTo>
                  <a:cubicBezTo>
                    <a:pt x="756" y="2423"/>
                    <a:pt x="783" y="2392"/>
                    <a:pt x="761" y="2367"/>
                  </a:cubicBezTo>
                  <a:cubicBezTo>
                    <a:pt x="371" y="1860"/>
                    <a:pt x="161" y="1221"/>
                    <a:pt x="166" y="582"/>
                  </a:cubicBezTo>
                  <a:cubicBezTo>
                    <a:pt x="171" y="401"/>
                    <a:pt x="190" y="221"/>
                    <a:pt x="224" y="45"/>
                  </a:cubicBezTo>
                  <a:cubicBezTo>
                    <a:pt x="230" y="19"/>
                    <a:pt x="209" y="1"/>
                    <a:pt x="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3593800" y="2426825"/>
              <a:ext cx="19225" cy="61275"/>
            </a:xfrm>
            <a:custGeom>
              <a:rect b="b" l="l" r="r" t="t"/>
              <a:pathLst>
                <a:path extrusionOk="0" h="2451" w="769">
                  <a:moveTo>
                    <a:pt x="26" y="0"/>
                  </a:moveTo>
                  <a:cubicBezTo>
                    <a:pt x="13" y="0"/>
                    <a:pt x="1" y="12"/>
                    <a:pt x="12" y="23"/>
                  </a:cubicBezTo>
                  <a:cubicBezTo>
                    <a:pt x="56" y="86"/>
                    <a:pt x="105" y="145"/>
                    <a:pt x="149" y="213"/>
                  </a:cubicBezTo>
                  <a:cubicBezTo>
                    <a:pt x="197" y="277"/>
                    <a:pt x="241" y="340"/>
                    <a:pt x="285" y="408"/>
                  </a:cubicBezTo>
                  <a:cubicBezTo>
                    <a:pt x="378" y="545"/>
                    <a:pt x="456" y="691"/>
                    <a:pt x="519" y="838"/>
                  </a:cubicBezTo>
                  <a:cubicBezTo>
                    <a:pt x="578" y="984"/>
                    <a:pt x="627" y="1140"/>
                    <a:pt x="646" y="1296"/>
                  </a:cubicBezTo>
                  <a:cubicBezTo>
                    <a:pt x="671" y="1467"/>
                    <a:pt x="656" y="1647"/>
                    <a:pt x="627" y="1813"/>
                  </a:cubicBezTo>
                  <a:cubicBezTo>
                    <a:pt x="592" y="2018"/>
                    <a:pt x="539" y="2218"/>
                    <a:pt x="485" y="2413"/>
                  </a:cubicBezTo>
                  <a:cubicBezTo>
                    <a:pt x="479" y="2436"/>
                    <a:pt x="496" y="2451"/>
                    <a:pt x="513" y="2451"/>
                  </a:cubicBezTo>
                  <a:cubicBezTo>
                    <a:pt x="525" y="2451"/>
                    <a:pt x="538" y="2444"/>
                    <a:pt x="544" y="2428"/>
                  </a:cubicBezTo>
                  <a:cubicBezTo>
                    <a:pt x="656" y="2081"/>
                    <a:pt x="768" y="1720"/>
                    <a:pt x="734" y="1350"/>
                  </a:cubicBezTo>
                  <a:cubicBezTo>
                    <a:pt x="705" y="1018"/>
                    <a:pt x="563" y="711"/>
                    <a:pt x="388" y="433"/>
                  </a:cubicBezTo>
                  <a:cubicBezTo>
                    <a:pt x="334" y="355"/>
                    <a:pt x="280" y="277"/>
                    <a:pt x="222" y="203"/>
                  </a:cubicBezTo>
                  <a:cubicBezTo>
                    <a:pt x="163" y="135"/>
                    <a:pt x="105" y="62"/>
                    <a:pt x="36" y="3"/>
                  </a:cubicBezTo>
                  <a:cubicBezTo>
                    <a:pt x="33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3600425" y="2456550"/>
              <a:ext cx="6550" cy="30450"/>
            </a:xfrm>
            <a:custGeom>
              <a:rect b="b" l="l" r="r" t="t"/>
              <a:pathLst>
                <a:path extrusionOk="0" h="1218" w="262">
                  <a:moveTo>
                    <a:pt x="21" y="1"/>
                  </a:moveTo>
                  <a:cubicBezTo>
                    <a:pt x="11" y="1"/>
                    <a:pt x="1" y="7"/>
                    <a:pt x="1" y="19"/>
                  </a:cubicBezTo>
                  <a:cubicBezTo>
                    <a:pt x="20" y="209"/>
                    <a:pt x="74" y="405"/>
                    <a:pt x="108" y="595"/>
                  </a:cubicBezTo>
                  <a:cubicBezTo>
                    <a:pt x="142" y="790"/>
                    <a:pt x="171" y="985"/>
                    <a:pt x="191" y="1185"/>
                  </a:cubicBezTo>
                  <a:cubicBezTo>
                    <a:pt x="193" y="1207"/>
                    <a:pt x="212" y="1218"/>
                    <a:pt x="229" y="1218"/>
                  </a:cubicBezTo>
                  <a:cubicBezTo>
                    <a:pt x="246" y="1218"/>
                    <a:pt x="262" y="1207"/>
                    <a:pt x="259" y="1185"/>
                  </a:cubicBezTo>
                  <a:cubicBezTo>
                    <a:pt x="245" y="985"/>
                    <a:pt x="220" y="785"/>
                    <a:pt x="186" y="590"/>
                  </a:cubicBezTo>
                  <a:cubicBezTo>
                    <a:pt x="152" y="395"/>
                    <a:pt x="118" y="190"/>
                    <a:pt x="35" y="9"/>
                  </a:cubicBezTo>
                  <a:cubicBezTo>
                    <a:pt x="33" y="4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3554100" y="2508225"/>
              <a:ext cx="22375" cy="59450"/>
            </a:xfrm>
            <a:custGeom>
              <a:rect b="b" l="l" r="r" t="t"/>
              <a:pathLst>
                <a:path extrusionOk="0" h="2378" w="895">
                  <a:moveTo>
                    <a:pt x="141" y="0"/>
                  </a:moveTo>
                  <a:cubicBezTo>
                    <a:pt x="126" y="0"/>
                    <a:pt x="112" y="8"/>
                    <a:pt x="107" y="25"/>
                  </a:cubicBezTo>
                  <a:cubicBezTo>
                    <a:pt x="0" y="669"/>
                    <a:pt x="151" y="1362"/>
                    <a:pt x="483" y="1918"/>
                  </a:cubicBezTo>
                  <a:cubicBezTo>
                    <a:pt x="576" y="2079"/>
                    <a:pt x="693" y="2230"/>
                    <a:pt x="815" y="2367"/>
                  </a:cubicBezTo>
                  <a:cubicBezTo>
                    <a:pt x="822" y="2374"/>
                    <a:pt x="831" y="2377"/>
                    <a:pt x="840" y="2377"/>
                  </a:cubicBezTo>
                  <a:cubicBezTo>
                    <a:pt x="869" y="2377"/>
                    <a:pt x="895" y="2339"/>
                    <a:pt x="868" y="2313"/>
                  </a:cubicBezTo>
                  <a:cubicBezTo>
                    <a:pt x="444" y="1835"/>
                    <a:pt x="190" y="1206"/>
                    <a:pt x="156" y="567"/>
                  </a:cubicBezTo>
                  <a:cubicBezTo>
                    <a:pt x="146" y="391"/>
                    <a:pt x="156" y="211"/>
                    <a:pt x="176" y="35"/>
                  </a:cubicBezTo>
                  <a:cubicBezTo>
                    <a:pt x="179" y="13"/>
                    <a:pt x="160" y="0"/>
                    <a:pt x="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3557675" y="2507925"/>
              <a:ext cx="21925" cy="60375"/>
            </a:xfrm>
            <a:custGeom>
              <a:rect b="b" l="l" r="r" t="t"/>
              <a:pathLst>
                <a:path extrusionOk="0" h="2415" w="877">
                  <a:moveTo>
                    <a:pt x="15" y="0"/>
                  </a:moveTo>
                  <a:cubicBezTo>
                    <a:pt x="5" y="0"/>
                    <a:pt x="0" y="16"/>
                    <a:pt x="8" y="27"/>
                  </a:cubicBezTo>
                  <a:cubicBezTo>
                    <a:pt x="52" y="91"/>
                    <a:pt x="111" y="145"/>
                    <a:pt x="160" y="203"/>
                  </a:cubicBezTo>
                  <a:cubicBezTo>
                    <a:pt x="213" y="266"/>
                    <a:pt x="262" y="330"/>
                    <a:pt x="311" y="398"/>
                  </a:cubicBezTo>
                  <a:cubicBezTo>
                    <a:pt x="408" y="525"/>
                    <a:pt x="496" y="662"/>
                    <a:pt x="569" y="808"/>
                  </a:cubicBezTo>
                  <a:cubicBezTo>
                    <a:pt x="638" y="949"/>
                    <a:pt x="696" y="1096"/>
                    <a:pt x="725" y="1252"/>
                  </a:cubicBezTo>
                  <a:cubicBezTo>
                    <a:pt x="764" y="1418"/>
                    <a:pt x="764" y="1593"/>
                    <a:pt x="750" y="1764"/>
                  </a:cubicBezTo>
                  <a:cubicBezTo>
                    <a:pt x="730" y="1969"/>
                    <a:pt x="686" y="2174"/>
                    <a:pt x="647" y="2379"/>
                  </a:cubicBezTo>
                  <a:cubicBezTo>
                    <a:pt x="641" y="2399"/>
                    <a:pt x="661" y="2415"/>
                    <a:pt x="679" y="2415"/>
                  </a:cubicBezTo>
                  <a:cubicBezTo>
                    <a:pt x="691" y="2415"/>
                    <a:pt x="702" y="2408"/>
                    <a:pt x="706" y="2393"/>
                  </a:cubicBezTo>
                  <a:cubicBezTo>
                    <a:pt x="794" y="2032"/>
                    <a:pt x="877" y="1661"/>
                    <a:pt x="818" y="1291"/>
                  </a:cubicBezTo>
                  <a:cubicBezTo>
                    <a:pt x="764" y="964"/>
                    <a:pt x="599" y="662"/>
                    <a:pt x="399" y="398"/>
                  </a:cubicBezTo>
                  <a:cubicBezTo>
                    <a:pt x="345" y="325"/>
                    <a:pt x="286" y="257"/>
                    <a:pt x="223" y="188"/>
                  </a:cubicBezTo>
                  <a:cubicBezTo>
                    <a:pt x="160" y="120"/>
                    <a:pt x="96" y="57"/>
                    <a:pt x="23" y="3"/>
                  </a:cubicBezTo>
                  <a:cubicBezTo>
                    <a:pt x="20" y="1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3566200" y="2537150"/>
              <a:ext cx="8675" cy="30125"/>
            </a:xfrm>
            <a:custGeom>
              <a:rect b="b" l="l" r="r" t="t"/>
              <a:pathLst>
                <a:path extrusionOk="0" h="1205" w="347">
                  <a:moveTo>
                    <a:pt x="20" y="0"/>
                  </a:moveTo>
                  <a:cubicBezTo>
                    <a:pt x="10" y="0"/>
                    <a:pt x="1" y="11"/>
                    <a:pt x="4" y="24"/>
                  </a:cubicBezTo>
                  <a:cubicBezTo>
                    <a:pt x="19" y="122"/>
                    <a:pt x="48" y="214"/>
                    <a:pt x="72" y="307"/>
                  </a:cubicBezTo>
                  <a:cubicBezTo>
                    <a:pt x="101" y="405"/>
                    <a:pt x="126" y="502"/>
                    <a:pt x="150" y="600"/>
                  </a:cubicBezTo>
                  <a:cubicBezTo>
                    <a:pt x="199" y="790"/>
                    <a:pt x="243" y="985"/>
                    <a:pt x="272" y="1180"/>
                  </a:cubicBezTo>
                  <a:cubicBezTo>
                    <a:pt x="276" y="1198"/>
                    <a:pt x="289" y="1205"/>
                    <a:pt x="303" y="1205"/>
                  </a:cubicBezTo>
                  <a:cubicBezTo>
                    <a:pt x="324" y="1205"/>
                    <a:pt x="346" y="1187"/>
                    <a:pt x="340" y="1161"/>
                  </a:cubicBezTo>
                  <a:cubicBezTo>
                    <a:pt x="311" y="961"/>
                    <a:pt x="272" y="766"/>
                    <a:pt x="223" y="571"/>
                  </a:cubicBezTo>
                  <a:cubicBezTo>
                    <a:pt x="175" y="380"/>
                    <a:pt x="131" y="180"/>
                    <a:pt x="33" y="10"/>
                  </a:cubicBezTo>
                  <a:cubicBezTo>
                    <a:pt x="30" y="3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>
            <p:ph type="title"/>
          </p:nvPr>
        </p:nvSpPr>
        <p:spPr>
          <a:xfrm>
            <a:off x="3037575" y="1985613"/>
            <a:ext cx="45654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1" name="Google Shape;371;p14"/>
          <p:cNvSpPr txBox="1"/>
          <p:nvPr>
            <p:ph idx="1" type="subTitle"/>
          </p:nvPr>
        </p:nvSpPr>
        <p:spPr>
          <a:xfrm>
            <a:off x="3037575" y="2748763"/>
            <a:ext cx="4565400" cy="4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2" name="Google Shape;372;p14"/>
          <p:cNvSpPr txBox="1"/>
          <p:nvPr>
            <p:ph hasCustomPrompt="1" idx="2" type="title"/>
          </p:nvPr>
        </p:nvSpPr>
        <p:spPr>
          <a:xfrm>
            <a:off x="1541013" y="2157185"/>
            <a:ext cx="1364700" cy="8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73" name="Google Shape;373;p14"/>
          <p:cNvSpPr/>
          <p:nvPr/>
        </p:nvSpPr>
        <p:spPr>
          <a:xfrm>
            <a:off x="-761112" y="-208425"/>
            <a:ext cx="2242193" cy="1443785"/>
          </a:xfrm>
          <a:custGeom>
            <a:rect b="b" l="l" r="r" t="t"/>
            <a:pathLst>
              <a:path extrusionOk="0" h="20047" w="31134">
                <a:moveTo>
                  <a:pt x="9226" y="0"/>
                </a:moveTo>
                <a:cubicBezTo>
                  <a:pt x="7908" y="0"/>
                  <a:pt x="6623" y="420"/>
                  <a:pt x="5559" y="1197"/>
                </a:cubicBezTo>
                <a:cubicBezTo>
                  <a:pt x="5559" y="1197"/>
                  <a:pt x="1259" y="4131"/>
                  <a:pt x="345" y="8987"/>
                </a:cubicBezTo>
                <a:cubicBezTo>
                  <a:pt x="1" y="10821"/>
                  <a:pt x="597" y="13102"/>
                  <a:pt x="1797" y="14526"/>
                </a:cubicBezTo>
                <a:cubicBezTo>
                  <a:pt x="3821" y="16920"/>
                  <a:pt x="7657" y="20047"/>
                  <a:pt x="13896" y="20047"/>
                </a:cubicBezTo>
                <a:cubicBezTo>
                  <a:pt x="14831" y="20047"/>
                  <a:pt x="15820" y="19977"/>
                  <a:pt x="16865" y="19823"/>
                </a:cubicBezTo>
                <a:cubicBezTo>
                  <a:pt x="23168" y="18895"/>
                  <a:pt x="26982" y="13898"/>
                  <a:pt x="29205" y="9228"/>
                </a:cubicBezTo>
                <a:cubicBezTo>
                  <a:pt x="31133" y="5177"/>
                  <a:pt x="28245" y="484"/>
                  <a:pt x="23758" y="369"/>
                </a:cubicBezTo>
                <a:lnTo>
                  <a:pt x="9381" y="2"/>
                </a:lnTo>
                <a:cubicBezTo>
                  <a:pt x="9329" y="1"/>
                  <a:pt x="9277" y="0"/>
                  <a:pt x="9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" name="Google Shape;374;p14"/>
          <p:cNvGrpSpPr/>
          <p:nvPr/>
        </p:nvGrpSpPr>
        <p:grpSpPr>
          <a:xfrm>
            <a:off x="6830276" y="4063021"/>
            <a:ext cx="1850003" cy="1222660"/>
            <a:chOff x="-79055" y="4443125"/>
            <a:chExt cx="1272266" cy="840836"/>
          </a:xfrm>
        </p:grpSpPr>
        <p:sp>
          <p:nvSpPr>
            <p:cNvPr id="375" name="Google Shape;375;p14"/>
            <p:cNvSpPr/>
            <p:nvPr/>
          </p:nvSpPr>
          <p:spPr>
            <a:xfrm>
              <a:off x="-79055" y="4443125"/>
              <a:ext cx="1272266" cy="840836"/>
            </a:xfrm>
            <a:custGeom>
              <a:rect b="b" l="l" r="r" t="t"/>
              <a:pathLst>
                <a:path extrusionOk="0" h="11064" w="16742">
                  <a:moveTo>
                    <a:pt x="7838" y="0"/>
                  </a:moveTo>
                  <a:cubicBezTo>
                    <a:pt x="6841" y="0"/>
                    <a:pt x="5823" y="88"/>
                    <a:pt x="4848" y="354"/>
                  </a:cubicBezTo>
                  <a:cubicBezTo>
                    <a:pt x="2888" y="893"/>
                    <a:pt x="1358" y="2148"/>
                    <a:pt x="760" y="3712"/>
                  </a:cubicBezTo>
                  <a:cubicBezTo>
                    <a:pt x="439" y="4551"/>
                    <a:pt x="376" y="5457"/>
                    <a:pt x="318" y="6333"/>
                  </a:cubicBezTo>
                  <a:lnTo>
                    <a:pt x="0" y="11061"/>
                  </a:lnTo>
                  <a:lnTo>
                    <a:pt x="26" y="11064"/>
                  </a:lnTo>
                  <a:lnTo>
                    <a:pt x="344" y="6336"/>
                  </a:lnTo>
                  <a:cubicBezTo>
                    <a:pt x="404" y="5460"/>
                    <a:pt x="464" y="4557"/>
                    <a:pt x="785" y="3721"/>
                  </a:cubicBezTo>
                  <a:cubicBezTo>
                    <a:pt x="1381" y="2165"/>
                    <a:pt x="2903" y="916"/>
                    <a:pt x="4854" y="380"/>
                  </a:cubicBezTo>
                  <a:cubicBezTo>
                    <a:pt x="5824" y="114"/>
                    <a:pt x="6837" y="27"/>
                    <a:pt x="7830" y="27"/>
                  </a:cubicBezTo>
                  <a:cubicBezTo>
                    <a:pt x="8680" y="27"/>
                    <a:pt x="9514" y="91"/>
                    <a:pt x="10292" y="162"/>
                  </a:cubicBezTo>
                  <a:cubicBezTo>
                    <a:pt x="11283" y="251"/>
                    <a:pt x="12231" y="380"/>
                    <a:pt x="12942" y="964"/>
                  </a:cubicBezTo>
                  <a:cubicBezTo>
                    <a:pt x="14082" y="1901"/>
                    <a:pt x="14618" y="3317"/>
                    <a:pt x="15137" y="4686"/>
                  </a:cubicBezTo>
                  <a:cubicBezTo>
                    <a:pt x="15240" y="4958"/>
                    <a:pt x="15346" y="5242"/>
                    <a:pt x="15455" y="5511"/>
                  </a:cubicBezTo>
                  <a:cubicBezTo>
                    <a:pt x="16140" y="7204"/>
                    <a:pt x="16432" y="9035"/>
                    <a:pt x="16713" y="10809"/>
                  </a:cubicBezTo>
                  <a:lnTo>
                    <a:pt x="16741" y="10803"/>
                  </a:lnTo>
                  <a:cubicBezTo>
                    <a:pt x="16458" y="9030"/>
                    <a:pt x="16165" y="7199"/>
                    <a:pt x="15481" y="5500"/>
                  </a:cubicBezTo>
                  <a:cubicBezTo>
                    <a:pt x="15372" y="5230"/>
                    <a:pt x="15266" y="4950"/>
                    <a:pt x="15162" y="4675"/>
                  </a:cubicBezTo>
                  <a:cubicBezTo>
                    <a:pt x="14644" y="3302"/>
                    <a:pt x="14105" y="1884"/>
                    <a:pt x="12959" y="944"/>
                  </a:cubicBezTo>
                  <a:cubicBezTo>
                    <a:pt x="12240" y="354"/>
                    <a:pt x="11289" y="225"/>
                    <a:pt x="10295" y="133"/>
                  </a:cubicBezTo>
                  <a:cubicBezTo>
                    <a:pt x="9518" y="64"/>
                    <a:pt x="8686" y="0"/>
                    <a:pt x="78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-21" y="4522768"/>
              <a:ext cx="1103107" cy="740520"/>
            </a:xfrm>
            <a:custGeom>
              <a:rect b="b" l="l" r="r" t="t"/>
              <a:pathLst>
                <a:path extrusionOk="0" h="9744" w="14516">
                  <a:moveTo>
                    <a:pt x="7578" y="1"/>
                  </a:moveTo>
                  <a:cubicBezTo>
                    <a:pt x="7522" y="1"/>
                    <a:pt x="7468" y="1"/>
                    <a:pt x="7415" y="2"/>
                  </a:cubicBezTo>
                  <a:cubicBezTo>
                    <a:pt x="6117" y="25"/>
                    <a:pt x="4860" y="337"/>
                    <a:pt x="3693" y="673"/>
                  </a:cubicBezTo>
                  <a:cubicBezTo>
                    <a:pt x="2914" y="896"/>
                    <a:pt x="2106" y="1163"/>
                    <a:pt x="1545" y="1741"/>
                  </a:cubicBezTo>
                  <a:cubicBezTo>
                    <a:pt x="914" y="2389"/>
                    <a:pt x="694" y="3314"/>
                    <a:pt x="536" y="4131"/>
                  </a:cubicBezTo>
                  <a:cubicBezTo>
                    <a:pt x="178" y="5976"/>
                    <a:pt x="0" y="7864"/>
                    <a:pt x="3" y="9744"/>
                  </a:cubicBezTo>
                  <a:lnTo>
                    <a:pt x="32" y="9744"/>
                  </a:lnTo>
                  <a:cubicBezTo>
                    <a:pt x="26" y="7867"/>
                    <a:pt x="207" y="5979"/>
                    <a:pt x="562" y="4137"/>
                  </a:cubicBezTo>
                  <a:cubicBezTo>
                    <a:pt x="719" y="3323"/>
                    <a:pt x="940" y="2400"/>
                    <a:pt x="1565" y="1759"/>
                  </a:cubicBezTo>
                  <a:cubicBezTo>
                    <a:pt x="2121" y="1186"/>
                    <a:pt x="2926" y="919"/>
                    <a:pt x="3699" y="698"/>
                  </a:cubicBezTo>
                  <a:cubicBezTo>
                    <a:pt x="4865" y="366"/>
                    <a:pt x="6120" y="54"/>
                    <a:pt x="7415" y="28"/>
                  </a:cubicBezTo>
                  <a:cubicBezTo>
                    <a:pt x="7462" y="27"/>
                    <a:pt x="7510" y="27"/>
                    <a:pt x="7559" y="27"/>
                  </a:cubicBezTo>
                  <a:cubicBezTo>
                    <a:pt x="8525" y="27"/>
                    <a:pt x="9860" y="199"/>
                    <a:pt x="11014" y="979"/>
                  </a:cubicBezTo>
                  <a:cubicBezTo>
                    <a:pt x="11991" y="1641"/>
                    <a:pt x="12779" y="2698"/>
                    <a:pt x="13355" y="4122"/>
                  </a:cubicBezTo>
                  <a:cubicBezTo>
                    <a:pt x="14151" y="6085"/>
                    <a:pt x="14489" y="7231"/>
                    <a:pt x="14148" y="9251"/>
                  </a:cubicBezTo>
                  <a:lnTo>
                    <a:pt x="14174" y="9257"/>
                  </a:lnTo>
                  <a:cubicBezTo>
                    <a:pt x="14515" y="7231"/>
                    <a:pt x="14177" y="6082"/>
                    <a:pt x="13380" y="4111"/>
                  </a:cubicBezTo>
                  <a:cubicBezTo>
                    <a:pt x="12802" y="2681"/>
                    <a:pt x="12011" y="1621"/>
                    <a:pt x="11028" y="956"/>
                  </a:cubicBezTo>
                  <a:cubicBezTo>
                    <a:pt x="9879" y="178"/>
                    <a:pt x="8545" y="1"/>
                    <a:pt x="75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5683" y="4589644"/>
              <a:ext cx="937595" cy="663230"/>
            </a:xfrm>
            <a:custGeom>
              <a:rect b="b" l="l" r="r" t="t"/>
              <a:pathLst>
                <a:path extrusionOk="0" h="8727" w="12338">
                  <a:moveTo>
                    <a:pt x="6227" y="0"/>
                  </a:moveTo>
                  <a:cubicBezTo>
                    <a:pt x="4365" y="0"/>
                    <a:pt x="2480" y="1108"/>
                    <a:pt x="1379" y="2870"/>
                  </a:cubicBezTo>
                  <a:cubicBezTo>
                    <a:pt x="396" y="4443"/>
                    <a:pt x="1" y="6523"/>
                    <a:pt x="267" y="8726"/>
                  </a:cubicBezTo>
                  <a:lnTo>
                    <a:pt x="296" y="8723"/>
                  </a:lnTo>
                  <a:cubicBezTo>
                    <a:pt x="29" y="6526"/>
                    <a:pt x="422" y="4451"/>
                    <a:pt x="1402" y="2884"/>
                  </a:cubicBezTo>
                  <a:cubicBezTo>
                    <a:pt x="2497" y="1131"/>
                    <a:pt x="4374" y="26"/>
                    <a:pt x="6227" y="26"/>
                  </a:cubicBezTo>
                  <a:cubicBezTo>
                    <a:pt x="6294" y="26"/>
                    <a:pt x="6361" y="28"/>
                    <a:pt x="6427" y="30"/>
                  </a:cubicBezTo>
                  <a:cubicBezTo>
                    <a:pt x="7335" y="71"/>
                    <a:pt x="8249" y="377"/>
                    <a:pt x="8997" y="899"/>
                  </a:cubicBezTo>
                  <a:cubicBezTo>
                    <a:pt x="9453" y="1214"/>
                    <a:pt x="9874" y="1621"/>
                    <a:pt x="10287" y="2136"/>
                  </a:cubicBezTo>
                  <a:cubicBezTo>
                    <a:pt x="11688" y="3898"/>
                    <a:pt x="12338" y="6190"/>
                    <a:pt x="12063" y="8425"/>
                  </a:cubicBezTo>
                  <a:lnTo>
                    <a:pt x="12092" y="8428"/>
                  </a:lnTo>
                  <a:cubicBezTo>
                    <a:pt x="12223" y="7334"/>
                    <a:pt x="12132" y="6182"/>
                    <a:pt x="11825" y="5096"/>
                  </a:cubicBezTo>
                  <a:cubicBezTo>
                    <a:pt x="11519" y="4010"/>
                    <a:pt x="10994" y="2982"/>
                    <a:pt x="10307" y="2119"/>
                  </a:cubicBezTo>
                  <a:cubicBezTo>
                    <a:pt x="9894" y="1601"/>
                    <a:pt x="9470" y="1194"/>
                    <a:pt x="9014" y="876"/>
                  </a:cubicBezTo>
                  <a:cubicBezTo>
                    <a:pt x="8261" y="354"/>
                    <a:pt x="7344" y="42"/>
                    <a:pt x="6427" y="5"/>
                  </a:cubicBezTo>
                  <a:cubicBezTo>
                    <a:pt x="6360" y="2"/>
                    <a:pt x="6294" y="0"/>
                    <a:pt x="622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139505" y="4711388"/>
              <a:ext cx="772388" cy="528183"/>
            </a:xfrm>
            <a:custGeom>
              <a:rect b="b" l="l" r="r" t="t"/>
              <a:pathLst>
                <a:path extrusionOk="0" h="6950" w="10164">
                  <a:moveTo>
                    <a:pt x="6069" y="0"/>
                  </a:moveTo>
                  <a:cubicBezTo>
                    <a:pt x="5359" y="0"/>
                    <a:pt x="4563" y="152"/>
                    <a:pt x="3688" y="454"/>
                  </a:cubicBezTo>
                  <a:cubicBezTo>
                    <a:pt x="2961" y="703"/>
                    <a:pt x="1912" y="1130"/>
                    <a:pt x="1201" y="1932"/>
                  </a:cubicBezTo>
                  <a:cubicBezTo>
                    <a:pt x="668" y="2534"/>
                    <a:pt x="316" y="3336"/>
                    <a:pt x="150" y="4319"/>
                  </a:cubicBezTo>
                  <a:cubicBezTo>
                    <a:pt x="1" y="5190"/>
                    <a:pt x="18" y="6084"/>
                    <a:pt x="35" y="6949"/>
                  </a:cubicBezTo>
                  <a:lnTo>
                    <a:pt x="61" y="6949"/>
                  </a:lnTo>
                  <a:cubicBezTo>
                    <a:pt x="44" y="6084"/>
                    <a:pt x="30" y="5190"/>
                    <a:pt x="176" y="4325"/>
                  </a:cubicBezTo>
                  <a:cubicBezTo>
                    <a:pt x="342" y="3345"/>
                    <a:pt x="691" y="2548"/>
                    <a:pt x="1221" y="1953"/>
                  </a:cubicBezTo>
                  <a:cubicBezTo>
                    <a:pt x="1929" y="1153"/>
                    <a:pt x="2972" y="729"/>
                    <a:pt x="3697" y="480"/>
                  </a:cubicBezTo>
                  <a:cubicBezTo>
                    <a:pt x="4569" y="179"/>
                    <a:pt x="5361" y="28"/>
                    <a:pt x="6067" y="28"/>
                  </a:cubicBezTo>
                  <a:cubicBezTo>
                    <a:pt x="6739" y="28"/>
                    <a:pt x="7334" y="165"/>
                    <a:pt x="7848" y="437"/>
                  </a:cubicBezTo>
                  <a:cubicBezTo>
                    <a:pt x="8782" y="933"/>
                    <a:pt x="9507" y="1944"/>
                    <a:pt x="9837" y="3210"/>
                  </a:cubicBezTo>
                  <a:cubicBezTo>
                    <a:pt x="10138" y="4356"/>
                    <a:pt x="10112" y="5554"/>
                    <a:pt x="10086" y="6714"/>
                  </a:cubicBezTo>
                  <a:cubicBezTo>
                    <a:pt x="10086" y="6726"/>
                    <a:pt x="10092" y="6734"/>
                    <a:pt x="10100" y="6743"/>
                  </a:cubicBezTo>
                  <a:cubicBezTo>
                    <a:pt x="10103" y="6746"/>
                    <a:pt x="10109" y="6754"/>
                    <a:pt x="10109" y="6754"/>
                  </a:cubicBezTo>
                  <a:lnTo>
                    <a:pt x="10135" y="6754"/>
                  </a:lnTo>
                  <a:cubicBezTo>
                    <a:pt x="10135" y="6743"/>
                    <a:pt x="10129" y="6734"/>
                    <a:pt x="10120" y="6726"/>
                  </a:cubicBezTo>
                  <a:cubicBezTo>
                    <a:pt x="10118" y="6723"/>
                    <a:pt x="10112" y="6717"/>
                    <a:pt x="10112" y="6714"/>
                  </a:cubicBezTo>
                  <a:cubicBezTo>
                    <a:pt x="10138" y="5554"/>
                    <a:pt x="10163" y="4354"/>
                    <a:pt x="9865" y="3205"/>
                  </a:cubicBezTo>
                  <a:cubicBezTo>
                    <a:pt x="9533" y="1930"/>
                    <a:pt x="8803" y="913"/>
                    <a:pt x="7860" y="411"/>
                  </a:cubicBezTo>
                  <a:cubicBezTo>
                    <a:pt x="7343" y="137"/>
                    <a:pt x="6744" y="0"/>
                    <a:pt x="60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188066" y="4817781"/>
              <a:ext cx="683553" cy="404535"/>
            </a:xfrm>
            <a:custGeom>
              <a:rect b="b" l="l" r="r" t="t"/>
              <a:pathLst>
                <a:path extrusionOk="0" h="5323" w="8995">
                  <a:moveTo>
                    <a:pt x="5225" y="0"/>
                  </a:moveTo>
                  <a:cubicBezTo>
                    <a:pt x="5122" y="0"/>
                    <a:pt x="5017" y="1"/>
                    <a:pt x="4912" y="2"/>
                  </a:cubicBezTo>
                  <a:cubicBezTo>
                    <a:pt x="4227" y="8"/>
                    <a:pt x="3519" y="17"/>
                    <a:pt x="2837" y="160"/>
                  </a:cubicBezTo>
                  <a:cubicBezTo>
                    <a:pt x="2075" y="320"/>
                    <a:pt x="1442" y="644"/>
                    <a:pt x="1004" y="1094"/>
                  </a:cubicBezTo>
                  <a:cubicBezTo>
                    <a:pt x="413" y="1699"/>
                    <a:pt x="190" y="2512"/>
                    <a:pt x="107" y="3088"/>
                  </a:cubicBezTo>
                  <a:cubicBezTo>
                    <a:pt x="1" y="3825"/>
                    <a:pt x="52" y="4575"/>
                    <a:pt x="98" y="5303"/>
                  </a:cubicBezTo>
                  <a:lnTo>
                    <a:pt x="127" y="5300"/>
                  </a:lnTo>
                  <a:cubicBezTo>
                    <a:pt x="78" y="4575"/>
                    <a:pt x="29" y="3825"/>
                    <a:pt x="133" y="3091"/>
                  </a:cubicBezTo>
                  <a:cubicBezTo>
                    <a:pt x="216" y="2521"/>
                    <a:pt x="436" y="1713"/>
                    <a:pt x="1024" y="1111"/>
                  </a:cubicBezTo>
                  <a:cubicBezTo>
                    <a:pt x="1459" y="667"/>
                    <a:pt x="2087" y="346"/>
                    <a:pt x="2843" y="186"/>
                  </a:cubicBezTo>
                  <a:cubicBezTo>
                    <a:pt x="3525" y="43"/>
                    <a:pt x="4230" y="37"/>
                    <a:pt x="4912" y="28"/>
                  </a:cubicBezTo>
                  <a:cubicBezTo>
                    <a:pt x="5006" y="27"/>
                    <a:pt x="5099" y="27"/>
                    <a:pt x="5192" y="27"/>
                  </a:cubicBezTo>
                  <a:cubicBezTo>
                    <a:pt x="6163" y="27"/>
                    <a:pt x="7023" y="98"/>
                    <a:pt x="7714" y="593"/>
                  </a:cubicBezTo>
                  <a:cubicBezTo>
                    <a:pt x="8338" y="1040"/>
                    <a:pt x="8757" y="1839"/>
                    <a:pt x="8868" y="2782"/>
                  </a:cubicBezTo>
                  <a:cubicBezTo>
                    <a:pt x="8969" y="3633"/>
                    <a:pt x="8828" y="4489"/>
                    <a:pt x="8694" y="5317"/>
                  </a:cubicBezTo>
                  <a:lnTo>
                    <a:pt x="8722" y="5323"/>
                  </a:lnTo>
                  <a:cubicBezTo>
                    <a:pt x="8857" y="4492"/>
                    <a:pt x="8994" y="3633"/>
                    <a:pt x="8894" y="2776"/>
                  </a:cubicBezTo>
                  <a:cubicBezTo>
                    <a:pt x="8782" y="1828"/>
                    <a:pt x="8358" y="1022"/>
                    <a:pt x="7731" y="573"/>
                  </a:cubicBezTo>
                  <a:cubicBezTo>
                    <a:pt x="7040" y="78"/>
                    <a:pt x="6186" y="0"/>
                    <a:pt x="52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271888" y="4884049"/>
              <a:ext cx="498663" cy="339633"/>
            </a:xfrm>
            <a:custGeom>
              <a:rect b="b" l="l" r="r" t="t"/>
              <a:pathLst>
                <a:path extrusionOk="0" h="4469" w="6562">
                  <a:moveTo>
                    <a:pt x="3369" y="1"/>
                  </a:moveTo>
                  <a:cubicBezTo>
                    <a:pt x="2928" y="1"/>
                    <a:pt x="2481" y="51"/>
                    <a:pt x="2058" y="107"/>
                  </a:cubicBezTo>
                  <a:cubicBezTo>
                    <a:pt x="1608" y="168"/>
                    <a:pt x="1181" y="245"/>
                    <a:pt x="875" y="526"/>
                  </a:cubicBezTo>
                  <a:cubicBezTo>
                    <a:pt x="591" y="786"/>
                    <a:pt x="471" y="1170"/>
                    <a:pt x="382" y="1511"/>
                  </a:cubicBezTo>
                  <a:cubicBezTo>
                    <a:pt x="141" y="2428"/>
                    <a:pt x="12" y="3374"/>
                    <a:pt x="1" y="4322"/>
                  </a:cubicBezTo>
                  <a:lnTo>
                    <a:pt x="30" y="4322"/>
                  </a:lnTo>
                  <a:cubicBezTo>
                    <a:pt x="41" y="3377"/>
                    <a:pt x="167" y="2434"/>
                    <a:pt x="408" y="1517"/>
                  </a:cubicBezTo>
                  <a:cubicBezTo>
                    <a:pt x="497" y="1182"/>
                    <a:pt x="614" y="801"/>
                    <a:pt x="892" y="546"/>
                  </a:cubicBezTo>
                  <a:cubicBezTo>
                    <a:pt x="1193" y="271"/>
                    <a:pt x="1617" y="193"/>
                    <a:pt x="2061" y="133"/>
                  </a:cubicBezTo>
                  <a:cubicBezTo>
                    <a:pt x="2484" y="77"/>
                    <a:pt x="2931" y="26"/>
                    <a:pt x="3371" y="26"/>
                  </a:cubicBezTo>
                  <a:cubicBezTo>
                    <a:pt x="4021" y="26"/>
                    <a:pt x="4656" y="136"/>
                    <a:pt x="5184" y="494"/>
                  </a:cubicBezTo>
                  <a:cubicBezTo>
                    <a:pt x="5728" y="864"/>
                    <a:pt x="6138" y="1503"/>
                    <a:pt x="6341" y="2291"/>
                  </a:cubicBezTo>
                  <a:cubicBezTo>
                    <a:pt x="6522" y="3004"/>
                    <a:pt x="6528" y="3746"/>
                    <a:pt x="6536" y="4468"/>
                  </a:cubicBezTo>
                  <a:lnTo>
                    <a:pt x="6562" y="4468"/>
                  </a:lnTo>
                  <a:cubicBezTo>
                    <a:pt x="6556" y="3746"/>
                    <a:pt x="6548" y="2998"/>
                    <a:pt x="6367" y="2285"/>
                  </a:cubicBezTo>
                  <a:cubicBezTo>
                    <a:pt x="6164" y="1488"/>
                    <a:pt x="5748" y="847"/>
                    <a:pt x="5201" y="474"/>
                  </a:cubicBezTo>
                  <a:cubicBezTo>
                    <a:pt x="4667" y="111"/>
                    <a:pt x="4024" y="1"/>
                    <a:pt x="336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344007" y="4931622"/>
              <a:ext cx="380874" cy="298138"/>
            </a:xfrm>
            <a:custGeom>
              <a:rect b="b" l="l" r="r" t="t"/>
              <a:pathLst>
                <a:path extrusionOk="0" h="3923" w="5012">
                  <a:moveTo>
                    <a:pt x="2598" y="0"/>
                  </a:moveTo>
                  <a:cubicBezTo>
                    <a:pt x="2198" y="0"/>
                    <a:pt x="1781" y="136"/>
                    <a:pt x="1424" y="395"/>
                  </a:cubicBezTo>
                  <a:cubicBezTo>
                    <a:pt x="980" y="719"/>
                    <a:pt x="622" y="1232"/>
                    <a:pt x="390" y="1877"/>
                  </a:cubicBezTo>
                  <a:cubicBezTo>
                    <a:pt x="181" y="2453"/>
                    <a:pt x="89" y="3066"/>
                    <a:pt x="0" y="3659"/>
                  </a:cubicBezTo>
                  <a:lnTo>
                    <a:pt x="26" y="3662"/>
                  </a:lnTo>
                  <a:cubicBezTo>
                    <a:pt x="115" y="3071"/>
                    <a:pt x="206" y="2458"/>
                    <a:pt x="416" y="1885"/>
                  </a:cubicBezTo>
                  <a:cubicBezTo>
                    <a:pt x="645" y="1246"/>
                    <a:pt x="1000" y="739"/>
                    <a:pt x="1441" y="418"/>
                  </a:cubicBezTo>
                  <a:cubicBezTo>
                    <a:pt x="1793" y="162"/>
                    <a:pt x="2205" y="28"/>
                    <a:pt x="2599" y="28"/>
                  </a:cubicBezTo>
                  <a:cubicBezTo>
                    <a:pt x="2791" y="28"/>
                    <a:pt x="2980" y="60"/>
                    <a:pt x="3155" y="126"/>
                  </a:cubicBezTo>
                  <a:cubicBezTo>
                    <a:pt x="3610" y="298"/>
                    <a:pt x="3914" y="659"/>
                    <a:pt x="4089" y="931"/>
                  </a:cubicBezTo>
                  <a:cubicBezTo>
                    <a:pt x="4327" y="1301"/>
                    <a:pt x="4470" y="1722"/>
                    <a:pt x="4579" y="2086"/>
                  </a:cubicBezTo>
                  <a:cubicBezTo>
                    <a:pt x="4756" y="2685"/>
                    <a:pt x="4894" y="3304"/>
                    <a:pt x="4983" y="3922"/>
                  </a:cubicBezTo>
                  <a:lnTo>
                    <a:pt x="5011" y="3920"/>
                  </a:lnTo>
                  <a:cubicBezTo>
                    <a:pt x="4920" y="3298"/>
                    <a:pt x="4782" y="2679"/>
                    <a:pt x="4604" y="2080"/>
                  </a:cubicBezTo>
                  <a:cubicBezTo>
                    <a:pt x="4493" y="1713"/>
                    <a:pt x="4349" y="1289"/>
                    <a:pt x="4112" y="917"/>
                  </a:cubicBezTo>
                  <a:cubicBezTo>
                    <a:pt x="3937" y="642"/>
                    <a:pt x="3627" y="275"/>
                    <a:pt x="3166" y="100"/>
                  </a:cubicBezTo>
                  <a:cubicBezTo>
                    <a:pt x="2987" y="33"/>
                    <a:pt x="2794" y="0"/>
                    <a:pt x="259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409286" y="5014533"/>
              <a:ext cx="267494" cy="186498"/>
            </a:xfrm>
            <a:custGeom>
              <a:rect b="b" l="l" r="r" t="t"/>
              <a:pathLst>
                <a:path extrusionOk="0" h="2454" w="3520">
                  <a:moveTo>
                    <a:pt x="2094" y="0"/>
                  </a:moveTo>
                  <a:cubicBezTo>
                    <a:pt x="1873" y="0"/>
                    <a:pt x="1664" y="61"/>
                    <a:pt x="1505" y="124"/>
                  </a:cubicBezTo>
                  <a:cubicBezTo>
                    <a:pt x="611" y="482"/>
                    <a:pt x="1" y="1439"/>
                    <a:pt x="52" y="2399"/>
                  </a:cubicBezTo>
                  <a:lnTo>
                    <a:pt x="81" y="2399"/>
                  </a:lnTo>
                  <a:cubicBezTo>
                    <a:pt x="29" y="1448"/>
                    <a:pt x="631" y="502"/>
                    <a:pt x="1516" y="150"/>
                  </a:cubicBezTo>
                  <a:cubicBezTo>
                    <a:pt x="1672" y="87"/>
                    <a:pt x="1877" y="27"/>
                    <a:pt x="2092" y="27"/>
                  </a:cubicBezTo>
                  <a:cubicBezTo>
                    <a:pt x="2210" y="27"/>
                    <a:pt x="2330" y="45"/>
                    <a:pt x="2448" y="89"/>
                  </a:cubicBezTo>
                  <a:cubicBezTo>
                    <a:pt x="2806" y="221"/>
                    <a:pt x="3035" y="571"/>
                    <a:pt x="3161" y="837"/>
                  </a:cubicBezTo>
                  <a:cubicBezTo>
                    <a:pt x="3399" y="1333"/>
                    <a:pt x="3493" y="1906"/>
                    <a:pt x="3427" y="2450"/>
                  </a:cubicBezTo>
                  <a:lnTo>
                    <a:pt x="3453" y="2453"/>
                  </a:lnTo>
                  <a:cubicBezTo>
                    <a:pt x="3519" y="1903"/>
                    <a:pt x="3425" y="1324"/>
                    <a:pt x="3187" y="826"/>
                  </a:cubicBezTo>
                  <a:cubicBezTo>
                    <a:pt x="3001" y="436"/>
                    <a:pt x="2748" y="173"/>
                    <a:pt x="2459" y="64"/>
                  </a:cubicBezTo>
                  <a:cubicBezTo>
                    <a:pt x="2338" y="18"/>
                    <a:pt x="2214" y="0"/>
                    <a:pt x="209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434744" y="5096607"/>
              <a:ext cx="173187" cy="101989"/>
            </a:xfrm>
            <a:custGeom>
              <a:rect b="b" l="l" r="r" t="t"/>
              <a:pathLst>
                <a:path extrusionOk="0" h="1342" w="2279">
                  <a:moveTo>
                    <a:pt x="1366" y="1"/>
                  </a:moveTo>
                  <a:cubicBezTo>
                    <a:pt x="1364" y="1"/>
                    <a:pt x="1361" y="1"/>
                    <a:pt x="1359" y="1"/>
                  </a:cubicBezTo>
                  <a:cubicBezTo>
                    <a:pt x="1153" y="7"/>
                    <a:pt x="984" y="115"/>
                    <a:pt x="875" y="207"/>
                  </a:cubicBezTo>
                  <a:cubicBezTo>
                    <a:pt x="740" y="322"/>
                    <a:pt x="631" y="468"/>
                    <a:pt x="528" y="608"/>
                  </a:cubicBezTo>
                  <a:lnTo>
                    <a:pt x="1" y="1324"/>
                  </a:lnTo>
                  <a:lnTo>
                    <a:pt x="21" y="1342"/>
                  </a:lnTo>
                  <a:lnTo>
                    <a:pt x="551" y="623"/>
                  </a:lnTo>
                  <a:cubicBezTo>
                    <a:pt x="654" y="485"/>
                    <a:pt x="760" y="342"/>
                    <a:pt x="892" y="227"/>
                  </a:cubicBezTo>
                  <a:cubicBezTo>
                    <a:pt x="995" y="138"/>
                    <a:pt x="1161" y="32"/>
                    <a:pt x="1359" y="29"/>
                  </a:cubicBezTo>
                  <a:lnTo>
                    <a:pt x="1370" y="29"/>
                  </a:lnTo>
                  <a:cubicBezTo>
                    <a:pt x="1591" y="29"/>
                    <a:pt x="1815" y="161"/>
                    <a:pt x="1969" y="385"/>
                  </a:cubicBezTo>
                  <a:cubicBezTo>
                    <a:pt x="2113" y="588"/>
                    <a:pt x="2184" y="835"/>
                    <a:pt x="2253" y="1069"/>
                  </a:cubicBezTo>
                  <a:lnTo>
                    <a:pt x="2279" y="1061"/>
                  </a:lnTo>
                  <a:cubicBezTo>
                    <a:pt x="2210" y="823"/>
                    <a:pt x="2138" y="577"/>
                    <a:pt x="1992" y="370"/>
                  </a:cubicBezTo>
                  <a:cubicBezTo>
                    <a:pt x="1831" y="138"/>
                    <a:pt x="1596" y="1"/>
                    <a:pt x="13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21">
    <p:bg>
      <p:bgPr>
        <a:solidFill>
          <a:schemeClr val="lt2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5"/>
          <p:cNvSpPr txBox="1"/>
          <p:nvPr>
            <p:ph type="title"/>
          </p:nvPr>
        </p:nvSpPr>
        <p:spPr>
          <a:xfrm>
            <a:off x="3229300" y="1838375"/>
            <a:ext cx="4203000" cy="8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6" name="Google Shape;386;p15"/>
          <p:cNvSpPr txBox="1"/>
          <p:nvPr>
            <p:ph idx="1" type="subTitle"/>
          </p:nvPr>
        </p:nvSpPr>
        <p:spPr>
          <a:xfrm>
            <a:off x="3229287" y="2721000"/>
            <a:ext cx="4203000" cy="4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7" name="Google Shape;387;p15"/>
          <p:cNvSpPr txBox="1"/>
          <p:nvPr>
            <p:ph hasCustomPrompt="1" idx="2" type="title"/>
          </p:nvPr>
        </p:nvSpPr>
        <p:spPr>
          <a:xfrm>
            <a:off x="1732713" y="2156947"/>
            <a:ext cx="1364700" cy="8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grpSp>
        <p:nvGrpSpPr>
          <p:cNvPr id="388" name="Google Shape;388;p15"/>
          <p:cNvGrpSpPr/>
          <p:nvPr/>
        </p:nvGrpSpPr>
        <p:grpSpPr>
          <a:xfrm rot="10800000">
            <a:off x="1149301" y="-191154"/>
            <a:ext cx="1850003" cy="1222660"/>
            <a:chOff x="-79055" y="4443125"/>
            <a:chExt cx="1272266" cy="840836"/>
          </a:xfrm>
        </p:grpSpPr>
        <p:sp>
          <p:nvSpPr>
            <p:cNvPr id="389" name="Google Shape;389;p15"/>
            <p:cNvSpPr/>
            <p:nvPr/>
          </p:nvSpPr>
          <p:spPr>
            <a:xfrm>
              <a:off x="-79055" y="4443125"/>
              <a:ext cx="1272266" cy="840836"/>
            </a:xfrm>
            <a:custGeom>
              <a:rect b="b" l="l" r="r" t="t"/>
              <a:pathLst>
                <a:path extrusionOk="0" h="11064" w="16742">
                  <a:moveTo>
                    <a:pt x="7838" y="0"/>
                  </a:moveTo>
                  <a:cubicBezTo>
                    <a:pt x="6841" y="0"/>
                    <a:pt x="5823" y="88"/>
                    <a:pt x="4848" y="354"/>
                  </a:cubicBezTo>
                  <a:cubicBezTo>
                    <a:pt x="2888" y="893"/>
                    <a:pt x="1358" y="2148"/>
                    <a:pt x="760" y="3712"/>
                  </a:cubicBezTo>
                  <a:cubicBezTo>
                    <a:pt x="439" y="4551"/>
                    <a:pt x="376" y="5457"/>
                    <a:pt x="318" y="6333"/>
                  </a:cubicBezTo>
                  <a:lnTo>
                    <a:pt x="0" y="11061"/>
                  </a:lnTo>
                  <a:lnTo>
                    <a:pt x="26" y="11064"/>
                  </a:lnTo>
                  <a:lnTo>
                    <a:pt x="344" y="6336"/>
                  </a:lnTo>
                  <a:cubicBezTo>
                    <a:pt x="404" y="5460"/>
                    <a:pt x="464" y="4557"/>
                    <a:pt x="785" y="3721"/>
                  </a:cubicBezTo>
                  <a:cubicBezTo>
                    <a:pt x="1381" y="2165"/>
                    <a:pt x="2903" y="916"/>
                    <a:pt x="4854" y="380"/>
                  </a:cubicBezTo>
                  <a:cubicBezTo>
                    <a:pt x="5824" y="114"/>
                    <a:pt x="6837" y="27"/>
                    <a:pt x="7830" y="27"/>
                  </a:cubicBezTo>
                  <a:cubicBezTo>
                    <a:pt x="8680" y="27"/>
                    <a:pt x="9514" y="91"/>
                    <a:pt x="10292" y="162"/>
                  </a:cubicBezTo>
                  <a:cubicBezTo>
                    <a:pt x="11283" y="251"/>
                    <a:pt x="12231" y="380"/>
                    <a:pt x="12942" y="964"/>
                  </a:cubicBezTo>
                  <a:cubicBezTo>
                    <a:pt x="14082" y="1901"/>
                    <a:pt x="14618" y="3317"/>
                    <a:pt x="15137" y="4686"/>
                  </a:cubicBezTo>
                  <a:cubicBezTo>
                    <a:pt x="15240" y="4958"/>
                    <a:pt x="15346" y="5242"/>
                    <a:pt x="15455" y="5511"/>
                  </a:cubicBezTo>
                  <a:cubicBezTo>
                    <a:pt x="16140" y="7204"/>
                    <a:pt x="16432" y="9035"/>
                    <a:pt x="16713" y="10809"/>
                  </a:cubicBezTo>
                  <a:lnTo>
                    <a:pt x="16741" y="10803"/>
                  </a:lnTo>
                  <a:cubicBezTo>
                    <a:pt x="16458" y="9030"/>
                    <a:pt x="16165" y="7199"/>
                    <a:pt x="15481" y="5500"/>
                  </a:cubicBezTo>
                  <a:cubicBezTo>
                    <a:pt x="15372" y="5230"/>
                    <a:pt x="15266" y="4950"/>
                    <a:pt x="15162" y="4675"/>
                  </a:cubicBezTo>
                  <a:cubicBezTo>
                    <a:pt x="14644" y="3302"/>
                    <a:pt x="14105" y="1884"/>
                    <a:pt x="12959" y="944"/>
                  </a:cubicBezTo>
                  <a:cubicBezTo>
                    <a:pt x="12240" y="354"/>
                    <a:pt x="11289" y="225"/>
                    <a:pt x="10295" y="133"/>
                  </a:cubicBezTo>
                  <a:cubicBezTo>
                    <a:pt x="9518" y="64"/>
                    <a:pt x="8686" y="0"/>
                    <a:pt x="78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-21" y="4522768"/>
              <a:ext cx="1103107" cy="740520"/>
            </a:xfrm>
            <a:custGeom>
              <a:rect b="b" l="l" r="r" t="t"/>
              <a:pathLst>
                <a:path extrusionOk="0" h="9744" w="14516">
                  <a:moveTo>
                    <a:pt x="7578" y="1"/>
                  </a:moveTo>
                  <a:cubicBezTo>
                    <a:pt x="7522" y="1"/>
                    <a:pt x="7468" y="1"/>
                    <a:pt x="7415" y="2"/>
                  </a:cubicBezTo>
                  <a:cubicBezTo>
                    <a:pt x="6117" y="25"/>
                    <a:pt x="4860" y="337"/>
                    <a:pt x="3693" y="673"/>
                  </a:cubicBezTo>
                  <a:cubicBezTo>
                    <a:pt x="2914" y="896"/>
                    <a:pt x="2106" y="1163"/>
                    <a:pt x="1545" y="1741"/>
                  </a:cubicBezTo>
                  <a:cubicBezTo>
                    <a:pt x="914" y="2389"/>
                    <a:pt x="694" y="3314"/>
                    <a:pt x="536" y="4131"/>
                  </a:cubicBezTo>
                  <a:cubicBezTo>
                    <a:pt x="178" y="5976"/>
                    <a:pt x="0" y="7864"/>
                    <a:pt x="3" y="9744"/>
                  </a:cubicBezTo>
                  <a:lnTo>
                    <a:pt x="32" y="9744"/>
                  </a:lnTo>
                  <a:cubicBezTo>
                    <a:pt x="26" y="7867"/>
                    <a:pt x="207" y="5979"/>
                    <a:pt x="562" y="4137"/>
                  </a:cubicBezTo>
                  <a:cubicBezTo>
                    <a:pt x="719" y="3323"/>
                    <a:pt x="940" y="2400"/>
                    <a:pt x="1565" y="1759"/>
                  </a:cubicBezTo>
                  <a:cubicBezTo>
                    <a:pt x="2121" y="1186"/>
                    <a:pt x="2926" y="919"/>
                    <a:pt x="3699" y="698"/>
                  </a:cubicBezTo>
                  <a:cubicBezTo>
                    <a:pt x="4865" y="366"/>
                    <a:pt x="6120" y="54"/>
                    <a:pt x="7415" y="28"/>
                  </a:cubicBezTo>
                  <a:cubicBezTo>
                    <a:pt x="7462" y="27"/>
                    <a:pt x="7510" y="27"/>
                    <a:pt x="7559" y="27"/>
                  </a:cubicBezTo>
                  <a:cubicBezTo>
                    <a:pt x="8525" y="27"/>
                    <a:pt x="9860" y="199"/>
                    <a:pt x="11014" y="979"/>
                  </a:cubicBezTo>
                  <a:cubicBezTo>
                    <a:pt x="11991" y="1641"/>
                    <a:pt x="12779" y="2698"/>
                    <a:pt x="13355" y="4122"/>
                  </a:cubicBezTo>
                  <a:cubicBezTo>
                    <a:pt x="14151" y="6085"/>
                    <a:pt x="14489" y="7231"/>
                    <a:pt x="14148" y="9251"/>
                  </a:cubicBezTo>
                  <a:lnTo>
                    <a:pt x="14174" y="9257"/>
                  </a:lnTo>
                  <a:cubicBezTo>
                    <a:pt x="14515" y="7231"/>
                    <a:pt x="14177" y="6082"/>
                    <a:pt x="13380" y="4111"/>
                  </a:cubicBezTo>
                  <a:cubicBezTo>
                    <a:pt x="12802" y="2681"/>
                    <a:pt x="12011" y="1621"/>
                    <a:pt x="11028" y="956"/>
                  </a:cubicBezTo>
                  <a:cubicBezTo>
                    <a:pt x="9879" y="178"/>
                    <a:pt x="8545" y="1"/>
                    <a:pt x="75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55683" y="4589644"/>
              <a:ext cx="937595" cy="663230"/>
            </a:xfrm>
            <a:custGeom>
              <a:rect b="b" l="l" r="r" t="t"/>
              <a:pathLst>
                <a:path extrusionOk="0" h="8727" w="12338">
                  <a:moveTo>
                    <a:pt x="6227" y="0"/>
                  </a:moveTo>
                  <a:cubicBezTo>
                    <a:pt x="4365" y="0"/>
                    <a:pt x="2480" y="1108"/>
                    <a:pt x="1379" y="2870"/>
                  </a:cubicBezTo>
                  <a:cubicBezTo>
                    <a:pt x="396" y="4443"/>
                    <a:pt x="1" y="6523"/>
                    <a:pt x="267" y="8726"/>
                  </a:cubicBezTo>
                  <a:lnTo>
                    <a:pt x="296" y="8723"/>
                  </a:lnTo>
                  <a:cubicBezTo>
                    <a:pt x="29" y="6526"/>
                    <a:pt x="422" y="4451"/>
                    <a:pt x="1402" y="2884"/>
                  </a:cubicBezTo>
                  <a:cubicBezTo>
                    <a:pt x="2497" y="1131"/>
                    <a:pt x="4374" y="26"/>
                    <a:pt x="6227" y="26"/>
                  </a:cubicBezTo>
                  <a:cubicBezTo>
                    <a:pt x="6294" y="26"/>
                    <a:pt x="6361" y="28"/>
                    <a:pt x="6427" y="30"/>
                  </a:cubicBezTo>
                  <a:cubicBezTo>
                    <a:pt x="7335" y="71"/>
                    <a:pt x="8249" y="377"/>
                    <a:pt x="8997" y="899"/>
                  </a:cubicBezTo>
                  <a:cubicBezTo>
                    <a:pt x="9453" y="1214"/>
                    <a:pt x="9874" y="1621"/>
                    <a:pt x="10287" y="2136"/>
                  </a:cubicBezTo>
                  <a:cubicBezTo>
                    <a:pt x="11688" y="3898"/>
                    <a:pt x="12338" y="6190"/>
                    <a:pt x="12063" y="8425"/>
                  </a:cubicBezTo>
                  <a:lnTo>
                    <a:pt x="12092" y="8428"/>
                  </a:lnTo>
                  <a:cubicBezTo>
                    <a:pt x="12223" y="7334"/>
                    <a:pt x="12132" y="6182"/>
                    <a:pt x="11825" y="5096"/>
                  </a:cubicBezTo>
                  <a:cubicBezTo>
                    <a:pt x="11519" y="4010"/>
                    <a:pt x="10994" y="2982"/>
                    <a:pt x="10307" y="2119"/>
                  </a:cubicBezTo>
                  <a:cubicBezTo>
                    <a:pt x="9894" y="1601"/>
                    <a:pt x="9470" y="1194"/>
                    <a:pt x="9014" y="876"/>
                  </a:cubicBezTo>
                  <a:cubicBezTo>
                    <a:pt x="8261" y="354"/>
                    <a:pt x="7344" y="42"/>
                    <a:pt x="6427" y="5"/>
                  </a:cubicBezTo>
                  <a:cubicBezTo>
                    <a:pt x="6360" y="2"/>
                    <a:pt x="6294" y="0"/>
                    <a:pt x="622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139505" y="4711388"/>
              <a:ext cx="772388" cy="528183"/>
            </a:xfrm>
            <a:custGeom>
              <a:rect b="b" l="l" r="r" t="t"/>
              <a:pathLst>
                <a:path extrusionOk="0" h="6950" w="10164">
                  <a:moveTo>
                    <a:pt x="6069" y="0"/>
                  </a:moveTo>
                  <a:cubicBezTo>
                    <a:pt x="5359" y="0"/>
                    <a:pt x="4563" y="152"/>
                    <a:pt x="3688" y="454"/>
                  </a:cubicBezTo>
                  <a:cubicBezTo>
                    <a:pt x="2961" y="703"/>
                    <a:pt x="1912" y="1130"/>
                    <a:pt x="1201" y="1932"/>
                  </a:cubicBezTo>
                  <a:cubicBezTo>
                    <a:pt x="668" y="2534"/>
                    <a:pt x="316" y="3336"/>
                    <a:pt x="150" y="4319"/>
                  </a:cubicBezTo>
                  <a:cubicBezTo>
                    <a:pt x="1" y="5190"/>
                    <a:pt x="18" y="6084"/>
                    <a:pt x="35" y="6949"/>
                  </a:cubicBezTo>
                  <a:lnTo>
                    <a:pt x="61" y="6949"/>
                  </a:lnTo>
                  <a:cubicBezTo>
                    <a:pt x="44" y="6084"/>
                    <a:pt x="30" y="5190"/>
                    <a:pt x="176" y="4325"/>
                  </a:cubicBezTo>
                  <a:cubicBezTo>
                    <a:pt x="342" y="3345"/>
                    <a:pt x="691" y="2548"/>
                    <a:pt x="1221" y="1953"/>
                  </a:cubicBezTo>
                  <a:cubicBezTo>
                    <a:pt x="1929" y="1153"/>
                    <a:pt x="2972" y="729"/>
                    <a:pt x="3697" y="480"/>
                  </a:cubicBezTo>
                  <a:cubicBezTo>
                    <a:pt x="4569" y="179"/>
                    <a:pt x="5361" y="28"/>
                    <a:pt x="6067" y="28"/>
                  </a:cubicBezTo>
                  <a:cubicBezTo>
                    <a:pt x="6739" y="28"/>
                    <a:pt x="7334" y="165"/>
                    <a:pt x="7848" y="437"/>
                  </a:cubicBezTo>
                  <a:cubicBezTo>
                    <a:pt x="8782" y="933"/>
                    <a:pt x="9507" y="1944"/>
                    <a:pt x="9837" y="3210"/>
                  </a:cubicBezTo>
                  <a:cubicBezTo>
                    <a:pt x="10138" y="4356"/>
                    <a:pt x="10112" y="5554"/>
                    <a:pt x="10086" y="6714"/>
                  </a:cubicBezTo>
                  <a:cubicBezTo>
                    <a:pt x="10086" y="6726"/>
                    <a:pt x="10092" y="6734"/>
                    <a:pt x="10100" y="6743"/>
                  </a:cubicBezTo>
                  <a:cubicBezTo>
                    <a:pt x="10103" y="6746"/>
                    <a:pt x="10109" y="6754"/>
                    <a:pt x="10109" y="6754"/>
                  </a:cubicBezTo>
                  <a:lnTo>
                    <a:pt x="10135" y="6754"/>
                  </a:lnTo>
                  <a:cubicBezTo>
                    <a:pt x="10135" y="6743"/>
                    <a:pt x="10129" y="6734"/>
                    <a:pt x="10120" y="6726"/>
                  </a:cubicBezTo>
                  <a:cubicBezTo>
                    <a:pt x="10118" y="6723"/>
                    <a:pt x="10112" y="6717"/>
                    <a:pt x="10112" y="6714"/>
                  </a:cubicBezTo>
                  <a:cubicBezTo>
                    <a:pt x="10138" y="5554"/>
                    <a:pt x="10163" y="4354"/>
                    <a:pt x="9865" y="3205"/>
                  </a:cubicBezTo>
                  <a:cubicBezTo>
                    <a:pt x="9533" y="1930"/>
                    <a:pt x="8803" y="913"/>
                    <a:pt x="7860" y="411"/>
                  </a:cubicBezTo>
                  <a:cubicBezTo>
                    <a:pt x="7343" y="137"/>
                    <a:pt x="6744" y="0"/>
                    <a:pt x="60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188066" y="4817781"/>
              <a:ext cx="683553" cy="404535"/>
            </a:xfrm>
            <a:custGeom>
              <a:rect b="b" l="l" r="r" t="t"/>
              <a:pathLst>
                <a:path extrusionOk="0" h="5323" w="8995">
                  <a:moveTo>
                    <a:pt x="5225" y="0"/>
                  </a:moveTo>
                  <a:cubicBezTo>
                    <a:pt x="5122" y="0"/>
                    <a:pt x="5017" y="1"/>
                    <a:pt x="4912" y="2"/>
                  </a:cubicBezTo>
                  <a:cubicBezTo>
                    <a:pt x="4227" y="8"/>
                    <a:pt x="3519" y="17"/>
                    <a:pt x="2837" y="160"/>
                  </a:cubicBezTo>
                  <a:cubicBezTo>
                    <a:pt x="2075" y="320"/>
                    <a:pt x="1442" y="644"/>
                    <a:pt x="1004" y="1094"/>
                  </a:cubicBezTo>
                  <a:cubicBezTo>
                    <a:pt x="413" y="1699"/>
                    <a:pt x="190" y="2512"/>
                    <a:pt x="107" y="3088"/>
                  </a:cubicBezTo>
                  <a:cubicBezTo>
                    <a:pt x="1" y="3825"/>
                    <a:pt x="52" y="4575"/>
                    <a:pt x="98" y="5303"/>
                  </a:cubicBezTo>
                  <a:lnTo>
                    <a:pt x="127" y="5300"/>
                  </a:lnTo>
                  <a:cubicBezTo>
                    <a:pt x="78" y="4575"/>
                    <a:pt x="29" y="3825"/>
                    <a:pt x="133" y="3091"/>
                  </a:cubicBezTo>
                  <a:cubicBezTo>
                    <a:pt x="216" y="2521"/>
                    <a:pt x="436" y="1713"/>
                    <a:pt x="1024" y="1111"/>
                  </a:cubicBezTo>
                  <a:cubicBezTo>
                    <a:pt x="1459" y="667"/>
                    <a:pt x="2087" y="346"/>
                    <a:pt x="2843" y="186"/>
                  </a:cubicBezTo>
                  <a:cubicBezTo>
                    <a:pt x="3525" y="43"/>
                    <a:pt x="4230" y="37"/>
                    <a:pt x="4912" y="28"/>
                  </a:cubicBezTo>
                  <a:cubicBezTo>
                    <a:pt x="5006" y="27"/>
                    <a:pt x="5099" y="27"/>
                    <a:pt x="5192" y="27"/>
                  </a:cubicBezTo>
                  <a:cubicBezTo>
                    <a:pt x="6163" y="27"/>
                    <a:pt x="7023" y="98"/>
                    <a:pt x="7714" y="593"/>
                  </a:cubicBezTo>
                  <a:cubicBezTo>
                    <a:pt x="8338" y="1040"/>
                    <a:pt x="8757" y="1839"/>
                    <a:pt x="8868" y="2782"/>
                  </a:cubicBezTo>
                  <a:cubicBezTo>
                    <a:pt x="8969" y="3633"/>
                    <a:pt x="8828" y="4489"/>
                    <a:pt x="8694" y="5317"/>
                  </a:cubicBezTo>
                  <a:lnTo>
                    <a:pt x="8722" y="5323"/>
                  </a:lnTo>
                  <a:cubicBezTo>
                    <a:pt x="8857" y="4492"/>
                    <a:pt x="8994" y="3633"/>
                    <a:pt x="8894" y="2776"/>
                  </a:cubicBezTo>
                  <a:cubicBezTo>
                    <a:pt x="8782" y="1828"/>
                    <a:pt x="8358" y="1022"/>
                    <a:pt x="7731" y="573"/>
                  </a:cubicBezTo>
                  <a:cubicBezTo>
                    <a:pt x="7040" y="78"/>
                    <a:pt x="6186" y="0"/>
                    <a:pt x="52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271888" y="4884049"/>
              <a:ext cx="498663" cy="339633"/>
            </a:xfrm>
            <a:custGeom>
              <a:rect b="b" l="l" r="r" t="t"/>
              <a:pathLst>
                <a:path extrusionOk="0" h="4469" w="6562">
                  <a:moveTo>
                    <a:pt x="3369" y="1"/>
                  </a:moveTo>
                  <a:cubicBezTo>
                    <a:pt x="2928" y="1"/>
                    <a:pt x="2481" y="51"/>
                    <a:pt x="2058" y="107"/>
                  </a:cubicBezTo>
                  <a:cubicBezTo>
                    <a:pt x="1608" y="168"/>
                    <a:pt x="1181" y="245"/>
                    <a:pt x="875" y="526"/>
                  </a:cubicBezTo>
                  <a:cubicBezTo>
                    <a:pt x="591" y="786"/>
                    <a:pt x="471" y="1170"/>
                    <a:pt x="382" y="1511"/>
                  </a:cubicBezTo>
                  <a:cubicBezTo>
                    <a:pt x="141" y="2428"/>
                    <a:pt x="12" y="3374"/>
                    <a:pt x="1" y="4322"/>
                  </a:cubicBezTo>
                  <a:lnTo>
                    <a:pt x="30" y="4322"/>
                  </a:lnTo>
                  <a:cubicBezTo>
                    <a:pt x="41" y="3377"/>
                    <a:pt x="167" y="2434"/>
                    <a:pt x="408" y="1517"/>
                  </a:cubicBezTo>
                  <a:cubicBezTo>
                    <a:pt x="497" y="1182"/>
                    <a:pt x="614" y="801"/>
                    <a:pt x="892" y="546"/>
                  </a:cubicBezTo>
                  <a:cubicBezTo>
                    <a:pt x="1193" y="271"/>
                    <a:pt x="1617" y="193"/>
                    <a:pt x="2061" y="133"/>
                  </a:cubicBezTo>
                  <a:cubicBezTo>
                    <a:pt x="2484" y="77"/>
                    <a:pt x="2931" y="26"/>
                    <a:pt x="3371" y="26"/>
                  </a:cubicBezTo>
                  <a:cubicBezTo>
                    <a:pt x="4021" y="26"/>
                    <a:pt x="4656" y="136"/>
                    <a:pt x="5184" y="494"/>
                  </a:cubicBezTo>
                  <a:cubicBezTo>
                    <a:pt x="5728" y="864"/>
                    <a:pt x="6138" y="1503"/>
                    <a:pt x="6341" y="2291"/>
                  </a:cubicBezTo>
                  <a:cubicBezTo>
                    <a:pt x="6522" y="3004"/>
                    <a:pt x="6528" y="3746"/>
                    <a:pt x="6536" y="4468"/>
                  </a:cubicBezTo>
                  <a:lnTo>
                    <a:pt x="6562" y="4468"/>
                  </a:lnTo>
                  <a:cubicBezTo>
                    <a:pt x="6556" y="3746"/>
                    <a:pt x="6548" y="2998"/>
                    <a:pt x="6367" y="2285"/>
                  </a:cubicBezTo>
                  <a:cubicBezTo>
                    <a:pt x="6164" y="1488"/>
                    <a:pt x="5748" y="847"/>
                    <a:pt x="5201" y="474"/>
                  </a:cubicBezTo>
                  <a:cubicBezTo>
                    <a:pt x="4667" y="111"/>
                    <a:pt x="4024" y="1"/>
                    <a:pt x="336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344007" y="4931622"/>
              <a:ext cx="380874" cy="298138"/>
            </a:xfrm>
            <a:custGeom>
              <a:rect b="b" l="l" r="r" t="t"/>
              <a:pathLst>
                <a:path extrusionOk="0" h="3923" w="5012">
                  <a:moveTo>
                    <a:pt x="2598" y="0"/>
                  </a:moveTo>
                  <a:cubicBezTo>
                    <a:pt x="2198" y="0"/>
                    <a:pt x="1781" y="136"/>
                    <a:pt x="1424" y="395"/>
                  </a:cubicBezTo>
                  <a:cubicBezTo>
                    <a:pt x="980" y="719"/>
                    <a:pt x="622" y="1232"/>
                    <a:pt x="390" y="1877"/>
                  </a:cubicBezTo>
                  <a:cubicBezTo>
                    <a:pt x="181" y="2453"/>
                    <a:pt x="89" y="3066"/>
                    <a:pt x="0" y="3659"/>
                  </a:cubicBezTo>
                  <a:lnTo>
                    <a:pt x="26" y="3662"/>
                  </a:lnTo>
                  <a:cubicBezTo>
                    <a:pt x="115" y="3071"/>
                    <a:pt x="206" y="2458"/>
                    <a:pt x="416" y="1885"/>
                  </a:cubicBezTo>
                  <a:cubicBezTo>
                    <a:pt x="645" y="1246"/>
                    <a:pt x="1000" y="739"/>
                    <a:pt x="1441" y="418"/>
                  </a:cubicBezTo>
                  <a:cubicBezTo>
                    <a:pt x="1793" y="162"/>
                    <a:pt x="2205" y="28"/>
                    <a:pt x="2599" y="28"/>
                  </a:cubicBezTo>
                  <a:cubicBezTo>
                    <a:pt x="2791" y="28"/>
                    <a:pt x="2980" y="60"/>
                    <a:pt x="3155" y="126"/>
                  </a:cubicBezTo>
                  <a:cubicBezTo>
                    <a:pt x="3610" y="298"/>
                    <a:pt x="3914" y="659"/>
                    <a:pt x="4089" y="931"/>
                  </a:cubicBezTo>
                  <a:cubicBezTo>
                    <a:pt x="4327" y="1301"/>
                    <a:pt x="4470" y="1722"/>
                    <a:pt x="4579" y="2086"/>
                  </a:cubicBezTo>
                  <a:cubicBezTo>
                    <a:pt x="4756" y="2685"/>
                    <a:pt x="4894" y="3304"/>
                    <a:pt x="4983" y="3922"/>
                  </a:cubicBezTo>
                  <a:lnTo>
                    <a:pt x="5011" y="3920"/>
                  </a:lnTo>
                  <a:cubicBezTo>
                    <a:pt x="4920" y="3298"/>
                    <a:pt x="4782" y="2679"/>
                    <a:pt x="4604" y="2080"/>
                  </a:cubicBezTo>
                  <a:cubicBezTo>
                    <a:pt x="4493" y="1713"/>
                    <a:pt x="4349" y="1289"/>
                    <a:pt x="4112" y="917"/>
                  </a:cubicBezTo>
                  <a:cubicBezTo>
                    <a:pt x="3937" y="642"/>
                    <a:pt x="3627" y="275"/>
                    <a:pt x="3166" y="100"/>
                  </a:cubicBezTo>
                  <a:cubicBezTo>
                    <a:pt x="2987" y="33"/>
                    <a:pt x="2794" y="0"/>
                    <a:pt x="259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409286" y="5014533"/>
              <a:ext cx="267494" cy="186498"/>
            </a:xfrm>
            <a:custGeom>
              <a:rect b="b" l="l" r="r" t="t"/>
              <a:pathLst>
                <a:path extrusionOk="0" h="2454" w="3520">
                  <a:moveTo>
                    <a:pt x="2094" y="0"/>
                  </a:moveTo>
                  <a:cubicBezTo>
                    <a:pt x="1873" y="0"/>
                    <a:pt x="1664" y="61"/>
                    <a:pt x="1505" y="124"/>
                  </a:cubicBezTo>
                  <a:cubicBezTo>
                    <a:pt x="611" y="482"/>
                    <a:pt x="1" y="1439"/>
                    <a:pt x="52" y="2399"/>
                  </a:cubicBezTo>
                  <a:lnTo>
                    <a:pt x="81" y="2399"/>
                  </a:lnTo>
                  <a:cubicBezTo>
                    <a:pt x="29" y="1448"/>
                    <a:pt x="631" y="502"/>
                    <a:pt x="1516" y="150"/>
                  </a:cubicBezTo>
                  <a:cubicBezTo>
                    <a:pt x="1672" y="87"/>
                    <a:pt x="1877" y="27"/>
                    <a:pt x="2092" y="27"/>
                  </a:cubicBezTo>
                  <a:cubicBezTo>
                    <a:pt x="2210" y="27"/>
                    <a:pt x="2330" y="45"/>
                    <a:pt x="2448" y="89"/>
                  </a:cubicBezTo>
                  <a:cubicBezTo>
                    <a:pt x="2806" y="221"/>
                    <a:pt x="3035" y="571"/>
                    <a:pt x="3161" y="837"/>
                  </a:cubicBezTo>
                  <a:cubicBezTo>
                    <a:pt x="3399" y="1333"/>
                    <a:pt x="3493" y="1906"/>
                    <a:pt x="3427" y="2450"/>
                  </a:cubicBezTo>
                  <a:lnTo>
                    <a:pt x="3453" y="2453"/>
                  </a:lnTo>
                  <a:cubicBezTo>
                    <a:pt x="3519" y="1903"/>
                    <a:pt x="3425" y="1324"/>
                    <a:pt x="3187" y="826"/>
                  </a:cubicBezTo>
                  <a:cubicBezTo>
                    <a:pt x="3001" y="436"/>
                    <a:pt x="2748" y="173"/>
                    <a:pt x="2459" y="64"/>
                  </a:cubicBezTo>
                  <a:cubicBezTo>
                    <a:pt x="2338" y="18"/>
                    <a:pt x="2214" y="0"/>
                    <a:pt x="209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434744" y="5096607"/>
              <a:ext cx="173187" cy="101989"/>
            </a:xfrm>
            <a:custGeom>
              <a:rect b="b" l="l" r="r" t="t"/>
              <a:pathLst>
                <a:path extrusionOk="0" h="1342" w="2279">
                  <a:moveTo>
                    <a:pt x="1366" y="1"/>
                  </a:moveTo>
                  <a:cubicBezTo>
                    <a:pt x="1364" y="1"/>
                    <a:pt x="1361" y="1"/>
                    <a:pt x="1359" y="1"/>
                  </a:cubicBezTo>
                  <a:cubicBezTo>
                    <a:pt x="1153" y="7"/>
                    <a:pt x="984" y="115"/>
                    <a:pt x="875" y="207"/>
                  </a:cubicBezTo>
                  <a:cubicBezTo>
                    <a:pt x="740" y="322"/>
                    <a:pt x="631" y="468"/>
                    <a:pt x="528" y="608"/>
                  </a:cubicBezTo>
                  <a:lnTo>
                    <a:pt x="1" y="1324"/>
                  </a:lnTo>
                  <a:lnTo>
                    <a:pt x="21" y="1342"/>
                  </a:lnTo>
                  <a:lnTo>
                    <a:pt x="551" y="623"/>
                  </a:lnTo>
                  <a:cubicBezTo>
                    <a:pt x="654" y="485"/>
                    <a:pt x="760" y="342"/>
                    <a:pt x="892" y="227"/>
                  </a:cubicBezTo>
                  <a:cubicBezTo>
                    <a:pt x="995" y="138"/>
                    <a:pt x="1161" y="32"/>
                    <a:pt x="1359" y="29"/>
                  </a:cubicBezTo>
                  <a:lnTo>
                    <a:pt x="1370" y="29"/>
                  </a:lnTo>
                  <a:cubicBezTo>
                    <a:pt x="1591" y="29"/>
                    <a:pt x="1815" y="161"/>
                    <a:pt x="1969" y="385"/>
                  </a:cubicBezTo>
                  <a:cubicBezTo>
                    <a:pt x="2113" y="588"/>
                    <a:pt x="2184" y="835"/>
                    <a:pt x="2253" y="1069"/>
                  </a:cubicBezTo>
                  <a:lnTo>
                    <a:pt x="2279" y="1061"/>
                  </a:lnTo>
                  <a:cubicBezTo>
                    <a:pt x="2210" y="823"/>
                    <a:pt x="2138" y="577"/>
                    <a:pt x="1992" y="370"/>
                  </a:cubicBezTo>
                  <a:cubicBezTo>
                    <a:pt x="1831" y="138"/>
                    <a:pt x="1596" y="1"/>
                    <a:pt x="13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15"/>
          <p:cNvSpPr/>
          <p:nvPr/>
        </p:nvSpPr>
        <p:spPr>
          <a:xfrm rot="914132">
            <a:off x="8031267" y="4409527"/>
            <a:ext cx="1441981" cy="963379"/>
          </a:xfrm>
          <a:custGeom>
            <a:rect b="b" l="l" r="r" t="t"/>
            <a:pathLst>
              <a:path extrusionOk="0" h="10174" w="8513">
                <a:moveTo>
                  <a:pt x="2841" y="0"/>
                </a:moveTo>
                <a:cubicBezTo>
                  <a:pt x="2788" y="0"/>
                  <a:pt x="2735" y="1"/>
                  <a:pt x="2682" y="2"/>
                </a:cubicBezTo>
                <a:cubicBezTo>
                  <a:pt x="1756" y="31"/>
                  <a:pt x="731" y="326"/>
                  <a:pt x="281" y="1137"/>
                </a:cubicBezTo>
                <a:cubicBezTo>
                  <a:pt x="17" y="1610"/>
                  <a:pt x="0" y="2177"/>
                  <a:pt x="23" y="2718"/>
                </a:cubicBezTo>
                <a:cubicBezTo>
                  <a:pt x="117" y="4976"/>
                  <a:pt x="1069" y="10093"/>
                  <a:pt x="4063" y="10173"/>
                </a:cubicBezTo>
                <a:cubicBezTo>
                  <a:pt x="4078" y="10174"/>
                  <a:pt x="4093" y="10174"/>
                  <a:pt x="4108" y="10174"/>
                </a:cubicBezTo>
                <a:cubicBezTo>
                  <a:pt x="4684" y="10174"/>
                  <a:pt x="5237" y="9906"/>
                  <a:pt x="5670" y="9520"/>
                </a:cubicBezTo>
                <a:cubicBezTo>
                  <a:pt x="6979" y="8354"/>
                  <a:pt x="7750" y="6271"/>
                  <a:pt x="8085" y="4598"/>
                </a:cubicBezTo>
                <a:cubicBezTo>
                  <a:pt x="8512" y="2443"/>
                  <a:pt x="6977" y="1022"/>
                  <a:pt x="5129" y="386"/>
                </a:cubicBezTo>
                <a:cubicBezTo>
                  <a:pt x="4380" y="130"/>
                  <a:pt x="3582" y="0"/>
                  <a:pt x="2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5"/>
          <p:cNvSpPr/>
          <p:nvPr/>
        </p:nvSpPr>
        <p:spPr>
          <a:xfrm rot="9899873">
            <a:off x="-571663" y="4019640"/>
            <a:ext cx="2360716" cy="1446367"/>
          </a:xfrm>
          <a:custGeom>
            <a:rect b="b" l="l" r="r" t="t"/>
            <a:pathLst>
              <a:path extrusionOk="0" h="20047" w="31134">
                <a:moveTo>
                  <a:pt x="9226" y="0"/>
                </a:moveTo>
                <a:cubicBezTo>
                  <a:pt x="7908" y="0"/>
                  <a:pt x="6623" y="420"/>
                  <a:pt x="5559" y="1197"/>
                </a:cubicBezTo>
                <a:cubicBezTo>
                  <a:pt x="5559" y="1197"/>
                  <a:pt x="1259" y="4131"/>
                  <a:pt x="345" y="8987"/>
                </a:cubicBezTo>
                <a:cubicBezTo>
                  <a:pt x="1" y="10821"/>
                  <a:pt x="597" y="13102"/>
                  <a:pt x="1797" y="14526"/>
                </a:cubicBezTo>
                <a:cubicBezTo>
                  <a:pt x="3821" y="16920"/>
                  <a:pt x="7657" y="20047"/>
                  <a:pt x="13896" y="20047"/>
                </a:cubicBezTo>
                <a:cubicBezTo>
                  <a:pt x="14831" y="20047"/>
                  <a:pt x="15820" y="19977"/>
                  <a:pt x="16865" y="19823"/>
                </a:cubicBezTo>
                <a:cubicBezTo>
                  <a:pt x="23168" y="18895"/>
                  <a:pt x="26982" y="13898"/>
                  <a:pt x="29205" y="9228"/>
                </a:cubicBezTo>
                <a:cubicBezTo>
                  <a:pt x="31133" y="5177"/>
                  <a:pt x="28245" y="484"/>
                  <a:pt x="23758" y="369"/>
                </a:cubicBezTo>
                <a:lnTo>
                  <a:pt x="9381" y="2"/>
                </a:lnTo>
                <a:cubicBezTo>
                  <a:pt x="9329" y="1"/>
                  <a:pt x="9277" y="0"/>
                  <a:pt x="922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5"/>
          <p:cNvSpPr/>
          <p:nvPr/>
        </p:nvSpPr>
        <p:spPr>
          <a:xfrm flipH="1" rot="-10664678">
            <a:off x="7782930" y="-385592"/>
            <a:ext cx="1597904" cy="1354241"/>
          </a:xfrm>
          <a:custGeom>
            <a:rect b="b" l="l" r="r" t="t"/>
            <a:pathLst>
              <a:path extrusionOk="0" h="30985" w="36560">
                <a:moveTo>
                  <a:pt x="11155" y="1"/>
                </a:moveTo>
                <a:cubicBezTo>
                  <a:pt x="8758" y="1"/>
                  <a:pt x="6449" y="483"/>
                  <a:pt x="4674" y="1789"/>
                </a:cubicBezTo>
                <a:cubicBezTo>
                  <a:pt x="3287" y="2809"/>
                  <a:pt x="2370" y="4359"/>
                  <a:pt x="1820" y="5989"/>
                </a:cubicBezTo>
                <a:cubicBezTo>
                  <a:pt x="78" y="11152"/>
                  <a:pt x="1" y="17808"/>
                  <a:pt x="2531" y="22710"/>
                </a:cubicBezTo>
                <a:cubicBezTo>
                  <a:pt x="5747" y="28941"/>
                  <a:pt x="12925" y="30985"/>
                  <a:pt x="19822" y="30985"/>
                </a:cubicBezTo>
                <a:cubicBezTo>
                  <a:pt x="22559" y="30985"/>
                  <a:pt x="25252" y="30663"/>
                  <a:pt x="27635" y="30153"/>
                </a:cubicBezTo>
                <a:cubicBezTo>
                  <a:pt x="29113" y="29838"/>
                  <a:pt x="30569" y="29314"/>
                  <a:pt x="31844" y="28512"/>
                </a:cubicBezTo>
                <a:cubicBezTo>
                  <a:pt x="32414" y="28156"/>
                  <a:pt x="32947" y="27744"/>
                  <a:pt x="33428" y="27268"/>
                </a:cubicBezTo>
                <a:cubicBezTo>
                  <a:pt x="35654" y="25082"/>
                  <a:pt x="36560" y="21764"/>
                  <a:pt x="36202" y="18664"/>
                </a:cubicBezTo>
                <a:cubicBezTo>
                  <a:pt x="35843" y="15567"/>
                  <a:pt x="34334" y="12685"/>
                  <a:pt x="32342" y="10281"/>
                </a:cubicBezTo>
                <a:cubicBezTo>
                  <a:pt x="29067" y="6324"/>
                  <a:pt x="24598" y="3322"/>
                  <a:pt x="19764" y="1620"/>
                </a:cubicBezTo>
                <a:cubicBezTo>
                  <a:pt x="17349" y="769"/>
                  <a:pt x="14181" y="1"/>
                  <a:pt x="111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2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6"/>
          <p:cNvSpPr/>
          <p:nvPr/>
        </p:nvSpPr>
        <p:spPr>
          <a:xfrm>
            <a:off x="-738599" y="-340002"/>
            <a:ext cx="2822686" cy="1817511"/>
          </a:xfrm>
          <a:custGeom>
            <a:rect b="b" l="l" r="r" t="t"/>
            <a:pathLst>
              <a:path extrusionOk="0" h="20047" w="31134">
                <a:moveTo>
                  <a:pt x="9226" y="0"/>
                </a:moveTo>
                <a:cubicBezTo>
                  <a:pt x="7908" y="0"/>
                  <a:pt x="6623" y="420"/>
                  <a:pt x="5559" y="1197"/>
                </a:cubicBezTo>
                <a:cubicBezTo>
                  <a:pt x="5559" y="1197"/>
                  <a:pt x="1259" y="4131"/>
                  <a:pt x="345" y="8987"/>
                </a:cubicBezTo>
                <a:cubicBezTo>
                  <a:pt x="1" y="10821"/>
                  <a:pt x="597" y="13102"/>
                  <a:pt x="1797" y="14526"/>
                </a:cubicBezTo>
                <a:cubicBezTo>
                  <a:pt x="3821" y="16920"/>
                  <a:pt x="7657" y="20047"/>
                  <a:pt x="13896" y="20047"/>
                </a:cubicBezTo>
                <a:cubicBezTo>
                  <a:pt x="14831" y="20047"/>
                  <a:pt x="15820" y="19977"/>
                  <a:pt x="16865" y="19823"/>
                </a:cubicBezTo>
                <a:cubicBezTo>
                  <a:pt x="23168" y="18895"/>
                  <a:pt x="26982" y="13898"/>
                  <a:pt x="29205" y="9228"/>
                </a:cubicBezTo>
                <a:cubicBezTo>
                  <a:pt x="31133" y="5177"/>
                  <a:pt x="28245" y="484"/>
                  <a:pt x="23758" y="369"/>
                </a:cubicBezTo>
                <a:lnTo>
                  <a:pt x="9381" y="2"/>
                </a:lnTo>
                <a:cubicBezTo>
                  <a:pt x="9329" y="1"/>
                  <a:pt x="9277" y="0"/>
                  <a:pt x="9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6"/>
          <p:cNvSpPr/>
          <p:nvPr/>
        </p:nvSpPr>
        <p:spPr>
          <a:xfrm flipH="1">
            <a:off x="-663802" y="4106875"/>
            <a:ext cx="2554356" cy="2164844"/>
          </a:xfrm>
          <a:custGeom>
            <a:rect b="b" l="l" r="r" t="t"/>
            <a:pathLst>
              <a:path extrusionOk="0" h="30985" w="36560">
                <a:moveTo>
                  <a:pt x="11155" y="1"/>
                </a:moveTo>
                <a:cubicBezTo>
                  <a:pt x="8758" y="1"/>
                  <a:pt x="6449" y="483"/>
                  <a:pt x="4674" y="1789"/>
                </a:cubicBezTo>
                <a:cubicBezTo>
                  <a:pt x="3287" y="2809"/>
                  <a:pt x="2370" y="4359"/>
                  <a:pt x="1820" y="5989"/>
                </a:cubicBezTo>
                <a:cubicBezTo>
                  <a:pt x="78" y="11152"/>
                  <a:pt x="1" y="17808"/>
                  <a:pt x="2531" y="22710"/>
                </a:cubicBezTo>
                <a:cubicBezTo>
                  <a:pt x="5747" y="28941"/>
                  <a:pt x="12925" y="30985"/>
                  <a:pt x="19822" y="30985"/>
                </a:cubicBezTo>
                <a:cubicBezTo>
                  <a:pt x="22559" y="30985"/>
                  <a:pt x="25252" y="30663"/>
                  <a:pt x="27635" y="30153"/>
                </a:cubicBezTo>
                <a:cubicBezTo>
                  <a:pt x="29113" y="29838"/>
                  <a:pt x="30569" y="29314"/>
                  <a:pt x="31844" y="28512"/>
                </a:cubicBezTo>
                <a:cubicBezTo>
                  <a:pt x="32414" y="28156"/>
                  <a:pt x="32947" y="27744"/>
                  <a:pt x="33428" y="27268"/>
                </a:cubicBezTo>
                <a:cubicBezTo>
                  <a:pt x="35654" y="25082"/>
                  <a:pt x="36560" y="21764"/>
                  <a:pt x="36202" y="18664"/>
                </a:cubicBezTo>
                <a:cubicBezTo>
                  <a:pt x="35843" y="15567"/>
                  <a:pt x="34334" y="12685"/>
                  <a:pt x="32342" y="10281"/>
                </a:cubicBezTo>
                <a:cubicBezTo>
                  <a:pt x="29067" y="6324"/>
                  <a:pt x="24598" y="3322"/>
                  <a:pt x="19764" y="1620"/>
                </a:cubicBezTo>
                <a:cubicBezTo>
                  <a:pt x="17349" y="769"/>
                  <a:pt x="14181" y="1"/>
                  <a:pt x="111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6"/>
          <p:cNvSpPr/>
          <p:nvPr/>
        </p:nvSpPr>
        <p:spPr>
          <a:xfrm rot="8634270">
            <a:off x="8088322" y="-897697"/>
            <a:ext cx="1808062" cy="2160840"/>
          </a:xfrm>
          <a:custGeom>
            <a:rect b="b" l="l" r="r" t="t"/>
            <a:pathLst>
              <a:path extrusionOk="0" h="10174" w="8513">
                <a:moveTo>
                  <a:pt x="2841" y="0"/>
                </a:moveTo>
                <a:cubicBezTo>
                  <a:pt x="2788" y="0"/>
                  <a:pt x="2735" y="1"/>
                  <a:pt x="2682" y="2"/>
                </a:cubicBezTo>
                <a:cubicBezTo>
                  <a:pt x="1756" y="31"/>
                  <a:pt x="731" y="326"/>
                  <a:pt x="281" y="1137"/>
                </a:cubicBezTo>
                <a:cubicBezTo>
                  <a:pt x="17" y="1610"/>
                  <a:pt x="0" y="2177"/>
                  <a:pt x="23" y="2718"/>
                </a:cubicBezTo>
                <a:cubicBezTo>
                  <a:pt x="117" y="4976"/>
                  <a:pt x="1069" y="10093"/>
                  <a:pt x="4063" y="10173"/>
                </a:cubicBezTo>
                <a:cubicBezTo>
                  <a:pt x="4078" y="10174"/>
                  <a:pt x="4093" y="10174"/>
                  <a:pt x="4108" y="10174"/>
                </a:cubicBezTo>
                <a:cubicBezTo>
                  <a:pt x="4684" y="10174"/>
                  <a:pt x="5237" y="9906"/>
                  <a:pt x="5670" y="9520"/>
                </a:cubicBezTo>
                <a:cubicBezTo>
                  <a:pt x="6979" y="8354"/>
                  <a:pt x="7750" y="6271"/>
                  <a:pt x="8085" y="4598"/>
                </a:cubicBezTo>
                <a:cubicBezTo>
                  <a:pt x="8512" y="2443"/>
                  <a:pt x="6977" y="1022"/>
                  <a:pt x="5129" y="386"/>
                </a:cubicBezTo>
                <a:cubicBezTo>
                  <a:pt x="4380" y="130"/>
                  <a:pt x="3582" y="0"/>
                  <a:pt x="28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6"/>
          <p:cNvSpPr txBox="1"/>
          <p:nvPr>
            <p:ph type="title"/>
          </p:nvPr>
        </p:nvSpPr>
        <p:spPr>
          <a:xfrm>
            <a:off x="2423400" y="3108113"/>
            <a:ext cx="42972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06" name="Google Shape;406;p16"/>
          <p:cNvSpPr txBox="1"/>
          <p:nvPr>
            <p:ph idx="1" type="subTitle"/>
          </p:nvPr>
        </p:nvSpPr>
        <p:spPr>
          <a:xfrm>
            <a:off x="1579950" y="1567388"/>
            <a:ext cx="5984100" cy="14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7"/>
          <p:cNvSpPr/>
          <p:nvPr/>
        </p:nvSpPr>
        <p:spPr>
          <a:xfrm>
            <a:off x="-712625" y="4020625"/>
            <a:ext cx="2005407" cy="1699605"/>
          </a:xfrm>
          <a:custGeom>
            <a:rect b="b" l="l" r="r" t="t"/>
            <a:pathLst>
              <a:path extrusionOk="0" h="30985" w="36560">
                <a:moveTo>
                  <a:pt x="11155" y="1"/>
                </a:moveTo>
                <a:cubicBezTo>
                  <a:pt x="8758" y="1"/>
                  <a:pt x="6449" y="483"/>
                  <a:pt x="4674" y="1789"/>
                </a:cubicBezTo>
                <a:cubicBezTo>
                  <a:pt x="3287" y="2809"/>
                  <a:pt x="2370" y="4359"/>
                  <a:pt x="1820" y="5989"/>
                </a:cubicBezTo>
                <a:cubicBezTo>
                  <a:pt x="78" y="11152"/>
                  <a:pt x="1" y="17808"/>
                  <a:pt x="2531" y="22710"/>
                </a:cubicBezTo>
                <a:cubicBezTo>
                  <a:pt x="5747" y="28941"/>
                  <a:pt x="12925" y="30985"/>
                  <a:pt x="19822" y="30985"/>
                </a:cubicBezTo>
                <a:cubicBezTo>
                  <a:pt x="22559" y="30985"/>
                  <a:pt x="25252" y="30663"/>
                  <a:pt x="27635" y="30153"/>
                </a:cubicBezTo>
                <a:cubicBezTo>
                  <a:pt x="29113" y="29838"/>
                  <a:pt x="30569" y="29314"/>
                  <a:pt x="31844" y="28512"/>
                </a:cubicBezTo>
                <a:cubicBezTo>
                  <a:pt x="32414" y="28156"/>
                  <a:pt x="32947" y="27744"/>
                  <a:pt x="33428" y="27268"/>
                </a:cubicBezTo>
                <a:cubicBezTo>
                  <a:pt x="35654" y="25082"/>
                  <a:pt x="36560" y="21764"/>
                  <a:pt x="36202" y="18664"/>
                </a:cubicBezTo>
                <a:cubicBezTo>
                  <a:pt x="35843" y="15567"/>
                  <a:pt x="34334" y="12685"/>
                  <a:pt x="32342" y="10281"/>
                </a:cubicBezTo>
                <a:cubicBezTo>
                  <a:pt x="29067" y="6324"/>
                  <a:pt x="24598" y="3322"/>
                  <a:pt x="19764" y="1620"/>
                </a:cubicBezTo>
                <a:cubicBezTo>
                  <a:pt x="17349" y="769"/>
                  <a:pt x="14181" y="1"/>
                  <a:pt x="111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7"/>
          <p:cNvSpPr/>
          <p:nvPr/>
        </p:nvSpPr>
        <p:spPr>
          <a:xfrm rot="-3133505">
            <a:off x="8125512" y="-664572"/>
            <a:ext cx="1759566" cy="1591593"/>
          </a:xfrm>
          <a:custGeom>
            <a:rect b="b" l="l" r="r" t="t"/>
            <a:pathLst>
              <a:path extrusionOk="0" h="13883" w="17198">
                <a:moveTo>
                  <a:pt x="6086" y="0"/>
                </a:moveTo>
                <a:cubicBezTo>
                  <a:pt x="6065" y="0"/>
                  <a:pt x="6044" y="0"/>
                  <a:pt x="6023" y="1"/>
                </a:cubicBezTo>
                <a:cubicBezTo>
                  <a:pt x="2404" y="15"/>
                  <a:pt x="611" y="2957"/>
                  <a:pt x="184" y="6152"/>
                </a:cubicBezTo>
                <a:cubicBezTo>
                  <a:pt x="1" y="7536"/>
                  <a:pt x="72" y="8968"/>
                  <a:pt x="364" y="10229"/>
                </a:cubicBezTo>
                <a:cubicBezTo>
                  <a:pt x="711" y="11719"/>
                  <a:pt x="1525" y="13277"/>
                  <a:pt x="2980" y="13739"/>
                </a:cubicBezTo>
                <a:cubicBezTo>
                  <a:pt x="3303" y="13841"/>
                  <a:pt x="3636" y="13882"/>
                  <a:pt x="3972" y="13882"/>
                </a:cubicBezTo>
                <a:cubicBezTo>
                  <a:pt x="4523" y="13882"/>
                  <a:pt x="5082" y="13772"/>
                  <a:pt x="5619" y="13638"/>
                </a:cubicBezTo>
                <a:cubicBezTo>
                  <a:pt x="9238" y="12747"/>
                  <a:pt x="17197" y="9541"/>
                  <a:pt x="16343" y="4676"/>
                </a:cubicBezTo>
                <a:cubicBezTo>
                  <a:pt x="16177" y="3714"/>
                  <a:pt x="15547" y="2880"/>
                  <a:pt x="14767" y="2293"/>
                </a:cubicBezTo>
                <a:cubicBezTo>
                  <a:pt x="12470" y="572"/>
                  <a:pt x="8890" y="0"/>
                  <a:pt x="608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7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11" name="Google Shape;411;p17"/>
          <p:cNvSpPr txBox="1"/>
          <p:nvPr>
            <p:ph idx="1" type="subTitle"/>
          </p:nvPr>
        </p:nvSpPr>
        <p:spPr>
          <a:xfrm>
            <a:off x="713100" y="1317900"/>
            <a:ext cx="3858900" cy="30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12" name="Google Shape;412;p17"/>
          <p:cNvSpPr txBox="1"/>
          <p:nvPr>
            <p:ph idx="2" type="subTitle"/>
          </p:nvPr>
        </p:nvSpPr>
        <p:spPr>
          <a:xfrm>
            <a:off x="4572000" y="1317900"/>
            <a:ext cx="3858900" cy="26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grpSp>
        <p:nvGrpSpPr>
          <p:cNvPr id="413" name="Google Shape;413;p17"/>
          <p:cNvGrpSpPr/>
          <p:nvPr/>
        </p:nvGrpSpPr>
        <p:grpSpPr>
          <a:xfrm rot="10800000">
            <a:off x="8315607" y="3356621"/>
            <a:ext cx="852177" cy="1956650"/>
            <a:chOff x="-12741" y="-192940"/>
            <a:chExt cx="852177" cy="1956650"/>
          </a:xfrm>
        </p:grpSpPr>
        <p:sp>
          <p:nvSpPr>
            <p:cNvPr id="414" name="Google Shape;414;p17"/>
            <p:cNvSpPr/>
            <p:nvPr/>
          </p:nvSpPr>
          <p:spPr>
            <a:xfrm>
              <a:off x="-8263" y="-192940"/>
              <a:ext cx="847700" cy="1956650"/>
            </a:xfrm>
            <a:custGeom>
              <a:rect b="b" l="l" r="r" t="t"/>
              <a:pathLst>
                <a:path extrusionOk="0" h="78266" w="33908">
                  <a:moveTo>
                    <a:pt x="33870" y="1"/>
                  </a:moveTo>
                  <a:cubicBezTo>
                    <a:pt x="33864" y="1"/>
                    <a:pt x="33858" y="3"/>
                    <a:pt x="33854" y="7"/>
                  </a:cubicBezTo>
                  <a:cubicBezTo>
                    <a:pt x="32299" y="2988"/>
                    <a:pt x="29231" y="4687"/>
                    <a:pt x="26149" y="5753"/>
                  </a:cubicBezTo>
                  <a:cubicBezTo>
                    <a:pt x="22520" y="6991"/>
                    <a:pt x="18675" y="7452"/>
                    <a:pt x="15003" y="8590"/>
                  </a:cubicBezTo>
                  <a:cubicBezTo>
                    <a:pt x="11820" y="9569"/>
                    <a:pt x="8709" y="11095"/>
                    <a:pt x="6506" y="13644"/>
                  </a:cubicBezTo>
                  <a:cubicBezTo>
                    <a:pt x="5512" y="14782"/>
                    <a:pt x="4735" y="16107"/>
                    <a:pt x="4317" y="17562"/>
                  </a:cubicBezTo>
                  <a:cubicBezTo>
                    <a:pt x="3827" y="19189"/>
                    <a:pt x="3813" y="20931"/>
                    <a:pt x="4144" y="22602"/>
                  </a:cubicBezTo>
                  <a:cubicBezTo>
                    <a:pt x="5584" y="30019"/>
                    <a:pt x="12281" y="34397"/>
                    <a:pt x="16342" y="40258"/>
                  </a:cubicBezTo>
                  <a:cubicBezTo>
                    <a:pt x="20475" y="46249"/>
                    <a:pt x="21195" y="54256"/>
                    <a:pt x="18041" y="60837"/>
                  </a:cubicBezTo>
                  <a:cubicBezTo>
                    <a:pt x="16486" y="64077"/>
                    <a:pt x="14081" y="66814"/>
                    <a:pt x="11431" y="69204"/>
                  </a:cubicBezTo>
                  <a:cubicBezTo>
                    <a:pt x="8609" y="71768"/>
                    <a:pt x="5512" y="74029"/>
                    <a:pt x="2488" y="76347"/>
                  </a:cubicBezTo>
                  <a:cubicBezTo>
                    <a:pt x="1667" y="76966"/>
                    <a:pt x="846" y="77600"/>
                    <a:pt x="25" y="78219"/>
                  </a:cubicBezTo>
                  <a:cubicBezTo>
                    <a:pt x="1" y="78232"/>
                    <a:pt x="18" y="78265"/>
                    <a:pt x="33" y="78265"/>
                  </a:cubicBezTo>
                  <a:cubicBezTo>
                    <a:pt x="35" y="78265"/>
                    <a:pt x="38" y="78265"/>
                    <a:pt x="40" y="78263"/>
                  </a:cubicBezTo>
                  <a:cubicBezTo>
                    <a:pt x="3165" y="75872"/>
                    <a:pt x="6333" y="73553"/>
                    <a:pt x="9357" y="71062"/>
                  </a:cubicBezTo>
                  <a:cubicBezTo>
                    <a:pt x="12079" y="68815"/>
                    <a:pt x="14671" y="66367"/>
                    <a:pt x="16616" y="63415"/>
                  </a:cubicBezTo>
                  <a:cubicBezTo>
                    <a:pt x="20446" y="57626"/>
                    <a:pt x="21123" y="50108"/>
                    <a:pt x="18344" y="43743"/>
                  </a:cubicBezTo>
                  <a:cubicBezTo>
                    <a:pt x="15363" y="36874"/>
                    <a:pt x="8407" y="32827"/>
                    <a:pt x="5311" y="26029"/>
                  </a:cubicBezTo>
                  <a:cubicBezTo>
                    <a:pt x="3798" y="22703"/>
                    <a:pt x="3352" y="18843"/>
                    <a:pt x="5210" y="15545"/>
                  </a:cubicBezTo>
                  <a:cubicBezTo>
                    <a:pt x="6866" y="12579"/>
                    <a:pt x="9861" y="10563"/>
                    <a:pt x="12958" y="9339"/>
                  </a:cubicBezTo>
                  <a:cubicBezTo>
                    <a:pt x="16673" y="7884"/>
                    <a:pt x="20648" y="7366"/>
                    <a:pt x="24479" y="6300"/>
                  </a:cubicBezTo>
                  <a:cubicBezTo>
                    <a:pt x="27460" y="5479"/>
                    <a:pt x="30556" y="4226"/>
                    <a:pt x="32644" y="1850"/>
                  </a:cubicBezTo>
                  <a:cubicBezTo>
                    <a:pt x="33134" y="1303"/>
                    <a:pt x="33552" y="683"/>
                    <a:pt x="33897" y="35"/>
                  </a:cubicBezTo>
                  <a:cubicBezTo>
                    <a:pt x="33908" y="14"/>
                    <a:pt x="33887" y="1"/>
                    <a:pt x="33870" y="1"/>
                  </a:cubicBezTo>
                  <a:close/>
                </a:path>
              </a:pathLst>
            </a:custGeom>
            <a:solidFill>
              <a:srgbClr val="EAE1DA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-12741" y="-69374"/>
              <a:ext cx="404350" cy="1371000"/>
            </a:xfrm>
            <a:custGeom>
              <a:rect b="b" l="l" r="r" t="t"/>
              <a:pathLst>
                <a:path extrusionOk="0" fill="none" h="54840" w="16174">
                  <a:moveTo>
                    <a:pt x="1" y="54840"/>
                  </a:moveTo>
                  <a:cubicBezTo>
                    <a:pt x="4206" y="53587"/>
                    <a:pt x="8137" y="51312"/>
                    <a:pt x="11090" y="48057"/>
                  </a:cubicBezTo>
                  <a:cubicBezTo>
                    <a:pt x="14028" y="44802"/>
                    <a:pt x="15914" y="40540"/>
                    <a:pt x="16044" y="36162"/>
                  </a:cubicBezTo>
                  <a:cubicBezTo>
                    <a:pt x="16173" y="31942"/>
                    <a:pt x="14719" y="27852"/>
                    <a:pt x="13020" y="23978"/>
                  </a:cubicBezTo>
                  <a:cubicBezTo>
                    <a:pt x="11320" y="20119"/>
                    <a:pt x="9362" y="16331"/>
                    <a:pt x="8382" y="12227"/>
                  </a:cubicBezTo>
                  <a:cubicBezTo>
                    <a:pt x="7403" y="8137"/>
                    <a:pt x="7518" y="3557"/>
                    <a:pt x="9779" y="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1440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20">
    <p:bg>
      <p:bgPr>
        <a:solidFill>
          <a:schemeClr val="lt2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8"/>
          <p:cNvSpPr/>
          <p:nvPr/>
        </p:nvSpPr>
        <p:spPr>
          <a:xfrm>
            <a:off x="7500700" y="-453500"/>
            <a:ext cx="1952606" cy="1747450"/>
          </a:xfrm>
          <a:custGeom>
            <a:rect b="b" l="l" r="r" t="t"/>
            <a:pathLst>
              <a:path extrusionOk="0" h="23611" w="26383">
                <a:moveTo>
                  <a:pt x="10960" y="0"/>
                </a:moveTo>
                <a:cubicBezTo>
                  <a:pt x="9622" y="0"/>
                  <a:pt x="8321" y="95"/>
                  <a:pt x="7118" y="260"/>
                </a:cubicBezTo>
                <a:cubicBezTo>
                  <a:pt x="6000" y="415"/>
                  <a:pt x="4883" y="724"/>
                  <a:pt x="3889" y="1249"/>
                </a:cubicBezTo>
                <a:cubicBezTo>
                  <a:pt x="3444" y="1484"/>
                  <a:pt x="3023" y="1761"/>
                  <a:pt x="2639" y="2088"/>
                </a:cubicBezTo>
                <a:cubicBezTo>
                  <a:pt x="857" y="3595"/>
                  <a:pt x="1" y="6019"/>
                  <a:pt x="95" y="8348"/>
                </a:cubicBezTo>
                <a:cubicBezTo>
                  <a:pt x="190" y="10678"/>
                  <a:pt x="1152" y="12912"/>
                  <a:pt x="2502" y="14812"/>
                </a:cubicBezTo>
                <a:cubicBezTo>
                  <a:pt x="4459" y="17568"/>
                  <a:pt x="6983" y="19817"/>
                  <a:pt x="10040" y="21238"/>
                </a:cubicBezTo>
                <a:cubicBezTo>
                  <a:pt x="12544" y="22405"/>
                  <a:pt x="15452" y="23324"/>
                  <a:pt x="18208" y="23574"/>
                </a:cubicBezTo>
                <a:cubicBezTo>
                  <a:pt x="18482" y="23598"/>
                  <a:pt x="18758" y="23611"/>
                  <a:pt x="19034" y="23611"/>
                </a:cubicBezTo>
                <a:cubicBezTo>
                  <a:pt x="21400" y="23611"/>
                  <a:pt x="23756" y="22683"/>
                  <a:pt x="24792" y="20402"/>
                </a:cubicBezTo>
                <a:cubicBezTo>
                  <a:pt x="25658" y="18499"/>
                  <a:pt x="25904" y="16113"/>
                  <a:pt x="26130" y="14050"/>
                </a:cubicBezTo>
                <a:cubicBezTo>
                  <a:pt x="26383" y="11752"/>
                  <a:pt x="26334" y="9363"/>
                  <a:pt x="25417" y="7205"/>
                </a:cubicBezTo>
                <a:cubicBezTo>
                  <a:pt x="23094" y="1742"/>
                  <a:pt x="16688" y="0"/>
                  <a:pt x="109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8"/>
          <p:cNvSpPr/>
          <p:nvPr/>
        </p:nvSpPr>
        <p:spPr>
          <a:xfrm>
            <a:off x="-399700" y="-269950"/>
            <a:ext cx="1467057" cy="1251509"/>
          </a:xfrm>
          <a:custGeom>
            <a:rect b="b" l="l" r="r" t="t"/>
            <a:pathLst>
              <a:path extrusionOk="0" h="32245" w="37801">
                <a:moveTo>
                  <a:pt x="25430" y="0"/>
                </a:moveTo>
                <a:cubicBezTo>
                  <a:pt x="24401" y="0"/>
                  <a:pt x="23368" y="87"/>
                  <a:pt x="22354" y="245"/>
                </a:cubicBezTo>
                <a:cubicBezTo>
                  <a:pt x="17887" y="942"/>
                  <a:pt x="13690" y="2621"/>
                  <a:pt x="10160" y="5431"/>
                </a:cubicBezTo>
                <a:cubicBezTo>
                  <a:pt x="7275" y="7732"/>
                  <a:pt x="4436" y="10666"/>
                  <a:pt x="2490" y="13818"/>
                </a:cubicBezTo>
                <a:cubicBezTo>
                  <a:pt x="642" y="16817"/>
                  <a:pt x="0" y="20688"/>
                  <a:pt x="2356" y="23590"/>
                </a:cubicBezTo>
                <a:cubicBezTo>
                  <a:pt x="4121" y="25762"/>
                  <a:pt x="6831" y="27484"/>
                  <a:pt x="9163" y="28988"/>
                </a:cubicBezTo>
                <a:cubicBezTo>
                  <a:pt x="11762" y="30662"/>
                  <a:pt x="14650" y="32028"/>
                  <a:pt x="17781" y="32220"/>
                </a:cubicBezTo>
                <a:cubicBezTo>
                  <a:pt x="18054" y="32237"/>
                  <a:pt x="18324" y="32245"/>
                  <a:pt x="18592" y="32245"/>
                </a:cubicBezTo>
                <a:cubicBezTo>
                  <a:pt x="27928" y="32245"/>
                  <a:pt x="34347" y="22358"/>
                  <a:pt x="37021" y="14459"/>
                </a:cubicBezTo>
                <a:cubicBezTo>
                  <a:pt x="37505" y="13027"/>
                  <a:pt x="37800" y="11505"/>
                  <a:pt x="37766" y="10001"/>
                </a:cubicBezTo>
                <a:cubicBezTo>
                  <a:pt x="37748" y="9331"/>
                  <a:pt x="37668" y="8660"/>
                  <a:pt x="37508" y="8004"/>
                </a:cubicBezTo>
                <a:cubicBezTo>
                  <a:pt x="36769" y="4973"/>
                  <a:pt x="34379" y="2500"/>
                  <a:pt x="31531" y="1220"/>
                </a:cubicBezTo>
                <a:cubicBezTo>
                  <a:pt x="29622" y="362"/>
                  <a:pt x="27531" y="0"/>
                  <a:pt x="254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8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0" name="Google Shape;420;p18"/>
          <p:cNvSpPr txBox="1"/>
          <p:nvPr>
            <p:ph idx="1" type="subTitle"/>
          </p:nvPr>
        </p:nvSpPr>
        <p:spPr>
          <a:xfrm>
            <a:off x="713100" y="1317900"/>
            <a:ext cx="3858900" cy="32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100"/>
            </a:lvl9pPr>
          </a:lstStyle>
          <a:p/>
        </p:txBody>
      </p:sp>
      <p:sp>
        <p:nvSpPr>
          <p:cNvPr id="421" name="Google Shape;421;p18"/>
          <p:cNvSpPr txBox="1"/>
          <p:nvPr>
            <p:ph idx="2" type="subTitle"/>
          </p:nvPr>
        </p:nvSpPr>
        <p:spPr>
          <a:xfrm>
            <a:off x="4572000" y="1317900"/>
            <a:ext cx="3858900" cy="12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100"/>
            </a:lvl9pPr>
          </a:lstStyle>
          <a:p/>
        </p:txBody>
      </p:sp>
      <p:sp>
        <p:nvSpPr>
          <p:cNvPr id="422" name="Google Shape;422;p18"/>
          <p:cNvSpPr/>
          <p:nvPr/>
        </p:nvSpPr>
        <p:spPr>
          <a:xfrm>
            <a:off x="3971800" y="4595650"/>
            <a:ext cx="1467057" cy="1251509"/>
          </a:xfrm>
          <a:custGeom>
            <a:rect b="b" l="l" r="r" t="t"/>
            <a:pathLst>
              <a:path extrusionOk="0" h="32245" w="37801">
                <a:moveTo>
                  <a:pt x="25430" y="0"/>
                </a:moveTo>
                <a:cubicBezTo>
                  <a:pt x="24401" y="0"/>
                  <a:pt x="23368" y="87"/>
                  <a:pt x="22354" y="245"/>
                </a:cubicBezTo>
                <a:cubicBezTo>
                  <a:pt x="17887" y="942"/>
                  <a:pt x="13690" y="2621"/>
                  <a:pt x="10160" y="5431"/>
                </a:cubicBezTo>
                <a:cubicBezTo>
                  <a:pt x="7275" y="7732"/>
                  <a:pt x="4436" y="10666"/>
                  <a:pt x="2490" y="13818"/>
                </a:cubicBezTo>
                <a:cubicBezTo>
                  <a:pt x="642" y="16817"/>
                  <a:pt x="0" y="20688"/>
                  <a:pt x="2356" y="23590"/>
                </a:cubicBezTo>
                <a:cubicBezTo>
                  <a:pt x="4121" y="25762"/>
                  <a:pt x="6831" y="27484"/>
                  <a:pt x="9163" y="28988"/>
                </a:cubicBezTo>
                <a:cubicBezTo>
                  <a:pt x="11762" y="30662"/>
                  <a:pt x="14650" y="32028"/>
                  <a:pt x="17781" y="32220"/>
                </a:cubicBezTo>
                <a:cubicBezTo>
                  <a:pt x="18054" y="32237"/>
                  <a:pt x="18324" y="32245"/>
                  <a:pt x="18592" y="32245"/>
                </a:cubicBezTo>
                <a:cubicBezTo>
                  <a:pt x="27928" y="32245"/>
                  <a:pt x="34347" y="22358"/>
                  <a:pt x="37021" y="14459"/>
                </a:cubicBezTo>
                <a:cubicBezTo>
                  <a:pt x="37505" y="13027"/>
                  <a:pt x="37800" y="11505"/>
                  <a:pt x="37766" y="10001"/>
                </a:cubicBezTo>
                <a:cubicBezTo>
                  <a:pt x="37748" y="9331"/>
                  <a:pt x="37668" y="8660"/>
                  <a:pt x="37508" y="8004"/>
                </a:cubicBezTo>
                <a:cubicBezTo>
                  <a:pt x="36769" y="4973"/>
                  <a:pt x="34379" y="2500"/>
                  <a:pt x="31531" y="1220"/>
                </a:cubicBezTo>
                <a:cubicBezTo>
                  <a:pt x="29622" y="362"/>
                  <a:pt x="27531" y="0"/>
                  <a:pt x="254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3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9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5" name="Google Shape;425;p19"/>
          <p:cNvSpPr txBox="1"/>
          <p:nvPr>
            <p:ph idx="2" type="title"/>
          </p:nvPr>
        </p:nvSpPr>
        <p:spPr>
          <a:xfrm>
            <a:off x="910915" y="2842411"/>
            <a:ext cx="21768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6" name="Google Shape;426;p19"/>
          <p:cNvSpPr txBox="1"/>
          <p:nvPr>
            <p:ph idx="1" type="subTitle"/>
          </p:nvPr>
        </p:nvSpPr>
        <p:spPr>
          <a:xfrm>
            <a:off x="910915" y="3305365"/>
            <a:ext cx="2176800" cy="7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7" name="Google Shape;427;p19"/>
          <p:cNvSpPr txBox="1"/>
          <p:nvPr>
            <p:ph idx="3" type="title"/>
          </p:nvPr>
        </p:nvSpPr>
        <p:spPr>
          <a:xfrm>
            <a:off x="3483362" y="2842411"/>
            <a:ext cx="21768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8" name="Google Shape;428;p19"/>
          <p:cNvSpPr txBox="1"/>
          <p:nvPr>
            <p:ph idx="4" type="subTitle"/>
          </p:nvPr>
        </p:nvSpPr>
        <p:spPr>
          <a:xfrm>
            <a:off x="3483362" y="3305365"/>
            <a:ext cx="2176800" cy="7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9" name="Google Shape;429;p19"/>
          <p:cNvSpPr txBox="1"/>
          <p:nvPr>
            <p:ph idx="5" type="title"/>
          </p:nvPr>
        </p:nvSpPr>
        <p:spPr>
          <a:xfrm>
            <a:off x="6055812" y="2842411"/>
            <a:ext cx="21768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0" name="Google Shape;430;p19"/>
          <p:cNvSpPr txBox="1"/>
          <p:nvPr>
            <p:ph idx="6" type="subTitle"/>
          </p:nvPr>
        </p:nvSpPr>
        <p:spPr>
          <a:xfrm>
            <a:off x="6055812" y="3305365"/>
            <a:ext cx="2176800" cy="7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1" name="Google Shape;431;p19"/>
          <p:cNvSpPr/>
          <p:nvPr/>
        </p:nvSpPr>
        <p:spPr>
          <a:xfrm rot="-7103484">
            <a:off x="-654802" y="4237497"/>
            <a:ext cx="2136329" cy="1822331"/>
          </a:xfrm>
          <a:custGeom>
            <a:rect b="b" l="l" r="r" t="t"/>
            <a:pathLst>
              <a:path extrusionOk="0" h="32245" w="37801">
                <a:moveTo>
                  <a:pt x="25430" y="0"/>
                </a:moveTo>
                <a:cubicBezTo>
                  <a:pt x="24401" y="0"/>
                  <a:pt x="23368" y="87"/>
                  <a:pt x="22354" y="245"/>
                </a:cubicBezTo>
                <a:cubicBezTo>
                  <a:pt x="17887" y="942"/>
                  <a:pt x="13690" y="2621"/>
                  <a:pt x="10160" y="5431"/>
                </a:cubicBezTo>
                <a:cubicBezTo>
                  <a:pt x="7275" y="7732"/>
                  <a:pt x="4436" y="10666"/>
                  <a:pt x="2490" y="13818"/>
                </a:cubicBezTo>
                <a:cubicBezTo>
                  <a:pt x="642" y="16817"/>
                  <a:pt x="0" y="20688"/>
                  <a:pt x="2356" y="23590"/>
                </a:cubicBezTo>
                <a:cubicBezTo>
                  <a:pt x="4121" y="25762"/>
                  <a:pt x="6831" y="27484"/>
                  <a:pt x="9163" y="28988"/>
                </a:cubicBezTo>
                <a:cubicBezTo>
                  <a:pt x="11762" y="30662"/>
                  <a:pt x="14650" y="32028"/>
                  <a:pt x="17781" y="32220"/>
                </a:cubicBezTo>
                <a:cubicBezTo>
                  <a:pt x="18054" y="32237"/>
                  <a:pt x="18324" y="32245"/>
                  <a:pt x="18592" y="32245"/>
                </a:cubicBezTo>
                <a:cubicBezTo>
                  <a:pt x="27928" y="32245"/>
                  <a:pt x="34347" y="22358"/>
                  <a:pt x="37021" y="14459"/>
                </a:cubicBezTo>
                <a:cubicBezTo>
                  <a:pt x="37505" y="13027"/>
                  <a:pt x="37800" y="11505"/>
                  <a:pt x="37766" y="10001"/>
                </a:cubicBezTo>
                <a:cubicBezTo>
                  <a:pt x="37748" y="9331"/>
                  <a:pt x="37668" y="8660"/>
                  <a:pt x="37508" y="8004"/>
                </a:cubicBezTo>
                <a:cubicBezTo>
                  <a:pt x="36769" y="4973"/>
                  <a:pt x="34379" y="2500"/>
                  <a:pt x="31531" y="1220"/>
                </a:cubicBezTo>
                <a:cubicBezTo>
                  <a:pt x="29622" y="362"/>
                  <a:pt x="27531" y="0"/>
                  <a:pt x="254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19"/>
          <p:cNvGrpSpPr/>
          <p:nvPr/>
        </p:nvGrpSpPr>
        <p:grpSpPr>
          <a:xfrm rot="-899986">
            <a:off x="226258" y="3183928"/>
            <a:ext cx="1323717" cy="2507524"/>
            <a:chOff x="3829475" y="2267100"/>
            <a:chExt cx="278875" cy="528250"/>
          </a:xfrm>
        </p:grpSpPr>
        <p:sp>
          <p:nvSpPr>
            <p:cNvPr id="433" name="Google Shape;433;p19"/>
            <p:cNvSpPr/>
            <p:nvPr/>
          </p:nvSpPr>
          <p:spPr>
            <a:xfrm>
              <a:off x="3886275" y="2376825"/>
              <a:ext cx="84900" cy="164550"/>
            </a:xfrm>
            <a:custGeom>
              <a:rect b="b" l="l" r="r" t="t"/>
              <a:pathLst>
                <a:path extrusionOk="0" h="6582" w="3396">
                  <a:moveTo>
                    <a:pt x="3358" y="1"/>
                  </a:moveTo>
                  <a:cubicBezTo>
                    <a:pt x="3354" y="1"/>
                    <a:pt x="3350" y="2"/>
                    <a:pt x="3346" y="4"/>
                  </a:cubicBezTo>
                  <a:cubicBezTo>
                    <a:pt x="2907" y="223"/>
                    <a:pt x="2507" y="506"/>
                    <a:pt x="2141" y="838"/>
                  </a:cubicBezTo>
                  <a:cubicBezTo>
                    <a:pt x="1775" y="1169"/>
                    <a:pt x="1449" y="1545"/>
                    <a:pt x="1161" y="1950"/>
                  </a:cubicBezTo>
                  <a:cubicBezTo>
                    <a:pt x="873" y="2359"/>
                    <a:pt x="624" y="2798"/>
                    <a:pt x="439" y="3262"/>
                  </a:cubicBezTo>
                  <a:cubicBezTo>
                    <a:pt x="244" y="3750"/>
                    <a:pt x="122" y="4262"/>
                    <a:pt x="63" y="4784"/>
                  </a:cubicBezTo>
                  <a:cubicBezTo>
                    <a:pt x="0" y="5306"/>
                    <a:pt x="0" y="5837"/>
                    <a:pt x="63" y="6359"/>
                  </a:cubicBezTo>
                  <a:cubicBezTo>
                    <a:pt x="73" y="6423"/>
                    <a:pt x="83" y="6486"/>
                    <a:pt x="93" y="6549"/>
                  </a:cubicBezTo>
                  <a:cubicBezTo>
                    <a:pt x="97" y="6571"/>
                    <a:pt x="115" y="6581"/>
                    <a:pt x="134" y="6581"/>
                  </a:cubicBezTo>
                  <a:cubicBezTo>
                    <a:pt x="156" y="6581"/>
                    <a:pt x="178" y="6566"/>
                    <a:pt x="176" y="6540"/>
                  </a:cubicBezTo>
                  <a:cubicBezTo>
                    <a:pt x="156" y="6281"/>
                    <a:pt x="127" y="6028"/>
                    <a:pt x="122" y="5769"/>
                  </a:cubicBezTo>
                  <a:cubicBezTo>
                    <a:pt x="112" y="5506"/>
                    <a:pt x="122" y="5247"/>
                    <a:pt x="141" y="4989"/>
                  </a:cubicBezTo>
                  <a:cubicBezTo>
                    <a:pt x="185" y="4472"/>
                    <a:pt x="293" y="3959"/>
                    <a:pt x="463" y="3472"/>
                  </a:cubicBezTo>
                  <a:cubicBezTo>
                    <a:pt x="629" y="3003"/>
                    <a:pt x="863" y="2564"/>
                    <a:pt x="1137" y="2150"/>
                  </a:cubicBezTo>
                  <a:cubicBezTo>
                    <a:pt x="1405" y="1740"/>
                    <a:pt x="1717" y="1360"/>
                    <a:pt x="2068" y="1018"/>
                  </a:cubicBezTo>
                  <a:cubicBezTo>
                    <a:pt x="2410" y="677"/>
                    <a:pt x="2800" y="374"/>
                    <a:pt x="3219" y="130"/>
                  </a:cubicBezTo>
                  <a:cubicBezTo>
                    <a:pt x="3268" y="101"/>
                    <a:pt x="3322" y="77"/>
                    <a:pt x="3370" y="47"/>
                  </a:cubicBezTo>
                  <a:cubicBezTo>
                    <a:pt x="3396" y="35"/>
                    <a:pt x="3381" y="1"/>
                    <a:pt x="3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3888825" y="2377075"/>
              <a:ext cx="82100" cy="163975"/>
            </a:xfrm>
            <a:custGeom>
              <a:rect b="b" l="l" r="r" t="t"/>
              <a:pathLst>
                <a:path extrusionOk="0" h="6559" w="3284">
                  <a:moveTo>
                    <a:pt x="3257" y="0"/>
                  </a:moveTo>
                  <a:cubicBezTo>
                    <a:pt x="3243" y="0"/>
                    <a:pt x="3227" y="10"/>
                    <a:pt x="3225" y="28"/>
                  </a:cubicBezTo>
                  <a:cubicBezTo>
                    <a:pt x="3195" y="511"/>
                    <a:pt x="3122" y="989"/>
                    <a:pt x="3015" y="1462"/>
                  </a:cubicBezTo>
                  <a:cubicBezTo>
                    <a:pt x="2903" y="1935"/>
                    <a:pt x="2751" y="2398"/>
                    <a:pt x="2556" y="2842"/>
                  </a:cubicBezTo>
                  <a:cubicBezTo>
                    <a:pt x="2361" y="3286"/>
                    <a:pt x="2127" y="3705"/>
                    <a:pt x="1849" y="4101"/>
                  </a:cubicBezTo>
                  <a:cubicBezTo>
                    <a:pt x="1571" y="4496"/>
                    <a:pt x="1239" y="4847"/>
                    <a:pt x="922" y="5208"/>
                  </a:cubicBezTo>
                  <a:cubicBezTo>
                    <a:pt x="605" y="5564"/>
                    <a:pt x="293" y="5939"/>
                    <a:pt x="78" y="6369"/>
                  </a:cubicBezTo>
                  <a:cubicBezTo>
                    <a:pt x="49" y="6417"/>
                    <a:pt x="30" y="6471"/>
                    <a:pt x="10" y="6525"/>
                  </a:cubicBezTo>
                  <a:cubicBezTo>
                    <a:pt x="1" y="6544"/>
                    <a:pt x="18" y="6559"/>
                    <a:pt x="34" y="6559"/>
                  </a:cubicBezTo>
                  <a:cubicBezTo>
                    <a:pt x="43" y="6559"/>
                    <a:pt x="51" y="6555"/>
                    <a:pt x="54" y="6544"/>
                  </a:cubicBezTo>
                  <a:cubicBezTo>
                    <a:pt x="166" y="6330"/>
                    <a:pt x="288" y="6125"/>
                    <a:pt x="430" y="5930"/>
                  </a:cubicBezTo>
                  <a:cubicBezTo>
                    <a:pt x="571" y="5735"/>
                    <a:pt x="727" y="5549"/>
                    <a:pt x="888" y="5369"/>
                  </a:cubicBezTo>
                  <a:cubicBezTo>
                    <a:pt x="1205" y="5003"/>
                    <a:pt x="1542" y="4652"/>
                    <a:pt x="1830" y="4266"/>
                  </a:cubicBezTo>
                  <a:cubicBezTo>
                    <a:pt x="2117" y="3876"/>
                    <a:pt x="2361" y="3452"/>
                    <a:pt x="2566" y="3013"/>
                  </a:cubicBezTo>
                  <a:cubicBezTo>
                    <a:pt x="2771" y="2569"/>
                    <a:pt x="2932" y="2110"/>
                    <a:pt x="3054" y="1637"/>
                  </a:cubicBezTo>
                  <a:cubicBezTo>
                    <a:pt x="3171" y="1169"/>
                    <a:pt x="3254" y="686"/>
                    <a:pt x="3278" y="203"/>
                  </a:cubicBezTo>
                  <a:cubicBezTo>
                    <a:pt x="3278" y="145"/>
                    <a:pt x="3283" y="86"/>
                    <a:pt x="3283" y="28"/>
                  </a:cubicBezTo>
                  <a:cubicBezTo>
                    <a:pt x="3283" y="9"/>
                    <a:pt x="3271" y="0"/>
                    <a:pt x="3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3889075" y="2378675"/>
              <a:ext cx="81100" cy="159125"/>
            </a:xfrm>
            <a:custGeom>
              <a:rect b="b" l="l" r="r" t="t"/>
              <a:pathLst>
                <a:path extrusionOk="0" h="6365" w="3244">
                  <a:moveTo>
                    <a:pt x="3207" y="0"/>
                  </a:moveTo>
                  <a:cubicBezTo>
                    <a:pt x="3199" y="0"/>
                    <a:pt x="3191" y="4"/>
                    <a:pt x="3185" y="13"/>
                  </a:cubicBezTo>
                  <a:cubicBezTo>
                    <a:pt x="2922" y="373"/>
                    <a:pt x="2527" y="598"/>
                    <a:pt x="2195" y="881"/>
                  </a:cubicBezTo>
                  <a:cubicBezTo>
                    <a:pt x="1824" y="1198"/>
                    <a:pt x="1576" y="1612"/>
                    <a:pt x="1337" y="2032"/>
                  </a:cubicBezTo>
                  <a:cubicBezTo>
                    <a:pt x="1093" y="2456"/>
                    <a:pt x="868" y="2895"/>
                    <a:pt x="678" y="3349"/>
                  </a:cubicBezTo>
                  <a:cubicBezTo>
                    <a:pt x="493" y="3798"/>
                    <a:pt x="332" y="4261"/>
                    <a:pt x="215" y="4739"/>
                  </a:cubicBezTo>
                  <a:cubicBezTo>
                    <a:pt x="103" y="5207"/>
                    <a:pt x="29" y="5690"/>
                    <a:pt x="5" y="6173"/>
                  </a:cubicBezTo>
                  <a:cubicBezTo>
                    <a:pt x="0" y="6232"/>
                    <a:pt x="5" y="6295"/>
                    <a:pt x="5" y="6353"/>
                  </a:cubicBezTo>
                  <a:cubicBezTo>
                    <a:pt x="8" y="6361"/>
                    <a:pt x="14" y="6364"/>
                    <a:pt x="19" y="6364"/>
                  </a:cubicBezTo>
                  <a:cubicBezTo>
                    <a:pt x="25" y="6364"/>
                    <a:pt x="29" y="6361"/>
                    <a:pt x="29" y="6353"/>
                  </a:cubicBezTo>
                  <a:cubicBezTo>
                    <a:pt x="54" y="6114"/>
                    <a:pt x="64" y="5871"/>
                    <a:pt x="98" y="5632"/>
                  </a:cubicBezTo>
                  <a:cubicBezTo>
                    <a:pt x="127" y="5388"/>
                    <a:pt x="176" y="5149"/>
                    <a:pt x="234" y="4910"/>
                  </a:cubicBezTo>
                  <a:cubicBezTo>
                    <a:pt x="342" y="4441"/>
                    <a:pt x="493" y="3978"/>
                    <a:pt x="673" y="3529"/>
                  </a:cubicBezTo>
                  <a:cubicBezTo>
                    <a:pt x="859" y="3076"/>
                    <a:pt x="1073" y="2632"/>
                    <a:pt x="1312" y="2207"/>
                  </a:cubicBezTo>
                  <a:cubicBezTo>
                    <a:pt x="1551" y="1788"/>
                    <a:pt x="1800" y="1349"/>
                    <a:pt x="2146" y="1012"/>
                  </a:cubicBezTo>
                  <a:cubicBezTo>
                    <a:pt x="2459" y="710"/>
                    <a:pt x="2849" y="495"/>
                    <a:pt x="3132" y="164"/>
                  </a:cubicBezTo>
                  <a:cubicBezTo>
                    <a:pt x="3166" y="125"/>
                    <a:pt x="3200" y="86"/>
                    <a:pt x="3229" y="42"/>
                  </a:cubicBezTo>
                  <a:cubicBezTo>
                    <a:pt x="3243" y="21"/>
                    <a:pt x="3225" y="0"/>
                    <a:pt x="32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3889525" y="2381000"/>
              <a:ext cx="80450" cy="153825"/>
            </a:xfrm>
            <a:custGeom>
              <a:rect b="b" l="l" r="r" t="t"/>
              <a:pathLst>
                <a:path extrusionOk="0" h="6153" w="3218">
                  <a:moveTo>
                    <a:pt x="3186" y="0"/>
                  </a:moveTo>
                  <a:cubicBezTo>
                    <a:pt x="3181" y="0"/>
                    <a:pt x="3176" y="2"/>
                    <a:pt x="3172" y="7"/>
                  </a:cubicBezTo>
                  <a:cubicBezTo>
                    <a:pt x="2621" y="710"/>
                    <a:pt x="2133" y="1461"/>
                    <a:pt x="1704" y="2246"/>
                  </a:cubicBezTo>
                  <a:cubicBezTo>
                    <a:pt x="1489" y="2636"/>
                    <a:pt x="1294" y="3036"/>
                    <a:pt x="1114" y="3441"/>
                  </a:cubicBezTo>
                  <a:cubicBezTo>
                    <a:pt x="928" y="3851"/>
                    <a:pt x="772" y="4270"/>
                    <a:pt x="616" y="4690"/>
                  </a:cubicBezTo>
                  <a:cubicBezTo>
                    <a:pt x="436" y="5178"/>
                    <a:pt x="255" y="5670"/>
                    <a:pt x="7" y="6129"/>
                  </a:cubicBezTo>
                  <a:cubicBezTo>
                    <a:pt x="0" y="6142"/>
                    <a:pt x="9" y="6153"/>
                    <a:pt x="18" y="6153"/>
                  </a:cubicBezTo>
                  <a:cubicBezTo>
                    <a:pt x="23" y="6153"/>
                    <a:pt x="28" y="6150"/>
                    <a:pt x="31" y="6143"/>
                  </a:cubicBezTo>
                  <a:cubicBezTo>
                    <a:pt x="265" y="5748"/>
                    <a:pt x="441" y="5324"/>
                    <a:pt x="602" y="4890"/>
                  </a:cubicBezTo>
                  <a:cubicBezTo>
                    <a:pt x="758" y="4465"/>
                    <a:pt x="919" y="4036"/>
                    <a:pt x="1099" y="3622"/>
                  </a:cubicBezTo>
                  <a:cubicBezTo>
                    <a:pt x="1450" y="2802"/>
                    <a:pt x="1870" y="2012"/>
                    <a:pt x="2348" y="1261"/>
                  </a:cubicBezTo>
                  <a:cubicBezTo>
                    <a:pt x="2616" y="841"/>
                    <a:pt x="2904" y="432"/>
                    <a:pt x="3206" y="37"/>
                  </a:cubicBezTo>
                  <a:cubicBezTo>
                    <a:pt x="3217" y="18"/>
                    <a:pt x="3201" y="0"/>
                    <a:pt x="3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3898850" y="2379250"/>
              <a:ext cx="71425" cy="145425"/>
            </a:xfrm>
            <a:custGeom>
              <a:rect b="b" l="l" r="r" t="t"/>
              <a:pathLst>
                <a:path extrusionOk="0" h="5817" w="2857">
                  <a:moveTo>
                    <a:pt x="2821" y="1"/>
                  </a:moveTo>
                  <a:cubicBezTo>
                    <a:pt x="2809" y="1"/>
                    <a:pt x="2795" y="8"/>
                    <a:pt x="2789" y="24"/>
                  </a:cubicBezTo>
                  <a:cubicBezTo>
                    <a:pt x="2653" y="419"/>
                    <a:pt x="2511" y="814"/>
                    <a:pt x="2355" y="1204"/>
                  </a:cubicBezTo>
                  <a:cubicBezTo>
                    <a:pt x="2204" y="1594"/>
                    <a:pt x="2048" y="1984"/>
                    <a:pt x="1877" y="2365"/>
                  </a:cubicBezTo>
                  <a:cubicBezTo>
                    <a:pt x="1531" y="3131"/>
                    <a:pt x="1146" y="3872"/>
                    <a:pt x="726" y="4594"/>
                  </a:cubicBezTo>
                  <a:cubicBezTo>
                    <a:pt x="614" y="4799"/>
                    <a:pt x="497" y="4999"/>
                    <a:pt x="380" y="5194"/>
                  </a:cubicBezTo>
                  <a:cubicBezTo>
                    <a:pt x="316" y="5296"/>
                    <a:pt x="258" y="5394"/>
                    <a:pt x="195" y="5492"/>
                  </a:cubicBezTo>
                  <a:cubicBezTo>
                    <a:pt x="131" y="5594"/>
                    <a:pt x="63" y="5692"/>
                    <a:pt x="4" y="5799"/>
                  </a:cubicBezTo>
                  <a:cubicBezTo>
                    <a:pt x="1" y="5806"/>
                    <a:pt x="8" y="5817"/>
                    <a:pt x="17" y="5817"/>
                  </a:cubicBezTo>
                  <a:cubicBezTo>
                    <a:pt x="19" y="5817"/>
                    <a:pt x="22" y="5816"/>
                    <a:pt x="24" y="5813"/>
                  </a:cubicBezTo>
                  <a:cubicBezTo>
                    <a:pt x="87" y="5731"/>
                    <a:pt x="141" y="5643"/>
                    <a:pt x="195" y="5555"/>
                  </a:cubicBezTo>
                  <a:cubicBezTo>
                    <a:pt x="253" y="5467"/>
                    <a:pt x="312" y="5379"/>
                    <a:pt x="370" y="5287"/>
                  </a:cubicBezTo>
                  <a:cubicBezTo>
                    <a:pt x="482" y="5111"/>
                    <a:pt x="590" y="4935"/>
                    <a:pt x="697" y="4755"/>
                  </a:cubicBezTo>
                  <a:cubicBezTo>
                    <a:pt x="912" y="4394"/>
                    <a:pt x="1116" y="4023"/>
                    <a:pt x="1312" y="3648"/>
                  </a:cubicBezTo>
                  <a:cubicBezTo>
                    <a:pt x="1502" y="3277"/>
                    <a:pt x="1687" y="2901"/>
                    <a:pt x="1858" y="2526"/>
                  </a:cubicBezTo>
                  <a:cubicBezTo>
                    <a:pt x="2033" y="2145"/>
                    <a:pt x="2209" y="1760"/>
                    <a:pt x="2365" y="1370"/>
                  </a:cubicBezTo>
                  <a:cubicBezTo>
                    <a:pt x="2536" y="931"/>
                    <a:pt x="2702" y="487"/>
                    <a:pt x="2848" y="38"/>
                  </a:cubicBezTo>
                  <a:cubicBezTo>
                    <a:pt x="2857" y="15"/>
                    <a:pt x="2840" y="1"/>
                    <a:pt x="2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3888700" y="2305500"/>
              <a:ext cx="26000" cy="137600"/>
            </a:xfrm>
            <a:custGeom>
              <a:rect b="b" l="l" r="r" t="t"/>
              <a:pathLst>
                <a:path extrusionOk="0" h="5504" w="1040">
                  <a:moveTo>
                    <a:pt x="36" y="0"/>
                  </a:moveTo>
                  <a:cubicBezTo>
                    <a:pt x="22" y="0"/>
                    <a:pt x="5" y="11"/>
                    <a:pt x="5" y="28"/>
                  </a:cubicBezTo>
                  <a:cubicBezTo>
                    <a:pt x="1" y="203"/>
                    <a:pt x="25" y="379"/>
                    <a:pt x="59" y="554"/>
                  </a:cubicBezTo>
                  <a:cubicBezTo>
                    <a:pt x="88" y="730"/>
                    <a:pt x="127" y="901"/>
                    <a:pt x="176" y="1076"/>
                  </a:cubicBezTo>
                  <a:cubicBezTo>
                    <a:pt x="274" y="1418"/>
                    <a:pt x="396" y="1754"/>
                    <a:pt x="513" y="2091"/>
                  </a:cubicBezTo>
                  <a:cubicBezTo>
                    <a:pt x="747" y="2749"/>
                    <a:pt x="976" y="3437"/>
                    <a:pt x="942" y="4149"/>
                  </a:cubicBezTo>
                  <a:cubicBezTo>
                    <a:pt x="918" y="4603"/>
                    <a:pt x="781" y="5042"/>
                    <a:pt x="644" y="5476"/>
                  </a:cubicBezTo>
                  <a:cubicBezTo>
                    <a:pt x="639" y="5493"/>
                    <a:pt x="653" y="5503"/>
                    <a:pt x="668" y="5503"/>
                  </a:cubicBezTo>
                  <a:cubicBezTo>
                    <a:pt x="678" y="5503"/>
                    <a:pt x="689" y="5498"/>
                    <a:pt x="693" y="5486"/>
                  </a:cubicBezTo>
                  <a:cubicBezTo>
                    <a:pt x="761" y="5291"/>
                    <a:pt x="830" y="5095"/>
                    <a:pt x="883" y="4891"/>
                  </a:cubicBezTo>
                  <a:cubicBezTo>
                    <a:pt x="937" y="4700"/>
                    <a:pt x="981" y="4500"/>
                    <a:pt x="1000" y="4300"/>
                  </a:cubicBezTo>
                  <a:cubicBezTo>
                    <a:pt x="1040" y="3949"/>
                    <a:pt x="1010" y="3598"/>
                    <a:pt x="942" y="3252"/>
                  </a:cubicBezTo>
                  <a:cubicBezTo>
                    <a:pt x="805" y="2544"/>
                    <a:pt x="513" y="1881"/>
                    <a:pt x="303" y="1198"/>
                  </a:cubicBezTo>
                  <a:cubicBezTo>
                    <a:pt x="244" y="1003"/>
                    <a:pt x="191" y="808"/>
                    <a:pt x="147" y="613"/>
                  </a:cubicBezTo>
                  <a:cubicBezTo>
                    <a:pt x="108" y="413"/>
                    <a:pt x="83" y="218"/>
                    <a:pt x="54" y="18"/>
                  </a:cubicBezTo>
                  <a:cubicBezTo>
                    <a:pt x="54" y="6"/>
                    <a:pt x="46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3865775" y="2303850"/>
              <a:ext cx="24925" cy="185925"/>
            </a:xfrm>
            <a:custGeom>
              <a:rect b="b" l="l" r="r" t="t"/>
              <a:pathLst>
                <a:path extrusionOk="0" h="7437" w="997">
                  <a:moveTo>
                    <a:pt x="963" y="1"/>
                  </a:moveTo>
                  <a:cubicBezTo>
                    <a:pt x="952" y="1"/>
                    <a:pt x="941" y="7"/>
                    <a:pt x="937" y="20"/>
                  </a:cubicBezTo>
                  <a:cubicBezTo>
                    <a:pt x="757" y="528"/>
                    <a:pt x="581" y="1035"/>
                    <a:pt x="405" y="1547"/>
                  </a:cubicBezTo>
                  <a:cubicBezTo>
                    <a:pt x="244" y="2030"/>
                    <a:pt x="103" y="2518"/>
                    <a:pt x="49" y="3030"/>
                  </a:cubicBezTo>
                  <a:cubicBezTo>
                    <a:pt x="1" y="3527"/>
                    <a:pt x="20" y="4030"/>
                    <a:pt x="88" y="4522"/>
                  </a:cubicBezTo>
                  <a:cubicBezTo>
                    <a:pt x="162" y="5025"/>
                    <a:pt x="283" y="5518"/>
                    <a:pt x="440" y="6000"/>
                  </a:cubicBezTo>
                  <a:cubicBezTo>
                    <a:pt x="508" y="6215"/>
                    <a:pt x="591" y="6430"/>
                    <a:pt x="679" y="6644"/>
                  </a:cubicBezTo>
                  <a:cubicBezTo>
                    <a:pt x="761" y="6844"/>
                    <a:pt x="844" y="7054"/>
                    <a:pt x="893" y="7269"/>
                  </a:cubicBezTo>
                  <a:cubicBezTo>
                    <a:pt x="903" y="7317"/>
                    <a:pt x="913" y="7366"/>
                    <a:pt x="922" y="7415"/>
                  </a:cubicBezTo>
                  <a:cubicBezTo>
                    <a:pt x="925" y="7430"/>
                    <a:pt x="937" y="7436"/>
                    <a:pt x="949" y="7436"/>
                  </a:cubicBezTo>
                  <a:cubicBezTo>
                    <a:pt x="966" y="7436"/>
                    <a:pt x="984" y="7425"/>
                    <a:pt x="981" y="7405"/>
                  </a:cubicBezTo>
                  <a:cubicBezTo>
                    <a:pt x="976" y="7195"/>
                    <a:pt x="898" y="6986"/>
                    <a:pt x="825" y="6791"/>
                  </a:cubicBezTo>
                  <a:cubicBezTo>
                    <a:pt x="747" y="6586"/>
                    <a:pt x="664" y="6386"/>
                    <a:pt x="591" y="6176"/>
                  </a:cubicBezTo>
                  <a:cubicBezTo>
                    <a:pt x="430" y="5698"/>
                    <a:pt x="293" y="5215"/>
                    <a:pt x="205" y="4718"/>
                  </a:cubicBezTo>
                  <a:cubicBezTo>
                    <a:pt x="122" y="4225"/>
                    <a:pt x="83" y="3723"/>
                    <a:pt x="118" y="3225"/>
                  </a:cubicBezTo>
                  <a:cubicBezTo>
                    <a:pt x="147" y="2718"/>
                    <a:pt x="269" y="2225"/>
                    <a:pt x="425" y="1737"/>
                  </a:cubicBezTo>
                  <a:cubicBezTo>
                    <a:pt x="586" y="1230"/>
                    <a:pt x="761" y="728"/>
                    <a:pt x="927" y="225"/>
                  </a:cubicBezTo>
                  <a:cubicBezTo>
                    <a:pt x="952" y="162"/>
                    <a:pt x="971" y="98"/>
                    <a:pt x="991" y="35"/>
                  </a:cubicBezTo>
                  <a:cubicBezTo>
                    <a:pt x="997" y="14"/>
                    <a:pt x="979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3876025" y="2303975"/>
              <a:ext cx="14350" cy="181150"/>
            </a:xfrm>
            <a:custGeom>
              <a:rect b="b" l="l" r="r" t="t"/>
              <a:pathLst>
                <a:path extrusionOk="0" h="7246" w="574">
                  <a:moveTo>
                    <a:pt x="540" y="1"/>
                  </a:moveTo>
                  <a:cubicBezTo>
                    <a:pt x="529" y="1"/>
                    <a:pt x="519" y="7"/>
                    <a:pt x="517" y="20"/>
                  </a:cubicBezTo>
                  <a:cubicBezTo>
                    <a:pt x="444" y="513"/>
                    <a:pt x="347" y="1001"/>
                    <a:pt x="254" y="1484"/>
                  </a:cubicBezTo>
                  <a:cubicBezTo>
                    <a:pt x="166" y="1976"/>
                    <a:pt x="83" y="2469"/>
                    <a:pt x="39" y="2966"/>
                  </a:cubicBezTo>
                  <a:cubicBezTo>
                    <a:pt x="0" y="3435"/>
                    <a:pt x="0" y="3903"/>
                    <a:pt x="54" y="4371"/>
                  </a:cubicBezTo>
                  <a:cubicBezTo>
                    <a:pt x="103" y="4825"/>
                    <a:pt x="191" y="5273"/>
                    <a:pt x="269" y="5722"/>
                  </a:cubicBezTo>
                  <a:cubicBezTo>
                    <a:pt x="351" y="6166"/>
                    <a:pt x="434" y="6610"/>
                    <a:pt x="483" y="7064"/>
                  </a:cubicBezTo>
                  <a:cubicBezTo>
                    <a:pt x="488" y="7112"/>
                    <a:pt x="493" y="7166"/>
                    <a:pt x="503" y="7220"/>
                  </a:cubicBezTo>
                  <a:cubicBezTo>
                    <a:pt x="503" y="7237"/>
                    <a:pt x="516" y="7245"/>
                    <a:pt x="529" y="7245"/>
                  </a:cubicBezTo>
                  <a:cubicBezTo>
                    <a:pt x="542" y="7245"/>
                    <a:pt x="554" y="7237"/>
                    <a:pt x="551" y="7220"/>
                  </a:cubicBezTo>
                  <a:cubicBezTo>
                    <a:pt x="537" y="6781"/>
                    <a:pt x="454" y="6342"/>
                    <a:pt x="376" y="5908"/>
                  </a:cubicBezTo>
                  <a:cubicBezTo>
                    <a:pt x="293" y="5454"/>
                    <a:pt x="205" y="5005"/>
                    <a:pt x="142" y="4547"/>
                  </a:cubicBezTo>
                  <a:cubicBezTo>
                    <a:pt x="78" y="4088"/>
                    <a:pt x="59" y="3630"/>
                    <a:pt x="88" y="3166"/>
                  </a:cubicBezTo>
                  <a:cubicBezTo>
                    <a:pt x="117" y="2669"/>
                    <a:pt x="195" y="2171"/>
                    <a:pt x="283" y="1684"/>
                  </a:cubicBezTo>
                  <a:cubicBezTo>
                    <a:pt x="366" y="1196"/>
                    <a:pt x="464" y="708"/>
                    <a:pt x="542" y="220"/>
                  </a:cubicBezTo>
                  <a:cubicBezTo>
                    <a:pt x="551" y="162"/>
                    <a:pt x="561" y="98"/>
                    <a:pt x="571" y="35"/>
                  </a:cubicBezTo>
                  <a:cubicBezTo>
                    <a:pt x="574" y="14"/>
                    <a:pt x="556" y="1"/>
                    <a:pt x="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3885650" y="2304450"/>
              <a:ext cx="7825" cy="181150"/>
            </a:xfrm>
            <a:custGeom>
              <a:rect b="b" l="l" r="r" t="t"/>
              <a:pathLst>
                <a:path extrusionOk="0" h="7246" w="313">
                  <a:moveTo>
                    <a:pt x="180" y="0"/>
                  </a:moveTo>
                  <a:cubicBezTo>
                    <a:pt x="168" y="0"/>
                    <a:pt x="154" y="9"/>
                    <a:pt x="152" y="26"/>
                  </a:cubicBezTo>
                  <a:cubicBezTo>
                    <a:pt x="98" y="499"/>
                    <a:pt x="54" y="977"/>
                    <a:pt x="30" y="1455"/>
                  </a:cubicBezTo>
                  <a:cubicBezTo>
                    <a:pt x="5" y="1928"/>
                    <a:pt x="1" y="2406"/>
                    <a:pt x="40" y="2884"/>
                  </a:cubicBezTo>
                  <a:cubicBezTo>
                    <a:pt x="59" y="3138"/>
                    <a:pt x="93" y="3386"/>
                    <a:pt x="127" y="3640"/>
                  </a:cubicBezTo>
                  <a:cubicBezTo>
                    <a:pt x="157" y="3864"/>
                    <a:pt x="181" y="4094"/>
                    <a:pt x="201" y="4318"/>
                  </a:cubicBezTo>
                  <a:cubicBezTo>
                    <a:pt x="235" y="4776"/>
                    <a:pt x="249" y="5240"/>
                    <a:pt x="240" y="5698"/>
                  </a:cubicBezTo>
                  <a:cubicBezTo>
                    <a:pt x="235" y="6152"/>
                    <a:pt x="210" y="6606"/>
                    <a:pt x="142" y="7054"/>
                  </a:cubicBezTo>
                  <a:cubicBezTo>
                    <a:pt x="132" y="7108"/>
                    <a:pt x="123" y="7162"/>
                    <a:pt x="113" y="7215"/>
                  </a:cubicBezTo>
                  <a:cubicBezTo>
                    <a:pt x="113" y="7233"/>
                    <a:pt x="130" y="7246"/>
                    <a:pt x="144" y="7246"/>
                  </a:cubicBezTo>
                  <a:cubicBezTo>
                    <a:pt x="152" y="7246"/>
                    <a:pt x="160" y="7241"/>
                    <a:pt x="162" y="7230"/>
                  </a:cubicBezTo>
                  <a:cubicBezTo>
                    <a:pt x="205" y="7015"/>
                    <a:pt x="225" y="6801"/>
                    <a:pt x="245" y="6581"/>
                  </a:cubicBezTo>
                  <a:cubicBezTo>
                    <a:pt x="269" y="6357"/>
                    <a:pt x="284" y="6128"/>
                    <a:pt x="293" y="5898"/>
                  </a:cubicBezTo>
                  <a:cubicBezTo>
                    <a:pt x="313" y="5430"/>
                    <a:pt x="303" y="4967"/>
                    <a:pt x="269" y="4498"/>
                  </a:cubicBezTo>
                  <a:cubicBezTo>
                    <a:pt x="259" y="4279"/>
                    <a:pt x="240" y="4059"/>
                    <a:pt x="215" y="3845"/>
                  </a:cubicBezTo>
                  <a:cubicBezTo>
                    <a:pt x="186" y="3586"/>
                    <a:pt x="147" y="3333"/>
                    <a:pt x="118" y="3079"/>
                  </a:cubicBezTo>
                  <a:cubicBezTo>
                    <a:pt x="69" y="2601"/>
                    <a:pt x="64" y="2118"/>
                    <a:pt x="79" y="1635"/>
                  </a:cubicBezTo>
                  <a:cubicBezTo>
                    <a:pt x="98" y="1157"/>
                    <a:pt x="137" y="679"/>
                    <a:pt x="186" y="201"/>
                  </a:cubicBezTo>
                  <a:cubicBezTo>
                    <a:pt x="191" y="143"/>
                    <a:pt x="196" y="84"/>
                    <a:pt x="201" y="26"/>
                  </a:cubicBezTo>
                  <a:cubicBezTo>
                    <a:pt x="203" y="9"/>
                    <a:pt x="192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3889075" y="2304325"/>
              <a:ext cx="13075" cy="163175"/>
            </a:xfrm>
            <a:custGeom>
              <a:rect b="b" l="l" r="r" t="t"/>
              <a:pathLst>
                <a:path extrusionOk="0" h="6527" w="523">
                  <a:moveTo>
                    <a:pt x="46" y="0"/>
                  </a:moveTo>
                  <a:cubicBezTo>
                    <a:pt x="32" y="0"/>
                    <a:pt x="17" y="9"/>
                    <a:pt x="15" y="26"/>
                  </a:cubicBezTo>
                  <a:cubicBezTo>
                    <a:pt x="0" y="401"/>
                    <a:pt x="15" y="782"/>
                    <a:pt x="49" y="1157"/>
                  </a:cubicBezTo>
                  <a:cubicBezTo>
                    <a:pt x="88" y="1538"/>
                    <a:pt x="142" y="1918"/>
                    <a:pt x="229" y="2289"/>
                  </a:cubicBezTo>
                  <a:cubicBezTo>
                    <a:pt x="283" y="2508"/>
                    <a:pt x="342" y="2728"/>
                    <a:pt x="381" y="2947"/>
                  </a:cubicBezTo>
                  <a:cubicBezTo>
                    <a:pt x="420" y="3172"/>
                    <a:pt x="439" y="3396"/>
                    <a:pt x="444" y="3621"/>
                  </a:cubicBezTo>
                  <a:cubicBezTo>
                    <a:pt x="459" y="4074"/>
                    <a:pt x="410" y="4523"/>
                    <a:pt x="356" y="4967"/>
                  </a:cubicBezTo>
                  <a:cubicBezTo>
                    <a:pt x="327" y="5225"/>
                    <a:pt x="307" y="5479"/>
                    <a:pt x="278" y="5738"/>
                  </a:cubicBezTo>
                  <a:cubicBezTo>
                    <a:pt x="268" y="5864"/>
                    <a:pt x="254" y="5991"/>
                    <a:pt x="239" y="6118"/>
                  </a:cubicBezTo>
                  <a:cubicBezTo>
                    <a:pt x="229" y="6250"/>
                    <a:pt x="205" y="6381"/>
                    <a:pt x="205" y="6513"/>
                  </a:cubicBezTo>
                  <a:cubicBezTo>
                    <a:pt x="205" y="6522"/>
                    <a:pt x="215" y="6527"/>
                    <a:pt x="224" y="6527"/>
                  </a:cubicBezTo>
                  <a:cubicBezTo>
                    <a:pt x="231" y="6527"/>
                    <a:pt x="237" y="6524"/>
                    <a:pt x="239" y="6518"/>
                  </a:cubicBezTo>
                  <a:cubicBezTo>
                    <a:pt x="264" y="6406"/>
                    <a:pt x="273" y="6294"/>
                    <a:pt x="288" y="6181"/>
                  </a:cubicBezTo>
                  <a:cubicBezTo>
                    <a:pt x="303" y="6064"/>
                    <a:pt x="317" y="5947"/>
                    <a:pt x="332" y="5835"/>
                  </a:cubicBezTo>
                  <a:cubicBezTo>
                    <a:pt x="356" y="5601"/>
                    <a:pt x="386" y="5372"/>
                    <a:pt x="415" y="5142"/>
                  </a:cubicBezTo>
                  <a:cubicBezTo>
                    <a:pt x="468" y="4694"/>
                    <a:pt x="517" y="4240"/>
                    <a:pt x="522" y="3791"/>
                  </a:cubicBezTo>
                  <a:cubicBezTo>
                    <a:pt x="522" y="3567"/>
                    <a:pt x="512" y="3347"/>
                    <a:pt x="483" y="3123"/>
                  </a:cubicBezTo>
                  <a:cubicBezTo>
                    <a:pt x="454" y="2904"/>
                    <a:pt x="400" y="2684"/>
                    <a:pt x="347" y="2465"/>
                  </a:cubicBezTo>
                  <a:cubicBezTo>
                    <a:pt x="249" y="2084"/>
                    <a:pt x="176" y="1704"/>
                    <a:pt x="132" y="1313"/>
                  </a:cubicBezTo>
                  <a:cubicBezTo>
                    <a:pt x="83" y="884"/>
                    <a:pt x="59" y="455"/>
                    <a:pt x="73" y="26"/>
                  </a:cubicBezTo>
                  <a:cubicBezTo>
                    <a:pt x="73" y="9"/>
                    <a:pt x="60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3908050" y="2340625"/>
              <a:ext cx="29675" cy="97950"/>
            </a:xfrm>
            <a:custGeom>
              <a:rect b="b" l="l" r="r" t="t"/>
              <a:pathLst>
                <a:path extrusionOk="0" h="3918" w="1187">
                  <a:moveTo>
                    <a:pt x="1149" y="0"/>
                  </a:moveTo>
                  <a:cubicBezTo>
                    <a:pt x="1143" y="0"/>
                    <a:pt x="1138" y="2"/>
                    <a:pt x="1134" y="8"/>
                  </a:cubicBezTo>
                  <a:cubicBezTo>
                    <a:pt x="948" y="227"/>
                    <a:pt x="817" y="486"/>
                    <a:pt x="729" y="759"/>
                  </a:cubicBezTo>
                  <a:cubicBezTo>
                    <a:pt x="641" y="1037"/>
                    <a:pt x="592" y="1325"/>
                    <a:pt x="558" y="1613"/>
                  </a:cubicBezTo>
                  <a:cubicBezTo>
                    <a:pt x="500" y="2125"/>
                    <a:pt x="392" y="2622"/>
                    <a:pt x="256" y="3115"/>
                  </a:cubicBezTo>
                  <a:cubicBezTo>
                    <a:pt x="183" y="3378"/>
                    <a:pt x="95" y="3632"/>
                    <a:pt x="7" y="3886"/>
                  </a:cubicBezTo>
                  <a:cubicBezTo>
                    <a:pt x="1" y="3905"/>
                    <a:pt x="15" y="3917"/>
                    <a:pt x="30" y="3917"/>
                  </a:cubicBezTo>
                  <a:cubicBezTo>
                    <a:pt x="38" y="3917"/>
                    <a:pt x="46" y="3914"/>
                    <a:pt x="51" y="3905"/>
                  </a:cubicBezTo>
                  <a:cubicBezTo>
                    <a:pt x="163" y="3705"/>
                    <a:pt x="241" y="3476"/>
                    <a:pt x="309" y="3251"/>
                  </a:cubicBezTo>
                  <a:cubicBezTo>
                    <a:pt x="387" y="2993"/>
                    <a:pt x="461" y="2734"/>
                    <a:pt x="514" y="2471"/>
                  </a:cubicBezTo>
                  <a:cubicBezTo>
                    <a:pt x="568" y="2237"/>
                    <a:pt x="612" y="1998"/>
                    <a:pt x="636" y="1764"/>
                  </a:cubicBezTo>
                  <a:cubicBezTo>
                    <a:pt x="670" y="1481"/>
                    <a:pt x="700" y="1198"/>
                    <a:pt x="768" y="925"/>
                  </a:cubicBezTo>
                  <a:cubicBezTo>
                    <a:pt x="846" y="613"/>
                    <a:pt x="973" y="300"/>
                    <a:pt x="1168" y="47"/>
                  </a:cubicBezTo>
                  <a:cubicBezTo>
                    <a:pt x="1187" y="28"/>
                    <a:pt x="1167" y="0"/>
                    <a:pt x="11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3888100" y="2537475"/>
              <a:ext cx="220250" cy="257875"/>
            </a:xfrm>
            <a:custGeom>
              <a:rect b="b" l="l" r="r" t="t"/>
              <a:pathLst>
                <a:path extrusionOk="0" h="10315" w="8810">
                  <a:moveTo>
                    <a:pt x="51" y="0"/>
                  </a:moveTo>
                  <a:cubicBezTo>
                    <a:pt x="37" y="0"/>
                    <a:pt x="22" y="9"/>
                    <a:pt x="20" y="26"/>
                  </a:cubicBezTo>
                  <a:cubicBezTo>
                    <a:pt x="0" y="543"/>
                    <a:pt x="112" y="1050"/>
                    <a:pt x="278" y="1533"/>
                  </a:cubicBezTo>
                  <a:cubicBezTo>
                    <a:pt x="420" y="1962"/>
                    <a:pt x="595" y="2387"/>
                    <a:pt x="790" y="2796"/>
                  </a:cubicBezTo>
                  <a:cubicBezTo>
                    <a:pt x="1171" y="3587"/>
                    <a:pt x="1634" y="4343"/>
                    <a:pt x="2161" y="5045"/>
                  </a:cubicBezTo>
                  <a:cubicBezTo>
                    <a:pt x="2693" y="5757"/>
                    <a:pt x="3283" y="6421"/>
                    <a:pt x="3917" y="7040"/>
                  </a:cubicBezTo>
                  <a:cubicBezTo>
                    <a:pt x="4556" y="7659"/>
                    <a:pt x="5234" y="8240"/>
                    <a:pt x="5941" y="8776"/>
                  </a:cubicBezTo>
                  <a:cubicBezTo>
                    <a:pt x="6702" y="9352"/>
                    <a:pt x="7507" y="9889"/>
                    <a:pt x="8409" y="10210"/>
                  </a:cubicBezTo>
                  <a:cubicBezTo>
                    <a:pt x="8522" y="10249"/>
                    <a:pt x="8639" y="10284"/>
                    <a:pt x="8756" y="10313"/>
                  </a:cubicBezTo>
                  <a:cubicBezTo>
                    <a:pt x="8760" y="10314"/>
                    <a:pt x="8764" y="10315"/>
                    <a:pt x="8767" y="10315"/>
                  </a:cubicBezTo>
                  <a:cubicBezTo>
                    <a:pt x="8802" y="10315"/>
                    <a:pt x="8810" y="10258"/>
                    <a:pt x="8770" y="10245"/>
                  </a:cubicBezTo>
                  <a:cubicBezTo>
                    <a:pt x="8322" y="10093"/>
                    <a:pt x="7883" y="9903"/>
                    <a:pt x="7468" y="9674"/>
                  </a:cubicBezTo>
                  <a:cubicBezTo>
                    <a:pt x="7048" y="9445"/>
                    <a:pt x="6653" y="9176"/>
                    <a:pt x="6268" y="8893"/>
                  </a:cubicBezTo>
                  <a:cubicBezTo>
                    <a:pt x="5551" y="8372"/>
                    <a:pt x="4868" y="7806"/>
                    <a:pt x="4219" y="7196"/>
                  </a:cubicBezTo>
                  <a:cubicBezTo>
                    <a:pt x="3580" y="6596"/>
                    <a:pt x="2980" y="5947"/>
                    <a:pt x="2434" y="5255"/>
                  </a:cubicBezTo>
                  <a:cubicBezTo>
                    <a:pt x="1902" y="4567"/>
                    <a:pt x="1424" y="3835"/>
                    <a:pt x="1024" y="3065"/>
                  </a:cubicBezTo>
                  <a:cubicBezTo>
                    <a:pt x="820" y="2674"/>
                    <a:pt x="639" y="2270"/>
                    <a:pt x="483" y="1860"/>
                  </a:cubicBezTo>
                  <a:cubicBezTo>
                    <a:pt x="303" y="1392"/>
                    <a:pt x="147" y="904"/>
                    <a:pt x="93" y="401"/>
                  </a:cubicBezTo>
                  <a:cubicBezTo>
                    <a:pt x="83" y="280"/>
                    <a:pt x="78" y="153"/>
                    <a:pt x="78" y="26"/>
                  </a:cubicBezTo>
                  <a:cubicBezTo>
                    <a:pt x="78" y="9"/>
                    <a:pt x="65" y="0"/>
                    <a:pt x="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3928450" y="2520100"/>
              <a:ext cx="33875" cy="165325"/>
            </a:xfrm>
            <a:custGeom>
              <a:rect b="b" l="l" r="r" t="t"/>
              <a:pathLst>
                <a:path extrusionOk="0" h="6613" w="1355">
                  <a:moveTo>
                    <a:pt x="863" y="0"/>
                  </a:moveTo>
                  <a:cubicBezTo>
                    <a:pt x="856" y="0"/>
                    <a:pt x="849" y="4"/>
                    <a:pt x="845" y="14"/>
                  </a:cubicBezTo>
                  <a:cubicBezTo>
                    <a:pt x="620" y="404"/>
                    <a:pt x="435" y="818"/>
                    <a:pt x="298" y="1253"/>
                  </a:cubicBezTo>
                  <a:cubicBezTo>
                    <a:pt x="162" y="1677"/>
                    <a:pt x="69" y="2121"/>
                    <a:pt x="35" y="2570"/>
                  </a:cubicBezTo>
                  <a:cubicBezTo>
                    <a:pt x="1" y="3018"/>
                    <a:pt x="30" y="3472"/>
                    <a:pt x="118" y="3916"/>
                  </a:cubicBezTo>
                  <a:cubicBezTo>
                    <a:pt x="206" y="4364"/>
                    <a:pt x="357" y="4794"/>
                    <a:pt x="537" y="5213"/>
                  </a:cubicBezTo>
                  <a:cubicBezTo>
                    <a:pt x="723" y="5638"/>
                    <a:pt x="942" y="6047"/>
                    <a:pt x="1176" y="6447"/>
                  </a:cubicBezTo>
                  <a:cubicBezTo>
                    <a:pt x="1205" y="6496"/>
                    <a:pt x="1235" y="6545"/>
                    <a:pt x="1264" y="6594"/>
                  </a:cubicBezTo>
                  <a:cubicBezTo>
                    <a:pt x="1273" y="6607"/>
                    <a:pt x="1286" y="6613"/>
                    <a:pt x="1298" y="6613"/>
                  </a:cubicBezTo>
                  <a:cubicBezTo>
                    <a:pt x="1326" y="6613"/>
                    <a:pt x="1354" y="6584"/>
                    <a:pt x="1337" y="6550"/>
                  </a:cubicBezTo>
                  <a:cubicBezTo>
                    <a:pt x="1230" y="6345"/>
                    <a:pt x="1113" y="6145"/>
                    <a:pt x="1005" y="5945"/>
                  </a:cubicBezTo>
                  <a:cubicBezTo>
                    <a:pt x="898" y="5745"/>
                    <a:pt x="796" y="5545"/>
                    <a:pt x="703" y="5340"/>
                  </a:cubicBezTo>
                  <a:cubicBezTo>
                    <a:pt x="513" y="4930"/>
                    <a:pt x="352" y="4506"/>
                    <a:pt x="245" y="4062"/>
                  </a:cubicBezTo>
                  <a:cubicBezTo>
                    <a:pt x="40" y="3194"/>
                    <a:pt x="88" y="2291"/>
                    <a:pt x="327" y="1433"/>
                  </a:cubicBezTo>
                  <a:cubicBezTo>
                    <a:pt x="464" y="950"/>
                    <a:pt x="654" y="482"/>
                    <a:pt x="884" y="38"/>
                  </a:cubicBezTo>
                  <a:cubicBezTo>
                    <a:pt x="894" y="18"/>
                    <a:pt x="879" y="0"/>
                    <a:pt x="8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3949925" y="2519550"/>
              <a:ext cx="20125" cy="167125"/>
            </a:xfrm>
            <a:custGeom>
              <a:rect b="b" l="l" r="r" t="t"/>
              <a:pathLst>
                <a:path extrusionOk="0" h="6685" w="805">
                  <a:moveTo>
                    <a:pt x="39" y="0"/>
                  </a:moveTo>
                  <a:cubicBezTo>
                    <a:pt x="25" y="0"/>
                    <a:pt x="10" y="9"/>
                    <a:pt x="10" y="26"/>
                  </a:cubicBezTo>
                  <a:cubicBezTo>
                    <a:pt x="0" y="250"/>
                    <a:pt x="49" y="465"/>
                    <a:pt x="112" y="675"/>
                  </a:cubicBezTo>
                  <a:cubicBezTo>
                    <a:pt x="176" y="884"/>
                    <a:pt x="249" y="1089"/>
                    <a:pt x="307" y="1299"/>
                  </a:cubicBezTo>
                  <a:cubicBezTo>
                    <a:pt x="425" y="1718"/>
                    <a:pt x="517" y="2148"/>
                    <a:pt x="585" y="2577"/>
                  </a:cubicBezTo>
                  <a:cubicBezTo>
                    <a:pt x="717" y="3440"/>
                    <a:pt x="742" y="4318"/>
                    <a:pt x="659" y="5186"/>
                  </a:cubicBezTo>
                  <a:cubicBezTo>
                    <a:pt x="610" y="5674"/>
                    <a:pt x="527" y="6157"/>
                    <a:pt x="415" y="6630"/>
                  </a:cubicBezTo>
                  <a:cubicBezTo>
                    <a:pt x="406" y="6663"/>
                    <a:pt x="435" y="6685"/>
                    <a:pt x="461" y="6685"/>
                  </a:cubicBezTo>
                  <a:cubicBezTo>
                    <a:pt x="478" y="6685"/>
                    <a:pt x="494" y="6676"/>
                    <a:pt x="498" y="6655"/>
                  </a:cubicBezTo>
                  <a:cubicBezTo>
                    <a:pt x="707" y="5801"/>
                    <a:pt x="805" y="4923"/>
                    <a:pt x="795" y="4050"/>
                  </a:cubicBezTo>
                  <a:cubicBezTo>
                    <a:pt x="785" y="3177"/>
                    <a:pt x="664" y="2309"/>
                    <a:pt x="434" y="1470"/>
                  </a:cubicBezTo>
                  <a:cubicBezTo>
                    <a:pt x="366" y="1231"/>
                    <a:pt x="293" y="1001"/>
                    <a:pt x="215" y="767"/>
                  </a:cubicBezTo>
                  <a:cubicBezTo>
                    <a:pt x="132" y="528"/>
                    <a:pt x="64" y="279"/>
                    <a:pt x="68" y="26"/>
                  </a:cubicBezTo>
                  <a:cubicBezTo>
                    <a:pt x="68" y="9"/>
                    <a:pt x="54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3937225" y="2520175"/>
              <a:ext cx="25100" cy="158800"/>
            </a:xfrm>
            <a:custGeom>
              <a:rect b="b" l="l" r="r" t="t"/>
              <a:pathLst>
                <a:path extrusionOk="0" h="6352" w="1004">
                  <a:moveTo>
                    <a:pt x="534" y="1"/>
                  </a:moveTo>
                  <a:cubicBezTo>
                    <a:pt x="525" y="1"/>
                    <a:pt x="517" y="5"/>
                    <a:pt x="513" y="15"/>
                  </a:cubicBezTo>
                  <a:cubicBezTo>
                    <a:pt x="176" y="776"/>
                    <a:pt x="69" y="1610"/>
                    <a:pt x="30" y="2435"/>
                  </a:cubicBezTo>
                  <a:cubicBezTo>
                    <a:pt x="20" y="2645"/>
                    <a:pt x="11" y="2854"/>
                    <a:pt x="11" y="3064"/>
                  </a:cubicBezTo>
                  <a:cubicBezTo>
                    <a:pt x="6" y="3288"/>
                    <a:pt x="1" y="3513"/>
                    <a:pt x="20" y="3732"/>
                  </a:cubicBezTo>
                  <a:cubicBezTo>
                    <a:pt x="64" y="4166"/>
                    <a:pt x="211" y="4586"/>
                    <a:pt x="357" y="4996"/>
                  </a:cubicBezTo>
                  <a:cubicBezTo>
                    <a:pt x="513" y="5449"/>
                    <a:pt x="703" y="5898"/>
                    <a:pt x="918" y="6332"/>
                  </a:cubicBezTo>
                  <a:cubicBezTo>
                    <a:pt x="924" y="6346"/>
                    <a:pt x="935" y="6351"/>
                    <a:pt x="947" y="6351"/>
                  </a:cubicBezTo>
                  <a:cubicBezTo>
                    <a:pt x="973" y="6351"/>
                    <a:pt x="1003" y="6322"/>
                    <a:pt x="986" y="6288"/>
                  </a:cubicBezTo>
                  <a:cubicBezTo>
                    <a:pt x="796" y="5903"/>
                    <a:pt x="630" y="5508"/>
                    <a:pt x="484" y="5108"/>
                  </a:cubicBezTo>
                  <a:cubicBezTo>
                    <a:pt x="411" y="4908"/>
                    <a:pt x="342" y="4708"/>
                    <a:pt x="279" y="4508"/>
                  </a:cubicBezTo>
                  <a:cubicBezTo>
                    <a:pt x="216" y="4303"/>
                    <a:pt x="157" y="4093"/>
                    <a:pt x="123" y="3883"/>
                  </a:cubicBezTo>
                  <a:cubicBezTo>
                    <a:pt x="89" y="3659"/>
                    <a:pt x="84" y="3435"/>
                    <a:pt x="89" y="3210"/>
                  </a:cubicBezTo>
                  <a:cubicBezTo>
                    <a:pt x="89" y="3001"/>
                    <a:pt x="94" y="2796"/>
                    <a:pt x="98" y="2591"/>
                  </a:cubicBezTo>
                  <a:cubicBezTo>
                    <a:pt x="113" y="2181"/>
                    <a:pt x="142" y="1771"/>
                    <a:pt x="201" y="1367"/>
                  </a:cubicBezTo>
                  <a:cubicBezTo>
                    <a:pt x="269" y="908"/>
                    <a:pt x="381" y="459"/>
                    <a:pt x="557" y="30"/>
                  </a:cubicBezTo>
                  <a:cubicBezTo>
                    <a:pt x="566" y="14"/>
                    <a:pt x="550" y="1"/>
                    <a:pt x="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3944075" y="2523375"/>
              <a:ext cx="18425" cy="157775"/>
            </a:xfrm>
            <a:custGeom>
              <a:rect b="b" l="l" r="r" t="t"/>
              <a:pathLst>
                <a:path extrusionOk="0" h="6311" w="737">
                  <a:moveTo>
                    <a:pt x="265" y="0"/>
                  </a:moveTo>
                  <a:cubicBezTo>
                    <a:pt x="257" y="0"/>
                    <a:pt x="248" y="4"/>
                    <a:pt x="244" y="14"/>
                  </a:cubicBezTo>
                  <a:cubicBezTo>
                    <a:pt x="0" y="785"/>
                    <a:pt x="34" y="1595"/>
                    <a:pt x="127" y="2385"/>
                  </a:cubicBezTo>
                  <a:cubicBezTo>
                    <a:pt x="176" y="2795"/>
                    <a:pt x="234" y="3199"/>
                    <a:pt x="288" y="3609"/>
                  </a:cubicBezTo>
                  <a:cubicBezTo>
                    <a:pt x="346" y="4029"/>
                    <a:pt x="405" y="4453"/>
                    <a:pt x="463" y="4872"/>
                  </a:cubicBezTo>
                  <a:cubicBezTo>
                    <a:pt x="493" y="5107"/>
                    <a:pt x="527" y="5336"/>
                    <a:pt x="561" y="5570"/>
                  </a:cubicBezTo>
                  <a:cubicBezTo>
                    <a:pt x="576" y="5687"/>
                    <a:pt x="590" y="5809"/>
                    <a:pt x="610" y="5926"/>
                  </a:cubicBezTo>
                  <a:cubicBezTo>
                    <a:pt x="624" y="6043"/>
                    <a:pt x="639" y="6165"/>
                    <a:pt x="663" y="6282"/>
                  </a:cubicBezTo>
                  <a:cubicBezTo>
                    <a:pt x="666" y="6302"/>
                    <a:pt x="680" y="6311"/>
                    <a:pt x="696" y="6311"/>
                  </a:cubicBezTo>
                  <a:cubicBezTo>
                    <a:pt x="716" y="6311"/>
                    <a:pt x="737" y="6297"/>
                    <a:pt x="737" y="6272"/>
                  </a:cubicBezTo>
                  <a:cubicBezTo>
                    <a:pt x="722" y="6063"/>
                    <a:pt x="683" y="5853"/>
                    <a:pt x="654" y="5648"/>
                  </a:cubicBezTo>
                  <a:lnTo>
                    <a:pt x="566" y="5024"/>
                  </a:lnTo>
                  <a:cubicBezTo>
                    <a:pt x="507" y="4604"/>
                    <a:pt x="449" y="4185"/>
                    <a:pt x="390" y="3765"/>
                  </a:cubicBezTo>
                  <a:cubicBezTo>
                    <a:pt x="332" y="3360"/>
                    <a:pt x="273" y="2951"/>
                    <a:pt x="220" y="2546"/>
                  </a:cubicBezTo>
                  <a:cubicBezTo>
                    <a:pt x="171" y="2151"/>
                    <a:pt x="132" y="1751"/>
                    <a:pt x="132" y="1356"/>
                  </a:cubicBezTo>
                  <a:cubicBezTo>
                    <a:pt x="127" y="907"/>
                    <a:pt x="166" y="458"/>
                    <a:pt x="283" y="24"/>
                  </a:cubicBezTo>
                  <a:cubicBezTo>
                    <a:pt x="289" y="10"/>
                    <a:pt x="277" y="0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3950050" y="2525000"/>
              <a:ext cx="12075" cy="153550"/>
            </a:xfrm>
            <a:custGeom>
              <a:rect b="b" l="l" r="r" t="t"/>
              <a:pathLst>
                <a:path extrusionOk="0" h="6142" w="483">
                  <a:moveTo>
                    <a:pt x="23" y="1"/>
                  </a:moveTo>
                  <a:cubicBezTo>
                    <a:pt x="11" y="1"/>
                    <a:pt x="0" y="8"/>
                    <a:pt x="0" y="22"/>
                  </a:cubicBezTo>
                  <a:cubicBezTo>
                    <a:pt x="93" y="818"/>
                    <a:pt x="190" y="1608"/>
                    <a:pt x="283" y="2398"/>
                  </a:cubicBezTo>
                  <a:cubicBezTo>
                    <a:pt x="332" y="2793"/>
                    <a:pt x="376" y="3188"/>
                    <a:pt x="395" y="3583"/>
                  </a:cubicBezTo>
                  <a:cubicBezTo>
                    <a:pt x="420" y="3983"/>
                    <a:pt x="424" y="4378"/>
                    <a:pt x="420" y="4778"/>
                  </a:cubicBezTo>
                  <a:cubicBezTo>
                    <a:pt x="415" y="5227"/>
                    <a:pt x="390" y="5671"/>
                    <a:pt x="390" y="6120"/>
                  </a:cubicBezTo>
                  <a:cubicBezTo>
                    <a:pt x="390" y="6134"/>
                    <a:pt x="401" y="6142"/>
                    <a:pt x="412" y="6142"/>
                  </a:cubicBezTo>
                  <a:cubicBezTo>
                    <a:pt x="423" y="6142"/>
                    <a:pt x="434" y="6134"/>
                    <a:pt x="434" y="6120"/>
                  </a:cubicBezTo>
                  <a:cubicBezTo>
                    <a:pt x="463" y="5724"/>
                    <a:pt x="473" y="5325"/>
                    <a:pt x="478" y="4929"/>
                  </a:cubicBezTo>
                  <a:cubicBezTo>
                    <a:pt x="483" y="4529"/>
                    <a:pt x="483" y="4134"/>
                    <a:pt x="468" y="3734"/>
                  </a:cubicBezTo>
                  <a:cubicBezTo>
                    <a:pt x="434" y="2939"/>
                    <a:pt x="317" y="2149"/>
                    <a:pt x="220" y="1364"/>
                  </a:cubicBezTo>
                  <a:cubicBezTo>
                    <a:pt x="166" y="915"/>
                    <a:pt x="107" y="471"/>
                    <a:pt x="49" y="22"/>
                  </a:cubicBezTo>
                  <a:cubicBezTo>
                    <a:pt x="46" y="8"/>
                    <a:pt x="34" y="1"/>
                    <a:pt x="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3884150" y="2636950"/>
              <a:ext cx="81300" cy="55075"/>
            </a:xfrm>
            <a:custGeom>
              <a:rect b="b" l="l" r="r" t="t"/>
              <a:pathLst>
                <a:path extrusionOk="0" h="2203" w="3252">
                  <a:moveTo>
                    <a:pt x="39" y="0"/>
                  </a:moveTo>
                  <a:cubicBezTo>
                    <a:pt x="9" y="0"/>
                    <a:pt x="1" y="48"/>
                    <a:pt x="31" y="61"/>
                  </a:cubicBezTo>
                  <a:cubicBezTo>
                    <a:pt x="509" y="212"/>
                    <a:pt x="948" y="451"/>
                    <a:pt x="1358" y="729"/>
                  </a:cubicBezTo>
                  <a:cubicBezTo>
                    <a:pt x="1773" y="1012"/>
                    <a:pt x="2163" y="1334"/>
                    <a:pt x="2548" y="1661"/>
                  </a:cubicBezTo>
                  <a:cubicBezTo>
                    <a:pt x="2656" y="1754"/>
                    <a:pt x="2763" y="1846"/>
                    <a:pt x="2870" y="1934"/>
                  </a:cubicBezTo>
                  <a:cubicBezTo>
                    <a:pt x="2977" y="2027"/>
                    <a:pt x="3080" y="2120"/>
                    <a:pt x="3192" y="2198"/>
                  </a:cubicBezTo>
                  <a:cubicBezTo>
                    <a:pt x="3197" y="2201"/>
                    <a:pt x="3202" y="2202"/>
                    <a:pt x="3207" y="2202"/>
                  </a:cubicBezTo>
                  <a:cubicBezTo>
                    <a:pt x="3231" y="2202"/>
                    <a:pt x="3251" y="2169"/>
                    <a:pt x="3231" y="2149"/>
                  </a:cubicBezTo>
                  <a:cubicBezTo>
                    <a:pt x="3138" y="2061"/>
                    <a:pt x="3041" y="1983"/>
                    <a:pt x="2948" y="1900"/>
                  </a:cubicBezTo>
                  <a:cubicBezTo>
                    <a:pt x="2851" y="1822"/>
                    <a:pt x="2753" y="1739"/>
                    <a:pt x="2660" y="1656"/>
                  </a:cubicBezTo>
                  <a:cubicBezTo>
                    <a:pt x="2465" y="1495"/>
                    <a:pt x="2270" y="1329"/>
                    <a:pt x="2070" y="1173"/>
                  </a:cubicBezTo>
                  <a:cubicBezTo>
                    <a:pt x="1675" y="856"/>
                    <a:pt x="1265" y="564"/>
                    <a:pt x="817" y="325"/>
                  </a:cubicBezTo>
                  <a:cubicBezTo>
                    <a:pt x="573" y="198"/>
                    <a:pt x="314" y="86"/>
                    <a:pt x="51" y="3"/>
                  </a:cubicBezTo>
                  <a:cubicBezTo>
                    <a:pt x="47" y="1"/>
                    <a:pt x="43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3883350" y="2636650"/>
              <a:ext cx="138075" cy="107475"/>
            </a:xfrm>
            <a:custGeom>
              <a:rect b="b" l="l" r="r" t="t"/>
              <a:pathLst>
                <a:path extrusionOk="0" h="4299" w="5523">
                  <a:moveTo>
                    <a:pt x="51" y="1"/>
                  </a:moveTo>
                  <a:cubicBezTo>
                    <a:pt x="26" y="1"/>
                    <a:pt x="1" y="25"/>
                    <a:pt x="15" y="49"/>
                  </a:cubicBezTo>
                  <a:cubicBezTo>
                    <a:pt x="293" y="468"/>
                    <a:pt x="551" y="902"/>
                    <a:pt x="819" y="1327"/>
                  </a:cubicBezTo>
                  <a:cubicBezTo>
                    <a:pt x="1083" y="1736"/>
                    <a:pt x="1356" y="2141"/>
                    <a:pt x="1668" y="2517"/>
                  </a:cubicBezTo>
                  <a:cubicBezTo>
                    <a:pt x="1966" y="2873"/>
                    <a:pt x="2292" y="3200"/>
                    <a:pt x="2658" y="3483"/>
                  </a:cubicBezTo>
                  <a:cubicBezTo>
                    <a:pt x="3034" y="3766"/>
                    <a:pt x="3448" y="3995"/>
                    <a:pt x="3897" y="4136"/>
                  </a:cubicBezTo>
                  <a:cubicBezTo>
                    <a:pt x="4224" y="4239"/>
                    <a:pt x="4566" y="4298"/>
                    <a:pt x="4909" y="4298"/>
                  </a:cubicBezTo>
                  <a:cubicBezTo>
                    <a:pt x="5037" y="4298"/>
                    <a:pt x="5165" y="4290"/>
                    <a:pt x="5292" y="4273"/>
                  </a:cubicBezTo>
                  <a:cubicBezTo>
                    <a:pt x="5351" y="4263"/>
                    <a:pt x="5409" y="4253"/>
                    <a:pt x="5468" y="4239"/>
                  </a:cubicBezTo>
                  <a:cubicBezTo>
                    <a:pt x="5522" y="4230"/>
                    <a:pt x="5505" y="4149"/>
                    <a:pt x="5456" y="4149"/>
                  </a:cubicBezTo>
                  <a:cubicBezTo>
                    <a:pt x="5452" y="4149"/>
                    <a:pt x="5448" y="4150"/>
                    <a:pt x="5443" y="4151"/>
                  </a:cubicBezTo>
                  <a:cubicBezTo>
                    <a:pt x="5264" y="4185"/>
                    <a:pt x="5083" y="4202"/>
                    <a:pt x="4903" y="4202"/>
                  </a:cubicBezTo>
                  <a:cubicBezTo>
                    <a:pt x="4622" y="4202"/>
                    <a:pt x="4341" y="4162"/>
                    <a:pt x="4068" y="4088"/>
                  </a:cubicBezTo>
                  <a:cubicBezTo>
                    <a:pt x="3624" y="3961"/>
                    <a:pt x="3205" y="3751"/>
                    <a:pt x="2829" y="3478"/>
                  </a:cubicBezTo>
                  <a:cubicBezTo>
                    <a:pt x="2463" y="3214"/>
                    <a:pt x="2131" y="2897"/>
                    <a:pt x="1834" y="2556"/>
                  </a:cubicBezTo>
                  <a:cubicBezTo>
                    <a:pt x="1522" y="2200"/>
                    <a:pt x="1244" y="1815"/>
                    <a:pt x="980" y="1415"/>
                  </a:cubicBezTo>
                  <a:cubicBezTo>
                    <a:pt x="707" y="1000"/>
                    <a:pt x="449" y="576"/>
                    <a:pt x="176" y="166"/>
                  </a:cubicBezTo>
                  <a:cubicBezTo>
                    <a:pt x="141" y="112"/>
                    <a:pt x="107" y="63"/>
                    <a:pt x="78" y="15"/>
                  </a:cubicBezTo>
                  <a:cubicBezTo>
                    <a:pt x="71" y="5"/>
                    <a:pt x="61" y="1"/>
                    <a:pt x="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3966225" y="2691800"/>
              <a:ext cx="54850" cy="49675"/>
            </a:xfrm>
            <a:custGeom>
              <a:rect b="b" l="l" r="r" t="t"/>
              <a:pathLst>
                <a:path extrusionOk="0" h="1987" w="2194">
                  <a:moveTo>
                    <a:pt x="29" y="0"/>
                  </a:moveTo>
                  <a:cubicBezTo>
                    <a:pt x="11" y="0"/>
                    <a:pt x="0" y="26"/>
                    <a:pt x="16" y="43"/>
                  </a:cubicBezTo>
                  <a:cubicBezTo>
                    <a:pt x="626" y="472"/>
                    <a:pt x="1202" y="965"/>
                    <a:pt x="1709" y="1511"/>
                  </a:cubicBezTo>
                  <a:cubicBezTo>
                    <a:pt x="1777" y="1589"/>
                    <a:pt x="1846" y="1667"/>
                    <a:pt x="1914" y="1745"/>
                  </a:cubicBezTo>
                  <a:cubicBezTo>
                    <a:pt x="1987" y="1823"/>
                    <a:pt x="2050" y="1916"/>
                    <a:pt x="2133" y="1979"/>
                  </a:cubicBezTo>
                  <a:cubicBezTo>
                    <a:pt x="2139" y="1984"/>
                    <a:pt x="2146" y="1986"/>
                    <a:pt x="2153" y="1986"/>
                  </a:cubicBezTo>
                  <a:cubicBezTo>
                    <a:pt x="2174" y="1986"/>
                    <a:pt x="2193" y="1967"/>
                    <a:pt x="2182" y="1945"/>
                  </a:cubicBezTo>
                  <a:cubicBezTo>
                    <a:pt x="2138" y="1862"/>
                    <a:pt x="2070" y="1794"/>
                    <a:pt x="2007" y="1725"/>
                  </a:cubicBezTo>
                  <a:cubicBezTo>
                    <a:pt x="1948" y="1657"/>
                    <a:pt x="1880" y="1589"/>
                    <a:pt x="1816" y="1521"/>
                  </a:cubicBezTo>
                  <a:cubicBezTo>
                    <a:pt x="1685" y="1384"/>
                    <a:pt x="1553" y="1247"/>
                    <a:pt x="1416" y="1116"/>
                  </a:cubicBezTo>
                  <a:cubicBezTo>
                    <a:pt x="1143" y="852"/>
                    <a:pt x="860" y="608"/>
                    <a:pt x="558" y="379"/>
                  </a:cubicBezTo>
                  <a:cubicBezTo>
                    <a:pt x="392" y="248"/>
                    <a:pt x="216" y="121"/>
                    <a:pt x="41" y="4"/>
                  </a:cubicBezTo>
                  <a:cubicBezTo>
                    <a:pt x="37" y="1"/>
                    <a:pt x="33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3883575" y="2635925"/>
              <a:ext cx="134650" cy="104025"/>
            </a:xfrm>
            <a:custGeom>
              <a:rect b="b" l="l" r="r" t="t"/>
              <a:pathLst>
                <a:path extrusionOk="0" h="4161" w="5386">
                  <a:moveTo>
                    <a:pt x="50" y="0"/>
                  </a:moveTo>
                  <a:cubicBezTo>
                    <a:pt x="24" y="0"/>
                    <a:pt x="1" y="38"/>
                    <a:pt x="25" y="58"/>
                  </a:cubicBezTo>
                  <a:cubicBezTo>
                    <a:pt x="191" y="200"/>
                    <a:pt x="371" y="331"/>
                    <a:pt x="547" y="463"/>
                  </a:cubicBezTo>
                  <a:cubicBezTo>
                    <a:pt x="718" y="595"/>
                    <a:pt x="888" y="731"/>
                    <a:pt x="1059" y="863"/>
                  </a:cubicBezTo>
                  <a:cubicBezTo>
                    <a:pt x="1410" y="1131"/>
                    <a:pt x="1766" y="1405"/>
                    <a:pt x="2118" y="1678"/>
                  </a:cubicBezTo>
                  <a:cubicBezTo>
                    <a:pt x="2810" y="2209"/>
                    <a:pt x="3498" y="2741"/>
                    <a:pt x="4181" y="3282"/>
                  </a:cubicBezTo>
                  <a:cubicBezTo>
                    <a:pt x="4361" y="3429"/>
                    <a:pt x="4542" y="3580"/>
                    <a:pt x="4727" y="3721"/>
                  </a:cubicBezTo>
                  <a:cubicBezTo>
                    <a:pt x="4927" y="3873"/>
                    <a:pt x="5132" y="4009"/>
                    <a:pt x="5337" y="4156"/>
                  </a:cubicBezTo>
                  <a:cubicBezTo>
                    <a:pt x="5341" y="4159"/>
                    <a:pt x="5346" y="4160"/>
                    <a:pt x="5350" y="4160"/>
                  </a:cubicBezTo>
                  <a:cubicBezTo>
                    <a:pt x="5370" y="4160"/>
                    <a:pt x="5385" y="4128"/>
                    <a:pt x="5361" y="4112"/>
                  </a:cubicBezTo>
                  <a:cubicBezTo>
                    <a:pt x="5181" y="3980"/>
                    <a:pt x="4995" y="3853"/>
                    <a:pt x="4820" y="3721"/>
                  </a:cubicBezTo>
                  <a:cubicBezTo>
                    <a:pt x="4649" y="3595"/>
                    <a:pt x="4483" y="3458"/>
                    <a:pt x="4317" y="3326"/>
                  </a:cubicBezTo>
                  <a:cubicBezTo>
                    <a:pt x="3986" y="3058"/>
                    <a:pt x="3654" y="2795"/>
                    <a:pt x="3318" y="2531"/>
                  </a:cubicBezTo>
                  <a:cubicBezTo>
                    <a:pt x="2620" y="1990"/>
                    <a:pt x="1918" y="1453"/>
                    <a:pt x="1220" y="912"/>
                  </a:cubicBezTo>
                  <a:cubicBezTo>
                    <a:pt x="1025" y="761"/>
                    <a:pt x="830" y="609"/>
                    <a:pt x="635" y="458"/>
                  </a:cubicBezTo>
                  <a:cubicBezTo>
                    <a:pt x="445" y="307"/>
                    <a:pt x="259" y="151"/>
                    <a:pt x="64" y="5"/>
                  </a:cubicBezTo>
                  <a:cubicBezTo>
                    <a:pt x="59" y="2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3886400" y="2639750"/>
              <a:ext cx="131550" cy="102050"/>
            </a:xfrm>
            <a:custGeom>
              <a:rect b="b" l="l" r="r" t="t"/>
              <a:pathLst>
                <a:path extrusionOk="0" h="4082" w="5262">
                  <a:moveTo>
                    <a:pt x="41" y="0"/>
                  </a:moveTo>
                  <a:cubicBezTo>
                    <a:pt x="20" y="0"/>
                    <a:pt x="0" y="28"/>
                    <a:pt x="19" y="47"/>
                  </a:cubicBezTo>
                  <a:cubicBezTo>
                    <a:pt x="361" y="344"/>
                    <a:pt x="663" y="686"/>
                    <a:pt x="961" y="1022"/>
                  </a:cubicBezTo>
                  <a:cubicBezTo>
                    <a:pt x="1249" y="1349"/>
                    <a:pt x="1536" y="1671"/>
                    <a:pt x="1853" y="1964"/>
                  </a:cubicBezTo>
                  <a:cubicBezTo>
                    <a:pt x="2488" y="2549"/>
                    <a:pt x="3195" y="3042"/>
                    <a:pt x="3946" y="3461"/>
                  </a:cubicBezTo>
                  <a:cubicBezTo>
                    <a:pt x="4151" y="3578"/>
                    <a:pt x="4361" y="3690"/>
                    <a:pt x="4575" y="3793"/>
                  </a:cubicBezTo>
                  <a:cubicBezTo>
                    <a:pt x="4785" y="3895"/>
                    <a:pt x="5000" y="4007"/>
                    <a:pt x="5224" y="4081"/>
                  </a:cubicBezTo>
                  <a:cubicBezTo>
                    <a:pt x="5226" y="4081"/>
                    <a:pt x="5227" y="4081"/>
                    <a:pt x="5229" y="4081"/>
                  </a:cubicBezTo>
                  <a:cubicBezTo>
                    <a:pt x="5250" y="4081"/>
                    <a:pt x="5261" y="4051"/>
                    <a:pt x="5239" y="4042"/>
                  </a:cubicBezTo>
                  <a:cubicBezTo>
                    <a:pt x="5058" y="3939"/>
                    <a:pt x="4858" y="3861"/>
                    <a:pt x="4668" y="3768"/>
                  </a:cubicBezTo>
                  <a:cubicBezTo>
                    <a:pt x="4478" y="3671"/>
                    <a:pt x="4292" y="3573"/>
                    <a:pt x="4107" y="3471"/>
                  </a:cubicBezTo>
                  <a:cubicBezTo>
                    <a:pt x="3731" y="3266"/>
                    <a:pt x="3365" y="3042"/>
                    <a:pt x="3014" y="2798"/>
                  </a:cubicBezTo>
                  <a:cubicBezTo>
                    <a:pt x="2663" y="2554"/>
                    <a:pt x="2322" y="2290"/>
                    <a:pt x="2005" y="2003"/>
                  </a:cubicBezTo>
                  <a:cubicBezTo>
                    <a:pt x="1683" y="1720"/>
                    <a:pt x="1390" y="1408"/>
                    <a:pt x="1107" y="1091"/>
                  </a:cubicBezTo>
                  <a:cubicBezTo>
                    <a:pt x="775" y="715"/>
                    <a:pt x="444" y="335"/>
                    <a:pt x="58" y="8"/>
                  </a:cubicBezTo>
                  <a:cubicBezTo>
                    <a:pt x="53" y="2"/>
                    <a:pt x="47" y="0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3885850" y="2636725"/>
              <a:ext cx="133075" cy="105425"/>
            </a:xfrm>
            <a:custGeom>
              <a:rect b="b" l="l" r="r" t="t"/>
              <a:pathLst>
                <a:path extrusionOk="0" h="4217" w="5323">
                  <a:moveTo>
                    <a:pt x="21" y="1"/>
                  </a:moveTo>
                  <a:cubicBezTo>
                    <a:pt x="11" y="1"/>
                    <a:pt x="0" y="11"/>
                    <a:pt x="7" y="21"/>
                  </a:cubicBezTo>
                  <a:cubicBezTo>
                    <a:pt x="222" y="363"/>
                    <a:pt x="485" y="670"/>
                    <a:pt x="715" y="997"/>
                  </a:cubicBezTo>
                  <a:cubicBezTo>
                    <a:pt x="851" y="1202"/>
                    <a:pt x="978" y="1412"/>
                    <a:pt x="1119" y="1612"/>
                  </a:cubicBezTo>
                  <a:cubicBezTo>
                    <a:pt x="1256" y="1802"/>
                    <a:pt x="1397" y="1977"/>
                    <a:pt x="1549" y="2148"/>
                  </a:cubicBezTo>
                  <a:cubicBezTo>
                    <a:pt x="1851" y="2490"/>
                    <a:pt x="2192" y="2797"/>
                    <a:pt x="2553" y="3075"/>
                  </a:cubicBezTo>
                  <a:cubicBezTo>
                    <a:pt x="2919" y="3348"/>
                    <a:pt x="3314" y="3592"/>
                    <a:pt x="3719" y="3797"/>
                  </a:cubicBezTo>
                  <a:cubicBezTo>
                    <a:pt x="3929" y="3904"/>
                    <a:pt x="4144" y="4006"/>
                    <a:pt x="4363" y="4085"/>
                  </a:cubicBezTo>
                  <a:cubicBezTo>
                    <a:pt x="4480" y="4128"/>
                    <a:pt x="4607" y="4158"/>
                    <a:pt x="4739" y="4163"/>
                  </a:cubicBezTo>
                  <a:cubicBezTo>
                    <a:pt x="4861" y="4167"/>
                    <a:pt x="4987" y="4163"/>
                    <a:pt x="5109" y="4177"/>
                  </a:cubicBezTo>
                  <a:cubicBezTo>
                    <a:pt x="5173" y="4182"/>
                    <a:pt x="5231" y="4197"/>
                    <a:pt x="5295" y="4216"/>
                  </a:cubicBezTo>
                  <a:cubicBezTo>
                    <a:pt x="5296" y="4217"/>
                    <a:pt x="5297" y="4217"/>
                    <a:pt x="5299" y="4217"/>
                  </a:cubicBezTo>
                  <a:cubicBezTo>
                    <a:pt x="5312" y="4217"/>
                    <a:pt x="5322" y="4196"/>
                    <a:pt x="5304" y="4187"/>
                  </a:cubicBezTo>
                  <a:cubicBezTo>
                    <a:pt x="5085" y="4080"/>
                    <a:pt x="4822" y="4143"/>
                    <a:pt x="4587" y="4089"/>
                  </a:cubicBezTo>
                  <a:cubicBezTo>
                    <a:pt x="4348" y="4041"/>
                    <a:pt x="4129" y="3919"/>
                    <a:pt x="3909" y="3816"/>
                  </a:cubicBezTo>
                  <a:cubicBezTo>
                    <a:pt x="3505" y="3611"/>
                    <a:pt x="3114" y="3387"/>
                    <a:pt x="2744" y="3124"/>
                  </a:cubicBezTo>
                  <a:cubicBezTo>
                    <a:pt x="2368" y="2860"/>
                    <a:pt x="2022" y="2568"/>
                    <a:pt x="1710" y="2236"/>
                  </a:cubicBezTo>
                  <a:cubicBezTo>
                    <a:pt x="1549" y="2070"/>
                    <a:pt x="1397" y="1894"/>
                    <a:pt x="1261" y="1709"/>
                  </a:cubicBezTo>
                  <a:cubicBezTo>
                    <a:pt x="1105" y="1504"/>
                    <a:pt x="963" y="1285"/>
                    <a:pt x="822" y="1070"/>
                  </a:cubicBezTo>
                  <a:cubicBezTo>
                    <a:pt x="607" y="734"/>
                    <a:pt x="334" y="436"/>
                    <a:pt x="100" y="114"/>
                  </a:cubicBezTo>
                  <a:cubicBezTo>
                    <a:pt x="76" y="80"/>
                    <a:pt x="51" y="46"/>
                    <a:pt x="32" y="7"/>
                  </a:cubicBezTo>
                  <a:cubicBezTo>
                    <a:pt x="29" y="3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4034300" y="2654850"/>
              <a:ext cx="59700" cy="136125"/>
            </a:xfrm>
            <a:custGeom>
              <a:rect b="b" l="l" r="r" t="t"/>
              <a:pathLst>
                <a:path extrusionOk="0" h="5445" w="2388">
                  <a:moveTo>
                    <a:pt x="283" y="1"/>
                  </a:moveTo>
                  <a:cubicBezTo>
                    <a:pt x="273" y="1"/>
                    <a:pt x="263" y="6"/>
                    <a:pt x="259" y="18"/>
                  </a:cubicBezTo>
                  <a:cubicBezTo>
                    <a:pt x="1" y="774"/>
                    <a:pt x="1" y="1613"/>
                    <a:pt x="201" y="2384"/>
                  </a:cubicBezTo>
                  <a:cubicBezTo>
                    <a:pt x="405" y="3164"/>
                    <a:pt x="839" y="3872"/>
                    <a:pt x="1347" y="4491"/>
                  </a:cubicBezTo>
                  <a:cubicBezTo>
                    <a:pt x="1488" y="4667"/>
                    <a:pt x="1639" y="4833"/>
                    <a:pt x="1796" y="4998"/>
                  </a:cubicBezTo>
                  <a:cubicBezTo>
                    <a:pt x="1956" y="5164"/>
                    <a:pt x="2117" y="5354"/>
                    <a:pt x="2337" y="5442"/>
                  </a:cubicBezTo>
                  <a:cubicBezTo>
                    <a:pt x="2342" y="5444"/>
                    <a:pt x="2346" y="5445"/>
                    <a:pt x="2350" y="5445"/>
                  </a:cubicBezTo>
                  <a:cubicBezTo>
                    <a:pt x="2379" y="5445"/>
                    <a:pt x="2387" y="5401"/>
                    <a:pt x="2361" y="5384"/>
                  </a:cubicBezTo>
                  <a:cubicBezTo>
                    <a:pt x="2039" y="5140"/>
                    <a:pt x="1766" y="4837"/>
                    <a:pt x="1508" y="4530"/>
                  </a:cubicBezTo>
                  <a:cubicBezTo>
                    <a:pt x="1249" y="4228"/>
                    <a:pt x="1015" y="3906"/>
                    <a:pt x="810" y="3564"/>
                  </a:cubicBezTo>
                  <a:cubicBezTo>
                    <a:pt x="615" y="3228"/>
                    <a:pt x="444" y="2872"/>
                    <a:pt x="327" y="2496"/>
                  </a:cubicBezTo>
                  <a:cubicBezTo>
                    <a:pt x="215" y="2121"/>
                    <a:pt x="152" y="1726"/>
                    <a:pt x="142" y="1330"/>
                  </a:cubicBezTo>
                  <a:cubicBezTo>
                    <a:pt x="127" y="891"/>
                    <a:pt x="176" y="448"/>
                    <a:pt x="303" y="28"/>
                  </a:cubicBezTo>
                  <a:cubicBezTo>
                    <a:pt x="309" y="11"/>
                    <a:pt x="296" y="1"/>
                    <a:pt x="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4040100" y="2655075"/>
              <a:ext cx="48850" cy="131275"/>
            </a:xfrm>
            <a:custGeom>
              <a:rect b="b" l="l" r="r" t="t"/>
              <a:pathLst>
                <a:path extrusionOk="0" h="5251" w="1954">
                  <a:moveTo>
                    <a:pt x="49" y="0"/>
                  </a:moveTo>
                  <a:cubicBezTo>
                    <a:pt x="24" y="0"/>
                    <a:pt x="0" y="24"/>
                    <a:pt x="17" y="48"/>
                  </a:cubicBezTo>
                  <a:cubicBezTo>
                    <a:pt x="403" y="668"/>
                    <a:pt x="773" y="1292"/>
                    <a:pt x="1081" y="1951"/>
                  </a:cubicBezTo>
                  <a:cubicBezTo>
                    <a:pt x="1388" y="2604"/>
                    <a:pt x="1627" y="3292"/>
                    <a:pt x="1754" y="4004"/>
                  </a:cubicBezTo>
                  <a:cubicBezTo>
                    <a:pt x="1788" y="4199"/>
                    <a:pt x="1812" y="4399"/>
                    <a:pt x="1827" y="4599"/>
                  </a:cubicBezTo>
                  <a:cubicBezTo>
                    <a:pt x="1837" y="4702"/>
                    <a:pt x="1842" y="4804"/>
                    <a:pt x="1846" y="4907"/>
                  </a:cubicBezTo>
                  <a:cubicBezTo>
                    <a:pt x="1846" y="5009"/>
                    <a:pt x="1846" y="5111"/>
                    <a:pt x="1851" y="5214"/>
                  </a:cubicBezTo>
                  <a:cubicBezTo>
                    <a:pt x="1854" y="5236"/>
                    <a:pt x="1876" y="5250"/>
                    <a:pt x="1895" y="5250"/>
                  </a:cubicBezTo>
                  <a:cubicBezTo>
                    <a:pt x="1910" y="5250"/>
                    <a:pt x="1922" y="5242"/>
                    <a:pt x="1924" y="5224"/>
                  </a:cubicBezTo>
                  <a:cubicBezTo>
                    <a:pt x="1954" y="5043"/>
                    <a:pt x="1939" y="4858"/>
                    <a:pt x="1929" y="4677"/>
                  </a:cubicBezTo>
                  <a:cubicBezTo>
                    <a:pt x="1915" y="4497"/>
                    <a:pt x="1895" y="4316"/>
                    <a:pt x="1866" y="4136"/>
                  </a:cubicBezTo>
                  <a:cubicBezTo>
                    <a:pt x="1812" y="3775"/>
                    <a:pt x="1729" y="3419"/>
                    <a:pt x="1617" y="3072"/>
                  </a:cubicBezTo>
                  <a:cubicBezTo>
                    <a:pt x="1398" y="2375"/>
                    <a:pt x="1081" y="1712"/>
                    <a:pt x="720" y="1073"/>
                  </a:cubicBezTo>
                  <a:cubicBezTo>
                    <a:pt x="515" y="712"/>
                    <a:pt x="300" y="361"/>
                    <a:pt x="76" y="14"/>
                  </a:cubicBezTo>
                  <a:cubicBezTo>
                    <a:pt x="69" y="4"/>
                    <a:pt x="59" y="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4039300" y="2656375"/>
              <a:ext cx="47975" cy="129325"/>
            </a:xfrm>
            <a:custGeom>
              <a:rect b="b" l="l" r="r" t="t"/>
              <a:pathLst>
                <a:path extrusionOk="0" h="5173" w="1919">
                  <a:moveTo>
                    <a:pt x="84" y="1"/>
                  </a:moveTo>
                  <a:cubicBezTo>
                    <a:pt x="73" y="1"/>
                    <a:pt x="62" y="8"/>
                    <a:pt x="59" y="21"/>
                  </a:cubicBezTo>
                  <a:cubicBezTo>
                    <a:pt x="1" y="752"/>
                    <a:pt x="113" y="1479"/>
                    <a:pt x="327" y="2177"/>
                  </a:cubicBezTo>
                  <a:cubicBezTo>
                    <a:pt x="537" y="2864"/>
                    <a:pt x="844" y="3518"/>
                    <a:pt x="1205" y="4142"/>
                  </a:cubicBezTo>
                  <a:cubicBezTo>
                    <a:pt x="1303" y="4318"/>
                    <a:pt x="1410" y="4489"/>
                    <a:pt x="1517" y="4659"/>
                  </a:cubicBezTo>
                  <a:cubicBezTo>
                    <a:pt x="1571" y="4742"/>
                    <a:pt x="1625" y="4825"/>
                    <a:pt x="1678" y="4913"/>
                  </a:cubicBezTo>
                  <a:cubicBezTo>
                    <a:pt x="1737" y="4996"/>
                    <a:pt x="1791" y="5084"/>
                    <a:pt x="1854" y="5162"/>
                  </a:cubicBezTo>
                  <a:cubicBezTo>
                    <a:pt x="1860" y="5169"/>
                    <a:pt x="1867" y="5172"/>
                    <a:pt x="1875" y="5172"/>
                  </a:cubicBezTo>
                  <a:cubicBezTo>
                    <a:pt x="1897" y="5172"/>
                    <a:pt x="1919" y="5144"/>
                    <a:pt x="1908" y="5118"/>
                  </a:cubicBezTo>
                  <a:cubicBezTo>
                    <a:pt x="1864" y="5040"/>
                    <a:pt x="1815" y="4972"/>
                    <a:pt x="1766" y="4894"/>
                  </a:cubicBezTo>
                  <a:cubicBezTo>
                    <a:pt x="1717" y="4820"/>
                    <a:pt x="1669" y="4747"/>
                    <a:pt x="1620" y="4669"/>
                  </a:cubicBezTo>
                  <a:cubicBezTo>
                    <a:pt x="1527" y="4523"/>
                    <a:pt x="1430" y="4367"/>
                    <a:pt x="1342" y="4216"/>
                  </a:cubicBezTo>
                  <a:cubicBezTo>
                    <a:pt x="1161" y="3908"/>
                    <a:pt x="986" y="3601"/>
                    <a:pt x="835" y="3279"/>
                  </a:cubicBezTo>
                  <a:cubicBezTo>
                    <a:pt x="522" y="2630"/>
                    <a:pt x="283" y="1952"/>
                    <a:pt x="166" y="1240"/>
                  </a:cubicBezTo>
                  <a:cubicBezTo>
                    <a:pt x="103" y="840"/>
                    <a:pt x="79" y="430"/>
                    <a:pt x="103" y="21"/>
                  </a:cubicBezTo>
                  <a:cubicBezTo>
                    <a:pt x="103" y="7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4041175" y="2657500"/>
              <a:ext cx="46975" cy="127975"/>
            </a:xfrm>
            <a:custGeom>
              <a:rect b="b" l="l" r="r" t="t"/>
              <a:pathLst>
                <a:path extrusionOk="0" h="5119" w="1879">
                  <a:moveTo>
                    <a:pt x="23" y="1"/>
                  </a:moveTo>
                  <a:cubicBezTo>
                    <a:pt x="12" y="1"/>
                    <a:pt x="1" y="10"/>
                    <a:pt x="4" y="25"/>
                  </a:cubicBezTo>
                  <a:cubicBezTo>
                    <a:pt x="33" y="200"/>
                    <a:pt x="67" y="376"/>
                    <a:pt x="106" y="551"/>
                  </a:cubicBezTo>
                  <a:cubicBezTo>
                    <a:pt x="150" y="722"/>
                    <a:pt x="199" y="893"/>
                    <a:pt x="247" y="1059"/>
                  </a:cubicBezTo>
                  <a:cubicBezTo>
                    <a:pt x="350" y="1395"/>
                    <a:pt x="462" y="1727"/>
                    <a:pt x="584" y="2054"/>
                  </a:cubicBezTo>
                  <a:cubicBezTo>
                    <a:pt x="823" y="2707"/>
                    <a:pt x="1096" y="3346"/>
                    <a:pt x="1364" y="3995"/>
                  </a:cubicBezTo>
                  <a:cubicBezTo>
                    <a:pt x="1438" y="4175"/>
                    <a:pt x="1516" y="4361"/>
                    <a:pt x="1589" y="4541"/>
                  </a:cubicBezTo>
                  <a:cubicBezTo>
                    <a:pt x="1662" y="4727"/>
                    <a:pt x="1725" y="4917"/>
                    <a:pt x="1808" y="5102"/>
                  </a:cubicBezTo>
                  <a:cubicBezTo>
                    <a:pt x="1813" y="5114"/>
                    <a:pt x="1823" y="5118"/>
                    <a:pt x="1833" y="5118"/>
                  </a:cubicBezTo>
                  <a:cubicBezTo>
                    <a:pt x="1854" y="5118"/>
                    <a:pt x="1878" y="5099"/>
                    <a:pt x="1872" y="5073"/>
                  </a:cubicBezTo>
                  <a:cubicBezTo>
                    <a:pt x="1818" y="4907"/>
                    <a:pt x="1745" y="4741"/>
                    <a:pt x="1681" y="4575"/>
                  </a:cubicBezTo>
                  <a:cubicBezTo>
                    <a:pt x="1613" y="4410"/>
                    <a:pt x="1550" y="4244"/>
                    <a:pt x="1481" y="4083"/>
                  </a:cubicBezTo>
                  <a:cubicBezTo>
                    <a:pt x="1350" y="3761"/>
                    <a:pt x="1218" y="3439"/>
                    <a:pt x="1082" y="3112"/>
                  </a:cubicBezTo>
                  <a:cubicBezTo>
                    <a:pt x="818" y="2473"/>
                    <a:pt x="560" y="1824"/>
                    <a:pt x="355" y="1161"/>
                  </a:cubicBezTo>
                  <a:cubicBezTo>
                    <a:pt x="238" y="781"/>
                    <a:pt x="130" y="400"/>
                    <a:pt x="43" y="15"/>
                  </a:cubicBezTo>
                  <a:cubicBezTo>
                    <a:pt x="39" y="5"/>
                    <a:pt x="31" y="1"/>
                    <a:pt x="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4041475" y="2657625"/>
              <a:ext cx="44550" cy="127100"/>
            </a:xfrm>
            <a:custGeom>
              <a:rect b="b" l="l" r="r" t="t"/>
              <a:pathLst>
                <a:path extrusionOk="0" h="5084" w="1782">
                  <a:moveTo>
                    <a:pt x="35" y="0"/>
                  </a:moveTo>
                  <a:cubicBezTo>
                    <a:pt x="17" y="0"/>
                    <a:pt x="0" y="14"/>
                    <a:pt x="6" y="34"/>
                  </a:cubicBezTo>
                  <a:cubicBezTo>
                    <a:pt x="123" y="400"/>
                    <a:pt x="309" y="746"/>
                    <a:pt x="470" y="1093"/>
                  </a:cubicBezTo>
                  <a:cubicBezTo>
                    <a:pt x="640" y="1454"/>
                    <a:pt x="806" y="1814"/>
                    <a:pt x="977" y="2180"/>
                  </a:cubicBezTo>
                  <a:cubicBezTo>
                    <a:pt x="1250" y="2766"/>
                    <a:pt x="1445" y="3385"/>
                    <a:pt x="1577" y="4019"/>
                  </a:cubicBezTo>
                  <a:cubicBezTo>
                    <a:pt x="1611" y="4195"/>
                    <a:pt x="1645" y="4370"/>
                    <a:pt x="1669" y="4551"/>
                  </a:cubicBezTo>
                  <a:cubicBezTo>
                    <a:pt x="1694" y="4717"/>
                    <a:pt x="1699" y="4887"/>
                    <a:pt x="1718" y="5058"/>
                  </a:cubicBezTo>
                  <a:cubicBezTo>
                    <a:pt x="1721" y="5075"/>
                    <a:pt x="1734" y="5084"/>
                    <a:pt x="1748" y="5084"/>
                  </a:cubicBezTo>
                  <a:cubicBezTo>
                    <a:pt x="1761" y="5084"/>
                    <a:pt x="1774" y="5075"/>
                    <a:pt x="1777" y="5058"/>
                  </a:cubicBezTo>
                  <a:cubicBezTo>
                    <a:pt x="1782" y="4907"/>
                    <a:pt x="1762" y="4756"/>
                    <a:pt x="1748" y="4609"/>
                  </a:cubicBezTo>
                  <a:cubicBezTo>
                    <a:pt x="1728" y="4448"/>
                    <a:pt x="1704" y="4292"/>
                    <a:pt x="1674" y="4131"/>
                  </a:cubicBezTo>
                  <a:cubicBezTo>
                    <a:pt x="1611" y="3805"/>
                    <a:pt x="1528" y="3483"/>
                    <a:pt x="1430" y="3166"/>
                  </a:cubicBezTo>
                  <a:cubicBezTo>
                    <a:pt x="1338" y="2868"/>
                    <a:pt x="1230" y="2575"/>
                    <a:pt x="1104" y="2293"/>
                  </a:cubicBezTo>
                  <a:cubicBezTo>
                    <a:pt x="943" y="1932"/>
                    <a:pt x="767" y="1580"/>
                    <a:pt x="601" y="1224"/>
                  </a:cubicBezTo>
                  <a:cubicBezTo>
                    <a:pt x="504" y="1024"/>
                    <a:pt x="411" y="824"/>
                    <a:pt x="318" y="624"/>
                  </a:cubicBezTo>
                  <a:cubicBezTo>
                    <a:pt x="221" y="429"/>
                    <a:pt x="133" y="229"/>
                    <a:pt x="65" y="20"/>
                  </a:cubicBezTo>
                  <a:cubicBezTo>
                    <a:pt x="59" y="6"/>
                    <a:pt x="47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3829475" y="2465250"/>
              <a:ext cx="80150" cy="141100"/>
            </a:xfrm>
            <a:custGeom>
              <a:rect b="b" l="l" r="r" t="t"/>
              <a:pathLst>
                <a:path extrusionOk="0" h="5644" w="3206">
                  <a:moveTo>
                    <a:pt x="40" y="0"/>
                  </a:moveTo>
                  <a:cubicBezTo>
                    <a:pt x="19" y="0"/>
                    <a:pt x="1" y="28"/>
                    <a:pt x="23" y="47"/>
                  </a:cubicBezTo>
                  <a:cubicBezTo>
                    <a:pt x="657" y="617"/>
                    <a:pt x="1140" y="1339"/>
                    <a:pt x="1516" y="2105"/>
                  </a:cubicBezTo>
                  <a:cubicBezTo>
                    <a:pt x="1721" y="2530"/>
                    <a:pt x="1892" y="2964"/>
                    <a:pt x="2048" y="3408"/>
                  </a:cubicBezTo>
                  <a:cubicBezTo>
                    <a:pt x="2126" y="3622"/>
                    <a:pt x="2199" y="3842"/>
                    <a:pt x="2267" y="4061"/>
                  </a:cubicBezTo>
                  <a:cubicBezTo>
                    <a:pt x="2331" y="4251"/>
                    <a:pt x="2389" y="4446"/>
                    <a:pt x="2462" y="4632"/>
                  </a:cubicBezTo>
                  <a:cubicBezTo>
                    <a:pt x="2531" y="4827"/>
                    <a:pt x="2618" y="5022"/>
                    <a:pt x="2731" y="5198"/>
                  </a:cubicBezTo>
                  <a:cubicBezTo>
                    <a:pt x="2784" y="5281"/>
                    <a:pt x="2843" y="5363"/>
                    <a:pt x="2911" y="5442"/>
                  </a:cubicBezTo>
                  <a:cubicBezTo>
                    <a:pt x="2984" y="5520"/>
                    <a:pt x="3057" y="5598"/>
                    <a:pt x="3155" y="5641"/>
                  </a:cubicBezTo>
                  <a:cubicBezTo>
                    <a:pt x="3158" y="5643"/>
                    <a:pt x="3162" y="5643"/>
                    <a:pt x="3165" y="5643"/>
                  </a:cubicBezTo>
                  <a:cubicBezTo>
                    <a:pt x="3186" y="5643"/>
                    <a:pt x="3205" y="5619"/>
                    <a:pt x="3184" y="5598"/>
                  </a:cubicBezTo>
                  <a:cubicBezTo>
                    <a:pt x="3121" y="5529"/>
                    <a:pt x="3043" y="5471"/>
                    <a:pt x="2979" y="5402"/>
                  </a:cubicBezTo>
                  <a:cubicBezTo>
                    <a:pt x="2921" y="5334"/>
                    <a:pt x="2862" y="5266"/>
                    <a:pt x="2813" y="5188"/>
                  </a:cubicBezTo>
                  <a:cubicBezTo>
                    <a:pt x="2711" y="5032"/>
                    <a:pt x="2633" y="4861"/>
                    <a:pt x="2565" y="4690"/>
                  </a:cubicBezTo>
                  <a:cubicBezTo>
                    <a:pt x="2492" y="4510"/>
                    <a:pt x="2433" y="4325"/>
                    <a:pt x="2374" y="4139"/>
                  </a:cubicBezTo>
                  <a:cubicBezTo>
                    <a:pt x="2306" y="3920"/>
                    <a:pt x="2233" y="3700"/>
                    <a:pt x="2155" y="3481"/>
                  </a:cubicBezTo>
                  <a:cubicBezTo>
                    <a:pt x="1862" y="2637"/>
                    <a:pt x="1506" y="1803"/>
                    <a:pt x="994" y="1061"/>
                  </a:cubicBezTo>
                  <a:cubicBezTo>
                    <a:pt x="726" y="671"/>
                    <a:pt x="418" y="315"/>
                    <a:pt x="58" y="8"/>
                  </a:cubicBezTo>
                  <a:cubicBezTo>
                    <a:pt x="52" y="2"/>
                    <a:pt x="46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3829525" y="2465200"/>
              <a:ext cx="78225" cy="139400"/>
            </a:xfrm>
            <a:custGeom>
              <a:rect b="b" l="l" r="r" t="t"/>
              <a:pathLst>
                <a:path extrusionOk="0" h="5576" w="3129">
                  <a:moveTo>
                    <a:pt x="38" y="0"/>
                  </a:moveTo>
                  <a:cubicBezTo>
                    <a:pt x="20" y="0"/>
                    <a:pt x="1" y="14"/>
                    <a:pt x="7" y="34"/>
                  </a:cubicBezTo>
                  <a:cubicBezTo>
                    <a:pt x="134" y="468"/>
                    <a:pt x="148" y="922"/>
                    <a:pt x="221" y="1366"/>
                  </a:cubicBezTo>
                  <a:cubicBezTo>
                    <a:pt x="295" y="1800"/>
                    <a:pt x="451" y="2210"/>
                    <a:pt x="655" y="2600"/>
                  </a:cubicBezTo>
                  <a:cubicBezTo>
                    <a:pt x="1031" y="3331"/>
                    <a:pt x="1509" y="4014"/>
                    <a:pt x="2060" y="4624"/>
                  </a:cubicBezTo>
                  <a:cubicBezTo>
                    <a:pt x="2216" y="4800"/>
                    <a:pt x="2377" y="4961"/>
                    <a:pt x="2548" y="5122"/>
                  </a:cubicBezTo>
                  <a:cubicBezTo>
                    <a:pt x="2714" y="5278"/>
                    <a:pt x="2885" y="5434"/>
                    <a:pt x="3070" y="5570"/>
                  </a:cubicBezTo>
                  <a:cubicBezTo>
                    <a:pt x="3075" y="5574"/>
                    <a:pt x="3080" y="5575"/>
                    <a:pt x="3085" y="5575"/>
                  </a:cubicBezTo>
                  <a:cubicBezTo>
                    <a:pt x="3109" y="5575"/>
                    <a:pt x="3128" y="5542"/>
                    <a:pt x="3104" y="5522"/>
                  </a:cubicBezTo>
                  <a:cubicBezTo>
                    <a:pt x="2958" y="5380"/>
                    <a:pt x="2807" y="5244"/>
                    <a:pt x="2655" y="5102"/>
                  </a:cubicBezTo>
                  <a:cubicBezTo>
                    <a:pt x="2509" y="4965"/>
                    <a:pt x="2372" y="4824"/>
                    <a:pt x="2236" y="4678"/>
                  </a:cubicBezTo>
                  <a:cubicBezTo>
                    <a:pt x="1958" y="4380"/>
                    <a:pt x="1694" y="4068"/>
                    <a:pt x="1455" y="3741"/>
                  </a:cubicBezTo>
                  <a:cubicBezTo>
                    <a:pt x="1216" y="3410"/>
                    <a:pt x="1002" y="3063"/>
                    <a:pt x="807" y="2707"/>
                  </a:cubicBezTo>
                  <a:cubicBezTo>
                    <a:pt x="597" y="2327"/>
                    <a:pt x="416" y="1927"/>
                    <a:pt x="329" y="1497"/>
                  </a:cubicBezTo>
                  <a:cubicBezTo>
                    <a:pt x="221" y="1010"/>
                    <a:pt x="212" y="502"/>
                    <a:pt x="65" y="20"/>
                  </a:cubicBezTo>
                  <a:cubicBezTo>
                    <a:pt x="61" y="6"/>
                    <a:pt x="50" y="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3830500" y="2466375"/>
              <a:ext cx="69375" cy="130275"/>
            </a:xfrm>
            <a:custGeom>
              <a:rect b="b" l="l" r="r" t="t"/>
              <a:pathLst>
                <a:path extrusionOk="0" h="5211" w="2775">
                  <a:moveTo>
                    <a:pt x="34" y="0"/>
                  </a:moveTo>
                  <a:cubicBezTo>
                    <a:pt x="17" y="0"/>
                    <a:pt x="1" y="13"/>
                    <a:pt x="7" y="31"/>
                  </a:cubicBezTo>
                  <a:cubicBezTo>
                    <a:pt x="319" y="807"/>
                    <a:pt x="631" y="1587"/>
                    <a:pt x="982" y="2348"/>
                  </a:cubicBezTo>
                  <a:cubicBezTo>
                    <a:pt x="1153" y="2724"/>
                    <a:pt x="1338" y="3099"/>
                    <a:pt x="1533" y="3465"/>
                  </a:cubicBezTo>
                  <a:cubicBezTo>
                    <a:pt x="1709" y="3787"/>
                    <a:pt x="1890" y="4109"/>
                    <a:pt x="2094" y="4411"/>
                  </a:cubicBezTo>
                  <a:cubicBezTo>
                    <a:pt x="2197" y="4562"/>
                    <a:pt x="2299" y="4709"/>
                    <a:pt x="2407" y="4855"/>
                  </a:cubicBezTo>
                  <a:cubicBezTo>
                    <a:pt x="2460" y="4923"/>
                    <a:pt x="2514" y="4992"/>
                    <a:pt x="2572" y="5055"/>
                  </a:cubicBezTo>
                  <a:cubicBezTo>
                    <a:pt x="2621" y="5114"/>
                    <a:pt x="2670" y="5167"/>
                    <a:pt x="2729" y="5206"/>
                  </a:cubicBezTo>
                  <a:cubicBezTo>
                    <a:pt x="2733" y="5209"/>
                    <a:pt x="2737" y="5211"/>
                    <a:pt x="2742" y="5211"/>
                  </a:cubicBezTo>
                  <a:cubicBezTo>
                    <a:pt x="2759" y="5211"/>
                    <a:pt x="2774" y="5192"/>
                    <a:pt x="2763" y="5177"/>
                  </a:cubicBezTo>
                  <a:cubicBezTo>
                    <a:pt x="2680" y="5065"/>
                    <a:pt x="2582" y="4967"/>
                    <a:pt x="2494" y="4855"/>
                  </a:cubicBezTo>
                  <a:cubicBezTo>
                    <a:pt x="2392" y="4728"/>
                    <a:pt x="2294" y="4597"/>
                    <a:pt x="2197" y="4460"/>
                  </a:cubicBezTo>
                  <a:cubicBezTo>
                    <a:pt x="2002" y="4172"/>
                    <a:pt x="1821" y="3870"/>
                    <a:pt x="1651" y="3562"/>
                  </a:cubicBezTo>
                  <a:cubicBezTo>
                    <a:pt x="1251" y="2836"/>
                    <a:pt x="904" y="2075"/>
                    <a:pt x="582" y="1309"/>
                  </a:cubicBezTo>
                  <a:cubicBezTo>
                    <a:pt x="407" y="880"/>
                    <a:pt x="231" y="446"/>
                    <a:pt x="60" y="16"/>
                  </a:cubicBezTo>
                  <a:cubicBezTo>
                    <a:pt x="55" y="5"/>
                    <a:pt x="44" y="0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3830900" y="2466600"/>
              <a:ext cx="69025" cy="130600"/>
            </a:xfrm>
            <a:custGeom>
              <a:rect b="b" l="l" r="r" t="t"/>
              <a:pathLst>
                <a:path extrusionOk="0" h="5224" w="2761">
                  <a:moveTo>
                    <a:pt x="36" y="1"/>
                  </a:moveTo>
                  <a:cubicBezTo>
                    <a:pt x="20" y="1"/>
                    <a:pt x="0" y="22"/>
                    <a:pt x="15" y="37"/>
                  </a:cubicBezTo>
                  <a:cubicBezTo>
                    <a:pt x="259" y="363"/>
                    <a:pt x="498" y="685"/>
                    <a:pt x="708" y="1032"/>
                  </a:cubicBezTo>
                  <a:cubicBezTo>
                    <a:pt x="922" y="1378"/>
                    <a:pt x="1118" y="1729"/>
                    <a:pt x="1293" y="2100"/>
                  </a:cubicBezTo>
                  <a:cubicBezTo>
                    <a:pt x="1469" y="2466"/>
                    <a:pt x="1620" y="2841"/>
                    <a:pt x="1752" y="3227"/>
                  </a:cubicBezTo>
                  <a:cubicBezTo>
                    <a:pt x="1810" y="3388"/>
                    <a:pt x="1859" y="3553"/>
                    <a:pt x="1917" y="3714"/>
                  </a:cubicBezTo>
                  <a:cubicBezTo>
                    <a:pt x="1981" y="3880"/>
                    <a:pt x="2049" y="4046"/>
                    <a:pt x="2122" y="4207"/>
                  </a:cubicBezTo>
                  <a:cubicBezTo>
                    <a:pt x="2210" y="4392"/>
                    <a:pt x="2298" y="4578"/>
                    <a:pt x="2400" y="4758"/>
                  </a:cubicBezTo>
                  <a:cubicBezTo>
                    <a:pt x="2488" y="4914"/>
                    <a:pt x="2586" y="5075"/>
                    <a:pt x="2698" y="5212"/>
                  </a:cubicBezTo>
                  <a:cubicBezTo>
                    <a:pt x="2703" y="5220"/>
                    <a:pt x="2711" y="5223"/>
                    <a:pt x="2718" y="5223"/>
                  </a:cubicBezTo>
                  <a:cubicBezTo>
                    <a:pt x="2739" y="5223"/>
                    <a:pt x="2761" y="5199"/>
                    <a:pt x="2747" y="5178"/>
                  </a:cubicBezTo>
                  <a:cubicBezTo>
                    <a:pt x="2342" y="4617"/>
                    <a:pt x="2064" y="3968"/>
                    <a:pt x="1849" y="3310"/>
                  </a:cubicBezTo>
                  <a:cubicBezTo>
                    <a:pt x="1596" y="2544"/>
                    <a:pt x="1259" y="1802"/>
                    <a:pt x="835" y="1115"/>
                  </a:cubicBezTo>
                  <a:cubicBezTo>
                    <a:pt x="600" y="729"/>
                    <a:pt x="342" y="354"/>
                    <a:pt x="49" y="7"/>
                  </a:cubicBezTo>
                  <a:cubicBezTo>
                    <a:pt x="46" y="3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3924075" y="2325925"/>
              <a:ext cx="13100" cy="14350"/>
            </a:xfrm>
            <a:custGeom>
              <a:rect b="b" l="l" r="r" t="t"/>
              <a:pathLst>
                <a:path extrusionOk="0" h="574" w="524">
                  <a:moveTo>
                    <a:pt x="79" y="0"/>
                  </a:moveTo>
                  <a:cubicBezTo>
                    <a:pt x="61" y="0"/>
                    <a:pt x="43" y="2"/>
                    <a:pt x="24" y="6"/>
                  </a:cubicBezTo>
                  <a:cubicBezTo>
                    <a:pt x="0" y="10"/>
                    <a:pt x="5" y="49"/>
                    <a:pt x="29" y="49"/>
                  </a:cubicBezTo>
                  <a:cubicBezTo>
                    <a:pt x="151" y="54"/>
                    <a:pt x="263" y="123"/>
                    <a:pt x="312" y="240"/>
                  </a:cubicBezTo>
                  <a:cubicBezTo>
                    <a:pt x="337" y="298"/>
                    <a:pt x="346" y="362"/>
                    <a:pt x="371" y="420"/>
                  </a:cubicBezTo>
                  <a:cubicBezTo>
                    <a:pt x="390" y="479"/>
                    <a:pt x="420" y="547"/>
                    <a:pt x="478" y="571"/>
                  </a:cubicBezTo>
                  <a:cubicBezTo>
                    <a:pt x="482" y="573"/>
                    <a:pt x="485" y="574"/>
                    <a:pt x="488" y="574"/>
                  </a:cubicBezTo>
                  <a:cubicBezTo>
                    <a:pt x="511" y="574"/>
                    <a:pt x="523" y="531"/>
                    <a:pt x="498" y="518"/>
                  </a:cubicBezTo>
                  <a:cubicBezTo>
                    <a:pt x="473" y="503"/>
                    <a:pt x="459" y="464"/>
                    <a:pt x="449" y="440"/>
                  </a:cubicBezTo>
                  <a:cubicBezTo>
                    <a:pt x="439" y="406"/>
                    <a:pt x="429" y="376"/>
                    <a:pt x="420" y="342"/>
                  </a:cubicBezTo>
                  <a:cubicBezTo>
                    <a:pt x="405" y="279"/>
                    <a:pt x="385" y="210"/>
                    <a:pt x="346" y="152"/>
                  </a:cubicBezTo>
                  <a:cubicBezTo>
                    <a:pt x="288" y="60"/>
                    <a:pt x="187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3923575" y="2324450"/>
              <a:ext cx="14300" cy="8025"/>
            </a:xfrm>
            <a:custGeom>
              <a:rect b="b" l="l" r="r" t="t"/>
              <a:pathLst>
                <a:path extrusionOk="0" h="321" w="572">
                  <a:moveTo>
                    <a:pt x="218" y="1"/>
                  </a:moveTo>
                  <a:cubicBezTo>
                    <a:pt x="148" y="1"/>
                    <a:pt x="78" y="21"/>
                    <a:pt x="20" y="60"/>
                  </a:cubicBezTo>
                  <a:cubicBezTo>
                    <a:pt x="0" y="72"/>
                    <a:pt x="10" y="104"/>
                    <a:pt x="30" y="104"/>
                  </a:cubicBezTo>
                  <a:cubicBezTo>
                    <a:pt x="34" y="104"/>
                    <a:pt x="39" y="102"/>
                    <a:pt x="44" y="99"/>
                  </a:cubicBezTo>
                  <a:cubicBezTo>
                    <a:pt x="94" y="70"/>
                    <a:pt x="152" y="55"/>
                    <a:pt x="210" y="55"/>
                  </a:cubicBezTo>
                  <a:cubicBezTo>
                    <a:pt x="259" y="55"/>
                    <a:pt x="309" y="66"/>
                    <a:pt x="352" y="89"/>
                  </a:cubicBezTo>
                  <a:cubicBezTo>
                    <a:pt x="396" y="113"/>
                    <a:pt x="430" y="143"/>
                    <a:pt x="459" y="187"/>
                  </a:cubicBezTo>
                  <a:cubicBezTo>
                    <a:pt x="474" y="206"/>
                    <a:pt x="483" y="226"/>
                    <a:pt x="493" y="250"/>
                  </a:cubicBezTo>
                  <a:cubicBezTo>
                    <a:pt x="503" y="269"/>
                    <a:pt x="503" y="294"/>
                    <a:pt x="522" y="313"/>
                  </a:cubicBezTo>
                  <a:cubicBezTo>
                    <a:pt x="526" y="318"/>
                    <a:pt x="530" y="321"/>
                    <a:pt x="535" y="321"/>
                  </a:cubicBezTo>
                  <a:cubicBezTo>
                    <a:pt x="544" y="321"/>
                    <a:pt x="553" y="313"/>
                    <a:pt x="557" y="304"/>
                  </a:cubicBezTo>
                  <a:cubicBezTo>
                    <a:pt x="571" y="255"/>
                    <a:pt x="532" y="187"/>
                    <a:pt x="503" y="148"/>
                  </a:cubicBezTo>
                  <a:cubicBezTo>
                    <a:pt x="469" y="104"/>
                    <a:pt x="425" y="65"/>
                    <a:pt x="371" y="35"/>
                  </a:cubicBezTo>
                  <a:cubicBezTo>
                    <a:pt x="323" y="12"/>
                    <a:pt x="270" y="1"/>
                    <a:pt x="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3936125" y="2321100"/>
              <a:ext cx="7575" cy="10950"/>
            </a:xfrm>
            <a:custGeom>
              <a:rect b="b" l="l" r="r" t="t"/>
              <a:pathLst>
                <a:path extrusionOk="0" h="438" w="303">
                  <a:moveTo>
                    <a:pt x="284" y="0"/>
                  </a:moveTo>
                  <a:cubicBezTo>
                    <a:pt x="281" y="0"/>
                    <a:pt x="277" y="1"/>
                    <a:pt x="274" y="3"/>
                  </a:cubicBezTo>
                  <a:cubicBezTo>
                    <a:pt x="240" y="23"/>
                    <a:pt x="201" y="43"/>
                    <a:pt x="172" y="77"/>
                  </a:cubicBezTo>
                  <a:cubicBezTo>
                    <a:pt x="147" y="106"/>
                    <a:pt x="118" y="140"/>
                    <a:pt x="94" y="174"/>
                  </a:cubicBezTo>
                  <a:cubicBezTo>
                    <a:pt x="45" y="238"/>
                    <a:pt x="1" y="325"/>
                    <a:pt x="6" y="408"/>
                  </a:cubicBezTo>
                  <a:cubicBezTo>
                    <a:pt x="6" y="428"/>
                    <a:pt x="19" y="438"/>
                    <a:pt x="33" y="438"/>
                  </a:cubicBezTo>
                  <a:cubicBezTo>
                    <a:pt x="46" y="438"/>
                    <a:pt x="60" y="428"/>
                    <a:pt x="60" y="408"/>
                  </a:cubicBezTo>
                  <a:cubicBezTo>
                    <a:pt x="64" y="330"/>
                    <a:pt x="113" y="267"/>
                    <a:pt x="157" y="203"/>
                  </a:cubicBezTo>
                  <a:cubicBezTo>
                    <a:pt x="177" y="174"/>
                    <a:pt x="196" y="140"/>
                    <a:pt x="216" y="111"/>
                  </a:cubicBezTo>
                  <a:cubicBezTo>
                    <a:pt x="245" y="82"/>
                    <a:pt x="279" y="62"/>
                    <a:pt x="299" y="23"/>
                  </a:cubicBezTo>
                  <a:cubicBezTo>
                    <a:pt x="302" y="12"/>
                    <a:pt x="294" y="0"/>
                    <a:pt x="2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3939200" y="2321200"/>
              <a:ext cx="4025" cy="13200"/>
            </a:xfrm>
            <a:custGeom>
              <a:rect b="b" l="l" r="r" t="t"/>
              <a:pathLst>
                <a:path extrusionOk="0" h="528" w="161">
                  <a:moveTo>
                    <a:pt x="144" y="1"/>
                  </a:moveTo>
                  <a:cubicBezTo>
                    <a:pt x="135" y="1"/>
                    <a:pt x="127" y="7"/>
                    <a:pt x="127" y="19"/>
                  </a:cubicBezTo>
                  <a:cubicBezTo>
                    <a:pt x="122" y="112"/>
                    <a:pt x="112" y="204"/>
                    <a:pt x="93" y="292"/>
                  </a:cubicBezTo>
                  <a:cubicBezTo>
                    <a:pt x="83" y="331"/>
                    <a:pt x="73" y="370"/>
                    <a:pt x="54" y="404"/>
                  </a:cubicBezTo>
                  <a:cubicBezTo>
                    <a:pt x="49" y="424"/>
                    <a:pt x="39" y="438"/>
                    <a:pt x="29" y="458"/>
                  </a:cubicBezTo>
                  <a:cubicBezTo>
                    <a:pt x="15" y="473"/>
                    <a:pt x="5" y="487"/>
                    <a:pt x="5" y="512"/>
                  </a:cubicBezTo>
                  <a:cubicBezTo>
                    <a:pt x="1" y="520"/>
                    <a:pt x="10" y="528"/>
                    <a:pt x="19" y="528"/>
                  </a:cubicBezTo>
                  <a:cubicBezTo>
                    <a:pt x="21" y="528"/>
                    <a:pt x="23" y="527"/>
                    <a:pt x="24" y="526"/>
                  </a:cubicBezTo>
                  <a:cubicBezTo>
                    <a:pt x="58" y="512"/>
                    <a:pt x="83" y="463"/>
                    <a:pt x="97" y="429"/>
                  </a:cubicBezTo>
                  <a:cubicBezTo>
                    <a:pt x="117" y="395"/>
                    <a:pt x="132" y="351"/>
                    <a:pt x="137" y="312"/>
                  </a:cubicBezTo>
                  <a:cubicBezTo>
                    <a:pt x="161" y="214"/>
                    <a:pt x="161" y="117"/>
                    <a:pt x="161" y="19"/>
                  </a:cubicBezTo>
                  <a:cubicBezTo>
                    <a:pt x="161" y="7"/>
                    <a:pt x="152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3939275" y="2326600"/>
              <a:ext cx="12550" cy="8225"/>
            </a:xfrm>
            <a:custGeom>
              <a:rect b="b" l="l" r="r" t="t"/>
              <a:pathLst>
                <a:path extrusionOk="0" h="329" w="502">
                  <a:moveTo>
                    <a:pt x="471" y="1"/>
                  </a:moveTo>
                  <a:cubicBezTo>
                    <a:pt x="466" y="1"/>
                    <a:pt x="460" y="3"/>
                    <a:pt x="455" y="8"/>
                  </a:cubicBezTo>
                  <a:cubicBezTo>
                    <a:pt x="397" y="76"/>
                    <a:pt x="324" y="135"/>
                    <a:pt x="241" y="169"/>
                  </a:cubicBezTo>
                  <a:cubicBezTo>
                    <a:pt x="163" y="203"/>
                    <a:pt x="46" y="203"/>
                    <a:pt x="7" y="291"/>
                  </a:cubicBezTo>
                  <a:cubicBezTo>
                    <a:pt x="0" y="311"/>
                    <a:pt x="14" y="328"/>
                    <a:pt x="28" y="328"/>
                  </a:cubicBezTo>
                  <a:cubicBezTo>
                    <a:pt x="34" y="328"/>
                    <a:pt x="41" y="324"/>
                    <a:pt x="46" y="315"/>
                  </a:cubicBezTo>
                  <a:cubicBezTo>
                    <a:pt x="70" y="276"/>
                    <a:pt x="119" y="266"/>
                    <a:pt x="163" y="257"/>
                  </a:cubicBezTo>
                  <a:cubicBezTo>
                    <a:pt x="212" y="247"/>
                    <a:pt x="255" y="232"/>
                    <a:pt x="294" y="213"/>
                  </a:cubicBezTo>
                  <a:cubicBezTo>
                    <a:pt x="377" y="179"/>
                    <a:pt x="446" y="115"/>
                    <a:pt x="494" y="37"/>
                  </a:cubicBezTo>
                  <a:cubicBezTo>
                    <a:pt x="502" y="19"/>
                    <a:pt x="487" y="1"/>
                    <a:pt x="4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3940900" y="2327450"/>
              <a:ext cx="10325" cy="11275"/>
            </a:xfrm>
            <a:custGeom>
              <a:rect b="b" l="l" r="r" t="t"/>
              <a:pathLst>
                <a:path extrusionOk="0" h="451" w="413">
                  <a:moveTo>
                    <a:pt x="394" y="1"/>
                  </a:moveTo>
                  <a:cubicBezTo>
                    <a:pt x="387" y="1"/>
                    <a:pt x="380" y="5"/>
                    <a:pt x="376" y="13"/>
                  </a:cubicBezTo>
                  <a:cubicBezTo>
                    <a:pt x="337" y="106"/>
                    <a:pt x="298" y="198"/>
                    <a:pt x="229" y="276"/>
                  </a:cubicBezTo>
                  <a:cubicBezTo>
                    <a:pt x="200" y="306"/>
                    <a:pt x="171" y="340"/>
                    <a:pt x="132" y="359"/>
                  </a:cubicBezTo>
                  <a:cubicBezTo>
                    <a:pt x="117" y="369"/>
                    <a:pt x="98" y="379"/>
                    <a:pt x="78" y="388"/>
                  </a:cubicBezTo>
                  <a:cubicBezTo>
                    <a:pt x="54" y="393"/>
                    <a:pt x="34" y="398"/>
                    <a:pt x="15" y="408"/>
                  </a:cubicBezTo>
                  <a:cubicBezTo>
                    <a:pt x="0" y="413"/>
                    <a:pt x="0" y="437"/>
                    <a:pt x="15" y="442"/>
                  </a:cubicBezTo>
                  <a:cubicBezTo>
                    <a:pt x="28" y="448"/>
                    <a:pt x="42" y="450"/>
                    <a:pt x="56" y="450"/>
                  </a:cubicBezTo>
                  <a:cubicBezTo>
                    <a:pt x="92" y="450"/>
                    <a:pt x="130" y="436"/>
                    <a:pt x="161" y="423"/>
                  </a:cubicBezTo>
                  <a:cubicBezTo>
                    <a:pt x="205" y="403"/>
                    <a:pt x="244" y="369"/>
                    <a:pt x="278" y="330"/>
                  </a:cubicBezTo>
                  <a:cubicBezTo>
                    <a:pt x="351" y="242"/>
                    <a:pt x="381" y="125"/>
                    <a:pt x="410" y="23"/>
                  </a:cubicBezTo>
                  <a:cubicBezTo>
                    <a:pt x="413" y="8"/>
                    <a:pt x="404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3936000" y="2338850"/>
              <a:ext cx="17000" cy="8225"/>
            </a:xfrm>
            <a:custGeom>
              <a:rect b="b" l="l" r="r" t="t"/>
              <a:pathLst>
                <a:path extrusionOk="0" h="329" w="680">
                  <a:moveTo>
                    <a:pt x="31" y="1"/>
                  </a:moveTo>
                  <a:cubicBezTo>
                    <a:pt x="15" y="1"/>
                    <a:pt x="0" y="14"/>
                    <a:pt x="6" y="35"/>
                  </a:cubicBezTo>
                  <a:cubicBezTo>
                    <a:pt x="30" y="176"/>
                    <a:pt x="186" y="210"/>
                    <a:pt x="308" y="220"/>
                  </a:cubicBezTo>
                  <a:cubicBezTo>
                    <a:pt x="372" y="225"/>
                    <a:pt x="435" y="225"/>
                    <a:pt x="499" y="240"/>
                  </a:cubicBezTo>
                  <a:cubicBezTo>
                    <a:pt x="533" y="250"/>
                    <a:pt x="562" y="259"/>
                    <a:pt x="586" y="279"/>
                  </a:cubicBezTo>
                  <a:cubicBezTo>
                    <a:pt x="611" y="293"/>
                    <a:pt x="630" y="318"/>
                    <a:pt x="655" y="328"/>
                  </a:cubicBezTo>
                  <a:cubicBezTo>
                    <a:pt x="657" y="328"/>
                    <a:pt x="660" y="329"/>
                    <a:pt x="662" y="329"/>
                  </a:cubicBezTo>
                  <a:cubicBezTo>
                    <a:pt x="673" y="329"/>
                    <a:pt x="679" y="321"/>
                    <a:pt x="679" y="313"/>
                  </a:cubicBezTo>
                  <a:cubicBezTo>
                    <a:pt x="674" y="259"/>
                    <a:pt x="606" y="225"/>
                    <a:pt x="562" y="210"/>
                  </a:cubicBezTo>
                  <a:cubicBezTo>
                    <a:pt x="508" y="186"/>
                    <a:pt x="450" y="181"/>
                    <a:pt x="391" y="171"/>
                  </a:cubicBezTo>
                  <a:cubicBezTo>
                    <a:pt x="328" y="167"/>
                    <a:pt x="265" y="162"/>
                    <a:pt x="201" y="142"/>
                  </a:cubicBezTo>
                  <a:cubicBezTo>
                    <a:pt x="143" y="123"/>
                    <a:pt x="74" y="89"/>
                    <a:pt x="55" y="20"/>
                  </a:cubicBezTo>
                  <a:cubicBezTo>
                    <a:pt x="51" y="7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3940550" y="2337200"/>
              <a:ext cx="13425" cy="10350"/>
            </a:xfrm>
            <a:custGeom>
              <a:rect b="b" l="l" r="r" t="t"/>
              <a:pathLst>
                <a:path extrusionOk="0" h="414" w="537">
                  <a:moveTo>
                    <a:pt x="40" y="0"/>
                  </a:moveTo>
                  <a:cubicBezTo>
                    <a:pt x="19" y="0"/>
                    <a:pt x="0" y="28"/>
                    <a:pt x="19" y="47"/>
                  </a:cubicBezTo>
                  <a:cubicBezTo>
                    <a:pt x="87" y="125"/>
                    <a:pt x="190" y="150"/>
                    <a:pt x="278" y="184"/>
                  </a:cubicBezTo>
                  <a:cubicBezTo>
                    <a:pt x="375" y="223"/>
                    <a:pt x="458" y="286"/>
                    <a:pt x="478" y="394"/>
                  </a:cubicBezTo>
                  <a:cubicBezTo>
                    <a:pt x="478" y="403"/>
                    <a:pt x="487" y="413"/>
                    <a:pt x="497" y="413"/>
                  </a:cubicBezTo>
                  <a:lnTo>
                    <a:pt x="512" y="413"/>
                  </a:lnTo>
                  <a:cubicBezTo>
                    <a:pt x="526" y="408"/>
                    <a:pt x="536" y="398"/>
                    <a:pt x="536" y="384"/>
                  </a:cubicBezTo>
                  <a:cubicBezTo>
                    <a:pt x="531" y="272"/>
                    <a:pt x="439" y="194"/>
                    <a:pt x="341" y="150"/>
                  </a:cubicBezTo>
                  <a:cubicBezTo>
                    <a:pt x="248" y="106"/>
                    <a:pt x="131" y="91"/>
                    <a:pt x="58" y="8"/>
                  </a:cubicBezTo>
                  <a:cubicBezTo>
                    <a:pt x="53" y="3"/>
                    <a:pt x="47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3925900" y="2267100"/>
              <a:ext cx="61350" cy="59075"/>
            </a:xfrm>
            <a:custGeom>
              <a:rect b="b" l="l" r="r" t="t"/>
              <a:pathLst>
                <a:path extrusionOk="0" h="2363" w="2454">
                  <a:moveTo>
                    <a:pt x="2277" y="0"/>
                  </a:moveTo>
                  <a:cubicBezTo>
                    <a:pt x="2184" y="0"/>
                    <a:pt x="2092" y="8"/>
                    <a:pt x="2000" y="17"/>
                  </a:cubicBezTo>
                  <a:cubicBezTo>
                    <a:pt x="1859" y="27"/>
                    <a:pt x="1717" y="47"/>
                    <a:pt x="1576" y="71"/>
                  </a:cubicBezTo>
                  <a:cubicBezTo>
                    <a:pt x="1312" y="120"/>
                    <a:pt x="1049" y="193"/>
                    <a:pt x="815" y="325"/>
                  </a:cubicBezTo>
                  <a:cubicBezTo>
                    <a:pt x="376" y="573"/>
                    <a:pt x="49" y="1022"/>
                    <a:pt x="20" y="1534"/>
                  </a:cubicBezTo>
                  <a:cubicBezTo>
                    <a:pt x="0" y="1827"/>
                    <a:pt x="73" y="2124"/>
                    <a:pt x="259" y="2354"/>
                  </a:cubicBezTo>
                  <a:cubicBezTo>
                    <a:pt x="264" y="2360"/>
                    <a:pt x="270" y="2363"/>
                    <a:pt x="277" y="2363"/>
                  </a:cubicBezTo>
                  <a:cubicBezTo>
                    <a:pt x="295" y="2363"/>
                    <a:pt x="313" y="2341"/>
                    <a:pt x="303" y="2320"/>
                  </a:cubicBezTo>
                  <a:cubicBezTo>
                    <a:pt x="44" y="1890"/>
                    <a:pt x="44" y="1349"/>
                    <a:pt x="308" y="925"/>
                  </a:cubicBezTo>
                  <a:cubicBezTo>
                    <a:pt x="434" y="720"/>
                    <a:pt x="610" y="554"/>
                    <a:pt x="810" y="427"/>
                  </a:cubicBezTo>
                  <a:cubicBezTo>
                    <a:pt x="1025" y="290"/>
                    <a:pt x="1268" y="212"/>
                    <a:pt x="1517" y="159"/>
                  </a:cubicBezTo>
                  <a:cubicBezTo>
                    <a:pt x="1664" y="125"/>
                    <a:pt x="1815" y="100"/>
                    <a:pt x="1971" y="86"/>
                  </a:cubicBezTo>
                  <a:cubicBezTo>
                    <a:pt x="2122" y="71"/>
                    <a:pt x="2273" y="66"/>
                    <a:pt x="2424" y="51"/>
                  </a:cubicBezTo>
                  <a:cubicBezTo>
                    <a:pt x="2454" y="51"/>
                    <a:pt x="2454" y="8"/>
                    <a:pt x="2424" y="8"/>
                  </a:cubicBezTo>
                  <a:cubicBezTo>
                    <a:pt x="2375" y="2"/>
                    <a:pt x="2326" y="0"/>
                    <a:pt x="2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3984800" y="2267525"/>
              <a:ext cx="2450" cy="3225"/>
            </a:xfrm>
            <a:custGeom>
              <a:rect b="b" l="l" r="r" t="t"/>
              <a:pathLst>
                <a:path extrusionOk="0" h="129" w="98">
                  <a:moveTo>
                    <a:pt x="78" y="0"/>
                  </a:moveTo>
                  <a:cubicBezTo>
                    <a:pt x="68" y="0"/>
                    <a:pt x="64" y="5"/>
                    <a:pt x="59" y="5"/>
                  </a:cubicBezTo>
                  <a:cubicBezTo>
                    <a:pt x="49" y="15"/>
                    <a:pt x="49" y="20"/>
                    <a:pt x="49" y="30"/>
                  </a:cubicBezTo>
                  <a:cubicBezTo>
                    <a:pt x="49" y="25"/>
                    <a:pt x="49" y="25"/>
                    <a:pt x="49" y="20"/>
                  </a:cubicBezTo>
                  <a:cubicBezTo>
                    <a:pt x="49" y="26"/>
                    <a:pt x="47" y="30"/>
                    <a:pt x="44" y="35"/>
                  </a:cubicBezTo>
                  <a:lnTo>
                    <a:pt x="44" y="35"/>
                  </a:lnTo>
                  <a:cubicBezTo>
                    <a:pt x="44" y="35"/>
                    <a:pt x="44" y="35"/>
                    <a:pt x="44" y="34"/>
                  </a:cubicBezTo>
                  <a:lnTo>
                    <a:pt x="44" y="34"/>
                  </a:lnTo>
                  <a:cubicBezTo>
                    <a:pt x="44" y="35"/>
                    <a:pt x="44" y="36"/>
                    <a:pt x="43" y="37"/>
                  </a:cubicBezTo>
                  <a:lnTo>
                    <a:pt x="43" y="37"/>
                  </a:lnTo>
                  <a:cubicBezTo>
                    <a:pt x="42" y="39"/>
                    <a:pt x="41" y="41"/>
                    <a:pt x="39" y="44"/>
                  </a:cubicBezTo>
                  <a:cubicBezTo>
                    <a:pt x="40" y="44"/>
                    <a:pt x="40" y="43"/>
                    <a:pt x="41" y="42"/>
                  </a:cubicBezTo>
                  <a:lnTo>
                    <a:pt x="41" y="42"/>
                  </a:lnTo>
                  <a:cubicBezTo>
                    <a:pt x="36" y="54"/>
                    <a:pt x="29" y="65"/>
                    <a:pt x="25" y="73"/>
                  </a:cubicBezTo>
                  <a:cubicBezTo>
                    <a:pt x="20" y="78"/>
                    <a:pt x="20" y="83"/>
                    <a:pt x="15" y="88"/>
                  </a:cubicBezTo>
                  <a:cubicBezTo>
                    <a:pt x="15" y="88"/>
                    <a:pt x="15" y="93"/>
                    <a:pt x="15" y="93"/>
                  </a:cubicBezTo>
                  <a:cubicBezTo>
                    <a:pt x="15" y="98"/>
                    <a:pt x="10" y="98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lnTo>
                    <a:pt x="10" y="98"/>
                  </a:lnTo>
                  <a:cubicBezTo>
                    <a:pt x="10" y="100"/>
                    <a:pt x="9" y="102"/>
                    <a:pt x="8" y="102"/>
                  </a:cubicBezTo>
                  <a:cubicBezTo>
                    <a:pt x="8" y="102"/>
                    <a:pt x="8" y="100"/>
                    <a:pt x="10" y="98"/>
                  </a:cubicBezTo>
                  <a:lnTo>
                    <a:pt x="10" y="98"/>
                  </a:lnTo>
                  <a:cubicBezTo>
                    <a:pt x="5" y="103"/>
                    <a:pt x="0" y="113"/>
                    <a:pt x="5" y="117"/>
                  </a:cubicBezTo>
                  <a:cubicBezTo>
                    <a:pt x="5" y="121"/>
                    <a:pt x="11" y="128"/>
                    <a:pt x="16" y="128"/>
                  </a:cubicBezTo>
                  <a:cubicBezTo>
                    <a:pt x="18" y="128"/>
                    <a:pt x="19" y="128"/>
                    <a:pt x="20" y="127"/>
                  </a:cubicBezTo>
                  <a:cubicBezTo>
                    <a:pt x="29" y="127"/>
                    <a:pt x="39" y="122"/>
                    <a:pt x="49" y="117"/>
                  </a:cubicBezTo>
                  <a:cubicBezTo>
                    <a:pt x="54" y="112"/>
                    <a:pt x="59" y="108"/>
                    <a:pt x="64" y="103"/>
                  </a:cubicBezTo>
                  <a:cubicBezTo>
                    <a:pt x="68" y="98"/>
                    <a:pt x="73" y="93"/>
                    <a:pt x="73" y="88"/>
                  </a:cubicBezTo>
                  <a:cubicBezTo>
                    <a:pt x="78" y="83"/>
                    <a:pt x="83" y="73"/>
                    <a:pt x="88" y="64"/>
                  </a:cubicBezTo>
                  <a:cubicBezTo>
                    <a:pt x="93" y="54"/>
                    <a:pt x="98" y="44"/>
                    <a:pt x="98" y="34"/>
                  </a:cubicBezTo>
                  <a:cubicBezTo>
                    <a:pt x="98" y="30"/>
                    <a:pt x="98" y="20"/>
                    <a:pt x="98" y="15"/>
                  </a:cubicBezTo>
                  <a:cubicBezTo>
                    <a:pt x="93" y="10"/>
                    <a:pt x="83" y="5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3985750" y="2269625"/>
              <a:ext cx="12125" cy="1775"/>
            </a:xfrm>
            <a:custGeom>
              <a:rect b="b" l="l" r="r" t="t"/>
              <a:pathLst>
                <a:path extrusionOk="0" h="71" w="485">
                  <a:moveTo>
                    <a:pt x="158" y="0"/>
                  </a:moveTo>
                  <a:cubicBezTo>
                    <a:pt x="112" y="0"/>
                    <a:pt x="68" y="5"/>
                    <a:pt x="26" y="24"/>
                  </a:cubicBezTo>
                  <a:cubicBezTo>
                    <a:pt x="0" y="32"/>
                    <a:pt x="4" y="70"/>
                    <a:pt x="25" y="70"/>
                  </a:cubicBezTo>
                  <a:cubicBezTo>
                    <a:pt x="28" y="70"/>
                    <a:pt x="32" y="69"/>
                    <a:pt x="35" y="68"/>
                  </a:cubicBezTo>
                  <a:cubicBezTo>
                    <a:pt x="69" y="56"/>
                    <a:pt x="103" y="52"/>
                    <a:pt x="138" y="52"/>
                  </a:cubicBezTo>
                  <a:cubicBezTo>
                    <a:pt x="177" y="52"/>
                    <a:pt x="216" y="57"/>
                    <a:pt x="255" y="63"/>
                  </a:cubicBezTo>
                  <a:cubicBezTo>
                    <a:pt x="287" y="65"/>
                    <a:pt x="324" y="71"/>
                    <a:pt x="360" y="71"/>
                  </a:cubicBezTo>
                  <a:cubicBezTo>
                    <a:pt x="400" y="71"/>
                    <a:pt x="439" y="64"/>
                    <a:pt x="469" y="38"/>
                  </a:cubicBezTo>
                  <a:cubicBezTo>
                    <a:pt x="484" y="28"/>
                    <a:pt x="484" y="4"/>
                    <a:pt x="460" y="4"/>
                  </a:cubicBezTo>
                  <a:cubicBezTo>
                    <a:pt x="448" y="2"/>
                    <a:pt x="436" y="2"/>
                    <a:pt x="424" y="2"/>
                  </a:cubicBezTo>
                  <a:cubicBezTo>
                    <a:pt x="400" y="2"/>
                    <a:pt x="375" y="4"/>
                    <a:pt x="352" y="4"/>
                  </a:cubicBezTo>
                  <a:cubicBezTo>
                    <a:pt x="339" y="6"/>
                    <a:pt x="327" y="6"/>
                    <a:pt x="315" y="6"/>
                  </a:cubicBezTo>
                  <a:cubicBezTo>
                    <a:pt x="290" y="6"/>
                    <a:pt x="266" y="4"/>
                    <a:pt x="240" y="4"/>
                  </a:cubicBezTo>
                  <a:cubicBezTo>
                    <a:pt x="213" y="2"/>
                    <a:pt x="185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3996125" y="2269175"/>
              <a:ext cx="2950" cy="10850"/>
            </a:xfrm>
            <a:custGeom>
              <a:rect b="b" l="l" r="r" t="t"/>
              <a:pathLst>
                <a:path extrusionOk="0" h="434" w="118">
                  <a:moveTo>
                    <a:pt x="40" y="0"/>
                  </a:moveTo>
                  <a:cubicBezTo>
                    <a:pt x="22" y="0"/>
                    <a:pt x="0" y="21"/>
                    <a:pt x="11" y="42"/>
                  </a:cubicBezTo>
                  <a:cubicBezTo>
                    <a:pt x="40" y="100"/>
                    <a:pt x="54" y="164"/>
                    <a:pt x="54" y="232"/>
                  </a:cubicBezTo>
                  <a:cubicBezTo>
                    <a:pt x="54" y="261"/>
                    <a:pt x="54" y="295"/>
                    <a:pt x="50" y="325"/>
                  </a:cubicBezTo>
                  <a:cubicBezTo>
                    <a:pt x="45" y="354"/>
                    <a:pt x="30" y="388"/>
                    <a:pt x="35" y="422"/>
                  </a:cubicBezTo>
                  <a:cubicBezTo>
                    <a:pt x="39" y="429"/>
                    <a:pt x="47" y="434"/>
                    <a:pt x="54" y="434"/>
                  </a:cubicBezTo>
                  <a:cubicBezTo>
                    <a:pt x="56" y="434"/>
                    <a:pt x="58" y="433"/>
                    <a:pt x="59" y="432"/>
                  </a:cubicBezTo>
                  <a:cubicBezTo>
                    <a:pt x="89" y="407"/>
                    <a:pt x="103" y="373"/>
                    <a:pt x="108" y="339"/>
                  </a:cubicBezTo>
                  <a:cubicBezTo>
                    <a:pt x="113" y="300"/>
                    <a:pt x="118" y="266"/>
                    <a:pt x="118" y="227"/>
                  </a:cubicBezTo>
                  <a:cubicBezTo>
                    <a:pt x="113" y="154"/>
                    <a:pt x="93" y="81"/>
                    <a:pt x="59" y="12"/>
                  </a:cubicBezTo>
                  <a:cubicBezTo>
                    <a:pt x="55" y="4"/>
                    <a:pt x="48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3996750" y="2277250"/>
              <a:ext cx="4050" cy="2925"/>
            </a:xfrm>
            <a:custGeom>
              <a:rect b="b" l="l" r="r" t="t"/>
              <a:pathLst>
                <a:path extrusionOk="0" h="117" w="162">
                  <a:moveTo>
                    <a:pt x="125" y="0"/>
                  </a:moveTo>
                  <a:cubicBezTo>
                    <a:pt x="122" y="0"/>
                    <a:pt x="120" y="1"/>
                    <a:pt x="117" y="2"/>
                  </a:cubicBezTo>
                  <a:cubicBezTo>
                    <a:pt x="78" y="16"/>
                    <a:pt x="44" y="36"/>
                    <a:pt x="15" y="65"/>
                  </a:cubicBezTo>
                  <a:cubicBezTo>
                    <a:pt x="5" y="75"/>
                    <a:pt x="0" y="99"/>
                    <a:pt x="15" y="109"/>
                  </a:cubicBezTo>
                  <a:cubicBezTo>
                    <a:pt x="22" y="114"/>
                    <a:pt x="31" y="116"/>
                    <a:pt x="39" y="116"/>
                  </a:cubicBezTo>
                  <a:cubicBezTo>
                    <a:pt x="47" y="116"/>
                    <a:pt x="54" y="114"/>
                    <a:pt x="59" y="109"/>
                  </a:cubicBezTo>
                  <a:cubicBezTo>
                    <a:pt x="62" y="105"/>
                    <a:pt x="68" y="99"/>
                    <a:pt x="73" y="94"/>
                  </a:cubicBezTo>
                  <a:lnTo>
                    <a:pt x="73" y="94"/>
                  </a:lnTo>
                  <a:cubicBezTo>
                    <a:pt x="88" y="84"/>
                    <a:pt x="103" y="75"/>
                    <a:pt x="117" y="70"/>
                  </a:cubicBezTo>
                  <a:lnTo>
                    <a:pt x="112" y="70"/>
                  </a:lnTo>
                  <a:cubicBezTo>
                    <a:pt x="117" y="70"/>
                    <a:pt x="127" y="65"/>
                    <a:pt x="132" y="65"/>
                  </a:cubicBezTo>
                  <a:cubicBezTo>
                    <a:pt x="151" y="60"/>
                    <a:pt x="161" y="41"/>
                    <a:pt x="156" y="26"/>
                  </a:cubicBezTo>
                  <a:cubicBezTo>
                    <a:pt x="152" y="10"/>
                    <a:pt x="138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3946375" y="2277250"/>
              <a:ext cx="54925" cy="67300"/>
            </a:xfrm>
            <a:custGeom>
              <a:rect b="b" l="l" r="r" t="t"/>
              <a:pathLst>
                <a:path extrusionOk="0" h="2692" w="2197">
                  <a:moveTo>
                    <a:pt x="2156" y="1"/>
                  </a:moveTo>
                  <a:cubicBezTo>
                    <a:pt x="2142" y="1"/>
                    <a:pt x="2128" y="8"/>
                    <a:pt x="2123" y="26"/>
                  </a:cubicBezTo>
                  <a:cubicBezTo>
                    <a:pt x="1981" y="567"/>
                    <a:pt x="2064" y="1143"/>
                    <a:pt x="1898" y="1679"/>
                  </a:cubicBezTo>
                  <a:cubicBezTo>
                    <a:pt x="1820" y="1918"/>
                    <a:pt x="1693" y="2133"/>
                    <a:pt x="1498" y="2294"/>
                  </a:cubicBezTo>
                  <a:cubicBezTo>
                    <a:pt x="1313" y="2450"/>
                    <a:pt x="1093" y="2533"/>
                    <a:pt x="864" y="2577"/>
                  </a:cubicBezTo>
                  <a:cubicBezTo>
                    <a:pt x="748" y="2600"/>
                    <a:pt x="628" y="2615"/>
                    <a:pt x="509" y="2615"/>
                  </a:cubicBezTo>
                  <a:cubicBezTo>
                    <a:pt x="354" y="2615"/>
                    <a:pt x="200" y="2590"/>
                    <a:pt x="59" y="2523"/>
                  </a:cubicBezTo>
                  <a:cubicBezTo>
                    <a:pt x="55" y="2521"/>
                    <a:pt x="51" y="2521"/>
                    <a:pt x="47" y="2521"/>
                  </a:cubicBezTo>
                  <a:cubicBezTo>
                    <a:pt x="19" y="2521"/>
                    <a:pt x="0" y="2560"/>
                    <a:pt x="30" y="2577"/>
                  </a:cubicBezTo>
                  <a:cubicBezTo>
                    <a:pt x="169" y="2664"/>
                    <a:pt x="336" y="2691"/>
                    <a:pt x="502" y="2691"/>
                  </a:cubicBezTo>
                  <a:cubicBezTo>
                    <a:pt x="587" y="2691"/>
                    <a:pt x="671" y="2684"/>
                    <a:pt x="752" y="2674"/>
                  </a:cubicBezTo>
                  <a:cubicBezTo>
                    <a:pt x="996" y="2640"/>
                    <a:pt x="1235" y="2577"/>
                    <a:pt x="1440" y="2440"/>
                  </a:cubicBezTo>
                  <a:cubicBezTo>
                    <a:pt x="1654" y="2299"/>
                    <a:pt x="1820" y="2099"/>
                    <a:pt x="1918" y="1865"/>
                  </a:cubicBezTo>
                  <a:cubicBezTo>
                    <a:pt x="2030" y="1616"/>
                    <a:pt x="2069" y="1343"/>
                    <a:pt x="2088" y="1075"/>
                  </a:cubicBezTo>
                  <a:cubicBezTo>
                    <a:pt x="2113" y="728"/>
                    <a:pt x="2108" y="377"/>
                    <a:pt x="2191" y="41"/>
                  </a:cubicBezTo>
                  <a:cubicBezTo>
                    <a:pt x="2197" y="17"/>
                    <a:pt x="2176" y="1"/>
                    <a:pt x="2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3935050" y="2270200"/>
              <a:ext cx="51550" cy="57925"/>
            </a:xfrm>
            <a:custGeom>
              <a:rect b="b" l="l" r="r" t="t"/>
              <a:pathLst>
                <a:path extrusionOk="0" h="2317" w="2062">
                  <a:moveTo>
                    <a:pt x="2029" y="0"/>
                  </a:moveTo>
                  <a:cubicBezTo>
                    <a:pt x="2028" y="0"/>
                    <a:pt x="2026" y="0"/>
                    <a:pt x="2024" y="1"/>
                  </a:cubicBezTo>
                  <a:cubicBezTo>
                    <a:pt x="1585" y="127"/>
                    <a:pt x="1127" y="279"/>
                    <a:pt x="771" y="581"/>
                  </a:cubicBezTo>
                  <a:cubicBezTo>
                    <a:pt x="454" y="840"/>
                    <a:pt x="215" y="1205"/>
                    <a:pt x="93" y="1596"/>
                  </a:cubicBezTo>
                  <a:cubicBezTo>
                    <a:pt x="59" y="1708"/>
                    <a:pt x="34" y="1825"/>
                    <a:pt x="20" y="1947"/>
                  </a:cubicBezTo>
                  <a:cubicBezTo>
                    <a:pt x="15" y="2005"/>
                    <a:pt x="10" y="2069"/>
                    <a:pt x="10" y="2127"/>
                  </a:cubicBezTo>
                  <a:cubicBezTo>
                    <a:pt x="10" y="2186"/>
                    <a:pt x="0" y="2254"/>
                    <a:pt x="34" y="2308"/>
                  </a:cubicBezTo>
                  <a:cubicBezTo>
                    <a:pt x="40" y="2313"/>
                    <a:pt x="48" y="2317"/>
                    <a:pt x="55" y="2317"/>
                  </a:cubicBezTo>
                  <a:cubicBezTo>
                    <a:pt x="61" y="2317"/>
                    <a:pt x="66" y="2314"/>
                    <a:pt x="68" y="2308"/>
                  </a:cubicBezTo>
                  <a:cubicBezTo>
                    <a:pt x="88" y="2259"/>
                    <a:pt x="83" y="2210"/>
                    <a:pt x="83" y="2161"/>
                  </a:cubicBezTo>
                  <a:cubicBezTo>
                    <a:pt x="83" y="2108"/>
                    <a:pt x="83" y="2054"/>
                    <a:pt x="88" y="2000"/>
                  </a:cubicBezTo>
                  <a:cubicBezTo>
                    <a:pt x="98" y="1898"/>
                    <a:pt x="117" y="1796"/>
                    <a:pt x="146" y="1693"/>
                  </a:cubicBezTo>
                  <a:cubicBezTo>
                    <a:pt x="200" y="1498"/>
                    <a:pt x="283" y="1308"/>
                    <a:pt x="390" y="1132"/>
                  </a:cubicBezTo>
                  <a:cubicBezTo>
                    <a:pt x="498" y="966"/>
                    <a:pt x="624" y="815"/>
                    <a:pt x="771" y="679"/>
                  </a:cubicBezTo>
                  <a:cubicBezTo>
                    <a:pt x="927" y="542"/>
                    <a:pt x="1102" y="430"/>
                    <a:pt x="1293" y="337"/>
                  </a:cubicBezTo>
                  <a:cubicBezTo>
                    <a:pt x="1532" y="220"/>
                    <a:pt x="1790" y="137"/>
                    <a:pt x="2039" y="45"/>
                  </a:cubicBezTo>
                  <a:cubicBezTo>
                    <a:pt x="2062" y="35"/>
                    <a:pt x="2055" y="0"/>
                    <a:pt x="20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3974000" y="2277825"/>
              <a:ext cx="25075" cy="63475"/>
            </a:xfrm>
            <a:custGeom>
              <a:rect b="b" l="l" r="r" t="t"/>
              <a:pathLst>
                <a:path extrusionOk="0" h="2539" w="1003">
                  <a:moveTo>
                    <a:pt x="962" y="1"/>
                  </a:moveTo>
                  <a:cubicBezTo>
                    <a:pt x="949" y="1"/>
                    <a:pt x="935" y="7"/>
                    <a:pt x="930" y="22"/>
                  </a:cubicBezTo>
                  <a:cubicBezTo>
                    <a:pt x="847" y="237"/>
                    <a:pt x="808" y="471"/>
                    <a:pt x="788" y="700"/>
                  </a:cubicBezTo>
                  <a:cubicBezTo>
                    <a:pt x="774" y="876"/>
                    <a:pt x="774" y="1052"/>
                    <a:pt x="764" y="1227"/>
                  </a:cubicBezTo>
                  <a:cubicBezTo>
                    <a:pt x="739" y="1500"/>
                    <a:pt x="657" y="1759"/>
                    <a:pt x="505" y="1988"/>
                  </a:cubicBezTo>
                  <a:cubicBezTo>
                    <a:pt x="369" y="2188"/>
                    <a:pt x="193" y="2349"/>
                    <a:pt x="13" y="2510"/>
                  </a:cubicBezTo>
                  <a:cubicBezTo>
                    <a:pt x="1" y="2518"/>
                    <a:pt x="11" y="2538"/>
                    <a:pt x="23" y="2538"/>
                  </a:cubicBezTo>
                  <a:cubicBezTo>
                    <a:pt x="26" y="2538"/>
                    <a:pt x="29" y="2537"/>
                    <a:pt x="32" y="2534"/>
                  </a:cubicBezTo>
                  <a:cubicBezTo>
                    <a:pt x="340" y="2325"/>
                    <a:pt x="608" y="2022"/>
                    <a:pt x="739" y="1671"/>
                  </a:cubicBezTo>
                  <a:cubicBezTo>
                    <a:pt x="837" y="1403"/>
                    <a:pt x="832" y="1115"/>
                    <a:pt x="847" y="837"/>
                  </a:cubicBezTo>
                  <a:cubicBezTo>
                    <a:pt x="861" y="564"/>
                    <a:pt x="896" y="291"/>
                    <a:pt x="993" y="37"/>
                  </a:cubicBezTo>
                  <a:cubicBezTo>
                    <a:pt x="1002" y="16"/>
                    <a:pt x="982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3937325" y="2292900"/>
              <a:ext cx="18775" cy="35000"/>
            </a:xfrm>
            <a:custGeom>
              <a:rect b="b" l="l" r="r" t="t"/>
              <a:pathLst>
                <a:path extrusionOk="0" h="1400" w="751">
                  <a:moveTo>
                    <a:pt x="733" y="0"/>
                  </a:moveTo>
                  <a:cubicBezTo>
                    <a:pt x="730" y="0"/>
                    <a:pt x="727" y="2"/>
                    <a:pt x="724" y="5"/>
                  </a:cubicBezTo>
                  <a:cubicBezTo>
                    <a:pt x="294" y="312"/>
                    <a:pt x="129" y="878"/>
                    <a:pt x="7" y="1366"/>
                  </a:cubicBezTo>
                  <a:cubicBezTo>
                    <a:pt x="1" y="1386"/>
                    <a:pt x="18" y="1400"/>
                    <a:pt x="35" y="1400"/>
                  </a:cubicBezTo>
                  <a:cubicBezTo>
                    <a:pt x="46" y="1400"/>
                    <a:pt x="56" y="1394"/>
                    <a:pt x="60" y="1380"/>
                  </a:cubicBezTo>
                  <a:cubicBezTo>
                    <a:pt x="133" y="1122"/>
                    <a:pt x="207" y="858"/>
                    <a:pt x="324" y="614"/>
                  </a:cubicBezTo>
                  <a:cubicBezTo>
                    <a:pt x="431" y="395"/>
                    <a:pt x="572" y="200"/>
                    <a:pt x="743" y="29"/>
                  </a:cubicBezTo>
                  <a:cubicBezTo>
                    <a:pt x="751" y="18"/>
                    <a:pt x="743" y="0"/>
                    <a:pt x="7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3933325" y="2285625"/>
              <a:ext cx="12975" cy="42275"/>
            </a:xfrm>
            <a:custGeom>
              <a:rect b="b" l="l" r="r" t="t"/>
              <a:pathLst>
                <a:path extrusionOk="0" h="1691" w="519">
                  <a:moveTo>
                    <a:pt x="501" y="1"/>
                  </a:moveTo>
                  <a:cubicBezTo>
                    <a:pt x="497" y="1"/>
                    <a:pt x="492" y="3"/>
                    <a:pt x="489" y="8"/>
                  </a:cubicBezTo>
                  <a:cubicBezTo>
                    <a:pt x="347" y="174"/>
                    <a:pt x="235" y="364"/>
                    <a:pt x="152" y="564"/>
                  </a:cubicBezTo>
                  <a:cubicBezTo>
                    <a:pt x="59" y="793"/>
                    <a:pt x="1" y="1037"/>
                    <a:pt x="6" y="1281"/>
                  </a:cubicBezTo>
                  <a:cubicBezTo>
                    <a:pt x="6" y="1349"/>
                    <a:pt x="11" y="1418"/>
                    <a:pt x="25" y="1486"/>
                  </a:cubicBezTo>
                  <a:cubicBezTo>
                    <a:pt x="35" y="1554"/>
                    <a:pt x="50" y="1622"/>
                    <a:pt x="79" y="1681"/>
                  </a:cubicBezTo>
                  <a:cubicBezTo>
                    <a:pt x="82" y="1688"/>
                    <a:pt x="88" y="1690"/>
                    <a:pt x="93" y="1690"/>
                  </a:cubicBezTo>
                  <a:cubicBezTo>
                    <a:pt x="104" y="1690"/>
                    <a:pt x="116" y="1679"/>
                    <a:pt x="113" y="1666"/>
                  </a:cubicBezTo>
                  <a:cubicBezTo>
                    <a:pt x="103" y="1608"/>
                    <a:pt x="84" y="1554"/>
                    <a:pt x="74" y="1496"/>
                  </a:cubicBezTo>
                  <a:cubicBezTo>
                    <a:pt x="64" y="1437"/>
                    <a:pt x="54" y="1379"/>
                    <a:pt x="54" y="1320"/>
                  </a:cubicBezTo>
                  <a:cubicBezTo>
                    <a:pt x="50" y="1203"/>
                    <a:pt x="59" y="1086"/>
                    <a:pt x="84" y="969"/>
                  </a:cubicBezTo>
                  <a:cubicBezTo>
                    <a:pt x="128" y="740"/>
                    <a:pt x="211" y="525"/>
                    <a:pt x="323" y="320"/>
                  </a:cubicBezTo>
                  <a:cubicBezTo>
                    <a:pt x="376" y="218"/>
                    <a:pt x="440" y="120"/>
                    <a:pt x="508" y="27"/>
                  </a:cubicBezTo>
                  <a:cubicBezTo>
                    <a:pt x="519" y="17"/>
                    <a:pt x="511" y="1"/>
                    <a:pt x="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3929300" y="2287375"/>
              <a:ext cx="9925" cy="40225"/>
            </a:xfrm>
            <a:custGeom>
              <a:rect b="b" l="l" r="r" t="t"/>
              <a:pathLst>
                <a:path extrusionOk="0" h="1609" w="397">
                  <a:moveTo>
                    <a:pt x="361" y="0"/>
                  </a:moveTo>
                  <a:cubicBezTo>
                    <a:pt x="356" y="0"/>
                    <a:pt x="351" y="2"/>
                    <a:pt x="347" y="6"/>
                  </a:cubicBezTo>
                  <a:cubicBezTo>
                    <a:pt x="69" y="348"/>
                    <a:pt x="1" y="835"/>
                    <a:pt x="74" y="1260"/>
                  </a:cubicBezTo>
                  <a:cubicBezTo>
                    <a:pt x="98" y="1372"/>
                    <a:pt x="128" y="1504"/>
                    <a:pt x="196" y="1596"/>
                  </a:cubicBezTo>
                  <a:cubicBezTo>
                    <a:pt x="201" y="1605"/>
                    <a:pt x="209" y="1609"/>
                    <a:pt x="216" y="1609"/>
                  </a:cubicBezTo>
                  <a:cubicBezTo>
                    <a:pt x="230" y="1609"/>
                    <a:pt x="241" y="1597"/>
                    <a:pt x="235" y="1582"/>
                  </a:cubicBezTo>
                  <a:cubicBezTo>
                    <a:pt x="215" y="1484"/>
                    <a:pt x="176" y="1392"/>
                    <a:pt x="157" y="1289"/>
                  </a:cubicBezTo>
                  <a:cubicBezTo>
                    <a:pt x="133" y="1187"/>
                    <a:pt x="118" y="1079"/>
                    <a:pt x="118" y="977"/>
                  </a:cubicBezTo>
                  <a:cubicBezTo>
                    <a:pt x="108" y="762"/>
                    <a:pt x="137" y="548"/>
                    <a:pt x="215" y="348"/>
                  </a:cubicBezTo>
                  <a:cubicBezTo>
                    <a:pt x="254" y="235"/>
                    <a:pt x="308" y="133"/>
                    <a:pt x="381" y="40"/>
                  </a:cubicBezTo>
                  <a:cubicBezTo>
                    <a:pt x="397" y="25"/>
                    <a:pt x="379" y="0"/>
                    <a:pt x="3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3941525" y="2287575"/>
              <a:ext cx="32875" cy="44275"/>
            </a:xfrm>
            <a:custGeom>
              <a:rect b="b" l="l" r="r" t="t"/>
              <a:pathLst>
                <a:path extrusionOk="0" h="1771" w="1315">
                  <a:moveTo>
                    <a:pt x="1303" y="0"/>
                  </a:moveTo>
                  <a:cubicBezTo>
                    <a:pt x="1301" y="0"/>
                    <a:pt x="1299" y="1"/>
                    <a:pt x="1297" y="3"/>
                  </a:cubicBezTo>
                  <a:cubicBezTo>
                    <a:pt x="1175" y="76"/>
                    <a:pt x="1068" y="164"/>
                    <a:pt x="970" y="267"/>
                  </a:cubicBezTo>
                  <a:cubicBezTo>
                    <a:pt x="878" y="369"/>
                    <a:pt x="790" y="481"/>
                    <a:pt x="712" y="598"/>
                  </a:cubicBezTo>
                  <a:cubicBezTo>
                    <a:pt x="551" y="837"/>
                    <a:pt x="419" y="1096"/>
                    <a:pt x="263" y="1344"/>
                  </a:cubicBezTo>
                  <a:cubicBezTo>
                    <a:pt x="219" y="1413"/>
                    <a:pt x="175" y="1486"/>
                    <a:pt x="131" y="1554"/>
                  </a:cubicBezTo>
                  <a:cubicBezTo>
                    <a:pt x="107" y="1588"/>
                    <a:pt x="83" y="1623"/>
                    <a:pt x="58" y="1652"/>
                  </a:cubicBezTo>
                  <a:cubicBezTo>
                    <a:pt x="39" y="1681"/>
                    <a:pt x="9" y="1715"/>
                    <a:pt x="4" y="1749"/>
                  </a:cubicBezTo>
                  <a:cubicBezTo>
                    <a:pt x="0" y="1761"/>
                    <a:pt x="10" y="1770"/>
                    <a:pt x="21" y="1770"/>
                  </a:cubicBezTo>
                  <a:cubicBezTo>
                    <a:pt x="24" y="1770"/>
                    <a:pt x="26" y="1770"/>
                    <a:pt x="29" y="1769"/>
                  </a:cubicBezTo>
                  <a:cubicBezTo>
                    <a:pt x="83" y="1744"/>
                    <a:pt x="122" y="1671"/>
                    <a:pt x="156" y="1623"/>
                  </a:cubicBezTo>
                  <a:cubicBezTo>
                    <a:pt x="195" y="1564"/>
                    <a:pt x="234" y="1501"/>
                    <a:pt x="273" y="1442"/>
                  </a:cubicBezTo>
                  <a:cubicBezTo>
                    <a:pt x="356" y="1315"/>
                    <a:pt x="429" y="1188"/>
                    <a:pt x="502" y="1057"/>
                  </a:cubicBezTo>
                  <a:cubicBezTo>
                    <a:pt x="643" y="818"/>
                    <a:pt x="780" y="569"/>
                    <a:pt x="956" y="354"/>
                  </a:cubicBezTo>
                  <a:cubicBezTo>
                    <a:pt x="1058" y="227"/>
                    <a:pt x="1175" y="110"/>
                    <a:pt x="1307" y="23"/>
                  </a:cubicBezTo>
                  <a:cubicBezTo>
                    <a:pt x="1315" y="15"/>
                    <a:pt x="1310" y="0"/>
                    <a:pt x="1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3946050" y="2296675"/>
              <a:ext cx="28550" cy="33700"/>
            </a:xfrm>
            <a:custGeom>
              <a:rect b="b" l="l" r="r" t="t"/>
              <a:pathLst>
                <a:path extrusionOk="0" h="1348" w="1142">
                  <a:moveTo>
                    <a:pt x="1108" y="1"/>
                  </a:moveTo>
                  <a:cubicBezTo>
                    <a:pt x="1104" y="1"/>
                    <a:pt x="1100" y="2"/>
                    <a:pt x="1097" y="5"/>
                  </a:cubicBezTo>
                  <a:cubicBezTo>
                    <a:pt x="755" y="298"/>
                    <a:pt x="565" y="717"/>
                    <a:pt x="277" y="1059"/>
                  </a:cubicBezTo>
                  <a:cubicBezTo>
                    <a:pt x="238" y="1102"/>
                    <a:pt x="194" y="1146"/>
                    <a:pt x="150" y="1190"/>
                  </a:cubicBezTo>
                  <a:cubicBezTo>
                    <a:pt x="106" y="1234"/>
                    <a:pt x="53" y="1273"/>
                    <a:pt x="9" y="1317"/>
                  </a:cubicBezTo>
                  <a:cubicBezTo>
                    <a:pt x="0" y="1330"/>
                    <a:pt x="11" y="1347"/>
                    <a:pt x="27" y="1347"/>
                  </a:cubicBezTo>
                  <a:cubicBezTo>
                    <a:pt x="29" y="1347"/>
                    <a:pt x="31" y="1347"/>
                    <a:pt x="33" y="1346"/>
                  </a:cubicBezTo>
                  <a:cubicBezTo>
                    <a:pt x="126" y="1302"/>
                    <a:pt x="209" y="1210"/>
                    <a:pt x="282" y="1132"/>
                  </a:cubicBezTo>
                  <a:cubicBezTo>
                    <a:pt x="355" y="1054"/>
                    <a:pt x="423" y="966"/>
                    <a:pt x="487" y="873"/>
                  </a:cubicBezTo>
                  <a:cubicBezTo>
                    <a:pt x="619" y="693"/>
                    <a:pt x="731" y="498"/>
                    <a:pt x="872" y="322"/>
                  </a:cubicBezTo>
                  <a:cubicBezTo>
                    <a:pt x="950" y="220"/>
                    <a:pt x="1033" y="122"/>
                    <a:pt x="1126" y="34"/>
                  </a:cubicBezTo>
                  <a:cubicBezTo>
                    <a:pt x="1142" y="22"/>
                    <a:pt x="1125" y="1"/>
                    <a:pt x="11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3947525" y="2290800"/>
              <a:ext cx="41700" cy="44550"/>
            </a:xfrm>
            <a:custGeom>
              <a:rect b="b" l="l" r="r" t="t"/>
              <a:pathLst>
                <a:path extrusionOk="0" h="1782" w="1668">
                  <a:moveTo>
                    <a:pt x="1645" y="1"/>
                  </a:moveTo>
                  <a:cubicBezTo>
                    <a:pt x="1641" y="1"/>
                    <a:pt x="1636" y="2"/>
                    <a:pt x="1633" y="6"/>
                  </a:cubicBezTo>
                  <a:cubicBezTo>
                    <a:pt x="1408" y="235"/>
                    <a:pt x="1242" y="508"/>
                    <a:pt x="1062" y="776"/>
                  </a:cubicBezTo>
                  <a:cubicBezTo>
                    <a:pt x="891" y="1030"/>
                    <a:pt x="696" y="1269"/>
                    <a:pt x="457" y="1464"/>
                  </a:cubicBezTo>
                  <a:cubicBezTo>
                    <a:pt x="389" y="1523"/>
                    <a:pt x="316" y="1572"/>
                    <a:pt x="242" y="1615"/>
                  </a:cubicBezTo>
                  <a:cubicBezTo>
                    <a:pt x="169" y="1659"/>
                    <a:pt x="91" y="1689"/>
                    <a:pt x="23" y="1737"/>
                  </a:cubicBezTo>
                  <a:cubicBezTo>
                    <a:pt x="0" y="1751"/>
                    <a:pt x="11" y="1782"/>
                    <a:pt x="37" y="1782"/>
                  </a:cubicBezTo>
                  <a:cubicBezTo>
                    <a:pt x="39" y="1782"/>
                    <a:pt x="41" y="1782"/>
                    <a:pt x="43" y="1781"/>
                  </a:cubicBezTo>
                  <a:cubicBezTo>
                    <a:pt x="111" y="1772"/>
                    <a:pt x="179" y="1733"/>
                    <a:pt x="238" y="1698"/>
                  </a:cubicBezTo>
                  <a:cubicBezTo>
                    <a:pt x="306" y="1659"/>
                    <a:pt x="374" y="1615"/>
                    <a:pt x="438" y="1572"/>
                  </a:cubicBezTo>
                  <a:cubicBezTo>
                    <a:pt x="560" y="1479"/>
                    <a:pt x="677" y="1372"/>
                    <a:pt x="784" y="1255"/>
                  </a:cubicBezTo>
                  <a:cubicBezTo>
                    <a:pt x="994" y="1020"/>
                    <a:pt x="1150" y="742"/>
                    <a:pt x="1325" y="479"/>
                  </a:cubicBezTo>
                  <a:cubicBezTo>
                    <a:pt x="1428" y="323"/>
                    <a:pt x="1530" y="167"/>
                    <a:pt x="1657" y="25"/>
                  </a:cubicBezTo>
                  <a:cubicBezTo>
                    <a:pt x="1668" y="14"/>
                    <a:pt x="1657" y="1"/>
                    <a:pt x="1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3945900" y="2312725"/>
              <a:ext cx="34050" cy="24725"/>
            </a:xfrm>
            <a:custGeom>
              <a:rect b="b" l="l" r="r" t="t"/>
              <a:pathLst>
                <a:path extrusionOk="0" h="989" w="1362">
                  <a:moveTo>
                    <a:pt x="1335" y="0"/>
                  </a:moveTo>
                  <a:cubicBezTo>
                    <a:pt x="1329" y="0"/>
                    <a:pt x="1322" y="4"/>
                    <a:pt x="1317" y="12"/>
                  </a:cubicBezTo>
                  <a:cubicBezTo>
                    <a:pt x="1161" y="246"/>
                    <a:pt x="1000" y="485"/>
                    <a:pt x="786" y="670"/>
                  </a:cubicBezTo>
                  <a:cubicBezTo>
                    <a:pt x="678" y="763"/>
                    <a:pt x="556" y="836"/>
                    <a:pt x="429" y="885"/>
                  </a:cubicBezTo>
                  <a:cubicBezTo>
                    <a:pt x="366" y="909"/>
                    <a:pt x="303" y="929"/>
                    <a:pt x="234" y="938"/>
                  </a:cubicBezTo>
                  <a:cubicBezTo>
                    <a:pt x="200" y="943"/>
                    <a:pt x="166" y="945"/>
                    <a:pt x="131" y="945"/>
                  </a:cubicBezTo>
                  <a:cubicBezTo>
                    <a:pt x="97" y="945"/>
                    <a:pt x="61" y="943"/>
                    <a:pt x="25" y="943"/>
                  </a:cubicBezTo>
                  <a:cubicBezTo>
                    <a:pt x="5" y="943"/>
                    <a:pt x="0" y="973"/>
                    <a:pt x="20" y="977"/>
                  </a:cubicBezTo>
                  <a:cubicBezTo>
                    <a:pt x="53" y="985"/>
                    <a:pt x="87" y="989"/>
                    <a:pt x="122" y="989"/>
                  </a:cubicBezTo>
                  <a:cubicBezTo>
                    <a:pt x="194" y="989"/>
                    <a:pt x="268" y="974"/>
                    <a:pt x="337" y="958"/>
                  </a:cubicBezTo>
                  <a:cubicBezTo>
                    <a:pt x="444" y="929"/>
                    <a:pt x="547" y="885"/>
                    <a:pt x="639" y="826"/>
                  </a:cubicBezTo>
                  <a:cubicBezTo>
                    <a:pt x="834" y="709"/>
                    <a:pt x="990" y="543"/>
                    <a:pt x="1127" y="358"/>
                  </a:cubicBezTo>
                  <a:cubicBezTo>
                    <a:pt x="1205" y="251"/>
                    <a:pt x="1278" y="143"/>
                    <a:pt x="1351" y="31"/>
                  </a:cubicBezTo>
                  <a:cubicBezTo>
                    <a:pt x="1361" y="15"/>
                    <a:pt x="1349" y="0"/>
                    <a:pt x="1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3942975" y="2321575"/>
              <a:ext cx="41775" cy="18325"/>
            </a:xfrm>
            <a:custGeom>
              <a:rect b="b" l="l" r="r" t="t"/>
              <a:pathLst>
                <a:path extrusionOk="0" h="733" w="1671">
                  <a:moveTo>
                    <a:pt x="1646" y="1"/>
                  </a:moveTo>
                  <a:cubicBezTo>
                    <a:pt x="1642" y="1"/>
                    <a:pt x="1637" y="3"/>
                    <a:pt x="1634" y="9"/>
                  </a:cubicBezTo>
                  <a:cubicBezTo>
                    <a:pt x="1517" y="258"/>
                    <a:pt x="1312" y="477"/>
                    <a:pt x="1063" y="594"/>
                  </a:cubicBezTo>
                  <a:cubicBezTo>
                    <a:pt x="966" y="643"/>
                    <a:pt x="859" y="658"/>
                    <a:pt x="751" y="667"/>
                  </a:cubicBezTo>
                  <a:cubicBezTo>
                    <a:pt x="674" y="677"/>
                    <a:pt x="595" y="680"/>
                    <a:pt x="516" y="680"/>
                  </a:cubicBezTo>
                  <a:cubicBezTo>
                    <a:pt x="471" y="680"/>
                    <a:pt x="425" y="679"/>
                    <a:pt x="381" y="677"/>
                  </a:cubicBezTo>
                  <a:cubicBezTo>
                    <a:pt x="259" y="677"/>
                    <a:pt x="142" y="667"/>
                    <a:pt x="25" y="653"/>
                  </a:cubicBezTo>
                  <a:cubicBezTo>
                    <a:pt x="5" y="653"/>
                    <a:pt x="0" y="682"/>
                    <a:pt x="20" y="687"/>
                  </a:cubicBezTo>
                  <a:cubicBezTo>
                    <a:pt x="127" y="711"/>
                    <a:pt x="234" y="721"/>
                    <a:pt x="342" y="726"/>
                  </a:cubicBezTo>
                  <a:cubicBezTo>
                    <a:pt x="401" y="730"/>
                    <a:pt x="460" y="733"/>
                    <a:pt x="519" y="733"/>
                  </a:cubicBezTo>
                  <a:cubicBezTo>
                    <a:pt x="591" y="733"/>
                    <a:pt x="662" y="729"/>
                    <a:pt x="732" y="721"/>
                  </a:cubicBezTo>
                  <a:cubicBezTo>
                    <a:pt x="844" y="711"/>
                    <a:pt x="956" y="692"/>
                    <a:pt x="1059" y="653"/>
                  </a:cubicBezTo>
                  <a:cubicBezTo>
                    <a:pt x="1181" y="599"/>
                    <a:pt x="1293" y="516"/>
                    <a:pt x="1390" y="423"/>
                  </a:cubicBezTo>
                  <a:cubicBezTo>
                    <a:pt x="1502" y="311"/>
                    <a:pt x="1595" y="175"/>
                    <a:pt x="1663" y="28"/>
                  </a:cubicBezTo>
                  <a:cubicBezTo>
                    <a:pt x="1670" y="15"/>
                    <a:pt x="1658" y="1"/>
                    <a:pt x="1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9" name="Google Shape;489;p19"/>
          <p:cNvSpPr/>
          <p:nvPr/>
        </p:nvSpPr>
        <p:spPr>
          <a:xfrm rot="7185441">
            <a:off x="7890247" y="4239087"/>
            <a:ext cx="1774595" cy="1142720"/>
          </a:xfrm>
          <a:custGeom>
            <a:rect b="b" l="l" r="r" t="t"/>
            <a:pathLst>
              <a:path extrusionOk="0" h="20047" w="31134">
                <a:moveTo>
                  <a:pt x="9226" y="0"/>
                </a:moveTo>
                <a:cubicBezTo>
                  <a:pt x="7908" y="0"/>
                  <a:pt x="6623" y="420"/>
                  <a:pt x="5559" y="1197"/>
                </a:cubicBezTo>
                <a:cubicBezTo>
                  <a:pt x="5559" y="1197"/>
                  <a:pt x="1259" y="4131"/>
                  <a:pt x="345" y="8987"/>
                </a:cubicBezTo>
                <a:cubicBezTo>
                  <a:pt x="1" y="10821"/>
                  <a:pt x="597" y="13102"/>
                  <a:pt x="1797" y="14526"/>
                </a:cubicBezTo>
                <a:cubicBezTo>
                  <a:pt x="3821" y="16920"/>
                  <a:pt x="7657" y="20047"/>
                  <a:pt x="13896" y="20047"/>
                </a:cubicBezTo>
                <a:cubicBezTo>
                  <a:pt x="14831" y="20047"/>
                  <a:pt x="15820" y="19977"/>
                  <a:pt x="16865" y="19823"/>
                </a:cubicBezTo>
                <a:cubicBezTo>
                  <a:pt x="23168" y="18895"/>
                  <a:pt x="26982" y="13898"/>
                  <a:pt x="29205" y="9228"/>
                </a:cubicBezTo>
                <a:cubicBezTo>
                  <a:pt x="31133" y="5177"/>
                  <a:pt x="28245" y="484"/>
                  <a:pt x="23758" y="369"/>
                </a:cubicBezTo>
                <a:lnTo>
                  <a:pt x="9381" y="2"/>
                </a:lnTo>
                <a:cubicBezTo>
                  <a:pt x="9329" y="1"/>
                  <a:pt x="9277" y="0"/>
                  <a:pt x="92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4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0"/>
          <p:cNvSpPr/>
          <p:nvPr/>
        </p:nvSpPr>
        <p:spPr>
          <a:xfrm rot="1036661">
            <a:off x="-338742" y="-222706"/>
            <a:ext cx="1781245" cy="1769682"/>
          </a:xfrm>
          <a:custGeom>
            <a:rect b="b" l="l" r="r" t="t"/>
            <a:pathLst>
              <a:path extrusionOk="0" h="25878" w="26048">
                <a:moveTo>
                  <a:pt x="14384" y="1"/>
                </a:moveTo>
                <a:cubicBezTo>
                  <a:pt x="8654" y="1"/>
                  <a:pt x="1" y="925"/>
                  <a:pt x="1" y="925"/>
                </a:cubicBezTo>
                <a:lnTo>
                  <a:pt x="542" y="25877"/>
                </a:lnTo>
                <a:cubicBezTo>
                  <a:pt x="542" y="25877"/>
                  <a:pt x="1851" y="22279"/>
                  <a:pt x="5951" y="21932"/>
                </a:cubicBezTo>
                <a:cubicBezTo>
                  <a:pt x="6234" y="21908"/>
                  <a:pt x="6526" y="21898"/>
                  <a:pt x="6825" y="21898"/>
                </a:cubicBezTo>
                <a:cubicBezTo>
                  <a:pt x="8096" y="21898"/>
                  <a:pt x="9508" y="22074"/>
                  <a:pt x="10992" y="22074"/>
                </a:cubicBezTo>
                <a:cubicBezTo>
                  <a:pt x="14231" y="22074"/>
                  <a:pt x="17814" y="21238"/>
                  <a:pt x="21022" y="15921"/>
                </a:cubicBezTo>
                <a:cubicBezTo>
                  <a:pt x="26047" y="7592"/>
                  <a:pt x="22389" y="925"/>
                  <a:pt x="17953" y="203"/>
                </a:cubicBezTo>
                <a:cubicBezTo>
                  <a:pt x="17067" y="59"/>
                  <a:pt x="15817" y="1"/>
                  <a:pt x="143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2" name="Google Shape;492;p20"/>
          <p:cNvGrpSpPr/>
          <p:nvPr/>
        </p:nvGrpSpPr>
        <p:grpSpPr>
          <a:xfrm rot="-8441395">
            <a:off x="155053" y="-426251"/>
            <a:ext cx="1365649" cy="1566417"/>
            <a:chOff x="4815125" y="3861100"/>
            <a:chExt cx="380525" cy="436450"/>
          </a:xfrm>
        </p:grpSpPr>
        <p:sp>
          <p:nvSpPr>
            <p:cNvPr id="493" name="Google Shape;493;p20"/>
            <p:cNvSpPr/>
            <p:nvPr/>
          </p:nvSpPr>
          <p:spPr>
            <a:xfrm>
              <a:off x="4996025" y="3978850"/>
              <a:ext cx="199625" cy="247675"/>
            </a:xfrm>
            <a:custGeom>
              <a:rect b="b" l="l" r="r" t="t"/>
              <a:pathLst>
                <a:path extrusionOk="0" h="9907" w="7985">
                  <a:moveTo>
                    <a:pt x="7335" y="594"/>
                  </a:moveTo>
                  <a:lnTo>
                    <a:pt x="7335" y="594"/>
                  </a:lnTo>
                  <a:cubicBezTo>
                    <a:pt x="6982" y="1074"/>
                    <a:pt x="6529" y="1470"/>
                    <a:pt x="6077" y="1866"/>
                  </a:cubicBezTo>
                  <a:cubicBezTo>
                    <a:pt x="5794" y="2106"/>
                    <a:pt x="5512" y="2346"/>
                    <a:pt x="5215" y="2587"/>
                  </a:cubicBezTo>
                  <a:cubicBezTo>
                    <a:pt x="4565" y="3138"/>
                    <a:pt x="4014" y="3774"/>
                    <a:pt x="3562" y="4494"/>
                  </a:cubicBezTo>
                  <a:cubicBezTo>
                    <a:pt x="3222" y="5046"/>
                    <a:pt x="2841" y="5583"/>
                    <a:pt x="2403" y="6077"/>
                  </a:cubicBezTo>
                  <a:cubicBezTo>
                    <a:pt x="2346" y="6134"/>
                    <a:pt x="2290" y="6204"/>
                    <a:pt x="2205" y="6247"/>
                  </a:cubicBezTo>
                  <a:cubicBezTo>
                    <a:pt x="2290" y="6091"/>
                    <a:pt x="2374" y="5936"/>
                    <a:pt x="2445" y="5766"/>
                  </a:cubicBezTo>
                  <a:cubicBezTo>
                    <a:pt x="2601" y="5455"/>
                    <a:pt x="2742" y="5144"/>
                    <a:pt x="2897" y="4834"/>
                  </a:cubicBezTo>
                  <a:cubicBezTo>
                    <a:pt x="3095" y="4424"/>
                    <a:pt x="3364" y="4056"/>
                    <a:pt x="3660" y="3717"/>
                  </a:cubicBezTo>
                  <a:cubicBezTo>
                    <a:pt x="4113" y="3222"/>
                    <a:pt x="4607" y="2770"/>
                    <a:pt x="5144" y="2360"/>
                  </a:cubicBezTo>
                  <a:cubicBezTo>
                    <a:pt x="5851" y="1795"/>
                    <a:pt x="6543" y="1230"/>
                    <a:pt x="7250" y="650"/>
                  </a:cubicBezTo>
                  <a:cubicBezTo>
                    <a:pt x="7278" y="636"/>
                    <a:pt x="7307" y="608"/>
                    <a:pt x="7335" y="594"/>
                  </a:cubicBezTo>
                  <a:close/>
                  <a:moveTo>
                    <a:pt x="7617" y="438"/>
                  </a:moveTo>
                  <a:cubicBezTo>
                    <a:pt x="7632" y="438"/>
                    <a:pt x="7646" y="453"/>
                    <a:pt x="7646" y="453"/>
                  </a:cubicBezTo>
                  <a:cubicBezTo>
                    <a:pt x="7617" y="509"/>
                    <a:pt x="7589" y="566"/>
                    <a:pt x="7561" y="608"/>
                  </a:cubicBezTo>
                  <a:cubicBezTo>
                    <a:pt x="7264" y="1103"/>
                    <a:pt x="6897" y="1555"/>
                    <a:pt x="6487" y="1965"/>
                  </a:cubicBezTo>
                  <a:cubicBezTo>
                    <a:pt x="5879" y="2572"/>
                    <a:pt x="5286" y="3208"/>
                    <a:pt x="4805" y="3943"/>
                  </a:cubicBezTo>
                  <a:cubicBezTo>
                    <a:pt x="4607" y="4240"/>
                    <a:pt x="4409" y="4551"/>
                    <a:pt x="4240" y="4862"/>
                  </a:cubicBezTo>
                  <a:cubicBezTo>
                    <a:pt x="3957" y="5371"/>
                    <a:pt x="3576" y="5794"/>
                    <a:pt x="3109" y="6134"/>
                  </a:cubicBezTo>
                  <a:cubicBezTo>
                    <a:pt x="2615" y="6501"/>
                    <a:pt x="2106" y="6854"/>
                    <a:pt x="1611" y="7222"/>
                  </a:cubicBezTo>
                  <a:cubicBezTo>
                    <a:pt x="1583" y="7236"/>
                    <a:pt x="1569" y="7236"/>
                    <a:pt x="1527" y="7236"/>
                  </a:cubicBezTo>
                  <a:cubicBezTo>
                    <a:pt x="1555" y="7194"/>
                    <a:pt x="1583" y="7151"/>
                    <a:pt x="1625" y="7109"/>
                  </a:cubicBezTo>
                  <a:cubicBezTo>
                    <a:pt x="1894" y="6798"/>
                    <a:pt x="2177" y="6487"/>
                    <a:pt x="2459" y="6162"/>
                  </a:cubicBezTo>
                  <a:cubicBezTo>
                    <a:pt x="2869" y="5710"/>
                    <a:pt x="3237" y="5215"/>
                    <a:pt x="3547" y="4692"/>
                  </a:cubicBezTo>
                  <a:cubicBezTo>
                    <a:pt x="4042" y="3858"/>
                    <a:pt x="4650" y="3152"/>
                    <a:pt x="5413" y="2544"/>
                  </a:cubicBezTo>
                  <a:cubicBezTo>
                    <a:pt x="5667" y="2346"/>
                    <a:pt x="5922" y="2120"/>
                    <a:pt x="6176" y="1908"/>
                  </a:cubicBezTo>
                  <a:cubicBezTo>
                    <a:pt x="6671" y="1484"/>
                    <a:pt x="7123" y="1032"/>
                    <a:pt x="7533" y="537"/>
                  </a:cubicBezTo>
                  <a:cubicBezTo>
                    <a:pt x="7561" y="495"/>
                    <a:pt x="7589" y="467"/>
                    <a:pt x="7617" y="438"/>
                  </a:cubicBezTo>
                  <a:close/>
                  <a:moveTo>
                    <a:pt x="7914" y="0"/>
                  </a:moveTo>
                  <a:cubicBezTo>
                    <a:pt x="7858" y="29"/>
                    <a:pt x="7801" y="57"/>
                    <a:pt x="7759" y="85"/>
                  </a:cubicBezTo>
                  <a:cubicBezTo>
                    <a:pt x="7646" y="170"/>
                    <a:pt x="7547" y="255"/>
                    <a:pt x="7448" y="340"/>
                  </a:cubicBezTo>
                  <a:cubicBezTo>
                    <a:pt x="6699" y="947"/>
                    <a:pt x="5936" y="1569"/>
                    <a:pt x="5187" y="2177"/>
                  </a:cubicBezTo>
                  <a:cubicBezTo>
                    <a:pt x="5017" y="2304"/>
                    <a:pt x="4862" y="2431"/>
                    <a:pt x="4692" y="2558"/>
                  </a:cubicBezTo>
                  <a:cubicBezTo>
                    <a:pt x="3717" y="3364"/>
                    <a:pt x="2911" y="4297"/>
                    <a:pt x="2445" y="5484"/>
                  </a:cubicBezTo>
                  <a:cubicBezTo>
                    <a:pt x="2219" y="6035"/>
                    <a:pt x="1880" y="6529"/>
                    <a:pt x="1498" y="6982"/>
                  </a:cubicBezTo>
                  <a:cubicBezTo>
                    <a:pt x="1202" y="7335"/>
                    <a:pt x="919" y="7674"/>
                    <a:pt x="650" y="8027"/>
                  </a:cubicBezTo>
                  <a:cubicBezTo>
                    <a:pt x="354" y="8423"/>
                    <a:pt x="127" y="8861"/>
                    <a:pt x="57" y="9356"/>
                  </a:cubicBezTo>
                  <a:cubicBezTo>
                    <a:pt x="29" y="9539"/>
                    <a:pt x="0" y="9723"/>
                    <a:pt x="57" y="9907"/>
                  </a:cubicBezTo>
                  <a:cubicBezTo>
                    <a:pt x="85" y="9865"/>
                    <a:pt x="85" y="9808"/>
                    <a:pt x="99" y="9766"/>
                  </a:cubicBezTo>
                  <a:cubicBezTo>
                    <a:pt x="142" y="9469"/>
                    <a:pt x="198" y="9172"/>
                    <a:pt x="297" y="8875"/>
                  </a:cubicBezTo>
                  <a:cubicBezTo>
                    <a:pt x="509" y="8352"/>
                    <a:pt x="848" y="7943"/>
                    <a:pt x="1300" y="7618"/>
                  </a:cubicBezTo>
                  <a:cubicBezTo>
                    <a:pt x="1880" y="7179"/>
                    <a:pt x="2473" y="6755"/>
                    <a:pt x="3053" y="6332"/>
                  </a:cubicBezTo>
                  <a:cubicBezTo>
                    <a:pt x="3604" y="5936"/>
                    <a:pt x="4042" y="5455"/>
                    <a:pt x="4367" y="4862"/>
                  </a:cubicBezTo>
                  <a:cubicBezTo>
                    <a:pt x="4749" y="4155"/>
                    <a:pt x="5215" y="3505"/>
                    <a:pt x="5738" y="2912"/>
                  </a:cubicBezTo>
                  <a:cubicBezTo>
                    <a:pt x="6049" y="2587"/>
                    <a:pt x="6360" y="2262"/>
                    <a:pt x="6671" y="1936"/>
                  </a:cubicBezTo>
                  <a:cubicBezTo>
                    <a:pt x="7165" y="1428"/>
                    <a:pt x="7575" y="848"/>
                    <a:pt x="7900" y="241"/>
                  </a:cubicBezTo>
                  <a:cubicBezTo>
                    <a:pt x="7928" y="170"/>
                    <a:pt x="7985" y="113"/>
                    <a:pt x="79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4854350" y="3959050"/>
              <a:ext cx="96125" cy="101075"/>
            </a:xfrm>
            <a:custGeom>
              <a:rect b="b" l="l" r="r" t="t"/>
              <a:pathLst>
                <a:path extrusionOk="0" h="4043" w="3845">
                  <a:moveTo>
                    <a:pt x="0" y="1"/>
                  </a:moveTo>
                  <a:lnTo>
                    <a:pt x="0" y="1"/>
                  </a:lnTo>
                  <a:cubicBezTo>
                    <a:pt x="14" y="43"/>
                    <a:pt x="29" y="86"/>
                    <a:pt x="57" y="128"/>
                  </a:cubicBezTo>
                  <a:cubicBezTo>
                    <a:pt x="396" y="877"/>
                    <a:pt x="834" y="1556"/>
                    <a:pt x="1343" y="2191"/>
                  </a:cubicBezTo>
                  <a:cubicBezTo>
                    <a:pt x="2007" y="3011"/>
                    <a:pt x="2827" y="3633"/>
                    <a:pt x="3802" y="4043"/>
                  </a:cubicBezTo>
                  <a:cubicBezTo>
                    <a:pt x="3802" y="4043"/>
                    <a:pt x="3816" y="4043"/>
                    <a:pt x="3844" y="4029"/>
                  </a:cubicBezTo>
                  <a:cubicBezTo>
                    <a:pt x="2021" y="3181"/>
                    <a:pt x="919" y="168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4991075" y="3923025"/>
              <a:ext cx="41000" cy="136050"/>
            </a:xfrm>
            <a:custGeom>
              <a:rect b="b" l="l" r="r" t="t"/>
              <a:pathLst>
                <a:path extrusionOk="0" h="5442" w="1640">
                  <a:moveTo>
                    <a:pt x="1414" y="1"/>
                  </a:moveTo>
                  <a:cubicBezTo>
                    <a:pt x="1414" y="269"/>
                    <a:pt x="1442" y="523"/>
                    <a:pt x="1456" y="792"/>
                  </a:cubicBezTo>
                  <a:cubicBezTo>
                    <a:pt x="1498" y="1555"/>
                    <a:pt x="1428" y="2318"/>
                    <a:pt x="1230" y="3053"/>
                  </a:cubicBezTo>
                  <a:cubicBezTo>
                    <a:pt x="1018" y="3901"/>
                    <a:pt x="665" y="4678"/>
                    <a:pt x="85" y="5328"/>
                  </a:cubicBezTo>
                  <a:cubicBezTo>
                    <a:pt x="57" y="5371"/>
                    <a:pt x="29" y="5399"/>
                    <a:pt x="0" y="5427"/>
                  </a:cubicBezTo>
                  <a:cubicBezTo>
                    <a:pt x="15" y="5441"/>
                    <a:pt x="15" y="5441"/>
                    <a:pt x="29" y="5441"/>
                  </a:cubicBezTo>
                  <a:cubicBezTo>
                    <a:pt x="71" y="5413"/>
                    <a:pt x="113" y="5371"/>
                    <a:pt x="156" y="5328"/>
                  </a:cubicBezTo>
                  <a:cubicBezTo>
                    <a:pt x="396" y="5074"/>
                    <a:pt x="608" y="4791"/>
                    <a:pt x="778" y="4466"/>
                  </a:cubicBezTo>
                  <a:cubicBezTo>
                    <a:pt x="1385" y="3293"/>
                    <a:pt x="1640" y="2036"/>
                    <a:pt x="1513" y="707"/>
                  </a:cubicBezTo>
                  <a:cubicBezTo>
                    <a:pt x="1498" y="467"/>
                    <a:pt x="1456" y="241"/>
                    <a:pt x="1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4829975" y="3992275"/>
              <a:ext cx="102475" cy="82000"/>
            </a:xfrm>
            <a:custGeom>
              <a:rect b="b" l="l" r="r" t="t"/>
              <a:pathLst>
                <a:path extrusionOk="0" h="3280" w="4099">
                  <a:moveTo>
                    <a:pt x="0" y="0"/>
                  </a:moveTo>
                  <a:lnTo>
                    <a:pt x="0" y="0"/>
                  </a:lnTo>
                  <a:cubicBezTo>
                    <a:pt x="14" y="57"/>
                    <a:pt x="43" y="128"/>
                    <a:pt x="71" y="184"/>
                  </a:cubicBezTo>
                  <a:cubicBezTo>
                    <a:pt x="354" y="707"/>
                    <a:pt x="693" y="1202"/>
                    <a:pt x="1103" y="1654"/>
                  </a:cubicBezTo>
                  <a:cubicBezTo>
                    <a:pt x="1583" y="2163"/>
                    <a:pt x="2092" y="2629"/>
                    <a:pt x="2728" y="2940"/>
                  </a:cubicBezTo>
                  <a:cubicBezTo>
                    <a:pt x="3132" y="3142"/>
                    <a:pt x="3562" y="3280"/>
                    <a:pt x="4030" y="3280"/>
                  </a:cubicBezTo>
                  <a:cubicBezTo>
                    <a:pt x="4053" y="3280"/>
                    <a:pt x="4076" y="3280"/>
                    <a:pt x="4099" y="3279"/>
                  </a:cubicBezTo>
                  <a:cubicBezTo>
                    <a:pt x="4028" y="3265"/>
                    <a:pt x="3971" y="3237"/>
                    <a:pt x="3901" y="3237"/>
                  </a:cubicBezTo>
                  <a:cubicBezTo>
                    <a:pt x="3251" y="3152"/>
                    <a:pt x="2671" y="2883"/>
                    <a:pt x="2162" y="2502"/>
                  </a:cubicBezTo>
                  <a:cubicBezTo>
                    <a:pt x="1597" y="2078"/>
                    <a:pt x="1103" y="1583"/>
                    <a:pt x="693" y="1004"/>
                  </a:cubicBezTo>
                  <a:cubicBezTo>
                    <a:pt x="452" y="679"/>
                    <a:pt x="226" y="34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4978000" y="3942100"/>
              <a:ext cx="19450" cy="125450"/>
            </a:xfrm>
            <a:custGeom>
              <a:rect b="b" l="l" r="r" t="t"/>
              <a:pathLst>
                <a:path extrusionOk="0" h="5018" w="778">
                  <a:moveTo>
                    <a:pt x="198" y="1"/>
                  </a:moveTo>
                  <a:lnTo>
                    <a:pt x="198" y="1"/>
                  </a:lnTo>
                  <a:cubicBezTo>
                    <a:pt x="227" y="114"/>
                    <a:pt x="269" y="213"/>
                    <a:pt x="297" y="326"/>
                  </a:cubicBezTo>
                  <a:cubicBezTo>
                    <a:pt x="538" y="1131"/>
                    <a:pt x="721" y="1965"/>
                    <a:pt x="679" y="2813"/>
                  </a:cubicBezTo>
                  <a:cubicBezTo>
                    <a:pt x="665" y="3194"/>
                    <a:pt x="622" y="3576"/>
                    <a:pt x="509" y="3929"/>
                  </a:cubicBezTo>
                  <a:cubicBezTo>
                    <a:pt x="382" y="4311"/>
                    <a:pt x="283" y="4707"/>
                    <a:pt x="1" y="5018"/>
                  </a:cubicBezTo>
                  <a:cubicBezTo>
                    <a:pt x="170" y="4933"/>
                    <a:pt x="255" y="4791"/>
                    <a:pt x="326" y="4650"/>
                  </a:cubicBezTo>
                  <a:cubicBezTo>
                    <a:pt x="622" y="4028"/>
                    <a:pt x="778" y="3392"/>
                    <a:pt x="778" y="2714"/>
                  </a:cubicBezTo>
                  <a:cubicBezTo>
                    <a:pt x="778" y="2234"/>
                    <a:pt x="721" y="1753"/>
                    <a:pt x="608" y="1273"/>
                  </a:cubicBezTo>
                  <a:cubicBezTo>
                    <a:pt x="495" y="849"/>
                    <a:pt x="382" y="410"/>
                    <a:pt x="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4929950" y="3954475"/>
              <a:ext cx="34650" cy="84800"/>
            </a:xfrm>
            <a:custGeom>
              <a:rect b="b" l="l" r="r" t="t"/>
              <a:pathLst>
                <a:path extrusionOk="0" h="3392" w="1386">
                  <a:moveTo>
                    <a:pt x="1" y="0"/>
                  </a:moveTo>
                  <a:lnTo>
                    <a:pt x="1" y="0"/>
                  </a:lnTo>
                  <a:cubicBezTo>
                    <a:pt x="241" y="1230"/>
                    <a:pt x="735" y="2332"/>
                    <a:pt x="1386" y="3392"/>
                  </a:cubicBezTo>
                  <a:cubicBezTo>
                    <a:pt x="820" y="2304"/>
                    <a:pt x="340" y="118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4971300" y="3897950"/>
              <a:ext cx="27925" cy="81275"/>
            </a:xfrm>
            <a:custGeom>
              <a:rect b="b" l="l" r="r" t="t"/>
              <a:pathLst>
                <a:path extrusionOk="0" h="3251" w="1117">
                  <a:moveTo>
                    <a:pt x="0" y="0"/>
                  </a:moveTo>
                  <a:cubicBezTo>
                    <a:pt x="565" y="1018"/>
                    <a:pt x="876" y="2120"/>
                    <a:pt x="1116" y="3251"/>
                  </a:cubicBezTo>
                  <a:cubicBezTo>
                    <a:pt x="961" y="2092"/>
                    <a:pt x="678" y="97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5008375" y="3895475"/>
              <a:ext cx="17000" cy="84800"/>
            </a:xfrm>
            <a:custGeom>
              <a:rect b="b" l="l" r="r" t="t"/>
              <a:pathLst>
                <a:path extrusionOk="0" h="3392" w="680">
                  <a:moveTo>
                    <a:pt x="1" y="0"/>
                  </a:moveTo>
                  <a:lnTo>
                    <a:pt x="1" y="0"/>
                  </a:lnTo>
                  <a:cubicBezTo>
                    <a:pt x="354" y="1103"/>
                    <a:pt x="609" y="2219"/>
                    <a:pt x="538" y="3392"/>
                  </a:cubicBezTo>
                  <a:cubicBezTo>
                    <a:pt x="679" y="2219"/>
                    <a:pt x="467" y="108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4922525" y="3997225"/>
              <a:ext cx="38200" cy="53025"/>
            </a:xfrm>
            <a:custGeom>
              <a:rect b="b" l="l" r="r" t="t"/>
              <a:pathLst>
                <a:path extrusionOk="0" h="2121" w="1528">
                  <a:moveTo>
                    <a:pt x="1" y="0"/>
                  </a:moveTo>
                  <a:cubicBezTo>
                    <a:pt x="495" y="693"/>
                    <a:pt x="1004" y="1399"/>
                    <a:pt x="1527" y="2120"/>
                  </a:cubicBezTo>
                  <a:cubicBezTo>
                    <a:pt x="1386" y="1668"/>
                    <a:pt x="283" y="15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4876250" y="3984500"/>
              <a:ext cx="49125" cy="55850"/>
            </a:xfrm>
            <a:custGeom>
              <a:rect b="b" l="l" r="r" t="t"/>
              <a:pathLst>
                <a:path extrusionOk="0" h="2234" w="1965">
                  <a:moveTo>
                    <a:pt x="1" y="1"/>
                  </a:moveTo>
                  <a:lnTo>
                    <a:pt x="1" y="1"/>
                  </a:lnTo>
                  <a:cubicBezTo>
                    <a:pt x="538" y="863"/>
                    <a:pt x="1131" y="1640"/>
                    <a:pt x="1965" y="2233"/>
                  </a:cubicBezTo>
                  <a:cubicBezTo>
                    <a:pt x="1216" y="1569"/>
                    <a:pt x="594" y="80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4927825" y="3880625"/>
              <a:ext cx="14875" cy="64675"/>
            </a:xfrm>
            <a:custGeom>
              <a:rect b="b" l="l" r="r" t="t"/>
              <a:pathLst>
                <a:path extrusionOk="0" h="2587" w="595">
                  <a:moveTo>
                    <a:pt x="29" y="1"/>
                  </a:moveTo>
                  <a:cubicBezTo>
                    <a:pt x="15" y="43"/>
                    <a:pt x="1" y="71"/>
                    <a:pt x="1" y="114"/>
                  </a:cubicBezTo>
                  <a:cubicBezTo>
                    <a:pt x="15" y="283"/>
                    <a:pt x="29" y="467"/>
                    <a:pt x="57" y="623"/>
                  </a:cubicBezTo>
                  <a:cubicBezTo>
                    <a:pt x="142" y="1046"/>
                    <a:pt x="241" y="1456"/>
                    <a:pt x="340" y="1866"/>
                  </a:cubicBezTo>
                  <a:cubicBezTo>
                    <a:pt x="397" y="2106"/>
                    <a:pt x="481" y="2347"/>
                    <a:pt x="552" y="2587"/>
                  </a:cubicBezTo>
                  <a:cubicBezTo>
                    <a:pt x="566" y="2587"/>
                    <a:pt x="580" y="2573"/>
                    <a:pt x="594" y="2573"/>
                  </a:cubicBezTo>
                  <a:cubicBezTo>
                    <a:pt x="382" y="1725"/>
                    <a:pt x="128" y="877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4933125" y="3871800"/>
              <a:ext cx="4625" cy="26525"/>
            </a:xfrm>
            <a:custGeom>
              <a:rect b="b" l="l" r="r" t="t"/>
              <a:pathLst>
                <a:path extrusionOk="0" h="1061" w="185">
                  <a:moveTo>
                    <a:pt x="29" y="0"/>
                  </a:moveTo>
                  <a:lnTo>
                    <a:pt x="29" y="0"/>
                  </a:lnTo>
                  <a:cubicBezTo>
                    <a:pt x="1" y="368"/>
                    <a:pt x="71" y="721"/>
                    <a:pt x="185" y="1060"/>
                  </a:cubicBezTo>
                  <a:cubicBezTo>
                    <a:pt x="128" y="707"/>
                    <a:pt x="128" y="354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4974825" y="4064700"/>
              <a:ext cx="26875" cy="232850"/>
            </a:xfrm>
            <a:custGeom>
              <a:rect b="b" l="l" r="r" t="t"/>
              <a:pathLst>
                <a:path extrusionOk="0" h="9314" w="1075">
                  <a:moveTo>
                    <a:pt x="43" y="0"/>
                  </a:moveTo>
                  <a:cubicBezTo>
                    <a:pt x="29" y="15"/>
                    <a:pt x="15" y="15"/>
                    <a:pt x="0" y="15"/>
                  </a:cubicBezTo>
                  <a:cubicBezTo>
                    <a:pt x="29" y="99"/>
                    <a:pt x="43" y="184"/>
                    <a:pt x="85" y="255"/>
                  </a:cubicBezTo>
                  <a:cubicBezTo>
                    <a:pt x="170" y="439"/>
                    <a:pt x="269" y="622"/>
                    <a:pt x="382" y="792"/>
                  </a:cubicBezTo>
                  <a:cubicBezTo>
                    <a:pt x="537" y="1074"/>
                    <a:pt x="679" y="1357"/>
                    <a:pt x="778" y="1668"/>
                  </a:cubicBezTo>
                  <a:cubicBezTo>
                    <a:pt x="919" y="2177"/>
                    <a:pt x="919" y="2700"/>
                    <a:pt x="905" y="3223"/>
                  </a:cubicBezTo>
                  <a:cubicBezTo>
                    <a:pt x="877" y="3986"/>
                    <a:pt x="862" y="4749"/>
                    <a:pt x="848" y="5512"/>
                  </a:cubicBezTo>
                  <a:cubicBezTo>
                    <a:pt x="834" y="5766"/>
                    <a:pt x="820" y="6021"/>
                    <a:pt x="820" y="6275"/>
                  </a:cubicBezTo>
                  <a:cubicBezTo>
                    <a:pt x="820" y="6812"/>
                    <a:pt x="820" y="7363"/>
                    <a:pt x="834" y="7900"/>
                  </a:cubicBezTo>
                  <a:cubicBezTo>
                    <a:pt x="848" y="8338"/>
                    <a:pt x="891" y="8776"/>
                    <a:pt x="905" y="9200"/>
                  </a:cubicBezTo>
                  <a:cubicBezTo>
                    <a:pt x="919" y="9243"/>
                    <a:pt x="919" y="9271"/>
                    <a:pt x="933" y="9313"/>
                  </a:cubicBezTo>
                  <a:lnTo>
                    <a:pt x="975" y="9313"/>
                  </a:lnTo>
                  <a:cubicBezTo>
                    <a:pt x="990" y="9271"/>
                    <a:pt x="1018" y="9243"/>
                    <a:pt x="1018" y="9200"/>
                  </a:cubicBezTo>
                  <a:cubicBezTo>
                    <a:pt x="1032" y="9101"/>
                    <a:pt x="1032" y="9003"/>
                    <a:pt x="1032" y="8904"/>
                  </a:cubicBezTo>
                  <a:cubicBezTo>
                    <a:pt x="1004" y="8508"/>
                    <a:pt x="961" y="8112"/>
                    <a:pt x="947" y="7717"/>
                  </a:cubicBezTo>
                  <a:cubicBezTo>
                    <a:pt x="933" y="7179"/>
                    <a:pt x="947" y="6657"/>
                    <a:pt x="947" y="6134"/>
                  </a:cubicBezTo>
                  <a:cubicBezTo>
                    <a:pt x="975" y="5060"/>
                    <a:pt x="1004" y="4000"/>
                    <a:pt x="1046" y="2940"/>
                  </a:cubicBezTo>
                  <a:cubicBezTo>
                    <a:pt x="1074" y="2092"/>
                    <a:pt x="891" y="1329"/>
                    <a:pt x="424" y="622"/>
                  </a:cubicBezTo>
                  <a:cubicBezTo>
                    <a:pt x="311" y="453"/>
                    <a:pt x="226" y="269"/>
                    <a:pt x="113" y="85"/>
                  </a:cubicBezTo>
                  <a:cubicBezTo>
                    <a:pt x="99" y="57"/>
                    <a:pt x="71" y="29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4815125" y="3861100"/>
              <a:ext cx="233200" cy="224125"/>
            </a:xfrm>
            <a:custGeom>
              <a:rect b="b" l="l" r="r" t="t"/>
              <a:pathLst>
                <a:path extrusionOk="0" h="8965" w="9328">
                  <a:moveTo>
                    <a:pt x="7662" y="621"/>
                  </a:moveTo>
                  <a:cubicBezTo>
                    <a:pt x="7724" y="621"/>
                    <a:pt x="7791" y="642"/>
                    <a:pt x="7858" y="683"/>
                  </a:cubicBezTo>
                  <a:cubicBezTo>
                    <a:pt x="8098" y="796"/>
                    <a:pt x="8310" y="965"/>
                    <a:pt x="8438" y="1220"/>
                  </a:cubicBezTo>
                  <a:cubicBezTo>
                    <a:pt x="8819" y="1912"/>
                    <a:pt x="9059" y="2647"/>
                    <a:pt x="9088" y="3439"/>
                  </a:cubicBezTo>
                  <a:cubicBezTo>
                    <a:pt x="9102" y="3905"/>
                    <a:pt x="9031" y="4357"/>
                    <a:pt x="8890" y="4795"/>
                  </a:cubicBezTo>
                  <a:cubicBezTo>
                    <a:pt x="8579" y="5784"/>
                    <a:pt x="8056" y="6661"/>
                    <a:pt x="7378" y="7438"/>
                  </a:cubicBezTo>
                  <a:cubicBezTo>
                    <a:pt x="7265" y="7565"/>
                    <a:pt x="7151" y="7692"/>
                    <a:pt x="7038" y="7834"/>
                  </a:cubicBezTo>
                  <a:cubicBezTo>
                    <a:pt x="6996" y="7862"/>
                    <a:pt x="6968" y="7890"/>
                    <a:pt x="6925" y="7918"/>
                  </a:cubicBezTo>
                  <a:cubicBezTo>
                    <a:pt x="6925" y="7904"/>
                    <a:pt x="6911" y="7904"/>
                    <a:pt x="6897" y="7890"/>
                  </a:cubicBezTo>
                  <a:cubicBezTo>
                    <a:pt x="6940" y="7834"/>
                    <a:pt x="6982" y="7777"/>
                    <a:pt x="7010" y="7706"/>
                  </a:cubicBezTo>
                  <a:cubicBezTo>
                    <a:pt x="7180" y="7438"/>
                    <a:pt x="7349" y="7183"/>
                    <a:pt x="7505" y="6901"/>
                  </a:cubicBezTo>
                  <a:cubicBezTo>
                    <a:pt x="7929" y="6081"/>
                    <a:pt x="8141" y="5191"/>
                    <a:pt x="8112" y="4272"/>
                  </a:cubicBezTo>
                  <a:cubicBezTo>
                    <a:pt x="8098" y="3749"/>
                    <a:pt x="7971" y="3269"/>
                    <a:pt x="7759" y="2803"/>
                  </a:cubicBezTo>
                  <a:cubicBezTo>
                    <a:pt x="7632" y="2520"/>
                    <a:pt x="7477" y="2251"/>
                    <a:pt x="7349" y="1969"/>
                  </a:cubicBezTo>
                  <a:cubicBezTo>
                    <a:pt x="7180" y="1573"/>
                    <a:pt x="7180" y="1177"/>
                    <a:pt x="7392" y="810"/>
                  </a:cubicBezTo>
                  <a:cubicBezTo>
                    <a:pt x="7455" y="684"/>
                    <a:pt x="7552" y="621"/>
                    <a:pt x="7662" y="621"/>
                  </a:cubicBezTo>
                  <a:close/>
                  <a:moveTo>
                    <a:pt x="5300" y="127"/>
                  </a:moveTo>
                  <a:cubicBezTo>
                    <a:pt x="5373" y="127"/>
                    <a:pt x="5449" y="143"/>
                    <a:pt x="5526" y="174"/>
                  </a:cubicBezTo>
                  <a:cubicBezTo>
                    <a:pt x="5894" y="329"/>
                    <a:pt x="6219" y="556"/>
                    <a:pt x="6473" y="852"/>
                  </a:cubicBezTo>
                  <a:cubicBezTo>
                    <a:pt x="6600" y="1022"/>
                    <a:pt x="6742" y="1177"/>
                    <a:pt x="6841" y="1361"/>
                  </a:cubicBezTo>
                  <a:cubicBezTo>
                    <a:pt x="7109" y="1842"/>
                    <a:pt x="7378" y="2308"/>
                    <a:pt x="7618" y="2803"/>
                  </a:cubicBezTo>
                  <a:cubicBezTo>
                    <a:pt x="7872" y="3325"/>
                    <a:pt x="7985" y="3877"/>
                    <a:pt x="7999" y="4527"/>
                  </a:cubicBezTo>
                  <a:cubicBezTo>
                    <a:pt x="7943" y="5262"/>
                    <a:pt x="7816" y="6039"/>
                    <a:pt x="7420" y="6760"/>
                  </a:cubicBezTo>
                  <a:cubicBezTo>
                    <a:pt x="7208" y="7169"/>
                    <a:pt x="6954" y="7551"/>
                    <a:pt x="6713" y="7947"/>
                  </a:cubicBezTo>
                  <a:cubicBezTo>
                    <a:pt x="6685" y="7989"/>
                    <a:pt x="6657" y="8031"/>
                    <a:pt x="6629" y="8060"/>
                  </a:cubicBezTo>
                  <a:cubicBezTo>
                    <a:pt x="6556" y="8139"/>
                    <a:pt x="6492" y="8178"/>
                    <a:pt x="6430" y="8178"/>
                  </a:cubicBezTo>
                  <a:cubicBezTo>
                    <a:pt x="6361" y="8178"/>
                    <a:pt x="6294" y="8129"/>
                    <a:pt x="6219" y="8031"/>
                  </a:cubicBezTo>
                  <a:cubicBezTo>
                    <a:pt x="5399" y="6887"/>
                    <a:pt x="4678" y="5685"/>
                    <a:pt x="4184" y="4357"/>
                  </a:cubicBezTo>
                  <a:cubicBezTo>
                    <a:pt x="3972" y="3792"/>
                    <a:pt x="3830" y="3212"/>
                    <a:pt x="3873" y="2605"/>
                  </a:cubicBezTo>
                  <a:cubicBezTo>
                    <a:pt x="3915" y="2025"/>
                    <a:pt x="4028" y="1474"/>
                    <a:pt x="4424" y="1008"/>
                  </a:cubicBezTo>
                  <a:cubicBezTo>
                    <a:pt x="4523" y="895"/>
                    <a:pt x="4579" y="753"/>
                    <a:pt x="4664" y="626"/>
                  </a:cubicBezTo>
                  <a:cubicBezTo>
                    <a:pt x="4763" y="513"/>
                    <a:pt x="4848" y="372"/>
                    <a:pt x="4961" y="273"/>
                  </a:cubicBezTo>
                  <a:cubicBezTo>
                    <a:pt x="5059" y="174"/>
                    <a:pt x="5175" y="127"/>
                    <a:pt x="5300" y="127"/>
                  </a:cubicBezTo>
                  <a:close/>
                  <a:moveTo>
                    <a:pt x="1338" y="2119"/>
                  </a:moveTo>
                  <a:cubicBezTo>
                    <a:pt x="1422" y="2119"/>
                    <a:pt x="1513" y="2135"/>
                    <a:pt x="1612" y="2167"/>
                  </a:cubicBezTo>
                  <a:cubicBezTo>
                    <a:pt x="2601" y="2478"/>
                    <a:pt x="3392" y="3043"/>
                    <a:pt x="3859" y="4004"/>
                  </a:cubicBezTo>
                  <a:cubicBezTo>
                    <a:pt x="4000" y="4315"/>
                    <a:pt x="4156" y="4626"/>
                    <a:pt x="4283" y="4951"/>
                  </a:cubicBezTo>
                  <a:cubicBezTo>
                    <a:pt x="4678" y="5883"/>
                    <a:pt x="5187" y="6760"/>
                    <a:pt x="5767" y="7593"/>
                  </a:cubicBezTo>
                  <a:cubicBezTo>
                    <a:pt x="5894" y="7791"/>
                    <a:pt x="6035" y="7989"/>
                    <a:pt x="6162" y="8187"/>
                  </a:cubicBezTo>
                  <a:cubicBezTo>
                    <a:pt x="6233" y="8300"/>
                    <a:pt x="6233" y="8300"/>
                    <a:pt x="6162" y="8441"/>
                  </a:cubicBezTo>
                  <a:cubicBezTo>
                    <a:pt x="6049" y="8427"/>
                    <a:pt x="5936" y="8413"/>
                    <a:pt x="5823" y="8385"/>
                  </a:cubicBezTo>
                  <a:cubicBezTo>
                    <a:pt x="5074" y="8187"/>
                    <a:pt x="4339" y="7947"/>
                    <a:pt x="3618" y="7607"/>
                  </a:cubicBezTo>
                  <a:cubicBezTo>
                    <a:pt x="2785" y="7226"/>
                    <a:pt x="2135" y="6646"/>
                    <a:pt x="1668" y="5855"/>
                  </a:cubicBezTo>
                  <a:cubicBezTo>
                    <a:pt x="1273" y="5177"/>
                    <a:pt x="919" y="4470"/>
                    <a:pt x="721" y="3721"/>
                  </a:cubicBezTo>
                  <a:cubicBezTo>
                    <a:pt x="651" y="3410"/>
                    <a:pt x="637" y="3085"/>
                    <a:pt x="707" y="2774"/>
                  </a:cubicBezTo>
                  <a:cubicBezTo>
                    <a:pt x="721" y="2704"/>
                    <a:pt x="750" y="2619"/>
                    <a:pt x="778" y="2548"/>
                  </a:cubicBezTo>
                  <a:cubicBezTo>
                    <a:pt x="905" y="2262"/>
                    <a:pt x="1088" y="2119"/>
                    <a:pt x="1338" y="2119"/>
                  </a:cubicBezTo>
                  <a:close/>
                  <a:moveTo>
                    <a:pt x="416" y="4112"/>
                  </a:moveTo>
                  <a:cubicBezTo>
                    <a:pt x="489" y="4112"/>
                    <a:pt x="566" y="4145"/>
                    <a:pt x="637" y="4216"/>
                  </a:cubicBezTo>
                  <a:cubicBezTo>
                    <a:pt x="736" y="4329"/>
                    <a:pt x="834" y="4470"/>
                    <a:pt x="891" y="4597"/>
                  </a:cubicBezTo>
                  <a:cubicBezTo>
                    <a:pt x="1117" y="5134"/>
                    <a:pt x="1386" y="5643"/>
                    <a:pt x="1697" y="6138"/>
                  </a:cubicBezTo>
                  <a:cubicBezTo>
                    <a:pt x="2078" y="6731"/>
                    <a:pt x="2601" y="7198"/>
                    <a:pt x="3223" y="7537"/>
                  </a:cubicBezTo>
                  <a:cubicBezTo>
                    <a:pt x="3901" y="7918"/>
                    <a:pt x="4636" y="8173"/>
                    <a:pt x="5385" y="8385"/>
                  </a:cubicBezTo>
                  <a:cubicBezTo>
                    <a:pt x="5498" y="8427"/>
                    <a:pt x="5611" y="8455"/>
                    <a:pt x="5738" y="8498"/>
                  </a:cubicBezTo>
                  <a:cubicBezTo>
                    <a:pt x="5767" y="8512"/>
                    <a:pt x="5795" y="8526"/>
                    <a:pt x="5823" y="8540"/>
                  </a:cubicBezTo>
                  <a:cubicBezTo>
                    <a:pt x="5823" y="8554"/>
                    <a:pt x="5823" y="8568"/>
                    <a:pt x="5823" y="8583"/>
                  </a:cubicBezTo>
                  <a:cubicBezTo>
                    <a:pt x="5696" y="8597"/>
                    <a:pt x="5569" y="8611"/>
                    <a:pt x="5427" y="8611"/>
                  </a:cubicBezTo>
                  <a:cubicBezTo>
                    <a:pt x="4834" y="8597"/>
                    <a:pt x="4226" y="8540"/>
                    <a:pt x="3647" y="8371"/>
                  </a:cubicBezTo>
                  <a:cubicBezTo>
                    <a:pt x="2587" y="8074"/>
                    <a:pt x="1711" y="7438"/>
                    <a:pt x="1018" y="6590"/>
                  </a:cubicBezTo>
                  <a:cubicBezTo>
                    <a:pt x="622" y="6095"/>
                    <a:pt x="312" y="5544"/>
                    <a:pt x="170" y="4908"/>
                  </a:cubicBezTo>
                  <a:cubicBezTo>
                    <a:pt x="142" y="4809"/>
                    <a:pt x="128" y="4710"/>
                    <a:pt x="114" y="4597"/>
                  </a:cubicBezTo>
                  <a:cubicBezTo>
                    <a:pt x="114" y="4513"/>
                    <a:pt x="128" y="4428"/>
                    <a:pt x="142" y="4343"/>
                  </a:cubicBezTo>
                  <a:cubicBezTo>
                    <a:pt x="194" y="4195"/>
                    <a:pt x="299" y="4112"/>
                    <a:pt x="416" y="4112"/>
                  </a:cubicBezTo>
                  <a:close/>
                  <a:moveTo>
                    <a:pt x="5283" y="1"/>
                  </a:moveTo>
                  <a:cubicBezTo>
                    <a:pt x="5089" y="1"/>
                    <a:pt x="4919" y="87"/>
                    <a:pt x="4777" y="273"/>
                  </a:cubicBezTo>
                  <a:cubicBezTo>
                    <a:pt x="4495" y="655"/>
                    <a:pt x="4212" y="1036"/>
                    <a:pt x="4014" y="1446"/>
                  </a:cubicBezTo>
                  <a:cubicBezTo>
                    <a:pt x="3760" y="1955"/>
                    <a:pt x="3703" y="2520"/>
                    <a:pt x="3760" y="3099"/>
                  </a:cubicBezTo>
                  <a:cubicBezTo>
                    <a:pt x="3774" y="3255"/>
                    <a:pt x="3788" y="3410"/>
                    <a:pt x="3802" y="3566"/>
                  </a:cubicBezTo>
                  <a:cubicBezTo>
                    <a:pt x="3732" y="3537"/>
                    <a:pt x="3689" y="3481"/>
                    <a:pt x="3661" y="3424"/>
                  </a:cubicBezTo>
                  <a:cubicBezTo>
                    <a:pt x="3138" y="2704"/>
                    <a:pt x="2417" y="2280"/>
                    <a:pt x="1583" y="2025"/>
                  </a:cubicBezTo>
                  <a:cubicBezTo>
                    <a:pt x="1492" y="2000"/>
                    <a:pt x="1406" y="1987"/>
                    <a:pt x="1326" y="1987"/>
                  </a:cubicBezTo>
                  <a:cubicBezTo>
                    <a:pt x="1047" y="1987"/>
                    <a:pt x="836" y="2139"/>
                    <a:pt x="693" y="2435"/>
                  </a:cubicBezTo>
                  <a:cubicBezTo>
                    <a:pt x="637" y="2562"/>
                    <a:pt x="594" y="2704"/>
                    <a:pt x="566" y="2845"/>
                  </a:cubicBezTo>
                  <a:cubicBezTo>
                    <a:pt x="481" y="3170"/>
                    <a:pt x="538" y="3509"/>
                    <a:pt x="622" y="3834"/>
                  </a:cubicBezTo>
                  <a:cubicBezTo>
                    <a:pt x="651" y="3905"/>
                    <a:pt x="665" y="3976"/>
                    <a:pt x="679" y="4046"/>
                  </a:cubicBezTo>
                  <a:cubicBezTo>
                    <a:pt x="637" y="4046"/>
                    <a:pt x="622" y="4046"/>
                    <a:pt x="594" y="4032"/>
                  </a:cubicBezTo>
                  <a:cubicBezTo>
                    <a:pt x="530" y="4013"/>
                    <a:pt x="469" y="4004"/>
                    <a:pt x="413" y="4004"/>
                  </a:cubicBezTo>
                  <a:cubicBezTo>
                    <a:pt x="172" y="4004"/>
                    <a:pt x="12" y="4170"/>
                    <a:pt x="1" y="4456"/>
                  </a:cubicBezTo>
                  <a:cubicBezTo>
                    <a:pt x="1" y="4583"/>
                    <a:pt x="15" y="4725"/>
                    <a:pt x="29" y="4866"/>
                  </a:cubicBezTo>
                  <a:cubicBezTo>
                    <a:pt x="100" y="5219"/>
                    <a:pt x="227" y="5544"/>
                    <a:pt x="396" y="5869"/>
                  </a:cubicBezTo>
                  <a:cubicBezTo>
                    <a:pt x="948" y="6887"/>
                    <a:pt x="1753" y="7650"/>
                    <a:pt x="2785" y="8173"/>
                  </a:cubicBezTo>
                  <a:cubicBezTo>
                    <a:pt x="3600" y="8580"/>
                    <a:pt x="4473" y="8729"/>
                    <a:pt x="5364" y="8729"/>
                  </a:cubicBezTo>
                  <a:cubicBezTo>
                    <a:pt x="5554" y="8729"/>
                    <a:pt x="5745" y="8722"/>
                    <a:pt x="5936" y="8710"/>
                  </a:cubicBezTo>
                  <a:cubicBezTo>
                    <a:pt x="6009" y="8703"/>
                    <a:pt x="6078" y="8698"/>
                    <a:pt x="6146" y="8698"/>
                  </a:cubicBezTo>
                  <a:cubicBezTo>
                    <a:pt x="6356" y="8698"/>
                    <a:pt x="6546" y="8740"/>
                    <a:pt x="6728" y="8879"/>
                  </a:cubicBezTo>
                  <a:cubicBezTo>
                    <a:pt x="6770" y="8922"/>
                    <a:pt x="6826" y="8936"/>
                    <a:pt x="6883" y="8964"/>
                  </a:cubicBezTo>
                  <a:cubicBezTo>
                    <a:pt x="6897" y="8936"/>
                    <a:pt x="6911" y="8922"/>
                    <a:pt x="6911" y="8908"/>
                  </a:cubicBezTo>
                  <a:cubicBezTo>
                    <a:pt x="6911" y="8865"/>
                    <a:pt x="6911" y="8837"/>
                    <a:pt x="6897" y="8795"/>
                  </a:cubicBezTo>
                  <a:cubicBezTo>
                    <a:pt x="6855" y="8568"/>
                    <a:pt x="6883" y="8356"/>
                    <a:pt x="7010" y="8159"/>
                  </a:cubicBezTo>
                  <a:cubicBezTo>
                    <a:pt x="7123" y="7975"/>
                    <a:pt x="7236" y="7791"/>
                    <a:pt x="7378" y="7636"/>
                  </a:cubicBezTo>
                  <a:cubicBezTo>
                    <a:pt x="7830" y="7155"/>
                    <a:pt x="8197" y="6618"/>
                    <a:pt x="8508" y="6039"/>
                  </a:cubicBezTo>
                  <a:cubicBezTo>
                    <a:pt x="9031" y="5064"/>
                    <a:pt x="9328" y="4032"/>
                    <a:pt x="9158" y="2916"/>
                  </a:cubicBezTo>
                  <a:cubicBezTo>
                    <a:pt x="9059" y="2251"/>
                    <a:pt x="8833" y="1658"/>
                    <a:pt x="8508" y="1093"/>
                  </a:cubicBezTo>
                  <a:cubicBezTo>
                    <a:pt x="8367" y="838"/>
                    <a:pt x="8155" y="683"/>
                    <a:pt x="7900" y="556"/>
                  </a:cubicBezTo>
                  <a:cubicBezTo>
                    <a:pt x="7821" y="518"/>
                    <a:pt x="7744" y="500"/>
                    <a:pt x="7671" y="500"/>
                  </a:cubicBezTo>
                  <a:cubicBezTo>
                    <a:pt x="7521" y="500"/>
                    <a:pt x="7388" y="578"/>
                    <a:pt x="7293" y="739"/>
                  </a:cubicBezTo>
                  <a:cubicBezTo>
                    <a:pt x="7236" y="838"/>
                    <a:pt x="7194" y="965"/>
                    <a:pt x="7151" y="1078"/>
                  </a:cubicBezTo>
                  <a:cubicBezTo>
                    <a:pt x="7123" y="1206"/>
                    <a:pt x="7123" y="1333"/>
                    <a:pt x="7095" y="1502"/>
                  </a:cubicBezTo>
                  <a:cubicBezTo>
                    <a:pt x="6996" y="1361"/>
                    <a:pt x="6925" y="1234"/>
                    <a:pt x="6841" y="1121"/>
                  </a:cubicBezTo>
                  <a:cubicBezTo>
                    <a:pt x="6530" y="683"/>
                    <a:pt x="6162" y="301"/>
                    <a:pt x="5654" y="89"/>
                  </a:cubicBezTo>
                  <a:cubicBezTo>
                    <a:pt x="5522" y="31"/>
                    <a:pt x="5398" y="1"/>
                    <a:pt x="5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7" name="Google Shape;507;p20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8" name="Google Shape;508;p20"/>
          <p:cNvSpPr txBox="1"/>
          <p:nvPr>
            <p:ph idx="2" type="title"/>
          </p:nvPr>
        </p:nvSpPr>
        <p:spPr>
          <a:xfrm>
            <a:off x="2304844" y="1740726"/>
            <a:ext cx="21768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9" name="Google Shape;509;p20"/>
          <p:cNvSpPr txBox="1"/>
          <p:nvPr>
            <p:ph idx="1" type="subTitle"/>
          </p:nvPr>
        </p:nvSpPr>
        <p:spPr>
          <a:xfrm>
            <a:off x="2304850" y="2203676"/>
            <a:ext cx="21768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0" name="Google Shape;510;p20"/>
          <p:cNvSpPr txBox="1"/>
          <p:nvPr>
            <p:ph idx="3" type="title"/>
          </p:nvPr>
        </p:nvSpPr>
        <p:spPr>
          <a:xfrm>
            <a:off x="5932891" y="1740726"/>
            <a:ext cx="21768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1" name="Google Shape;511;p20"/>
          <p:cNvSpPr txBox="1"/>
          <p:nvPr>
            <p:ph idx="4" type="subTitle"/>
          </p:nvPr>
        </p:nvSpPr>
        <p:spPr>
          <a:xfrm>
            <a:off x="5932899" y="2203676"/>
            <a:ext cx="21768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2" name="Google Shape;512;p20"/>
          <p:cNvSpPr txBox="1"/>
          <p:nvPr>
            <p:ph idx="5" type="title"/>
          </p:nvPr>
        </p:nvSpPr>
        <p:spPr>
          <a:xfrm>
            <a:off x="2304844" y="3310886"/>
            <a:ext cx="21768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3" name="Google Shape;513;p20"/>
          <p:cNvSpPr txBox="1"/>
          <p:nvPr>
            <p:ph idx="6" type="subTitle"/>
          </p:nvPr>
        </p:nvSpPr>
        <p:spPr>
          <a:xfrm>
            <a:off x="2304850" y="3773838"/>
            <a:ext cx="21768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4" name="Google Shape;514;p20"/>
          <p:cNvSpPr txBox="1"/>
          <p:nvPr>
            <p:ph idx="7" type="title"/>
          </p:nvPr>
        </p:nvSpPr>
        <p:spPr>
          <a:xfrm>
            <a:off x="5932891" y="3310886"/>
            <a:ext cx="21768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5" name="Google Shape;515;p20"/>
          <p:cNvSpPr txBox="1"/>
          <p:nvPr>
            <p:ph idx="8" type="subTitle"/>
          </p:nvPr>
        </p:nvSpPr>
        <p:spPr>
          <a:xfrm>
            <a:off x="5932898" y="3773838"/>
            <a:ext cx="2176800" cy="5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6" name="Google Shape;516;p20"/>
          <p:cNvSpPr/>
          <p:nvPr/>
        </p:nvSpPr>
        <p:spPr>
          <a:xfrm rot="-7103484">
            <a:off x="-1196127" y="4321622"/>
            <a:ext cx="2136329" cy="1822331"/>
          </a:xfrm>
          <a:custGeom>
            <a:rect b="b" l="l" r="r" t="t"/>
            <a:pathLst>
              <a:path extrusionOk="0" h="32245" w="37801">
                <a:moveTo>
                  <a:pt x="25430" y="0"/>
                </a:moveTo>
                <a:cubicBezTo>
                  <a:pt x="24401" y="0"/>
                  <a:pt x="23368" y="87"/>
                  <a:pt x="22354" y="245"/>
                </a:cubicBezTo>
                <a:cubicBezTo>
                  <a:pt x="17887" y="942"/>
                  <a:pt x="13690" y="2621"/>
                  <a:pt x="10160" y="5431"/>
                </a:cubicBezTo>
                <a:cubicBezTo>
                  <a:pt x="7275" y="7732"/>
                  <a:pt x="4436" y="10666"/>
                  <a:pt x="2490" y="13818"/>
                </a:cubicBezTo>
                <a:cubicBezTo>
                  <a:pt x="642" y="16817"/>
                  <a:pt x="0" y="20688"/>
                  <a:pt x="2356" y="23590"/>
                </a:cubicBezTo>
                <a:cubicBezTo>
                  <a:pt x="4121" y="25762"/>
                  <a:pt x="6831" y="27484"/>
                  <a:pt x="9163" y="28988"/>
                </a:cubicBezTo>
                <a:cubicBezTo>
                  <a:pt x="11762" y="30662"/>
                  <a:pt x="14650" y="32028"/>
                  <a:pt x="17781" y="32220"/>
                </a:cubicBezTo>
                <a:cubicBezTo>
                  <a:pt x="18054" y="32237"/>
                  <a:pt x="18324" y="32245"/>
                  <a:pt x="18592" y="32245"/>
                </a:cubicBezTo>
                <a:cubicBezTo>
                  <a:pt x="27928" y="32245"/>
                  <a:pt x="34347" y="22358"/>
                  <a:pt x="37021" y="14459"/>
                </a:cubicBezTo>
                <a:cubicBezTo>
                  <a:pt x="37505" y="13027"/>
                  <a:pt x="37800" y="11505"/>
                  <a:pt x="37766" y="10001"/>
                </a:cubicBezTo>
                <a:cubicBezTo>
                  <a:pt x="37748" y="9331"/>
                  <a:pt x="37668" y="8660"/>
                  <a:pt x="37508" y="8004"/>
                </a:cubicBezTo>
                <a:cubicBezTo>
                  <a:pt x="36769" y="4973"/>
                  <a:pt x="34379" y="2500"/>
                  <a:pt x="31531" y="1220"/>
                </a:cubicBezTo>
                <a:cubicBezTo>
                  <a:pt x="29622" y="362"/>
                  <a:pt x="27531" y="0"/>
                  <a:pt x="254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0"/>
          <p:cNvSpPr/>
          <p:nvPr/>
        </p:nvSpPr>
        <p:spPr>
          <a:xfrm rot="-7965187">
            <a:off x="8075819" y="4210318"/>
            <a:ext cx="1588543" cy="1749418"/>
          </a:xfrm>
          <a:custGeom>
            <a:rect b="b" l="l" r="r" t="t"/>
            <a:pathLst>
              <a:path extrusionOk="0" h="32245" w="37801">
                <a:moveTo>
                  <a:pt x="25430" y="0"/>
                </a:moveTo>
                <a:cubicBezTo>
                  <a:pt x="24401" y="0"/>
                  <a:pt x="23368" y="87"/>
                  <a:pt x="22354" y="245"/>
                </a:cubicBezTo>
                <a:cubicBezTo>
                  <a:pt x="17887" y="942"/>
                  <a:pt x="13690" y="2621"/>
                  <a:pt x="10160" y="5431"/>
                </a:cubicBezTo>
                <a:cubicBezTo>
                  <a:pt x="7275" y="7732"/>
                  <a:pt x="4436" y="10666"/>
                  <a:pt x="2490" y="13818"/>
                </a:cubicBezTo>
                <a:cubicBezTo>
                  <a:pt x="642" y="16817"/>
                  <a:pt x="0" y="20688"/>
                  <a:pt x="2356" y="23590"/>
                </a:cubicBezTo>
                <a:cubicBezTo>
                  <a:pt x="4121" y="25762"/>
                  <a:pt x="6831" y="27484"/>
                  <a:pt x="9163" y="28988"/>
                </a:cubicBezTo>
                <a:cubicBezTo>
                  <a:pt x="11762" y="30662"/>
                  <a:pt x="14650" y="32028"/>
                  <a:pt x="17781" y="32220"/>
                </a:cubicBezTo>
                <a:cubicBezTo>
                  <a:pt x="18054" y="32237"/>
                  <a:pt x="18324" y="32245"/>
                  <a:pt x="18592" y="32245"/>
                </a:cubicBezTo>
                <a:cubicBezTo>
                  <a:pt x="27928" y="32245"/>
                  <a:pt x="34347" y="22358"/>
                  <a:pt x="37021" y="14459"/>
                </a:cubicBezTo>
                <a:cubicBezTo>
                  <a:pt x="37505" y="13027"/>
                  <a:pt x="37800" y="11505"/>
                  <a:pt x="37766" y="10001"/>
                </a:cubicBezTo>
                <a:cubicBezTo>
                  <a:pt x="37748" y="9331"/>
                  <a:pt x="37668" y="8660"/>
                  <a:pt x="37508" y="8004"/>
                </a:cubicBezTo>
                <a:cubicBezTo>
                  <a:pt x="36769" y="4973"/>
                  <a:pt x="34379" y="2500"/>
                  <a:pt x="31531" y="1220"/>
                </a:cubicBezTo>
                <a:cubicBezTo>
                  <a:pt x="29622" y="362"/>
                  <a:pt x="27531" y="0"/>
                  <a:pt x="254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 rot="-5530805">
            <a:off x="7356997" y="3503460"/>
            <a:ext cx="2275363" cy="2719316"/>
          </a:xfrm>
          <a:custGeom>
            <a:rect b="b" l="l" r="r" t="t"/>
            <a:pathLst>
              <a:path extrusionOk="0" h="10174" w="8513">
                <a:moveTo>
                  <a:pt x="2841" y="0"/>
                </a:moveTo>
                <a:cubicBezTo>
                  <a:pt x="2788" y="0"/>
                  <a:pt x="2735" y="1"/>
                  <a:pt x="2682" y="2"/>
                </a:cubicBezTo>
                <a:cubicBezTo>
                  <a:pt x="1756" y="31"/>
                  <a:pt x="731" y="326"/>
                  <a:pt x="281" y="1137"/>
                </a:cubicBezTo>
                <a:cubicBezTo>
                  <a:pt x="17" y="1610"/>
                  <a:pt x="0" y="2177"/>
                  <a:pt x="23" y="2718"/>
                </a:cubicBezTo>
                <a:cubicBezTo>
                  <a:pt x="117" y="4976"/>
                  <a:pt x="1069" y="10093"/>
                  <a:pt x="4063" y="10173"/>
                </a:cubicBezTo>
                <a:cubicBezTo>
                  <a:pt x="4078" y="10174"/>
                  <a:pt x="4093" y="10174"/>
                  <a:pt x="4108" y="10174"/>
                </a:cubicBezTo>
                <a:cubicBezTo>
                  <a:pt x="4684" y="10174"/>
                  <a:pt x="5237" y="9906"/>
                  <a:pt x="5670" y="9520"/>
                </a:cubicBezTo>
                <a:cubicBezTo>
                  <a:pt x="6979" y="8354"/>
                  <a:pt x="7750" y="6271"/>
                  <a:pt x="8085" y="4598"/>
                </a:cubicBezTo>
                <a:cubicBezTo>
                  <a:pt x="8512" y="2443"/>
                  <a:pt x="6977" y="1022"/>
                  <a:pt x="5129" y="386"/>
                </a:cubicBezTo>
                <a:cubicBezTo>
                  <a:pt x="4380" y="130"/>
                  <a:pt x="3582" y="0"/>
                  <a:pt x="28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-941158" y="-309174"/>
            <a:ext cx="3308532" cy="2130345"/>
          </a:xfrm>
          <a:custGeom>
            <a:rect b="b" l="l" r="r" t="t"/>
            <a:pathLst>
              <a:path extrusionOk="0" h="20047" w="31134">
                <a:moveTo>
                  <a:pt x="9226" y="0"/>
                </a:moveTo>
                <a:cubicBezTo>
                  <a:pt x="7908" y="0"/>
                  <a:pt x="6623" y="420"/>
                  <a:pt x="5559" y="1197"/>
                </a:cubicBezTo>
                <a:cubicBezTo>
                  <a:pt x="5559" y="1197"/>
                  <a:pt x="1259" y="4131"/>
                  <a:pt x="345" y="8987"/>
                </a:cubicBezTo>
                <a:cubicBezTo>
                  <a:pt x="1" y="10821"/>
                  <a:pt x="597" y="13102"/>
                  <a:pt x="1797" y="14526"/>
                </a:cubicBezTo>
                <a:cubicBezTo>
                  <a:pt x="3821" y="16920"/>
                  <a:pt x="7657" y="20047"/>
                  <a:pt x="13896" y="20047"/>
                </a:cubicBezTo>
                <a:cubicBezTo>
                  <a:pt x="14831" y="20047"/>
                  <a:pt x="15820" y="19977"/>
                  <a:pt x="16865" y="19823"/>
                </a:cubicBezTo>
                <a:cubicBezTo>
                  <a:pt x="23168" y="18895"/>
                  <a:pt x="26982" y="13898"/>
                  <a:pt x="29205" y="9228"/>
                </a:cubicBezTo>
                <a:cubicBezTo>
                  <a:pt x="31133" y="5177"/>
                  <a:pt x="28245" y="484"/>
                  <a:pt x="23758" y="369"/>
                </a:cubicBezTo>
                <a:lnTo>
                  <a:pt x="9381" y="2"/>
                </a:lnTo>
                <a:cubicBezTo>
                  <a:pt x="9329" y="1"/>
                  <a:pt x="9277" y="0"/>
                  <a:pt x="92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>
            <p:ph type="title"/>
          </p:nvPr>
        </p:nvSpPr>
        <p:spPr>
          <a:xfrm>
            <a:off x="1679700" y="2454349"/>
            <a:ext cx="5784600" cy="9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1679700" y="3403664"/>
            <a:ext cx="5784600" cy="4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" name="Google Shape;30;p3"/>
          <p:cNvSpPr txBox="1"/>
          <p:nvPr>
            <p:ph hasCustomPrompt="1" idx="2" type="title"/>
          </p:nvPr>
        </p:nvSpPr>
        <p:spPr>
          <a:xfrm>
            <a:off x="3670800" y="1453650"/>
            <a:ext cx="1802400" cy="8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-260787" y="4090126"/>
            <a:ext cx="1947774" cy="1545990"/>
          </a:xfrm>
          <a:custGeom>
            <a:rect b="b" l="l" r="r" t="t"/>
            <a:pathLst>
              <a:path extrusionOk="0" h="10174" w="8513">
                <a:moveTo>
                  <a:pt x="2841" y="0"/>
                </a:moveTo>
                <a:cubicBezTo>
                  <a:pt x="2788" y="0"/>
                  <a:pt x="2735" y="1"/>
                  <a:pt x="2682" y="2"/>
                </a:cubicBezTo>
                <a:cubicBezTo>
                  <a:pt x="1756" y="31"/>
                  <a:pt x="731" y="326"/>
                  <a:pt x="281" y="1137"/>
                </a:cubicBezTo>
                <a:cubicBezTo>
                  <a:pt x="17" y="1610"/>
                  <a:pt x="0" y="2177"/>
                  <a:pt x="23" y="2718"/>
                </a:cubicBezTo>
                <a:cubicBezTo>
                  <a:pt x="117" y="4976"/>
                  <a:pt x="1069" y="10093"/>
                  <a:pt x="4063" y="10173"/>
                </a:cubicBezTo>
                <a:cubicBezTo>
                  <a:pt x="4078" y="10174"/>
                  <a:pt x="4093" y="10174"/>
                  <a:pt x="4108" y="10174"/>
                </a:cubicBezTo>
                <a:cubicBezTo>
                  <a:pt x="4684" y="10174"/>
                  <a:pt x="5237" y="9906"/>
                  <a:pt x="5670" y="9520"/>
                </a:cubicBezTo>
                <a:cubicBezTo>
                  <a:pt x="6979" y="8354"/>
                  <a:pt x="7750" y="6271"/>
                  <a:pt x="8085" y="4598"/>
                </a:cubicBezTo>
                <a:cubicBezTo>
                  <a:pt x="8512" y="2443"/>
                  <a:pt x="6977" y="1022"/>
                  <a:pt x="5129" y="386"/>
                </a:cubicBezTo>
                <a:cubicBezTo>
                  <a:pt x="4380" y="130"/>
                  <a:pt x="3582" y="0"/>
                  <a:pt x="2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5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1"/>
          <p:cNvSpPr/>
          <p:nvPr/>
        </p:nvSpPr>
        <p:spPr>
          <a:xfrm rot="7816264">
            <a:off x="8042402" y="-504740"/>
            <a:ext cx="1229596" cy="1596988"/>
          </a:xfrm>
          <a:custGeom>
            <a:rect b="b" l="l" r="r" t="t"/>
            <a:pathLst>
              <a:path extrusionOk="0" h="10174" w="8513">
                <a:moveTo>
                  <a:pt x="2841" y="0"/>
                </a:moveTo>
                <a:cubicBezTo>
                  <a:pt x="2788" y="0"/>
                  <a:pt x="2735" y="1"/>
                  <a:pt x="2682" y="2"/>
                </a:cubicBezTo>
                <a:cubicBezTo>
                  <a:pt x="1756" y="31"/>
                  <a:pt x="731" y="326"/>
                  <a:pt x="281" y="1137"/>
                </a:cubicBezTo>
                <a:cubicBezTo>
                  <a:pt x="17" y="1610"/>
                  <a:pt x="0" y="2177"/>
                  <a:pt x="23" y="2718"/>
                </a:cubicBezTo>
                <a:cubicBezTo>
                  <a:pt x="117" y="4976"/>
                  <a:pt x="1069" y="10093"/>
                  <a:pt x="4063" y="10173"/>
                </a:cubicBezTo>
                <a:cubicBezTo>
                  <a:pt x="4078" y="10174"/>
                  <a:pt x="4093" y="10174"/>
                  <a:pt x="4108" y="10174"/>
                </a:cubicBezTo>
                <a:cubicBezTo>
                  <a:pt x="4684" y="10174"/>
                  <a:pt x="5237" y="9906"/>
                  <a:pt x="5670" y="9520"/>
                </a:cubicBezTo>
                <a:cubicBezTo>
                  <a:pt x="6979" y="8354"/>
                  <a:pt x="7750" y="6271"/>
                  <a:pt x="8085" y="4598"/>
                </a:cubicBezTo>
                <a:cubicBezTo>
                  <a:pt x="8512" y="2443"/>
                  <a:pt x="6977" y="1022"/>
                  <a:pt x="5129" y="386"/>
                </a:cubicBezTo>
                <a:cubicBezTo>
                  <a:pt x="4380" y="130"/>
                  <a:pt x="3582" y="0"/>
                  <a:pt x="28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1"/>
          <p:cNvSpPr/>
          <p:nvPr/>
        </p:nvSpPr>
        <p:spPr>
          <a:xfrm>
            <a:off x="-738600" y="-340000"/>
            <a:ext cx="2336918" cy="1504728"/>
          </a:xfrm>
          <a:custGeom>
            <a:rect b="b" l="l" r="r" t="t"/>
            <a:pathLst>
              <a:path extrusionOk="0" h="20047" w="31134">
                <a:moveTo>
                  <a:pt x="9226" y="0"/>
                </a:moveTo>
                <a:cubicBezTo>
                  <a:pt x="7908" y="0"/>
                  <a:pt x="6623" y="420"/>
                  <a:pt x="5559" y="1197"/>
                </a:cubicBezTo>
                <a:cubicBezTo>
                  <a:pt x="5559" y="1197"/>
                  <a:pt x="1259" y="4131"/>
                  <a:pt x="345" y="8987"/>
                </a:cubicBezTo>
                <a:cubicBezTo>
                  <a:pt x="1" y="10821"/>
                  <a:pt x="597" y="13102"/>
                  <a:pt x="1797" y="14526"/>
                </a:cubicBezTo>
                <a:cubicBezTo>
                  <a:pt x="3821" y="16920"/>
                  <a:pt x="7657" y="20047"/>
                  <a:pt x="13896" y="20047"/>
                </a:cubicBezTo>
                <a:cubicBezTo>
                  <a:pt x="14831" y="20047"/>
                  <a:pt x="15820" y="19977"/>
                  <a:pt x="16865" y="19823"/>
                </a:cubicBezTo>
                <a:cubicBezTo>
                  <a:pt x="23168" y="18895"/>
                  <a:pt x="26982" y="13898"/>
                  <a:pt x="29205" y="9228"/>
                </a:cubicBezTo>
                <a:cubicBezTo>
                  <a:pt x="31133" y="5177"/>
                  <a:pt x="28245" y="484"/>
                  <a:pt x="23758" y="369"/>
                </a:cubicBezTo>
                <a:lnTo>
                  <a:pt x="9381" y="2"/>
                </a:lnTo>
                <a:cubicBezTo>
                  <a:pt x="9329" y="1"/>
                  <a:pt x="9277" y="0"/>
                  <a:pt x="922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1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22" name="Google Shape;522;p21"/>
          <p:cNvSpPr txBox="1"/>
          <p:nvPr>
            <p:ph idx="2" type="title"/>
          </p:nvPr>
        </p:nvSpPr>
        <p:spPr>
          <a:xfrm>
            <a:off x="856374" y="1966350"/>
            <a:ext cx="19755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3" name="Google Shape;523;p21"/>
          <p:cNvSpPr txBox="1"/>
          <p:nvPr>
            <p:ph idx="1" type="subTitle"/>
          </p:nvPr>
        </p:nvSpPr>
        <p:spPr>
          <a:xfrm>
            <a:off x="856374" y="2348900"/>
            <a:ext cx="1975500" cy="5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4" name="Google Shape;524;p21"/>
          <p:cNvSpPr txBox="1"/>
          <p:nvPr>
            <p:ph idx="3" type="title"/>
          </p:nvPr>
        </p:nvSpPr>
        <p:spPr>
          <a:xfrm>
            <a:off x="3586828" y="1966350"/>
            <a:ext cx="19755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5" name="Google Shape;525;p21"/>
          <p:cNvSpPr txBox="1"/>
          <p:nvPr>
            <p:ph idx="4" type="subTitle"/>
          </p:nvPr>
        </p:nvSpPr>
        <p:spPr>
          <a:xfrm>
            <a:off x="3586828" y="2348898"/>
            <a:ext cx="1975500" cy="5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6" name="Google Shape;526;p21"/>
          <p:cNvSpPr txBox="1"/>
          <p:nvPr>
            <p:ph idx="5" type="title"/>
          </p:nvPr>
        </p:nvSpPr>
        <p:spPr>
          <a:xfrm>
            <a:off x="6317277" y="1966350"/>
            <a:ext cx="19755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7" name="Google Shape;527;p21"/>
          <p:cNvSpPr txBox="1"/>
          <p:nvPr>
            <p:ph idx="6" type="subTitle"/>
          </p:nvPr>
        </p:nvSpPr>
        <p:spPr>
          <a:xfrm>
            <a:off x="6317277" y="2348898"/>
            <a:ext cx="1975500" cy="5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8" name="Google Shape;528;p21"/>
          <p:cNvSpPr txBox="1"/>
          <p:nvPr>
            <p:ph idx="7" type="title"/>
          </p:nvPr>
        </p:nvSpPr>
        <p:spPr>
          <a:xfrm>
            <a:off x="856374" y="3709750"/>
            <a:ext cx="19755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9" name="Google Shape;529;p21"/>
          <p:cNvSpPr txBox="1"/>
          <p:nvPr>
            <p:ph idx="8" type="subTitle"/>
          </p:nvPr>
        </p:nvSpPr>
        <p:spPr>
          <a:xfrm>
            <a:off x="856374" y="4092282"/>
            <a:ext cx="1975500" cy="5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0" name="Google Shape;530;p21"/>
          <p:cNvSpPr txBox="1"/>
          <p:nvPr>
            <p:ph idx="9" type="title"/>
          </p:nvPr>
        </p:nvSpPr>
        <p:spPr>
          <a:xfrm>
            <a:off x="3586828" y="3709742"/>
            <a:ext cx="19755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1" name="Google Shape;531;p21"/>
          <p:cNvSpPr txBox="1"/>
          <p:nvPr>
            <p:ph idx="13" type="subTitle"/>
          </p:nvPr>
        </p:nvSpPr>
        <p:spPr>
          <a:xfrm>
            <a:off x="3586828" y="4092277"/>
            <a:ext cx="1975500" cy="5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2" name="Google Shape;532;p21"/>
          <p:cNvSpPr txBox="1"/>
          <p:nvPr>
            <p:ph idx="14" type="title"/>
          </p:nvPr>
        </p:nvSpPr>
        <p:spPr>
          <a:xfrm>
            <a:off x="6317277" y="3709742"/>
            <a:ext cx="19755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3" name="Google Shape;533;p21"/>
          <p:cNvSpPr txBox="1"/>
          <p:nvPr>
            <p:ph idx="15" type="subTitle"/>
          </p:nvPr>
        </p:nvSpPr>
        <p:spPr>
          <a:xfrm>
            <a:off x="6317277" y="4092277"/>
            <a:ext cx="1975500" cy="5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34" name="Google Shape;534;p21"/>
          <p:cNvSpPr/>
          <p:nvPr/>
        </p:nvSpPr>
        <p:spPr>
          <a:xfrm flipH="1" rot="1749002">
            <a:off x="-308531" y="4035652"/>
            <a:ext cx="1147188" cy="1856004"/>
          </a:xfrm>
          <a:custGeom>
            <a:rect b="b" l="l" r="r" t="t"/>
            <a:pathLst>
              <a:path extrusionOk="0" fill="none" h="10000" w="6181">
                <a:moveTo>
                  <a:pt x="6180" y="3859"/>
                </a:moveTo>
                <a:cubicBezTo>
                  <a:pt x="5824" y="3859"/>
                  <a:pt x="5453" y="4005"/>
                  <a:pt x="5146" y="4181"/>
                </a:cubicBezTo>
                <a:cubicBezTo>
                  <a:pt x="4736" y="4415"/>
                  <a:pt x="4385" y="4741"/>
                  <a:pt x="4063" y="5093"/>
                </a:cubicBezTo>
                <a:cubicBezTo>
                  <a:pt x="3971" y="5200"/>
                  <a:pt x="3873" y="5312"/>
                  <a:pt x="3805" y="5439"/>
                </a:cubicBezTo>
                <a:cubicBezTo>
                  <a:pt x="3658" y="5722"/>
                  <a:pt x="3639" y="6097"/>
                  <a:pt x="3371" y="6278"/>
                </a:cubicBezTo>
                <a:cubicBezTo>
                  <a:pt x="4010" y="5990"/>
                  <a:pt x="4673" y="5678"/>
                  <a:pt x="5083" y="5112"/>
                </a:cubicBezTo>
                <a:cubicBezTo>
                  <a:pt x="5268" y="4854"/>
                  <a:pt x="5395" y="4551"/>
                  <a:pt x="5585" y="4293"/>
                </a:cubicBezTo>
                <a:cubicBezTo>
                  <a:pt x="5751" y="4078"/>
                  <a:pt x="5951" y="3981"/>
                  <a:pt x="6180" y="3859"/>
                </a:cubicBezTo>
                <a:close/>
                <a:moveTo>
                  <a:pt x="3522" y="5229"/>
                </a:moveTo>
                <a:cubicBezTo>
                  <a:pt x="3454" y="5351"/>
                  <a:pt x="3395" y="5439"/>
                  <a:pt x="3317" y="5668"/>
                </a:cubicBezTo>
                <a:cubicBezTo>
                  <a:pt x="3302" y="5341"/>
                  <a:pt x="3405" y="5019"/>
                  <a:pt x="3488" y="4707"/>
                </a:cubicBezTo>
                <a:cubicBezTo>
                  <a:pt x="3605" y="4288"/>
                  <a:pt x="3717" y="3873"/>
                  <a:pt x="3829" y="3454"/>
                </a:cubicBezTo>
                <a:cubicBezTo>
                  <a:pt x="3878" y="3288"/>
                  <a:pt x="3922" y="3117"/>
                  <a:pt x="4000" y="2961"/>
                </a:cubicBezTo>
                <a:cubicBezTo>
                  <a:pt x="4161" y="2659"/>
                  <a:pt x="4449" y="2420"/>
                  <a:pt x="4780" y="2332"/>
                </a:cubicBezTo>
                <a:cubicBezTo>
                  <a:pt x="5102" y="2244"/>
                  <a:pt x="5473" y="2278"/>
                  <a:pt x="5727" y="2064"/>
                </a:cubicBezTo>
                <a:cubicBezTo>
                  <a:pt x="5649" y="2327"/>
                  <a:pt x="5575" y="2586"/>
                  <a:pt x="5502" y="2849"/>
                </a:cubicBezTo>
                <a:cubicBezTo>
                  <a:pt x="5468" y="2971"/>
                  <a:pt x="5434" y="3093"/>
                  <a:pt x="5380" y="3210"/>
                </a:cubicBezTo>
                <a:cubicBezTo>
                  <a:pt x="5297" y="3400"/>
                  <a:pt x="5166" y="3571"/>
                  <a:pt x="5029" y="3727"/>
                </a:cubicBezTo>
                <a:cubicBezTo>
                  <a:pt x="4800" y="3995"/>
                  <a:pt x="4541" y="4239"/>
                  <a:pt x="4263" y="4454"/>
                </a:cubicBezTo>
                <a:cubicBezTo>
                  <a:pt x="4015" y="4639"/>
                  <a:pt x="3780" y="4844"/>
                  <a:pt x="3605" y="5102"/>
                </a:cubicBezTo>
                <a:cubicBezTo>
                  <a:pt x="3576" y="5141"/>
                  <a:pt x="3551" y="5185"/>
                  <a:pt x="3522" y="5229"/>
                </a:cubicBezTo>
                <a:close/>
                <a:moveTo>
                  <a:pt x="3341" y="6058"/>
                </a:moveTo>
                <a:cubicBezTo>
                  <a:pt x="3137" y="5902"/>
                  <a:pt x="2888" y="5819"/>
                  <a:pt x="2644" y="5756"/>
                </a:cubicBezTo>
                <a:cubicBezTo>
                  <a:pt x="2332" y="5673"/>
                  <a:pt x="2093" y="5507"/>
                  <a:pt x="1820" y="5341"/>
                </a:cubicBezTo>
                <a:cubicBezTo>
                  <a:pt x="1610" y="5210"/>
                  <a:pt x="1429" y="5039"/>
                  <a:pt x="1283" y="4844"/>
                </a:cubicBezTo>
                <a:cubicBezTo>
                  <a:pt x="732" y="4107"/>
                  <a:pt x="317" y="3912"/>
                  <a:pt x="0" y="3615"/>
                </a:cubicBezTo>
                <a:cubicBezTo>
                  <a:pt x="249" y="3503"/>
                  <a:pt x="566" y="3620"/>
                  <a:pt x="834" y="3683"/>
                </a:cubicBezTo>
                <a:cubicBezTo>
                  <a:pt x="1103" y="3746"/>
                  <a:pt x="1332" y="3751"/>
                  <a:pt x="1581" y="3873"/>
                </a:cubicBezTo>
                <a:cubicBezTo>
                  <a:pt x="1907" y="4034"/>
                  <a:pt x="2166" y="4166"/>
                  <a:pt x="2420" y="4356"/>
                </a:cubicBezTo>
                <a:cubicBezTo>
                  <a:pt x="2678" y="4556"/>
                  <a:pt x="2902" y="4805"/>
                  <a:pt x="3015" y="5107"/>
                </a:cubicBezTo>
                <a:cubicBezTo>
                  <a:pt x="3122" y="5400"/>
                  <a:pt x="3107" y="5829"/>
                  <a:pt x="3341" y="6058"/>
                </a:cubicBezTo>
                <a:close/>
                <a:moveTo>
                  <a:pt x="3249" y="4693"/>
                </a:moveTo>
                <a:cubicBezTo>
                  <a:pt x="3444" y="4146"/>
                  <a:pt x="3356" y="3542"/>
                  <a:pt x="3571" y="3000"/>
                </a:cubicBezTo>
                <a:cubicBezTo>
                  <a:pt x="3668" y="2756"/>
                  <a:pt x="3819" y="2542"/>
                  <a:pt x="3883" y="2288"/>
                </a:cubicBezTo>
                <a:cubicBezTo>
                  <a:pt x="3922" y="2142"/>
                  <a:pt x="3922" y="1981"/>
                  <a:pt x="3917" y="1829"/>
                </a:cubicBezTo>
                <a:cubicBezTo>
                  <a:pt x="3902" y="1200"/>
                  <a:pt x="3761" y="576"/>
                  <a:pt x="3502" y="0"/>
                </a:cubicBezTo>
                <a:cubicBezTo>
                  <a:pt x="3478" y="503"/>
                  <a:pt x="3073" y="903"/>
                  <a:pt x="2946" y="1386"/>
                </a:cubicBezTo>
                <a:cubicBezTo>
                  <a:pt x="2888" y="1600"/>
                  <a:pt x="2883" y="1825"/>
                  <a:pt x="2898" y="2044"/>
                </a:cubicBezTo>
                <a:cubicBezTo>
                  <a:pt x="2951" y="2937"/>
                  <a:pt x="3200" y="3800"/>
                  <a:pt x="3249" y="4693"/>
                </a:cubicBezTo>
                <a:close/>
                <a:moveTo>
                  <a:pt x="3249" y="4693"/>
                </a:moveTo>
                <a:cubicBezTo>
                  <a:pt x="3249" y="4693"/>
                  <a:pt x="3190" y="4532"/>
                  <a:pt x="3176" y="4493"/>
                </a:cubicBezTo>
                <a:cubicBezTo>
                  <a:pt x="3015" y="4098"/>
                  <a:pt x="2776" y="3746"/>
                  <a:pt x="2512" y="3420"/>
                </a:cubicBezTo>
                <a:cubicBezTo>
                  <a:pt x="2244" y="3088"/>
                  <a:pt x="1951" y="2761"/>
                  <a:pt x="1576" y="2547"/>
                </a:cubicBezTo>
                <a:cubicBezTo>
                  <a:pt x="1449" y="2473"/>
                  <a:pt x="1317" y="2410"/>
                  <a:pt x="1171" y="2381"/>
                </a:cubicBezTo>
                <a:cubicBezTo>
                  <a:pt x="888" y="2322"/>
                  <a:pt x="561" y="2395"/>
                  <a:pt x="327" y="2220"/>
                </a:cubicBezTo>
                <a:cubicBezTo>
                  <a:pt x="410" y="2361"/>
                  <a:pt x="488" y="2498"/>
                  <a:pt x="576" y="2639"/>
                </a:cubicBezTo>
                <a:cubicBezTo>
                  <a:pt x="868" y="3112"/>
                  <a:pt x="1244" y="3542"/>
                  <a:pt x="1766" y="3766"/>
                </a:cubicBezTo>
                <a:cubicBezTo>
                  <a:pt x="2112" y="3912"/>
                  <a:pt x="2244" y="3922"/>
                  <a:pt x="2576" y="4112"/>
                </a:cubicBezTo>
                <a:cubicBezTo>
                  <a:pt x="2732" y="4195"/>
                  <a:pt x="3166" y="4546"/>
                  <a:pt x="3249" y="4693"/>
                </a:cubicBezTo>
                <a:close/>
                <a:moveTo>
                  <a:pt x="3727" y="9907"/>
                </a:moveTo>
                <a:cubicBezTo>
                  <a:pt x="3751" y="9936"/>
                  <a:pt x="3780" y="9965"/>
                  <a:pt x="3805" y="10000"/>
                </a:cubicBezTo>
                <a:cubicBezTo>
                  <a:pt x="3776" y="8575"/>
                  <a:pt x="3415" y="7214"/>
                  <a:pt x="3327" y="5815"/>
                </a:cubicBezTo>
                <a:cubicBezTo>
                  <a:pt x="3302" y="5429"/>
                  <a:pt x="3283" y="5039"/>
                  <a:pt x="3263" y="4654"/>
                </a:cubicBezTo>
                <a:moveTo>
                  <a:pt x="3371" y="6278"/>
                </a:moveTo>
                <a:cubicBezTo>
                  <a:pt x="3663" y="6136"/>
                  <a:pt x="4015" y="5829"/>
                  <a:pt x="4244" y="5600"/>
                </a:cubicBezTo>
                <a:cubicBezTo>
                  <a:pt x="4722" y="5117"/>
                  <a:pt x="5010" y="4424"/>
                  <a:pt x="5605" y="4093"/>
                </a:cubicBezTo>
                <a:cubicBezTo>
                  <a:pt x="5780" y="3995"/>
                  <a:pt x="5990" y="3917"/>
                  <a:pt x="6180" y="3859"/>
                </a:cubicBezTo>
                <a:moveTo>
                  <a:pt x="5727" y="2064"/>
                </a:moveTo>
                <a:cubicBezTo>
                  <a:pt x="5595" y="2332"/>
                  <a:pt x="5351" y="2620"/>
                  <a:pt x="5078" y="2859"/>
                </a:cubicBezTo>
                <a:cubicBezTo>
                  <a:pt x="4912" y="3000"/>
                  <a:pt x="4732" y="3112"/>
                  <a:pt x="4575" y="3259"/>
                </a:cubicBezTo>
                <a:cubicBezTo>
                  <a:pt x="4346" y="3468"/>
                  <a:pt x="4176" y="3727"/>
                  <a:pt x="4010" y="3985"/>
                </a:cubicBezTo>
                <a:cubicBezTo>
                  <a:pt x="3902" y="4151"/>
                  <a:pt x="3790" y="4317"/>
                  <a:pt x="3702" y="4493"/>
                </a:cubicBezTo>
                <a:cubicBezTo>
                  <a:pt x="3517" y="4839"/>
                  <a:pt x="3346" y="5278"/>
                  <a:pt x="3317" y="5668"/>
                </a:cubicBezTo>
                <a:moveTo>
                  <a:pt x="3502" y="0"/>
                </a:moveTo>
                <a:cubicBezTo>
                  <a:pt x="3629" y="410"/>
                  <a:pt x="3546" y="908"/>
                  <a:pt x="3473" y="1327"/>
                </a:cubicBezTo>
                <a:cubicBezTo>
                  <a:pt x="3405" y="1761"/>
                  <a:pt x="3371" y="2195"/>
                  <a:pt x="3346" y="2629"/>
                </a:cubicBezTo>
                <a:cubicBezTo>
                  <a:pt x="3312" y="3288"/>
                  <a:pt x="3249" y="4034"/>
                  <a:pt x="3249" y="4693"/>
                </a:cubicBezTo>
                <a:moveTo>
                  <a:pt x="0" y="3615"/>
                </a:moveTo>
                <a:cubicBezTo>
                  <a:pt x="39" y="3600"/>
                  <a:pt x="108" y="3624"/>
                  <a:pt x="142" y="3634"/>
                </a:cubicBezTo>
                <a:cubicBezTo>
                  <a:pt x="927" y="3795"/>
                  <a:pt x="1590" y="4263"/>
                  <a:pt x="2161" y="4800"/>
                </a:cubicBezTo>
                <a:cubicBezTo>
                  <a:pt x="2395" y="5019"/>
                  <a:pt x="2615" y="5254"/>
                  <a:pt x="2810" y="5507"/>
                </a:cubicBezTo>
                <a:cubicBezTo>
                  <a:pt x="2951" y="5697"/>
                  <a:pt x="3127" y="5858"/>
                  <a:pt x="3298" y="6019"/>
                </a:cubicBezTo>
                <a:moveTo>
                  <a:pt x="327" y="2220"/>
                </a:moveTo>
                <a:cubicBezTo>
                  <a:pt x="503" y="2317"/>
                  <a:pt x="668" y="2429"/>
                  <a:pt x="854" y="2512"/>
                </a:cubicBezTo>
                <a:cubicBezTo>
                  <a:pt x="1029" y="2595"/>
                  <a:pt x="1220" y="2664"/>
                  <a:pt x="1390" y="2756"/>
                </a:cubicBezTo>
                <a:cubicBezTo>
                  <a:pt x="1678" y="2912"/>
                  <a:pt x="1937" y="3117"/>
                  <a:pt x="2161" y="3356"/>
                </a:cubicBezTo>
                <a:cubicBezTo>
                  <a:pt x="2537" y="3761"/>
                  <a:pt x="2844" y="4039"/>
                  <a:pt x="3249" y="4693"/>
                </a:cubicBezTo>
              </a:path>
            </a:pathLst>
          </a:custGeom>
          <a:noFill/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8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2"/>
          <p:cNvSpPr/>
          <p:nvPr/>
        </p:nvSpPr>
        <p:spPr>
          <a:xfrm flipH="1">
            <a:off x="7193608" y="-362150"/>
            <a:ext cx="2178980" cy="2164824"/>
          </a:xfrm>
          <a:custGeom>
            <a:rect b="b" l="l" r="r" t="t"/>
            <a:pathLst>
              <a:path extrusionOk="0" h="25878" w="26048">
                <a:moveTo>
                  <a:pt x="14384" y="1"/>
                </a:moveTo>
                <a:cubicBezTo>
                  <a:pt x="8654" y="1"/>
                  <a:pt x="1" y="925"/>
                  <a:pt x="1" y="925"/>
                </a:cubicBezTo>
                <a:lnTo>
                  <a:pt x="542" y="25877"/>
                </a:lnTo>
                <a:cubicBezTo>
                  <a:pt x="542" y="25877"/>
                  <a:pt x="1851" y="22279"/>
                  <a:pt x="5951" y="21932"/>
                </a:cubicBezTo>
                <a:cubicBezTo>
                  <a:pt x="6234" y="21908"/>
                  <a:pt x="6526" y="21898"/>
                  <a:pt x="6825" y="21898"/>
                </a:cubicBezTo>
                <a:cubicBezTo>
                  <a:pt x="8096" y="21898"/>
                  <a:pt x="9508" y="22074"/>
                  <a:pt x="10992" y="22074"/>
                </a:cubicBezTo>
                <a:cubicBezTo>
                  <a:pt x="14231" y="22074"/>
                  <a:pt x="17814" y="21238"/>
                  <a:pt x="21022" y="15921"/>
                </a:cubicBezTo>
                <a:cubicBezTo>
                  <a:pt x="26047" y="7592"/>
                  <a:pt x="22389" y="925"/>
                  <a:pt x="17953" y="203"/>
                </a:cubicBezTo>
                <a:cubicBezTo>
                  <a:pt x="17067" y="59"/>
                  <a:pt x="15817" y="1"/>
                  <a:pt x="143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2"/>
          <p:cNvSpPr/>
          <p:nvPr/>
        </p:nvSpPr>
        <p:spPr>
          <a:xfrm rot="8634263">
            <a:off x="-299197" y="4447362"/>
            <a:ext cx="839437" cy="1003223"/>
          </a:xfrm>
          <a:custGeom>
            <a:rect b="b" l="l" r="r" t="t"/>
            <a:pathLst>
              <a:path extrusionOk="0" h="10174" w="8513">
                <a:moveTo>
                  <a:pt x="2841" y="0"/>
                </a:moveTo>
                <a:cubicBezTo>
                  <a:pt x="2788" y="0"/>
                  <a:pt x="2735" y="1"/>
                  <a:pt x="2682" y="2"/>
                </a:cubicBezTo>
                <a:cubicBezTo>
                  <a:pt x="1756" y="31"/>
                  <a:pt x="731" y="326"/>
                  <a:pt x="281" y="1137"/>
                </a:cubicBezTo>
                <a:cubicBezTo>
                  <a:pt x="17" y="1610"/>
                  <a:pt x="0" y="2177"/>
                  <a:pt x="23" y="2718"/>
                </a:cubicBezTo>
                <a:cubicBezTo>
                  <a:pt x="117" y="4976"/>
                  <a:pt x="1069" y="10093"/>
                  <a:pt x="4063" y="10173"/>
                </a:cubicBezTo>
                <a:cubicBezTo>
                  <a:pt x="4078" y="10174"/>
                  <a:pt x="4093" y="10174"/>
                  <a:pt x="4108" y="10174"/>
                </a:cubicBezTo>
                <a:cubicBezTo>
                  <a:pt x="4684" y="10174"/>
                  <a:pt x="5237" y="9906"/>
                  <a:pt x="5670" y="9520"/>
                </a:cubicBezTo>
                <a:cubicBezTo>
                  <a:pt x="6979" y="8354"/>
                  <a:pt x="7750" y="6271"/>
                  <a:pt x="8085" y="4598"/>
                </a:cubicBezTo>
                <a:cubicBezTo>
                  <a:pt x="8512" y="2443"/>
                  <a:pt x="6977" y="1022"/>
                  <a:pt x="5129" y="386"/>
                </a:cubicBezTo>
                <a:cubicBezTo>
                  <a:pt x="4380" y="130"/>
                  <a:pt x="3582" y="0"/>
                  <a:pt x="2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2"/>
          <p:cNvSpPr/>
          <p:nvPr/>
        </p:nvSpPr>
        <p:spPr>
          <a:xfrm rot="7185441">
            <a:off x="7890247" y="4310187"/>
            <a:ext cx="1774595" cy="1142720"/>
          </a:xfrm>
          <a:custGeom>
            <a:rect b="b" l="l" r="r" t="t"/>
            <a:pathLst>
              <a:path extrusionOk="0" h="20047" w="31134">
                <a:moveTo>
                  <a:pt x="9226" y="0"/>
                </a:moveTo>
                <a:cubicBezTo>
                  <a:pt x="7908" y="0"/>
                  <a:pt x="6623" y="420"/>
                  <a:pt x="5559" y="1197"/>
                </a:cubicBezTo>
                <a:cubicBezTo>
                  <a:pt x="5559" y="1197"/>
                  <a:pt x="1259" y="4131"/>
                  <a:pt x="345" y="8987"/>
                </a:cubicBezTo>
                <a:cubicBezTo>
                  <a:pt x="1" y="10821"/>
                  <a:pt x="597" y="13102"/>
                  <a:pt x="1797" y="14526"/>
                </a:cubicBezTo>
                <a:cubicBezTo>
                  <a:pt x="3821" y="16920"/>
                  <a:pt x="7657" y="20047"/>
                  <a:pt x="13896" y="20047"/>
                </a:cubicBezTo>
                <a:cubicBezTo>
                  <a:pt x="14831" y="20047"/>
                  <a:pt x="15820" y="19977"/>
                  <a:pt x="16865" y="19823"/>
                </a:cubicBezTo>
                <a:cubicBezTo>
                  <a:pt x="23168" y="18895"/>
                  <a:pt x="26982" y="13898"/>
                  <a:pt x="29205" y="9228"/>
                </a:cubicBezTo>
                <a:cubicBezTo>
                  <a:pt x="31133" y="5177"/>
                  <a:pt x="28245" y="484"/>
                  <a:pt x="23758" y="369"/>
                </a:cubicBezTo>
                <a:lnTo>
                  <a:pt x="9381" y="2"/>
                </a:lnTo>
                <a:cubicBezTo>
                  <a:pt x="9329" y="1"/>
                  <a:pt x="9277" y="0"/>
                  <a:pt x="9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2"/>
          <p:cNvSpPr txBox="1"/>
          <p:nvPr>
            <p:ph type="title"/>
          </p:nvPr>
        </p:nvSpPr>
        <p:spPr>
          <a:xfrm>
            <a:off x="4668913" y="1742625"/>
            <a:ext cx="376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0" name="Google Shape;540;p22"/>
          <p:cNvSpPr txBox="1"/>
          <p:nvPr>
            <p:ph idx="1" type="subTitle"/>
          </p:nvPr>
        </p:nvSpPr>
        <p:spPr>
          <a:xfrm>
            <a:off x="4668750" y="2389625"/>
            <a:ext cx="3762000" cy="8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4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3"/>
          <p:cNvSpPr txBox="1"/>
          <p:nvPr>
            <p:ph type="title"/>
          </p:nvPr>
        </p:nvSpPr>
        <p:spPr>
          <a:xfrm>
            <a:off x="2221850" y="1701150"/>
            <a:ext cx="4700400" cy="9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3" name="Google Shape;543;p23"/>
          <p:cNvSpPr txBox="1"/>
          <p:nvPr>
            <p:ph idx="1" type="subTitle"/>
          </p:nvPr>
        </p:nvSpPr>
        <p:spPr>
          <a:xfrm>
            <a:off x="2381125" y="2617345"/>
            <a:ext cx="4381800" cy="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4" name="Google Shape;544;p23"/>
          <p:cNvSpPr/>
          <p:nvPr/>
        </p:nvSpPr>
        <p:spPr>
          <a:xfrm rot="7185441">
            <a:off x="7890247" y="4239087"/>
            <a:ext cx="1774595" cy="1142720"/>
          </a:xfrm>
          <a:custGeom>
            <a:rect b="b" l="l" r="r" t="t"/>
            <a:pathLst>
              <a:path extrusionOk="0" h="20047" w="31134">
                <a:moveTo>
                  <a:pt x="9226" y="0"/>
                </a:moveTo>
                <a:cubicBezTo>
                  <a:pt x="7908" y="0"/>
                  <a:pt x="6623" y="420"/>
                  <a:pt x="5559" y="1197"/>
                </a:cubicBezTo>
                <a:cubicBezTo>
                  <a:pt x="5559" y="1197"/>
                  <a:pt x="1259" y="4131"/>
                  <a:pt x="345" y="8987"/>
                </a:cubicBezTo>
                <a:cubicBezTo>
                  <a:pt x="1" y="10821"/>
                  <a:pt x="597" y="13102"/>
                  <a:pt x="1797" y="14526"/>
                </a:cubicBezTo>
                <a:cubicBezTo>
                  <a:pt x="3821" y="16920"/>
                  <a:pt x="7657" y="20047"/>
                  <a:pt x="13896" y="20047"/>
                </a:cubicBezTo>
                <a:cubicBezTo>
                  <a:pt x="14831" y="20047"/>
                  <a:pt x="15820" y="19977"/>
                  <a:pt x="16865" y="19823"/>
                </a:cubicBezTo>
                <a:cubicBezTo>
                  <a:pt x="23168" y="18895"/>
                  <a:pt x="26982" y="13898"/>
                  <a:pt x="29205" y="9228"/>
                </a:cubicBezTo>
                <a:cubicBezTo>
                  <a:pt x="31133" y="5177"/>
                  <a:pt x="28245" y="484"/>
                  <a:pt x="23758" y="369"/>
                </a:cubicBezTo>
                <a:lnTo>
                  <a:pt x="9381" y="2"/>
                </a:lnTo>
                <a:cubicBezTo>
                  <a:pt x="9329" y="1"/>
                  <a:pt x="9277" y="0"/>
                  <a:pt x="922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3"/>
          <p:cNvSpPr/>
          <p:nvPr/>
        </p:nvSpPr>
        <p:spPr>
          <a:xfrm rot="2700000">
            <a:off x="7207638" y="-327265"/>
            <a:ext cx="2675821" cy="1959320"/>
          </a:xfrm>
          <a:custGeom>
            <a:rect b="b" l="l" r="r" t="t"/>
            <a:pathLst>
              <a:path extrusionOk="0" h="20047" w="31134">
                <a:moveTo>
                  <a:pt x="9226" y="0"/>
                </a:moveTo>
                <a:cubicBezTo>
                  <a:pt x="7908" y="0"/>
                  <a:pt x="6623" y="420"/>
                  <a:pt x="5559" y="1197"/>
                </a:cubicBezTo>
                <a:cubicBezTo>
                  <a:pt x="5559" y="1197"/>
                  <a:pt x="1259" y="4131"/>
                  <a:pt x="345" y="8987"/>
                </a:cubicBezTo>
                <a:cubicBezTo>
                  <a:pt x="1" y="10821"/>
                  <a:pt x="597" y="13102"/>
                  <a:pt x="1797" y="14526"/>
                </a:cubicBezTo>
                <a:cubicBezTo>
                  <a:pt x="3821" y="16920"/>
                  <a:pt x="7657" y="20047"/>
                  <a:pt x="13896" y="20047"/>
                </a:cubicBezTo>
                <a:cubicBezTo>
                  <a:pt x="14831" y="20047"/>
                  <a:pt x="15820" y="19977"/>
                  <a:pt x="16865" y="19823"/>
                </a:cubicBezTo>
                <a:cubicBezTo>
                  <a:pt x="23168" y="18895"/>
                  <a:pt x="26982" y="13898"/>
                  <a:pt x="29205" y="9228"/>
                </a:cubicBezTo>
                <a:cubicBezTo>
                  <a:pt x="31133" y="5177"/>
                  <a:pt x="28245" y="484"/>
                  <a:pt x="23758" y="369"/>
                </a:cubicBezTo>
                <a:lnTo>
                  <a:pt x="9381" y="2"/>
                </a:lnTo>
                <a:cubicBezTo>
                  <a:pt x="9329" y="1"/>
                  <a:pt x="9277" y="0"/>
                  <a:pt x="92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6" name="Google Shape;546;p23"/>
          <p:cNvGrpSpPr/>
          <p:nvPr/>
        </p:nvGrpSpPr>
        <p:grpSpPr>
          <a:xfrm flipH="1">
            <a:off x="7762404" y="343224"/>
            <a:ext cx="879785" cy="851104"/>
            <a:chOff x="366600" y="226633"/>
            <a:chExt cx="671131" cy="649252"/>
          </a:xfrm>
        </p:grpSpPr>
        <p:sp>
          <p:nvSpPr>
            <p:cNvPr id="547" name="Google Shape;547;p23"/>
            <p:cNvSpPr/>
            <p:nvPr/>
          </p:nvSpPr>
          <p:spPr>
            <a:xfrm>
              <a:off x="679268" y="483427"/>
              <a:ext cx="30556" cy="43997"/>
            </a:xfrm>
            <a:custGeom>
              <a:rect b="b" l="l" r="r" t="t"/>
              <a:pathLst>
                <a:path extrusionOk="0" h="563" w="391">
                  <a:moveTo>
                    <a:pt x="233" y="1"/>
                  </a:moveTo>
                  <a:cubicBezTo>
                    <a:pt x="181" y="1"/>
                    <a:pt x="128" y="26"/>
                    <a:pt x="94" y="84"/>
                  </a:cubicBezTo>
                  <a:cubicBezTo>
                    <a:pt x="65" y="133"/>
                    <a:pt x="57" y="199"/>
                    <a:pt x="42" y="256"/>
                  </a:cubicBezTo>
                  <a:cubicBezTo>
                    <a:pt x="28" y="308"/>
                    <a:pt x="16" y="359"/>
                    <a:pt x="11" y="414"/>
                  </a:cubicBezTo>
                  <a:cubicBezTo>
                    <a:pt x="0" y="505"/>
                    <a:pt x="68" y="562"/>
                    <a:pt x="138" y="562"/>
                  </a:cubicBezTo>
                  <a:cubicBezTo>
                    <a:pt x="182" y="562"/>
                    <a:pt x="227" y="540"/>
                    <a:pt x="254" y="491"/>
                  </a:cubicBezTo>
                  <a:cubicBezTo>
                    <a:pt x="280" y="445"/>
                    <a:pt x="303" y="396"/>
                    <a:pt x="323" y="345"/>
                  </a:cubicBezTo>
                  <a:cubicBezTo>
                    <a:pt x="346" y="290"/>
                    <a:pt x="375" y="233"/>
                    <a:pt x="380" y="173"/>
                  </a:cubicBezTo>
                  <a:cubicBezTo>
                    <a:pt x="391" y="66"/>
                    <a:pt x="314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772732" y="429817"/>
              <a:ext cx="30556" cy="31259"/>
            </a:xfrm>
            <a:custGeom>
              <a:rect b="b" l="l" r="r" t="t"/>
              <a:pathLst>
                <a:path extrusionOk="0" h="400" w="391">
                  <a:moveTo>
                    <a:pt x="219" y="0"/>
                  </a:moveTo>
                  <a:cubicBezTo>
                    <a:pt x="177" y="0"/>
                    <a:pt x="134" y="19"/>
                    <a:pt x="101" y="54"/>
                  </a:cubicBezTo>
                  <a:cubicBezTo>
                    <a:pt x="55" y="102"/>
                    <a:pt x="18" y="186"/>
                    <a:pt x="7" y="251"/>
                  </a:cubicBezTo>
                  <a:cubicBezTo>
                    <a:pt x="1" y="300"/>
                    <a:pt x="21" y="352"/>
                    <a:pt x="64" y="378"/>
                  </a:cubicBezTo>
                  <a:cubicBezTo>
                    <a:pt x="86" y="392"/>
                    <a:pt x="108" y="399"/>
                    <a:pt x="131" y="399"/>
                  </a:cubicBezTo>
                  <a:cubicBezTo>
                    <a:pt x="155" y="399"/>
                    <a:pt x="180" y="391"/>
                    <a:pt x="204" y="378"/>
                  </a:cubicBezTo>
                  <a:cubicBezTo>
                    <a:pt x="265" y="346"/>
                    <a:pt x="325" y="277"/>
                    <a:pt x="356" y="217"/>
                  </a:cubicBezTo>
                  <a:cubicBezTo>
                    <a:pt x="391" y="148"/>
                    <a:pt x="359" y="65"/>
                    <a:pt x="299" y="25"/>
                  </a:cubicBezTo>
                  <a:cubicBezTo>
                    <a:pt x="274" y="8"/>
                    <a:pt x="247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730220" y="382382"/>
              <a:ext cx="26492" cy="37823"/>
            </a:xfrm>
            <a:custGeom>
              <a:rect b="b" l="l" r="r" t="t"/>
              <a:pathLst>
                <a:path extrusionOk="0" h="484" w="339">
                  <a:moveTo>
                    <a:pt x="188" y="0"/>
                  </a:moveTo>
                  <a:cubicBezTo>
                    <a:pt x="135" y="0"/>
                    <a:pt x="88" y="31"/>
                    <a:pt x="61" y="82"/>
                  </a:cubicBezTo>
                  <a:cubicBezTo>
                    <a:pt x="23" y="156"/>
                    <a:pt x="18" y="260"/>
                    <a:pt x="9" y="343"/>
                  </a:cubicBezTo>
                  <a:cubicBezTo>
                    <a:pt x="0" y="425"/>
                    <a:pt x="69" y="483"/>
                    <a:pt x="136" y="483"/>
                  </a:cubicBezTo>
                  <a:cubicBezTo>
                    <a:pt x="176" y="483"/>
                    <a:pt x="216" y="463"/>
                    <a:pt x="238" y="414"/>
                  </a:cubicBezTo>
                  <a:cubicBezTo>
                    <a:pt x="256" y="377"/>
                    <a:pt x="273" y="343"/>
                    <a:pt x="287" y="303"/>
                  </a:cubicBezTo>
                  <a:cubicBezTo>
                    <a:pt x="304" y="260"/>
                    <a:pt x="330" y="214"/>
                    <a:pt x="333" y="168"/>
                  </a:cubicBezTo>
                  <a:cubicBezTo>
                    <a:pt x="339" y="93"/>
                    <a:pt x="307" y="30"/>
                    <a:pt x="233" y="8"/>
                  </a:cubicBezTo>
                  <a:cubicBezTo>
                    <a:pt x="218" y="2"/>
                    <a:pt x="202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592524" y="457560"/>
              <a:ext cx="26726" cy="28993"/>
            </a:xfrm>
            <a:custGeom>
              <a:rect b="b" l="l" r="r" t="t"/>
              <a:pathLst>
                <a:path extrusionOk="0" h="371" w="342">
                  <a:moveTo>
                    <a:pt x="163" y="0"/>
                  </a:moveTo>
                  <a:cubicBezTo>
                    <a:pt x="94" y="0"/>
                    <a:pt x="26" y="48"/>
                    <a:pt x="18" y="123"/>
                  </a:cubicBezTo>
                  <a:cubicBezTo>
                    <a:pt x="9" y="174"/>
                    <a:pt x="1" y="226"/>
                    <a:pt x="6" y="280"/>
                  </a:cubicBezTo>
                  <a:cubicBezTo>
                    <a:pt x="8" y="334"/>
                    <a:pt x="56" y="371"/>
                    <a:pt x="105" y="371"/>
                  </a:cubicBezTo>
                  <a:cubicBezTo>
                    <a:pt x="124" y="371"/>
                    <a:pt x="144" y="365"/>
                    <a:pt x="161" y="352"/>
                  </a:cubicBezTo>
                  <a:cubicBezTo>
                    <a:pt x="204" y="320"/>
                    <a:pt x="238" y="283"/>
                    <a:pt x="276" y="243"/>
                  </a:cubicBezTo>
                  <a:cubicBezTo>
                    <a:pt x="341" y="172"/>
                    <a:pt x="310" y="54"/>
                    <a:pt x="224" y="14"/>
                  </a:cubicBezTo>
                  <a:cubicBezTo>
                    <a:pt x="205" y="5"/>
                    <a:pt x="184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574863" y="595100"/>
              <a:ext cx="37120" cy="25163"/>
            </a:xfrm>
            <a:custGeom>
              <a:rect b="b" l="l" r="r" t="t"/>
              <a:pathLst>
                <a:path extrusionOk="0" h="322" w="475">
                  <a:moveTo>
                    <a:pt x="293" y="0"/>
                  </a:moveTo>
                  <a:cubicBezTo>
                    <a:pt x="287" y="0"/>
                    <a:pt x="281" y="1"/>
                    <a:pt x="275" y="2"/>
                  </a:cubicBezTo>
                  <a:cubicBezTo>
                    <a:pt x="209" y="7"/>
                    <a:pt x="166" y="39"/>
                    <a:pt x="118" y="79"/>
                  </a:cubicBezTo>
                  <a:cubicBezTo>
                    <a:pt x="92" y="99"/>
                    <a:pt x="72" y="119"/>
                    <a:pt x="55" y="148"/>
                  </a:cubicBezTo>
                  <a:cubicBezTo>
                    <a:pt x="49" y="159"/>
                    <a:pt x="43" y="171"/>
                    <a:pt x="40" y="182"/>
                  </a:cubicBezTo>
                  <a:cubicBezTo>
                    <a:pt x="35" y="194"/>
                    <a:pt x="33" y="197"/>
                    <a:pt x="33" y="197"/>
                  </a:cubicBezTo>
                  <a:cubicBezTo>
                    <a:pt x="33" y="197"/>
                    <a:pt x="36" y="191"/>
                    <a:pt x="34" y="191"/>
                  </a:cubicBezTo>
                  <a:lnTo>
                    <a:pt x="34" y="191"/>
                  </a:lnTo>
                  <a:cubicBezTo>
                    <a:pt x="34" y="191"/>
                    <a:pt x="31" y="194"/>
                    <a:pt x="26" y="202"/>
                  </a:cubicBezTo>
                  <a:cubicBezTo>
                    <a:pt x="0" y="242"/>
                    <a:pt x="37" y="308"/>
                    <a:pt x="83" y="311"/>
                  </a:cubicBezTo>
                  <a:cubicBezTo>
                    <a:pt x="100" y="311"/>
                    <a:pt x="115" y="317"/>
                    <a:pt x="138" y="320"/>
                  </a:cubicBezTo>
                  <a:cubicBezTo>
                    <a:pt x="148" y="321"/>
                    <a:pt x="158" y="322"/>
                    <a:pt x="167" y="322"/>
                  </a:cubicBezTo>
                  <a:cubicBezTo>
                    <a:pt x="191" y="322"/>
                    <a:pt x="213" y="317"/>
                    <a:pt x="238" y="311"/>
                  </a:cubicBezTo>
                  <a:cubicBezTo>
                    <a:pt x="298" y="294"/>
                    <a:pt x="347" y="277"/>
                    <a:pt x="393" y="231"/>
                  </a:cubicBezTo>
                  <a:cubicBezTo>
                    <a:pt x="474" y="149"/>
                    <a:pt x="401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702478" y="654336"/>
              <a:ext cx="40324" cy="24929"/>
            </a:xfrm>
            <a:custGeom>
              <a:rect b="b" l="l" r="r" t="t"/>
              <a:pathLst>
                <a:path extrusionOk="0" h="319" w="516">
                  <a:moveTo>
                    <a:pt x="316" y="0"/>
                  </a:moveTo>
                  <a:cubicBezTo>
                    <a:pt x="241" y="0"/>
                    <a:pt x="165" y="38"/>
                    <a:pt x="95" y="63"/>
                  </a:cubicBezTo>
                  <a:cubicBezTo>
                    <a:pt x="35" y="86"/>
                    <a:pt x="0" y="149"/>
                    <a:pt x="15" y="212"/>
                  </a:cubicBezTo>
                  <a:cubicBezTo>
                    <a:pt x="28" y="276"/>
                    <a:pt x="82" y="315"/>
                    <a:pt x="146" y="315"/>
                  </a:cubicBezTo>
                  <a:cubicBezTo>
                    <a:pt x="148" y="315"/>
                    <a:pt x="150" y="315"/>
                    <a:pt x="152" y="315"/>
                  </a:cubicBezTo>
                  <a:cubicBezTo>
                    <a:pt x="238" y="309"/>
                    <a:pt x="333" y="318"/>
                    <a:pt x="407" y="269"/>
                  </a:cubicBezTo>
                  <a:cubicBezTo>
                    <a:pt x="516" y="201"/>
                    <a:pt x="473" y="23"/>
                    <a:pt x="350" y="3"/>
                  </a:cubicBezTo>
                  <a:cubicBezTo>
                    <a:pt x="339" y="1"/>
                    <a:pt x="327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725610" y="559777"/>
              <a:ext cx="32431" cy="26883"/>
            </a:xfrm>
            <a:custGeom>
              <a:rect b="b" l="l" r="r" t="t"/>
              <a:pathLst>
                <a:path extrusionOk="0" h="344" w="415">
                  <a:moveTo>
                    <a:pt x="180" y="305"/>
                  </a:moveTo>
                  <a:lnTo>
                    <a:pt x="180" y="305"/>
                  </a:lnTo>
                  <a:cubicBezTo>
                    <a:pt x="189" y="309"/>
                    <a:pt x="199" y="313"/>
                    <a:pt x="209" y="315"/>
                  </a:cubicBezTo>
                  <a:lnTo>
                    <a:pt x="209" y="315"/>
                  </a:lnTo>
                  <a:cubicBezTo>
                    <a:pt x="209" y="316"/>
                    <a:pt x="208" y="316"/>
                    <a:pt x="208" y="316"/>
                  </a:cubicBezTo>
                  <a:cubicBezTo>
                    <a:pt x="205" y="316"/>
                    <a:pt x="197" y="313"/>
                    <a:pt x="180" y="305"/>
                  </a:cubicBezTo>
                  <a:close/>
                  <a:moveTo>
                    <a:pt x="222" y="0"/>
                  </a:moveTo>
                  <a:cubicBezTo>
                    <a:pt x="111" y="0"/>
                    <a:pt x="0" y="93"/>
                    <a:pt x="17" y="219"/>
                  </a:cubicBezTo>
                  <a:cubicBezTo>
                    <a:pt x="25" y="276"/>
                    <a:pt x="68" y="336"/>
                    <a:pt x="131" y="342"/>
                  </a:cubicBezTo>
                  <a:cubicBezTo>
                    <a:pt x="138" y="343"/>
                    <a:pt x="146" y="344"/>
                    <a:pt x="153" y="344"/>
                  </a:cubicBezTo>
                  <a:cubicBezTo>
                    <a:pt x="182" y="344"/>
                    <a:pt x="213" y="335"/>
                    <a:pt x="237" y="319"/>
                  </a:cubicBezTo>
                  <a:lnTo>
                    <a:pt x="237" y="319"/>
                  </a:lnTo>
                  <a:cubicBezTo>
                    <a:pt x="239" y="319"/>
                    <a:pt x="241" y="319"/>
                    <a:pt x="243" y="319"/>
                  </a:cubicBezTo>
                  <a:cubicBezTo>
                    <a:pt x="295" y="319"/>
                    <a:pt x="346" y="292"/>
                    <a:pt x="375" y="247"/>
                  </a:cubicBezTo>
                  <a:cubicBezTo>
                    <a:pt x="415" y="184"/>
                    <a:pt x="403" y="98"/>
                    <a:pt x="346" y="47"/>
                  </a:cubicBezTo>
                  <a:cubicBezTo>
                    <a:pt x="310" y="14"/>
                    <a:pt x="266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617610" y="696145"/>
              <a:ext cx="28289" cy="30556"/>
            </a:xfrm>
            <a:custGeom>
              <a:rect b="b" l="l" r="r" t="t"/>
              <a:pathLst>
                <a:path extrusionOk="0" h="391" w="362">
                  <a:moveTo>
                    <a:pt x="202" y="1"/>
                  </a:moveTo>
                  <a:cubicBezTo>
                    <a:pt x="148" y="1"/>
                    <a:pt x="97" y="29"/>
                    <a:pt x="72" y="81"/>
                  </a:cubicBezTo>
                  <a:cubicBezTo>
                    <a:pt x="46" y="135"/>
                    <a:pt x="35" y="190"/>
                    <a:pt x="20" y="247"/>
                  </a:cubicBezTo>
                  <a:cubicBezTo>
                    <a:pt x="1" y="326"/>
                    <a:pt x="77" y="390"/>
                    <a:pt x="149" y="390"/>
                  </a:cubicBezTo>
                  <a:cubicBezTo>
                    <a:pt x="181" y="390"/>
                    <a:pt x="213" y="378"/>
                    <a:pt x="235" y="347"/>
                  </a:cubicBezTo>
                  <a:cubicBezTo>
                    <a:pt x="270" y="302"/>
                    <a:pt x="307" y="256"/>
                    <a:pt x="330" y="204"/>
                  </a:cubicBezTo>
                  <a:cubicBezTo>
                    <a:pt x="361" y="135"/>
                    <a:pt x="333" y="44"/>
                    <a:pt x="261" y="12"/>
                  </a:cubicBezTo>
                  <a:cubicBezTo>
                    <a:pt x="242" y="5"/>
                    <a:pt x="22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484525" y="667387"/>
              <a:ext cx="30399" cy="23601"/>
            </a:xfrm>
            <a:custGeom>
              <a:rect b="b" l="l" r="r" t="t"/>
              <a:pathLst>
                <a:path extrusionOk="0" h="302" w="389">
                  <a:moveTo>
                    <a:pt x="186" y="0"/>
                  </a:moveTo>
                  <a:cubicBezTo>
                    <a:pt x="135" y="0"/>
                    <a:pt x="85" y="25"/>
                    <a:pt x="56" y="85"/>
                  </a:cubicBezTo>
                  <a:cubicBezTo>
                    <a:pt x="1" y="203"/>
                    <a:pt x="105" y="301"/>
                    <a:pt x="206" y="301"/>
                  </a:cubicBezTo>
                  <a:cubicBezTo>
                    <a:pt x="256" y="301"/>
                    <a:pt x="306" y="276"/>
                    <a:pt x="334" y="217"/>
                  </a:cubicBezTo>
                  <a:cubicBezTo>
                    <a:pt x="389" y="97"/>
                    <a:pt x="287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487885" y="527893"/>
              <a:ext cx="35635" cy="27664"/>
            </a:xfrm>
            <a:custGeom>
              <a:rect b="b" l="l" r="r" t="t"/>
              <a:pathLst>
                <a:path extrusionOk="0" h="354" w="456">
                  <a:moveTo>
                    <a:pt x="217" y="0"/>
                  </a:moveTo>
                  <a:cubicBezTo>
                    <a:pt x="158" y="0"/>
                    <a:pt x="100" y="29"/>
                    <a:pt x="67" y="100"/>
                  </a:cubicBezTo>
                  <a:cubicBezTo>
                    <a:pt x="1" y="239"/>
                    <a:pt x="123" y="354"/>
                    <a:pt x="241" y="354"/>
                  </a:cubicBezTo>
                  <a:cubicBezTo>
                    <a:pt x="300" y="354"/>
                    <a:pt x="359" y="324"/>
                    <a:pt x="391" y="254"/>
                  </a:cubicBezTo>
                  <a:cubicBezTo>
                    <a:pt x="456" y="115"/>
                    <a:pt x="335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658403" y="302280"/>
              <a:ext cx="30790" cy="32353"/>
            </a:xfrm>
            <a:custGeom>
              <a:rect b="b" l="l" r="r" t="t"/>
              <a:pathLst>
                <a:path extrusionOk="0" h="414" w="394">
                  <a:moveTo>
                    <a:pt x="270" y="1"/>
                  </a:moveTo>
                  <a:cubicBezTo>
                    <a:pt x="251" y="1"/>
                    <a:pt x="232" y="6"/>
                    <a:pt x="215" y="18"/>
                  </a:cubicBezTo>
                  <a:cubicBezTo>
                    <a:pt x="132" y="78"/>
                    <a:pt x="80" y="150"/>
                    <a:pt x="40" y="242"/>
                  </a:cubicBezTo>
                  <a:cubicBezTo>
                    <a:pt x="1" y="334"/>
                    <a:pt x="73" y="414"/>
                    <a:pt x="153" y="414"/>
                  </a:cubicBezTo>
                  <a:cubicBezTo>
                    <a:pt x="184" y="414"/>
                    <a:pt x="216" y="402"/>
                    <a:pt x="243" y="374"/>
                  </a:cubicBezTo>
                  <a:cubicBezTo>
                    <a:pt x="312" y="299"/>
                    <a:pt x="358" y="225"/>
                    <a:pt x="378" y="124"/>
                  </a:cubicBezTo>
                  <a:cubicBezTo>
                    <a:pt x="393" y="57"/>
                    <a:pt x="332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845566" y="316581"/>
              <a:ext cx="30243" cy="24226"/>
            </a:xfrm>
            <a:custGeom>
              <a:rect b="b" l="l" r="r" t="t"/>
              <a:pathLst>
                <a:path extrusionOk="0" h="310" w="387">
                  <a:moveTo>
                    <a:pt x="240" y="1"/>
                  </a:moveTo>
                  <a:cubicBezTo>
                    <a:pt x="197" y="1"/>
                    <a:pt x="163" y="7"/>
                    <a:pt x="123" y="33"/>
                  </a:cubicBezTo>
                  <a:cubicBezTo>
                    <a:pt x="92" y="53"/>
                    <a:pt x="66" y="82"/>
                    <a:pt x="40" y="113"/>
                  </a:cubicBezTo>
                  <a:cubicBezTo>
                    <a:pt x="6" y="150"/>
                    <a:pt x="0" y="216"/>
                    <a:pt x="32" y="259"/>
                  </a:cubicBezTo>
                  <a:cubicBezTo>
                    <a:pt x="60" y="294"/>
                    <a:pt x="95" y="309"/>
                    <a:pt x="134" y="309"/>
                  </a:cubicBezTo>
                  <a:cubicBezTo>
                    <a:pt x="147" y="309"/>
                    <a:pt x="159" y="308"/>
                    <a:pt x="172" y="305"/>
                  </a:cubicBezTo>
                  <a:cubicBezTo>
                    <a:pt x="255" y="285"/>
                    <a:pt x="324" y="251"/>
                    <a:pt x="358" y="170"/>
                  </a:cubicBezTo>
                  <a:cubicBezTo>
                    <a:pt x="387" y="107"/>
                    <a:pt x="350" y="7"/>
                    <a:pt x="269" y="1"/>
                  </a:cubicBezTo>
                  <a:cubicBezTo>
                    <a:pt x="259" y="1"/>
                    <a:pt x="249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895893" y="404341"/>
              <a:ext cx="31025" cy="28993"/>
            </a:xfrm>
            <a:custGeom>
              <a:rect b="b" l="l" r="r" t="t"/>
              <a:pathLst>
                <a:path extrusionOk="0" h="371" w="397">
                  <a:moveTo>
                    <a:pt x="241" y="0"/>
                  </a:moveTo>
                  <a:cubicBezTo>
                    <a:pt x="178" y="0"/>
                    <a:pt x="115" y="38"/>
                    <a:pt x="78" y="85"/>
                  </a:cubicBezTo>
                  <a:cubicBezTo>
                    <a:pt x="29" y="139"/>
                    <a:pt x="1" y="219"/>
                    <a:pt x="32" y="291"/>
                  </a:cubicBezTo>
                  <a:cubicBezTo>
                    <a:pt x="54" y="337"/>
                    <a:pt x="105" y="370"/>
                    <a:pt x="153" y="370"/>
                  </a:cubicBezTo>
                  <a:cubicBezTo>
                    <a:pt x="183" y="370"/>
                    <a:pt x="212" y="358"/>
                    <a:pt x="233" y="328"/>
                  </a:cubicBezTo>
                  <a:cubicBezTo>
                    <a:pt x="239" y="322"/>
                    <a:pt x="241" y="320"/>
                    <a:pt x="244" y="314"/>
                  </a:cubicBezTo>
                  <a:cubicBezTo>
                    <a:pt x="250" y="308"/>
                    <a:pt x="256" y="302"/>
                    <a:pt x="259" y="297"/>
                  </a:cubicBezTo>
                  <a:cubicBezTo>
                    <a:pt x="259" y="295"/>
                    <a:pt x="260" y="294"/>
                    <a:pt x="261" y="293"/>
                  </a:cubicBezTo>
                  <a:lnTo>
                    <a:pt x="261" y="293"/>
                  </a:lnTo>
                  <a:cubicBezTo>
                    <a:pt x="272" y="289"/>
                    <a:pt x="282" y="286"/>
                    <a:pt x="291" y="281"/>
                  </a:cubicBezTo>
                  <a:lnTo>
                    <a:pt x="291" y="281"/>
                  </a:lnTo>
                  <a:cubicBezTo>
                    <a:pt x="292" y="281"/>
                    <a:pt x="294" y="280"/>
                    <a:pt x="296" y="279"/>
                  </a:cubicBezTo>
                  <a:cubicBezTo>
                    <a:pt x="325" y="268"/>
                    <a:pt x="339" y="254"/>
                    <a:pt x="359" y="234"/>
                  </a:cubicBezTo>
                  <a:cubicBezTo>
                    <a:pt x="390" y="205"/>
                    <a:pt x="396" y="153"/>
                    <a:pt x="388" y="116"/>
                  </a:cubicBezTo>
                  <a:cubicBezTo>
                    <a:pt x="379" y="70"/>
                    <a:pt x="353" y="45"/>
                    <a:pt x="316" y="22"/>
                  </a:cubicBezTo>
                  <a:cubicBezTo>
                    <a:pt x="292" y="7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802741" y="541412"/>
              <a:ext cx="25632" cy="24226"/>
            </a:xfrm>
            <a:custGeom>
              <a:rect b="b" l="l" r="r" t="t"/>
              <a:pathLst>
                <a:path extrusionOk="0" h="310" w="328">
                  <a:moveTo>
                    <a:pt x="188" y="1"/>
                  </a:moveTo>
                  <a:cubicBezTo>
                    <a:pt x="174" y="1"/>
                    <a:pt x="159" y="3"/>
                    <a:pt x="144" y="7"/>
                  </a:cubicBezTo>
                  <a:cubicBezTo>
                    <a:pt x="110" y="15"/>
                    <a:pt x="84" y="41"/>
                    <a:pt x="61" y="67"/>
                  </a:cubicBezTo>
                  <a:cubicBezTo>
                    <a:pt x="1" y="141"/>
                    <a:pt x="24" y="256"/>
                    <a:pt x="110" y="296"/>
                  </a:cubicBezTo>
                  <a:cubicBezTo>
                    <a:pt x="129" y="305"/>
                    <a:pt x="150" y="309"/>
                    <a:pt x="170" y="309"/>
                  </a:cubicBezTo>
                  <a:cubicBezTo>
                    <a:pt x="239" y="309"/>
                    <a:pt x="306" y="260"/>
                    <a:pt x="319" y="187"/>
                  </a:cubicBezTo>
                  <a:cubicBezTo>
                    <a:pt x="325" y="153"/>
                    <a:pt x="327" y="118"/>
                    <a:pt x="313" y="84"/>
                  </a:cubicBezTo>
                  <a:cubicBezTo>
                    <a:pt x="288" y="31"/>
                    <a:pt x="243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1003424" y="226633"/>
              <a:ext cx="34307" cy="34854"/>
            </a:xfrm>
            <a:custGeom>
              <a:rect b="b" l="l" r="r" t="t"/>
              <a:pathLst>
                <a:path extrusionOk="0" h="446" w="439">
                  <a:moveTo>
                    <a:pt x="284" y="1"/>
                  </a:moveTo>
                  <a:cubicBezTo>
                    <a:pt x="209" y="1"/>
                    <a:pt x="155" y="52"/>
                    <a:pt x="112" y="107"/>
                  </a:cubicBezTo>
                  <a:cubicBezTo>
                    <a:pt x="77" y="147"/>
                    <a:pt x="34" y="201"/>
                    <a:pt x="17" y="253"/>
                  </a:cubicBezTo>
                  <a:cubicBezTo>
                    <a:pt x="0" y="304"/>
                    <a:pt x="0" y="356"/>
                    <a:pt x="40" y="399"/>
                  </a:cubicBezTo>
                  <a:cubicBezTo>
                    <a:pt x="65" y="426"/>
                    <a:pt x="103" y="445"/>
                    <a:pt x="141" y="445"/>
                  </a:cubicBezTo>
                  <a:cubicBezTo>
                    <a:pt x="156" y="445"/>
                    <a:pt x="170" y="442"/>
                    <a:pt x="183" y="436"/>
                  </a:cubicBezTo>
                  <a:cubicBezTo>
                    <a:pt x="244" y="408"/>
                    <a:pt x="295" y="365"/>
                    <a:pt x="341" y="316"/>
                  </a:cubicBezTo>
                  <a:cubicBezTo>
                    <a:pt x="395" y="264"/>
                    <a:pt x="438" y="201"/>
                    <a:pt x="430" y="124"/>
                  </a:cubicBezTo>
                  <a:cubicBezTo>
                    <a:pt x="421" y="47"/>
                    <a:pt x="358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3"/>
            <p:cNvSpPr/>
            <p:nvPr/>
          </p:nvSpPr>
          <p:spPr>
            <a:xfrm>
              <a:off x="803366" y="269927"/>
              <a:ext cx="26336" cy="24069"/>
            </a:xfrm>
            <a:custGeom>
              <a:rect b="b" l="l" r="r" t="t"/>
              <a:pathLst>
                <a:path extrusionOk="0" h="308" w="337">
                  <a:moveTo>
                    <a:pt x="175" y="1"/>
                  </a:moveTo>
                  <a:cubicBezTo>
                    <a:pt x="131" y="1"/>
                    <a:pt x="95" y="22"/>
                    <a:pt x="70" y="54"/>
                  </a:cubicBezTo>
                  <a:lnTo>
                    <a:pt x="70" y="54"/>
                  </a:lnTo>
                  <a:cubicBezTo>
                    <a:pt x="20" y="102"/>
                    <a:pt x="0" y="176"/>
                    <a:pt x="53" y="237"/>
                  </a:cubicBezTo>
                  <a:cubicBezTo>
                    <a:pt x="53" y="237"/>
                    <a:pt x="53" y="237"/>
                    <a:pt x="53" y="237"/>
                  </a:cubicBezTo>
                  <a:lnTo>
                    <a:pt x="53" y="237"/>
                  </a:lnTo>
                  <a:cubicBezTo>
                    <a:pt x="56" y="243"/>
                    <a:pt x="59" y="246"/>
                    <a:pt x="59" y="249"/>
                  </a:cubicBezTo>
                  <a:cubicBezTo>
                    <a:pt x="76" y="282"/>
                    <a:pt x="125" y="308"/>
                    <a:pt x="164" y="308"/>
                  </a:cubicBezTo>
                  <a:cubicBezTo>
                    <a:pt x="169" y="308"/>
                    <a:pt x="174" y="307"/>
                    <a:pt x="179" y="306"/>
                  </a:cubicBezTo>
                  <a:cubicBezTo>
                    <a:pt x="182" y="303"/>
                    <a:pt x="188" y="303"/>
                    <a:pt x="191" y="303"/>
                  </a:cubicBezTo>
                  <a:cubicBezTo>
                    <a:pt x="192" y="303"/>
                    <a:pt x="192" y="303"/>
                    <a:pt x="193" y="303"/>
                  </a:cubicBezTo>
                  <a:cubicBezTo>
                    <a:pt x="272" y="303"/>
                    <a:pt x="316" y="242"/>
                    <a:pt x="323" y="175"/>
                  </a:cubicBezTo>
                  <a:lnTo>
                    <a:pt x="323" y="175"/>
                  </a:lnTo>
                  <a:cubicBezTo>
                    <a:pt x="337" y="116"/>
                    <a:pt x="315" y="51"/>
                    <a:pt x="242" y="17"/>
                  </a:cubicBezTo>
                  <a:lnTo>
                    <a:pt x="242" y="17"/>
                  </a:lnTo>
                  <a:cubicBezTo>
                    <a:pt x="242" y="17"/>
                    <a:pt x="242" y="17"/>
                    <a:pt x="242" y="17"/>
                  </a:cubicBezTo>
                  <a:cubicBezTo>
                    <a:pt x="218" y="6"/>
                    <a:pt x="196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3"/>
            <p:cNvSpPr/>
            <p:nvPr/>
          </p:nvSpPr>
          <p:spPr>
            <a:xfrm>
              <a:off x="396921" y="843297"/>
              <a:ext cx="36651" cy="32588"/>
            </a:xfrm>
            <a:custGeom>
              <a:rect b="b" l="l" r="r" t="t"/>
              <a:pathLst>
                <a:path extrusionOk="0" h="417" w="469">
                  <a:moveTo>
                    <a:pt x="305" y="0"/>
                  </a:moveTo>
                  <a:cubicBezTo>
                    <a:pt x="291" y="0"/>
                    <a:pt x="275" y="3"/>
                    <a:pt x="260" y="9"/>
                  </a:cubicBezTo>
                  <a:cubicBezTo>
                    <a:pt x="154" y="49"/>
                    <a:pt x="42" y="123"/>
                    <a:pt x="19" y="241"/>
                  </a:cubicBezTo>
                  <a:cubicBezTo>
                    <a:pt x="1" y="327"/>
                    <a:pt x="76" y="417"/>
                    <a:pt x="164" y="417"/>
                  </a:cubicBezTo>
                  <a:cubicBezTo>
                    <a:pt x="169" y="417"/>
                    <a:pt x="175" y="416"/>
                    <a:pt x="180" y="416"/>
                  </a:cubicBezTo>
                  <a:cubicBezTo>
                    <a:pt x="294" y="398"/>
                    <a:pt x="380" y="295"/>
                    <a:pt x="426" y="195"/>
                  </a:cubicBezTo>
                  <a:cubicBezTo>
                    <a:pt x="468" y="104"/>
                    <a:pt x="396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527584" y="779529"/>
              <a:ext cx="27039" cy="34619"/>
            </a:xfrm>
            <a:custGeom>
              <a:rect b="b" l="l" r="r" t="t"/>
              <a:pathLst>
                <a:path extrusionOk="0" h="443" w="346">
                  <a:moveTo>
                    <a:pt x="248" y="0"/>
                  </a:moveTo>
                  <a:cubicBezTo>
                    <a:pt x="226" y="0"/>
                    <a:pt x="203" y="9"/>
                    <a:pt x="184" y="28"/>
                  </a:cubicBezTo>
                  <a:cubicBezTo>
                    <a:pt x="127" y="94"/>
                    <a:pt x="55" y="166"/>
                    <a:pt x="26" y="249"/>
                  </a:cubicBezTo>
                  <a:cubicBezTo>
                    <a:pt x="1" y="318"/>
                    <a:pt x="18" y="395"/>
                    <a:pt x="89" y="429"/>
                  </a:cubicBezTo>
                  <a:cubicBezTo>
                    <a:pt x="108" y="438"/>
                    <a:pt x="127" y="442"/>
                    <a:pt x="145" y="442"/>
                  </a:cubicBezTo>
                  <a:cubicBezTo>
                    <a:pt x="195" y="442"/>
                    <a:pt x="240" y="410"/>
                    <a:pt x="270" y="364"/>
                  </a:cubicBezTo>
                  <a:cubicBezTo>
                    <a:pt x="316" y="289"/>
                    <a:pt x="324" y="189"/>
                    <a:pt x="336" y="100"/>
                  </a:cubicBezTo>
                  <a:cubicBezTo>
                    <a:pt x="346" y="43"/>
                    <a:pt x="298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366600" y="700990"/>
              <a:ext cx="30946" cy="21881"/>
            </a:xfrm>
            <a:custGeom>
              <a:rect b="b" l="l" r="r" t="t"/>
              <a:pathLst>
                <a:path extrusionOk="0" h="280" w="396">
                  <a:moveTo>
                    <a:pt x="147" y="1"/>
                  </a:moveTo>
                  <a:cubicBezTo>
                    <a:pt x="80" y="1"/>
                    <a:pt x="11" y="45"/>
                    <a:pt x="3" y="116"/>
                  </a:cubicBezTo>
                  <a:cubicBezTo>
                    <a:pt x="1" y="142"/>
                    <a:pt x="1" y="162"/>
                    <a:pt x="9" y="188"/>
                  </a:cubicBezTo>
                  <a:cubicBezTo>
                    <a:pt x="30" y="243"/>
                    <a:pt x="86" y="279"/>
                    <a:pt x="143" y="279"/>
                  </a:cubicBezTo>
                  <a:cubicBezTo>
                    <a:pt x="158" y="279"/>
                    <a:pt x="173" y="277"/>
                    <a:pt x="187" y="271"/>
                  </a:cubicBezTo>
                  <a:cubicBezTo>
                    <a:pt x="253" y="248"/>
                    <a:pt x="321" y="217"/>
                    <a:pt x="370" y="168"/>
                  </a:cubicBezTo>
                  <a:cubicBezTo>
                    <a:pt x="396" y="142"/>
                    <a:pt x="393" y="88"/>
                    <a:pt x="362" y="65"/>
                  </a:cubicBezTo>
                  <a:cubicBezTo>
                    <a:pt x="304" y="28"/>
                    <a:pt x="233" y="10"/>
                    <a:pt x="164" y="2"/>
                  </a:cubicBezTo>
                  <a:cubicBezTo>
                    <a:pt x="158" y="1"/>
                    <a:pt x="152" y="1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403564" y="579705"/>
              <a:ext cx="33213" cy="23835"/>
            </a:xfrm>
            <a:custGeom>
              <a:rect b="b" l="l" r="r" t="t"/>
              <a:pathLst>
                <a:path extrusionOk="0" h="305" w="425">
                  <a:moveTo>
                    <a:pt x="161" y="1"/>
                  </a:moveTo>
                  <a:cubicBezTo>
                    <a:pt x="63" y="4"/>
                    <a:pt x="0" y="118"/>
                    <a:pt x="32" y="204"/>
                  </a:cubicBezTo>
                  <a:cubicBezTo>
                    <a:pt x="54" y="265"/>
                    <a:pt x="117" y="305"/>
                    <a:pt x="180" y="305"/>
                  </a:cubicBezTo>
                  <a:cubicBezTo>
                    <a:pt x="209" y="305"/>
                    <a:pt x="237" y="297"/>
                    <a:pt x="261" y="279"/>
                  </a:cubicBezTo>
                  <a:cubicBezTo>
                    <a:pt x="287" y="259"/>
                    <a:pt x="316" y="233"/>
                    <a:pt x="338" y="207"/>
                  </a:cubicBezTo>
                  <a:cubicBezTo>
                    <a:pt x="356" y="190"/>
                    <a:pt x="367" y="167"/>
                    <a:pt x="384" y="150"/>
                  </a:cubicBezTo>
                  <a:cubicBezTo>
                    <a:pt x="424" y="110"/>
                    <a:pt x="396" y="30"/>
                    <a:pt x="338" y="24"/>
                  </a:cubicBezTo>
                  <a:cubicBezTo>
                    <a:pt x="313" y="21"/>
                    <a:pt x="290" y="12"/>
                    <a:pt x="267" y="7"/>
                  </a:cubicBezTo>
                  <a:cubicBezTo>
                    <a:pt x="232" y="1"/>
                    <a:pt x="19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498904" y="425597"/>
              <a:ext cx="35948" cy="26570"/>
            </a:xfrm>
            <a:custGeom>
              <a:rect b="b" l="l" r="r" t="t"/>
              <a:pathLst>
                <a:path extrusionOk="0" h="340" w="460">
                  <a:moveTo>
                    <a:pt x="376" y="1"/>
                  </a:moveTo>
                  <a:cubicBezTo>
                    <a:pt x="373" y="1"/>
                    <a:pt x="369" y="1"/>
                    <a:pt x="365" y="2"/>
                  </a:cubicBezTo>
                  <a:cubicBezTo>
                    <a:pt x="307" y="13"/>
                    <a:pt x="253" y="16"/>
                    <a:pt x="204" y="19"/>
                  </a:cubicBezTo>
                  <a:cubicBezTo>
                    <a:pt x="104" y="22"/>
                    <a:pt x="30" y="88"/>
                    <a:pt x="9" y="182"/>
                  </a:cubicBezTo>
                  <a:cubicBezTo>
                    <a:pt x="1" y="234"/>
                    <a:pt x="30" y="303"/>
                    <a:pt x="81" y="320"/>
                  </a:cubicBezTo>
                  <a:cubicBezTo>
                    <a:pt x="111" y="331"/>
                    <a:pt x="138" y="340"/>
                    <a:pt x="167" y="340"/>
                  </a:cubicBezTo>
                  <a:cubicBezTo>
                    <a:pt x="183" y="340"/>
                    <a:pt x="199" y="337"/>
                    <a:pt x="216" y="331"/>
                  </a:cubicBezTo>
                  <a:cubicBezTo>
                    <a:pt x="264" y="317"/>
                    <a:pt x="305" y="283"/>
                    <a:pt x="330" y="242"/>
                  </a:cubicBezTo>
                  <a:cubicBezTo>
                    <a:pt x="356" y="205"/>
                    <a:pt x="388" y="159"/>
                    <a:pt x="425" y="116"/>
                  </a:cubicBezTo>
                  <a:cubicBezTo>
                    <a:pt x="460" y="76"/>
                    <a:pt x="432" y="1"/>
                    <a:pt x="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423491" y="476862"/>
              <a:ext cx="27586" cy="24226"/>
            </a:xfrm>
            <a:custGeom>
              <a:rect b="b" l="l" r="r" t="t"/>
              <a:pathLst>
                <a:path extrusionOk="0" h="310" w="353">
                  <a:moveTo>
                    <a:pt x="193" y="1"/>
                  </a:moveTo>
                  <a:cubicBezTo>
                    <a:pt x="164" y="1"/>
                    <a:pt x="137" y="5"/>
                    <a:pt x="106" y="13"/>
                  </a:cubicBezTo>
                  <a:cubicBezTo>
                    <a:pt x="46" y="33"/>
                    <a:pt x="0" y="105"/>
                    <a:pt x="9" y="168"/>
                  </a:cubicBezTo>
                  <a:cubicBezTo>
                    <a:pt x="18" y="237"/>
                    <a:pt x="66" y="288"/>
                    <a:pt x="132" y="303"/>
                  </a:cubicBezTo>
                  <a:cubicBezTo>
                    <a:pt x="151" y="307"/>
                    <a:pt x="170" y="310"/>
                    <a:pt x="189" y="310"/>
                  </a:cubicBezTo>
                  <a:cubicBezTo>
                    <a:pt x="196" y="310"/>
                    <a:pt x="203" y="309"/>
                    <a:pt x="209" y="308"/>
                  </a:cubicBezTo>
                  <a:cubicBezTo>
                    <a:pt x="287" y="300"/>
                    <a:pt x="347" y="240"/>
                    <a:pt x="350" y="159"/>
                  </a:cubicBezTo>
                  <a:cubicBezTo>
                    <a:pt x="353" y="91"/>
                    <a:pt x="298" y="5"/>
                    <a:pt x="221" y="2"/>
                  </a:cubicBezTo>
                  <a:cubicBezTo>
                    <a:pt x="211" y="1"/>
                    <a:pt x="202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907849" y="312283"/>
              <a:ext cx="27821" cy="21803"/>
            </a:xfrm>
            <a:custGeom>
              <a:rect b="b" l="l" r="r" t="t"/>
              <a:pathLst>
                <a:path extrusionOk="0" h="279" w="356">
                  <a:moveTo>
                    <a:pt x="228" y="1"/>
                  </a:moveTo>
                  <a:cubicBezTo>
                    <a:pt x="196" y="1"/>
                    <a:pt x="162" y="14"/>
                    <a:pt x="131" y="42"/>
                  </a:cubicBezTo>
                  <a:cubicBezTo>
                    <a:pt x="126" y="45"/>
                    <a:pt x="120" y="51"/>
                    <a:pt x="114" y="56"/>
                  </a:cubicBezTo>
                  <a:cubicBezTo>
                    <a:pt x="1" y="161"/>
                    <a:pt x="136" y="279"/>
                    <a:pt x="244" y="279"/>
                  </a:cubicBezTo>
                  <a:cubicBezTo>
                    <a:pt x="300" y="279"/>
                    <a:pt x="348" y="248"/>
                    <a:pt x="352" y="168"/>
                  </a:cubicBezTo>
                  <a:cubicBezTo>
                    <a:pt x="352" y="160"/>
                    <a:pt x="352" y="151"/>
                    <a:pt x="352" y="145"/>
                  </a:cubicBezTo>
                  <a:cubicBezTo>
                    <a:pt x="356" y="58"/>
                    <a:pt x="297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876434" y="479441"/>
              <a:ext cx="30087" cy="20787"/>
            </a:xfrm>
            <a:custGeom>
              <a:rect b="b" l="l" r="r" t="t"/>
              <a:pathLst>
                <a:path extrusionOk="0" h="266" w="385">
                  <a:moveTo>
                    <a:pt x="135" y="0"/>
                  </a:moveTo>
                  <a:cubicBezTo>
                    <a:pt x="81" y="0"/>
                    <a:pt x="34" y="26"/>
                    <a:pt x="18" y="81"/>
                  </a:cubicBezTo>
                  <a:cubicBezTo>
                    <a:pt x="0" y="129"/>
                    <a:pt x="23" y="198"/>
                    <a:pt x="78" y="218"/>
                  </a:cubicBezTo>
                  <a:cubicBezTo>
                    <a:pt x="128" y="237"/>
                    <a:pt x="187" y="265"/>
                    <a:pt x="244" y="265"/>
                  </a:cubicBezTo>
                  <a:cubicBezTo>
                    <a:pt x="264" y="265"/>
                    <a:pt x="284" y="262"/>
                    <a:pt x="304" y="253"/>
                  </a:cubicBezTo>
                  <a:cubicBezTo>
                    <a:pt x="339" y="238"/>
                    <a:pt x="361" y="215"/>
                    <a:pt x="373" y="178"/>
                  </a:cubicBezTo>
                  <a:cubicBezTo>
                    <a:pt x="384" y="146"/>
                    <a:pt x="382" y="106"/>
                    <a:pt x="361" y="78"/>
                  </a:cubicBezTo>
                  <a:cubicBezTo>
                    <a:pt x="327" y="40"/>
                    <a:pt x="287" y="18"/>
                    <a:pt x="235" y="9"/>
                  </a:cubicBezTo>
                  <a:cubicBezTo>
                    <a:pt x="207" y="3"/>
                    <a:pt x="175" y="3"/>
                    <a:pt x="144" y="0"/>
                  </a:cubicBezTo>
                  <a:cubicBezTo>
                    <a:pt x="141" y="0"/>
                    <a:pt x="138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23"/>
          <p:cNvSpPr/>
          <p:nvPr/>
        </p:nvSpPr>
        <p:spPr>
          <a:xfrm rot="2452822">
            <a:off x="-717805" y="3633338"/>
            <a:ext cx="2846141" cy="1832614"/>
          </a:xfrm>
          <a:custGeom>
            <a:rect b="b" l="l" r="r" t="t"/>
            <a:pathLst>
              <a:path extrusionOk="0" h="20047" w="31134">
                <a:moveTo>
                  <a:pt x="9226" y="0"/>
                </a:moveTo>
                <a:cubicBezTo>
                  <a:pt x="7908" y="0"/>
                  <a:pt x="6623" y="420"/>
                  <a:pt x="5559" y="1197"/>
                </a:cubicBezTo>
                <a:cubicBezTo>
                  <a:pt x="5559" y="1197"/>
                  <a:pt x="1259" y="4131"/>
                  <a:pt x="345" y="8987"/>
                </a:cubicBezTo>
                <a:cubicBezTo>
                  <a:pt x="1" y="10821"/>
                  <a:pt x="597" y="13102"/>
                  <a:pt x="1797" y="14526"/>
                </a:cubicBezTo>
                <a:cubicBezTo>
                  <a:pt x="3821" y="16920"/>
                  <a:pt x="7657" y="20047"/>
                  <a:pt x="13896" y="20047"/>
                </a:cubicBezTo>
                <a:cubicBezTo>
                  <a:pt x="14831" y="20047"/>
                  <a:pt x="15820" y="19977"/>
                  <a:pt x="16865" y="19823"/>
                </a:cubicBezTo>
                <a:cubicBezTo>
                  <a:pt x="23168" y="18895"/>
                  <a:pt x="26982" y="13898"/>
                  <a:pt x="29205" y="9228"/>
                </a:cubicBezTo>
                <a:cubicBezTo>
                  <a:pt x="31133" y="5177"/>
                  <a:pt x="28245" y="484"/>
                  <a:pt x="23758" y="369"/>
                </a:cubicBezTo>
                <a:lnTo>
                  <a:pt x="9381" y="2"/>
                </a:lnTo>
                <a:cubicBezTo>
                  <a:pt x="9329" y="1"/>
                  <a:pt x="9277" y="0"/>
                  <a:pt x="9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5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4"/>
          <p:cNvSpPr/>
          <p:nvPr/>
        </p:nvSpPr>
        <p:spPr>
          <a:xfrm rot="-2553531">
            <a:off x="-176525" y="4545085"/>
            <a:ext cx="961028" cy="916317"/>
          </a:xfrm>
          <a:custGeom>
            <a:rect b="b" l="l" r="r" t="t"/>
            <a:pathLst>
              <a:path extrusionOk="0" h="10174" w="8513">
                <a:moveTo>
                  <a:pt x="2841" y="0"/>
                </a:moveTo>
                <a:cubicBezTo>
                  <a:pt x="2788" y="0"/>
                  <a:pt x="2735" y="1"/>
                  <a:pt x="2682" y="2"/>
                </a:cubicBezTo>
                <a:cubicBezTo>
                  <a:pt x="1756" y="31"/>
                  <a:pt x="731" y="326"/>
                  <a:pt x="281" y="1137"/>
                </a:cubicBezTo>
                <a:cubicBezTo>
                  <a:pt x="17" y="1610"/>
                  <a:pt x="0" y="2177"/>
                  <a:pt x="23" y="2718"/>
                </a:cubicBezTo>
                <a:cubicBezTo>
                  <a:pt x="117" y="4976"/>
                  <a:pt x="1069" y="10093"/>
                  <a:pt x="4063" y="10173"/>
                </a:cubicBezTo>
                <a:cubicBezTo>
                  <a:pt x="4078" y="10174"/>
                  <a:pt x="4093" y="10174"/>
                  <a:pt x="4108" y="10174"/>
                </a:cubicBezTo>
                <a:cubicBezTo>
                  <a:pt x="4684" y="10174"/>
                  <a:pt x="5237" y="9906"/>
                  <a:pt x="5670" y="9520"/>
                </a:cubicBezTo>
                <a:cubicBezTo>
                  <a:pt x="6979" y="8354"/>
                  <a:pt x="7750" y="6271"/>
                  <a:pt x="8085" y="4598"/>
                </a:cubicBezTo>
                <a:cubicBezTo>
                  <a:pt x="8512" y="2443"/>
                  <a:pt x="6977" y="1022"/>
                  <a:pt x="5129" y="386"/>
                </a:cubicBezTo>
                <a:cubicBezTo>
                  <a:pt x="4380" y="130"/>
                  <a:pt x="3582" y="0"/>
                  <a:pt x="28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4"/>
          <p:cNvSpPr/>
          <p:nvPr/>
        </p:nvSpPr>
        <p:spPr>
          <a:xfrm>
            <a:off x="8133674" y="-179024"/>
            <a:ext cx="1212431" cy="1085044"/>
          </a:xfrm>
          <a:custGeom>
            <a:rect b="b" l="l" r="r" t="t"/>
            <a:pathLst>
              <a:path extrusionOk="0" h="23611" w="26383">
                <a:moveTo>
                  <a:pt x="10960" y="0"/>
                </a:moveTo>
                <a:cubicBezTo>
                  <a:pt x="9622" y="0"/>
                  <a:pt x="8321" y="95"/>
                  <a:pt x="7118" y="260"/>
                </a:cubicBezTo>
                <a:cubicBezTo>
                  <a:pt x="6000" y="415"/>
                  <a:pt x="4883" y="724"/>
                  <a:pt x="3889" y="1249"/>
                </a:cubicBezTo>
                <a:cubicBezTo>
                  <a:pt x="3444" y="1484"/>
                  <a:pt x="3023" y="1761"/>
                  <a:pt x="2639" y="2088"/>
                </a:cubicBezTo>
                <a:cubicBezTo>
                  <a:pt x="857" y="3595"/>
                  <a:pt x="1" y="6019"/>
                  <a:pt x="95" y="8348"/>
                </a:cubicBezTo>
                <a:cubicBezTo>
                  <a:pt x="190" y="10678"/>
                  <a:pt x="1152" y="12912"/>
                  <a:pt x="2502" y="14812"/>
                </a:cubicBezTo>
                <a:cubicBezTo>
                  <a:pt x="4459" y="17568"/>
                  <a:pt x="6983" y="19817"/>
                  <a:pt x="10040" y="21238"/>
                </a:cubicBezTo>
                <a:cubicBezTo>
                  <a:pt x="12544" y="22405"/>
                  <a:pt x="15452" y="23324"/>
                  <a:pt x="18208" y="23574"/>
                </a:cubicBezTo>
                <a:cubicBezTo>
                  <a:pt x="18482" y="23598"/>
                  <a:pt x="18758" y="23611"/>
                  <a:pt x="19034" y="23611"/>
                </a:cubicBezTo>
                <a:cubicBezTo>
                  <a:pt x="21400" y="23611"/>
                  <a:pt x="23756" y="22683"/>
                  <a:pt x="24792" y="20402"/>
                </a:cubicBezTo>
                <a:cubicBezTo>
                  <a:pt x="25658" y="18499"/>
                  <a:pt x="25904" y="16113"/>
                  <a:pt x="26130" y="14050"/>
                </a:cubicBezTo>
                <a:cubicBezTo>
                  <a:pt x="26383" y="11752"/>
                  <a:pt x="26334" y="9363"/>
                  <a:pt x="25417" y="7205"/>
                </a:cubicBezTo>
                <a:cubicBezTo>
                  <a:pt x="23094" y="1742"/>
                  <a:pt x="16688" y="0"/>
                  <a:pt x="1096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4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6" name="Google Shape;576;p24"/>
          <p:cNvSpPr txBox="1"/>
          <p:nvPr>
            <p:ph idx="1" type="subTitle"/>
          </p:nvPr>
        </p:nvSpPr>
        <p:spPr>
          <a:xfrm>
            <a:off x="713100" y="1306300"/>
            <a:ext cx="77178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lphaLcPeriod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romanLcPeriod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lphaLcPeriod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romanLcPeriod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lphaLcPeriod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romanLcPeriod"/>
              <a:defRPr sz="2100"/>
            </a:lvl9pPr>
          </a:lstStyle>
          <a:p/>
        </p:txBody>
      </p:sp>
      <p:sp>
        <p:nvSpPr>
          <p:cNvPr id="577" name="Google Shape;577;p24"/>
          <p:cNvSpPr/>
          <p:nvPr/>
        </p:nvSpPr>
        <p:spPr>
          <a:xfrm>
            <a:off x="8532826" y="4098925"/>
            <a:ext cx="1289634" cy="1541310"/>
          </a:xfrm>
          <a:custGeom>
            <a:rect b="b" l="l" r="r" t="t"/>
            <a:pathLst>
              <a:path extrusionOk="0" h="10174" w="8513">
                <a:moveTo>
                  <a:pt x="2841" y="0"/>
                </a:moveTo>
                <a:cubicBezTo>
                  <a:pt x="2788" y="0"/>
                  <a:pt x="2735" y="1"/>
                  <a:pt x="2682" y="2"/>
                </a:cubicBezTo>
                <a:cubicBezTo>
                  <a:pt x="1756" y="31"/>
                  <a:pt x="731" y="326"/>
                  <a:pt x="281" y="1137"/>
                </a:cubicBezTo>
                <a:cubicBezTo>
                  <a:pt x="17" y="1610"/>
                  <a:pt x="0" y="2177"/>
                  <a:pt x="23" y="2718"/>
                </a:cubicBezTo>
                <a:cubicBezTo>
                  <a:pt x="117" y="4976"/>
                  <a:pt x="1069" y="10093"/>
                  <a:pt x="4063" y="10173"/>
                </a:cubicBezTo>
                <a:cubicBezTo>
                  <a:pt x="4078" y="10174"/>
                  <a:pt x="4093" y="10174"/>
                  <a:pt x="4108" y="10174"/>
                </a:cubicBezTo>
                <a:cubicBezTo>
                  <a:pt x="4684" y="10174"/>
                  <a:pt x="5237" y="9906"/>
                  <a:pt x="5670" y="9520"/>
                </a:cubicBezTo>
                <a:cubicBezTo>
                  <a:pt x="6979" y="8354"/>
                  <a:pt x="7750" y="6271"/>
                  <a:pt x="8085" y="4598"/>
                </a:cubicBezTo>
                <a:cubicBezTo>
                  <a:pt x="8512" y="2443"/>
                  <a:pt x="6977" y="1022"/>
                  <a:pt x="5129" y="386"/>
                </a:cubicBezTo>
                <a:cubicBezTo>
                  <a:pt x="4380" y="130"/>
                  <a:pt x="3582" y="0"/>
                  <a:pt x="28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6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5"/>
          <p:cNvSpPr txBox="1"/>
          <p:nvPr>
            <p:ph hasCustomPrompt="1" type="title"/>
          </p:nvPr>
        </p:nvSpPr>
        <p:spPr>
          <a:xfrm>
            <a:off x="4066800" y="540175"/>
            <a:ext cx="4364100" cy="6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0" name="Google Shape;580;p25"/>
          <p:cNvSpPr txBox="1"/>
          <p:nvPr>
            <p:ph idx="1" type="subTitle"/>
          </p:nvPr>
        </p:nvSpPr>
        <p:spPr>
          <a:xfrm>
            <a:off x="4066800" y="1216750"/>
            <a:ext cx="4364100" cy="3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1" name="Google Shape;581;p25"/>
          <p:cNvSpPr txBox="1"/>
          <p:nvPr>
            <p:ph hasCustomPrompt="1" idx="2" type="title"/>
          </p:nvPr>
        </p:nvSpPr>
        <p:spPr>
          <a:xfrm>
            <a:off x="2389950" y="2070525"/>
            <a:ext cx="4364100" cy="6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2" name="Google Shape;582;p25"/>
          <p:cNvSpPr txBox="1"/>
          <p:nvPr>
            <p:ph idx="3" type="subTitle"/>
          </p:nvPr>
        </p:nvSpPr>
        <p:spPr>
          <a:xfrm>
            <a:off x="2389950" y="2747025"/>
            <a:ext cx="4364100" cy="3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3" name="Google Shape;583;p25"/>
          <p:cNvSpPr txBox="1"/>
          <p:nvPr>
            <p:ph hasCustomPrompt="1" idx="4" type="title"/>
          </p:nvPr>
        </p:nvSpPr>
        <p:spPr>
          <a:xfrm>
            <a:off x="713100" y="3578150"/>
            <a:ext cx="4364100" cy="6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4" name="Google Shape;584;p25"/>
          <p:cNvSpPr txBox="1"/>
          <p:nvPr>
            <p:ph idx="5" type="subTitle"/>
          </p:nvPr>
        </p:nvSpPr>
        <p:spPr>
          <a:xfrm>
            <a:off x="713100" y="4254650"/>
            <a:ext cx="4364100" cy="3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5" name="Google Shape;585;p25"/>
          <p:cNvSpPr/>
          <p:nvPr/>
        </p:nvSpPr>
        <p:spPr>
          <a:xfrm flipH="1" rot="10559139">
            <a:off x="6274249" y="-267162"/>
            <a:ext cx="3516318" cy="970221"/>
          </a:xfrm>
          <a:custGeom>
            <a:rect b="b" l="l" r="r" t="t"/>
            <a:pathLst>
              <a:path extrusionOk="0" h="11236" w="40722">
                <a:moveTo>
                  <a:pt x="19222" y="1"/>
                </a:moveTo>
                <a:cubicBezTo>
                  <a:pt x="6042" y="1"/>
                  <a:pt x="0" y="11235"/>
                  <a:pt x="0" y="11235"/>
                </a:cubicBezTo>
                <a:lnTo>
                  <a:pt x="40722" y="9049"/>
                </a:lnTo>
                <a:cubicBezTo>
                  <a:pt x="40722" y="9049"/>
                  <a:pt x="35399" y="1139"/>
                  <a:pt x="20990" y="67"/>
                </a:cubicBezTo>
                <a:cubicBezTo>
                  <a:pt x="20387" y="22"/>
                  <a:pt x="19798" y="1"/>
                  <a:pt x="1922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6" name="Google Shape;586;p25"/>
          <p:cNvGrpSpPr/>
          <p:nvPr/>
        </p:nvGrpSpPr>
        <p:grpSpPr>
          <a:xfrm rot="10800000">
            <a:off x="281126" y="-299754"/>
            <a:ext cx="1850003" cy="1222660"/>
            <a:chOff x="-79055" y="4443125"/>
            <a:chExt cx="1272266" cy="840836"/>
          </a:xfrm>
        </p:grpSpPr>
        <p:sp>
          <p:nvSpPr>
            <p:cNvPr id="587" name="Google Shape;587;p25"/>
            <p:cNvSpPr/>
            <p:nvPr/>
          </p:nvSpPr>
          <p:spPr>
            <a:xfrm>
              <a:off x="-79055" y="4443125"/>
              <a:ext cx="1272266" cy="840836"/>
            </a:xfrm>
            <a:custGeom>
              <a:rect b="b" l="l" r="r" t="t"/>
              <a:pathLst>
                <a:path extrusionOk="0" h="11064" w="16742">
                  <a:moveTo>
                    <a:pt x="7838" y="0"/>
                  </a:moveTo>
                  <a:cubicBezTo>
                    <a:pt x="6841" y="0"/>
                    <a:pt x="5823" y="88"/>
                    <a:pt x="4848" y="354"/>
                  </a:cubicBezTo>
                  <a:cubicBezTo>
                    <a:pt x="2888" y="893"/>
                    <a:pt x="1358" y="2148"/>
                    <a:pt x="760" y="3712"/>
                  </a:cubicBezTo>
                  <a:cubicBezTo>
                    <a:pt x="439" y="4551"/>
                    <a:pt x="376" y="5457"/>
                    <a:pt x="318" y="6333"/>
                  </a:cubicBezTo>
                  <a:lnTo>
                    <a:pt x="0" y="11061"/>
                  </a:lnTo>
                  <a:lnTo>
                    <a:pt x="26" y="11064"/>
                  </a:lnTo>
                  <a:lnTo>
                    <a:pt x="344" y="6336"/>
                  </a:lnTo>
                  <a:cubicBezTo>
                    <a:pt x="404" y="5460"/>
                    <a:pt x="464" y="4557"/>
                    <a:pt x="785" y="3721"/>
                  </a:cubicBezTo>
                  <a:cubicBezTo>
                    <a:pt x="1381" y="2165"/>
                    <a:pt x="2903" y="916"/>
                    <a:pt x="4854" y="380"/>
                  </a:cubicBezTo>
                  <a:cubicBezTo>
                    <a:pt x="5824" y="114"/>
                    <a:pt x="6837" y="27"/>
                    <a:pt x="7830" y="27"/>
                  </a:cubicBezTo>
                  <a:cubicBezTo>
                    <a:pt x="8680" y="27"/>
                    <a:pt x="9514" y="91"/>
                    <a:pt x="10292" y="162"/>
                  </a:cubicBezTo>
                  <a:cubicBezTo>
                    <a:pt x="11283" y="251"/>
                    <a:pt x="12231" y="380"/>
                    <a:pt x="12942" y="964"/>
                  </a:cubicBezTo>
                  <a:cubicBezTo>
                    <a:pt x="14082" y="1901"/>
                    <a:pt x="14618" y="3317"/>
                    <a:pt x="15137" y="4686"/>
                  </a:cubicBezTo>
                  <a:cubicBezTo>
                    <a:pt x="15240" y="4958"/>
                    <a:pt x="15346" y="5242"/>
                    <a:pt x="15455" y="5511"/>
                  </a:cubicBezTo>
                  <a:cubicBezTo>
                    <a:pt x="16140" y="7204"/>
                    <a:pt x="16432" y="9035"/>
                    <a:pt x="16713" y="10809"/>
                  </a:cubicBezTo>
                  <a:lnTo>
                    <a:pt x="16741" y="10803"/>
                  </a:lnTo>
                  <a:cubicBezTo>
                    <a:pt x="16458" y="9030"/>
                    <a:pt x="16165" y="7199"/>
                    <a:pt x="15481" y="5500"/>
                  </a:cubicBezTo>
                  <a:cubicBezTo>
                    <a:pt x="15372" y="5230"/>
                    <a:pt x="15266" y="4950"/>
                    <a:pt x="15162" y="4675"/>
                  </a:cubicBezTo>
                  <a:cubicBezTo>
                    <a:pt x="14644" y="3302"/>
                    <a:pt x="14105" y="1884"/>
                    <a:pt x="12959" y="944"/>
                  </a:cubicBezTo>
                  <a:cubicBezTo>
                    <a:pt x="12240" y="354"/>
                    <a:pt x="11289" y="225"/>
                    <a:pt x="10295" y="133"/>
                  </a:cubicBezTo>
                  <a:cubicBezTo>
                    <a:pt x="9518" y="64"/>
                    <a:pt x="8686" y="0"/>
                    <a:pt x="78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-21" y="4522768"/>
              <a:ext cx="1103107" cy="740520"/>
            </a:xfrm>
            <a:custGeom>
              <a:rect b="b" l="l" r="r" t="t"/>
              <a:pathLst>
                <a:path extrusionOk="0" h="9744" w="14516">
                  <a:moveTo>
                    <a:pt x="7578" y="1"/>
                  </a:moveTo>
                  <a:cubicBezTo>
                    <a:pt x="7522" y="1"/>
                    <a:pt x="7468" y="1"/>
                    <a:pt x="7415" y="2"/>
                  </a:cubicBezTo>
                  <a:cubicBezTo>
                    <a:pt x="6117" y="25"/>
                    <a:pt x="4860" y="337"/>
                    <a:pt x="3693" y="673"/>
                  </a:cubicBezTo>
                  <a:cubicBezTo>
                    <a:pt x="2914" y="896"/>
                    <a:pt x="2106" y="1163"/>
                    <a:pt x="1545" y="1741"/>
                  </a:cubicBezTo>
                  <a:cubicBezTo>
                    <a:pt x="914" y="2389"/>
                    <a:pt x="694" y="3314"/>
                    <a:pt x="536" y="4131"/>
                  </a:cubicBezTo>
                  <a:cubicBezTo>
                    <a:pt x="178" y="5976"/>
                    <a:pt x="0" y="7864"/>
                    <a:pt x="3" y="9744"/>
                  </a:cubicBezTo>
                  <a:lnTo>
                    <a:pt x="32" y="9744"/>
                  </a:lnTo>
                  <a:cubicBezTo>
                    <a:pt x="26" y="7867"/>
                    <a:pt x="207" y="5979"/>
                    <a:pt x="562" y="4137"/>
                  </a:cubicBezTo>
                  <a:cubicBezTo>
                    <a:pt x="719" y="3323"/>
                    <a:pt x="940" y="2400"/>
                    <a:pt x="1565" y="1759"/>
                  </a:cubicBezTo>
                  <a:cubicBezTo>
                    <a:pt x="2121" y="1186"/>
                    <a:pt x="2926" y="919"/>
                    <a:pt x="3699" y="698"/>
                  </a:cubicBezTo>
                  <a:cubicBezTo>
                    <a:pt x="4865" y="366"/>
                    <a:pt x="6120" y="54"/>
                    <a:pt x="7415" y="28"/>
                  </a:cubicBezTo>
                  <a:cubicBezTo>
                    <a:pt x="7462" y="27"/>
                    <a:pt x="7510" y="27"/>
                    <a:pt x="7559" y="27"/>
                  </a:cubicBezTo>
                  <a:cubicBezTo>
                    <a:pt x="8525" y="27"/>
                    <a:pt x="9860" y="199"/>
                    <a:pt x="11014" y="979"/>
                  </a:cubicBezTo>
                  <a:cubicBezTo>
                    <a:pt x="11991" y="1641"/>
                    <a:pt x="12779" y="2698"/>
                    <a:pt x="13355" y="4122"/>
                  </a:cubicBezTo>
                  <a:cubicBezTo>
                    <a:pt x="14151" y="6085"/>
                    <a:pt x="14489" y="7231"/>
                    <a:pt x="14148" y="9251"/>
                  </a:cubicBezTo>
                  <a:lnTo>
                    <a:pt x="14174" y="9257"/>
                  </a:lnTo>
                  <a:cubicBezTo>
                    <a:pt x="14515" y="7231"/>
                    <a:pt x="14177" y="6082"/>
                    <a:pt x="13380" y="4111"/>
                  </a:cubicBezTo>
                  <a:cubicBezTo>
                    <a:pt x="12802" y="2681"/>
                    <a:pt x="12011" y="1621"/>
                    <a:pt x="11028" y="956"/>
                  </a:cubicBezTo>
                  <a:cubicBezTo>
                    <a:pt x="9879" y="178"/>
                    <a:pt x="8545" y="1"/>
                    <a:pt x="75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55683" y="4589644"/>
              <a:ext cx="937595" cy="663230"/>
            </a:xfrm>
            <a:custGeom>
              <a:rect b="b" l="l" r="r" t="t"/>
              <a:pathLst>
                <a:path extrusionOk="0" h="8727" w="12338">
                  <a:moveTo>
                    <a:pt x="6227" y="0"/>
                  </a:moveTo>
                  <a:cubicBezTo>
                    <a:pt x="4365" y="0"/>
                    <a:pt x="2480" y="1108"/>
                    <a:pt x="1379" y="2870"/>
                  </a:cubicBezTo>
                  <a:cubicBezTo>
                    <a:pt x="396" y="4443"/>
                    <a:pt x="1" y="6523"/>
                    <a:pt x="267" y="8726"/>
                  </a:cubicBezTo>
                  <a:lnTo>
                    <a:pt x="296" y="8723"/>
                  </a:lnTo>
                  <a:cubicBezTo>
                    <a:pt x="29" y="6526"/>
                    <a:pt x="422" y="4451"/>
                    <a:pt x="1402" y="2884"/>
                  </a:cubicBezTo>
                  <a:cubicBezTo>
                    <a:pt x="2497" y="1131"/>
                    <a:pt x="4374" y="26"/>
                    <a:pt x="6227" y="26"/>
                  </a:cubicBezTo>
                  <a:cubicBezTo>
                    <a:pt x="6294" y="26"/>
                    <a:pt x="6361" y="28"/>
                    <a:pt x="6427" y="30"/>
                  </a:cubicBezTo>
                  <a:cubicBezTo>
                    <a:pt x="7335" y="71"/>
                    <a:pt x="8249" y="377"/>
                    <a:pt x="8997" y="899"/>
                  </a:cubicBezTo>
                  <a:cubicBezTo>
                    <a:pt x="9453" y="1214"/>
                    <a:pt x="9874" y="1621"/>
                    <a:pt x="10287" y="2136"/>
                  </a:cubicBezTo>
                  <a:cubicBezTo>
                    <a:pt x="11688" y="3898"/>
                    <a:pt x="12338" y="6190"/>
                    <a:pt x="12063" y="8425"/>
                  </a:cubicBezTo>
                  <a:lnTo>
                    <a:pt x="12092" y="8428"/>
                  </a:lnTo>
                  <a:cubicBezTo>
                    <a:pt x="12223" y="7334"/>
                    <a:pt x="12132" y="6182"/>
                    <a:pt x="11825" y="5096"/>
                  </a:cubicBezTo>
                  <a:cubicBezTo>
                    <a:pt x="11519" y="4010"/>
                    <a:pt x="10994" y="2982"/>
                    <a:pt x="10307" y="2119"/>
                  </a:cubicBezTo>
                  <a:cubicBezTo>
                    <a:pt x="9894" y="1601"/>
                    <a:pt x="9470" y="1194"/>
                    <a:pt x="9014" y="876"/>
                  </a:cubicBezTo>
                  <a:cubicBezTo>
                    <a:pt x="8261" y="354"/>
                    <a:pt x="7344" y="42"/>
                    <a:pt x="6427" y="5"/>
                  </a:cubicBezTo>
                  <a:cubicBezTo>
                    <a:pt x="6360" y="2"/>
                    <a:pt x="6294" y="0"/>
                    <a:pt x="622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139505" y="4711388"/>
              <a:ext cx="772388" cy="528183"/>
            </a:xfrm>
            <a:custGeom>
              <a:rect b="b" l="l" r="r" t="t"/>
              <a:pathLst>
                <a:path extrusionOk="0" h="6950" w="10164">
                  <a:moveTo>
                    <a:pt x="6069" y="0"/>
                  </a:moveTo>
                  <a:cubicBezTo>
                    <a:pt x="5359" y="0"/>
                    <a:pt x="4563" y="152"/>
                    <a:pt x="3688" y="454"/>
                  </a:cubicBezTo>
                  <a:cubicBezTo>
                    <a:pt x="2961" y="703"/>
                    <a:pt x="1912" y="1130"/>
                    <a:pt x="1201" y="1932"/>
                  </a:cubicBezTo>
                  <a:cubicBezTo>
                    <a:pt x="668" y="2534"/>
                    <a:pt x="316" y="3336"/>
                    <a:pt x="150" y="4319"/>
                  </a:cubicBezTo>
                  <a:cubicBezTo>
                    <a:pt x="1" y="5190"/>
                    <a:pt x="18" y="6084"/>
                    <a:pt x="35" y="6949"/>
                  </a:cubicBezTo>
                  <a:lnTo>
                    <a:pt x="61" y="6949"/>
                  </a:lnTo>
                  <a:cubicBezTo>
                    <a:pt x="44" y="6084"/>
                    <a:pt x="30" y="5190"/>
                    <a:pt x="176" y="4325"/>
                  </a:cubicBezTo>
                  <a:cubicBezTo>
                    <a:pt x="342" y="3345"/>
                    <a:pt x="691" y="2548"/>
                    <a:pt x="1221" y="1953"/>
                  </a:cubicBezTo>
                  <a:cubicBezTo>
                    <a:pt x="1929" y="1153"/>
                    <a:pt x="2972" y="729"/>
                    <a:pt x="3697" y="480"/>
                  </a:cubicBezTo>
                  <a:cubicBezTo>
                    <a:pt x="4569" y="179"/>
                    <a:pt x="5361" y="28"/>
                    <a:pt x="6067" y="28"/>
                  </a:cubicBezTo>
                  <a:cubicBezTo>
                    <a:pt x="6739" y="28"/>
                    <a:pt x="7334" y="165"/>
                    <a:pt x="7848" y="437"/>
                  </a:cubicBezTo>
                  <a:cubicBezTo>
                    <a:pt x="8782" y="933"/>
                    <a:pt x="9507" y="1944"/>
                    <a:pt x="9837" y="3210"/>
                  </a:cubicBezTo>
                  <a:cubicBezTo>
                    <a:pt x="10138" y="4356"/>
                    <a:pt x="10112" y="5554"/>
                    <a:pt x="10086" y="6714"/>
                  </a:cubicBezTo>
                  <a:cubicBezTo>
                    <a:pt x="10086" y="6726"/>
                    <a:pt x="10092" y="6734"/>
                    <a:pt x="10100" y="6743"/>
                  </a:cubicBezTo>
                  <a:cubicBezTo>
                    <a:pt x="10103" y="6746"/>
                    <a:pt x="10109" y="6754"/>
                    <a:pt x="10109" y="6754"/>
                  </a:cubicBezTo>
                  <a:lnTo>
                    <a:pt x="10135" y="6754"/>
                  </a:lnTo>
                  <a:cubicBezTo>
                    <a:pt x="10135" y="6743"/>
                    <a:pt x="10129" y="6734"/>
                    <a:pt x="10120" y="6726"/>
                  </a:cubicBezTo>
                  <a:cubicBezTo>
                    <a:pt x="10118" y="6723"/>
                    <a:pt x="10112" y="6717"/>
                    <a:pt x="10112" y="6714"/>
                  </a:cubicBezTo>
                  <a:cubicBezTo>
                    <a:pt x="10138" y="5554"/>
                    <a:pt x="10163" y="4354"/>
                    <a:pt x="9865" y="3205"/>
                  </a:cubicBezTo>
                  <a:cubicBezTo>
                    <a:pt x="9533" y="1930"/>
                    <a:pt x="8803" y="913"/>
                    <a:pt x="7860" y="411"/>
                  </a:cubicBezTo>
                  <a:cubicBezTo>
                    <a:pt x="7343" y="137"/>
                    <a:pt x="6744" y="0"/>
                    <a:pt x="60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188066" y="4817781"/>
              <a:ext cx="683553" cy="404535"/>
            </a:xfrm>
            <a:custGeom>
              <a:rect b="b" l="l" r="r" t="t"/>
              <a:pathLst>
                <a:path extrusionOk="0" h="5323" w="8995">
                  <a:moveTo>
                    <a:pt x="5225" y="0"/>
                  </a:moveTo>
                  <a:cubicBezTo>
                    <a:pt x="5122" y="0"/>
                    <a:pt x="5017" y="1"/>
                    <a:pt x="4912" y="2"/>
                  </a:cubicBezTo>
                  <a:cubicBezTo>
                    <a:pt x="4227" y="8"/>
                    <a:pt x="3519" y="17"/>
                    <a:pt x="2837" y="160"/>
                  </a:cubicBezTo>
                  <a:cubicBezTo>
                    <a:pt x="2075" y="320"/>
                    <a:pt x="1442" y="644"/>
                    <a:pt x="1004" y="1094"/>
                  </a:cubicBezTo>
                  <a:cubicBezTo>
                    <a:pt x="413" y="1699"/>
                    <a:pt x="190" y="2512"/>
                    <a:pt x="107" y="3088"/>
                  </a:cubicBezTo>
                  <a:cubicBezTo>
                    <a:pt x="1" y="3825"/>
                    <a:pt x="52" y="4575"/>
                    <a:pt x="98" y="5303"/>
                  </a:cubicBezTo>
                  <a:lnTo>
                    <a:pt x="127" y="5300"/>
                  </a:lnTo>
                  <a:cubicBezTo>
                    <a:pt x="78" y="4575"/>
                    <a:pt x="29" y="3825"/>
                    <a:pt x="133" y="3091"/>
                  </a:cubicBezTo>
                  <a:cubicBezTo>
                    <a:pt x="216" y="2521"/>
                    <a:pt x="436" y="1713"/>
                    <a:pt x="1024" y="1111"/>
                  </a:cubicBezTo>
                  <a:cubicBezTo>
                    <a:pt x="1459" y="667"/>
                    <a:pt x="2087" y="346"/>
                    <a:pt x="2843" y="186"/>
                  </a:cubicBezTo>
                  <a:cubicBezTo>
                    <a:pt x="3525" y="43"/>
                    <a:pt x="4230" y="37"/>
                    <a:pt x="4912" y="28"/>
                  </a:cubicBezTo>
                  <a:cubicBezTo>
                    <a:pt x="5006" y="27"/>
                    <a:pt x="5099" y="27"/>
                    <a:pt x="5192" y="27"/>
                  </a:cubicBezTo>
                  <a:cubicBezTo>
                    <a:pt x="6163" y="27"/>
                    <a:pt x="7023" y="98"/>
                    <a:pt x="7714" y="593"/>
                  </a:cubicBezTo>
                  <a:cubicBezTo>
                    <a:pt x="8338" y="1040"/>
                    <a:pt x="8757" y="1839"/>
                    <a:pt x="8868" y="2782"/>
                  </a:cubicBezTo>
                  <a:cubicBezTo>
                    <a:pt x="8969" y="3633"/>
                    <a:pt x="8828" y="4489"/>
                    <a:pt x="8694" y="5317"/>
                  </a:cubicBezTo>
                  <a:lnTo>
                    <a:pt x="8722" y="5323"/>
                  </a:lnTo>
                  <a:cubicBezTo>
                    <a:pt x="8857" y="4492"/>
                    <a:pt x="8994" y="3633"/>
                    <a:pt x="8894" y="2776"/>
                  </a:cubicBezTo>
                  <a:cubicBezTo>
                    <a:pt x="8782" y="1828"/>
                    <a:pt x="8358" y="1022"/>
                    <a:pt x="7731" y="573"/>
                  </a:cubicBezTo>
                  <a:cubicBezTo>
                    <a:pt x="7040" y="78"/>
                    <a:pt x="6186" y="0"/>
                    <a:pt x="52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271888" y="4884049"/>
              <a:ext cx="498663" cy="339633"/>
            </a:xfrm>
            <a:custGeom>
              <a:rect b="b" l="l" r="r" t="t"/>
              <a:pathLst>
                <a:path extrusionOk="0" h="4469" w="6562">
                  <a:moveTo>
                    <a:pt x="3369" y="1"/>
                  </a:moveTo>
                  <a:cubicBezTo>
                    <a:pt x="2928" y="1"/>
                    <a:pt x="2481" y="51"/>
                    <a:pt x="2058" y="107"/>
                  </a:cubicBezTo>
                  <a:cubicBezTo>
                    <a:pt x="1608" y="168"/>
                    <a:pt x="1181" y="245"/>
                    <a:pt x="875" y="526"/>
                  </a:cubicBezTo>
                  <a:cubicBezTo>
                    <a:pt x="591" y="786"/>
                    <a:pt x="471" y="1170"/>
                    <a:pt x="382" y="1511"/>
                  </a:cubicBezTo>
                  <a:cubicBezTo>
                    <a:pt x="141" y="2428"/>
                    <a:pt x="12" y="3374"/>
                    <a:pt x="1" y="4322"/>
                  </a:cubicBezTo>
                  <a:lnTo>
                    <a:pt x="30" y="4322"/>
                  </a:lnTo>
                  <a:cubicBezTo>
                    <a:pt x="41" y="3377"/>
                    <a:pt x="167" y="2434"/>
                    <a:pt x="408" y="1517"/>
                  </a:cubicBezTo>
                  <a:cubicBezTo>
                    <a:pt x="497" y="1182"/>
                    <a:pt x="614" y="801"/>
                    <a:pt x="892" y="546"/>
                  </a:cubicBezTo>
                  <a:cubicBezTo>
                    <a:pt x="1193" y="271"/>
                    <a:pt x="1617" y="193"/>
                    <a:pt x="2061" y="133"/>
                  </a:cubicBezTo>
                  <a:cubicBezTo>
                    <a:pt x="2484" y="77"/>
                    <a:pt x="2931" y="26"/>
                    <a:pt x="3371" y="26"/>
                  </a:cubicBezTo>
                  <a:cubicBezTo>
                    <a:pt x="4021" y="26"/>
                    <a:pt x="4656" y="136"/>
                    <a:pt x="5184" y="494"/>
                  </a:cubicBezTo>
                  <a:cubicBezTo>
                    <a:pt x="5728" y="864"/>
                    <a:pt x="6138" y="1503"/>
                    <a:pt x="6341" y="2291"/>
                  </a:cubicBezTo>
                  <a:cubicBezTo>
                    <a:pt x="6522" y="3004"/>
                    <a:pt x="6528" y="3746"/>
                    <a:pt x="6536" y="4468"/>
                  </a:cubicBezTo>
                  <a:lnTo>
                    <a:pt x="6562" y="4468"/>
                  </a:lnTo>
                  <a:cubicBezTo>
                    <a:pt x="6556" y="3746"/>
                    <a:pt x="6548" y="2998"/>
                    <a:pt x="6367" y="2285"/>
                  </a:cubicBezTo>
                  <a:cubicBezTo>
                    <a:pt x="6164" y="1488"/>
                    <a:pt x="5748" y="847"/>
                    <a:pt x="5201" y="474"/>
                  </a:cubicBezTo>
                  <a:cubicBezTo>
                    <a:pt x="4667" y="111"/>
                    <a:pt x="4024" y="1"/>
                    <a:pt x="336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344007" y="4931622"/>
              <a:ext cx="380874" cy="298138"/>
            </a:xfrm>
            <a:custGeom>
              <a:rect b="b" l="l" r="r" t="t"/>
              <a:pathLst>
                <a:path extrusionOk="0" h="3923" w="5012">
                  <a:moveTo>
                    <a:pt x="2598" y="0"/>
                  </a:moveTo>
                  <a:cubicBezTo>
                    <a:pt x="2198" y="0"/>
                    <a:pt x="1781" y="136"/>
                    <a:pt x="1424" y="395"/>
                  </a:cubicBezTo>
                  <a:cubicBezTo>
                    <a:pt x="980" y="719"/>
                    <a:pt x="622" y="1232"/>
                    <a:pt x="390" y="1877"/>
                  </a:cubicBezTo>
                  <a:cubicBezTo>
                    <a:pt x="181" y="2453"/>
                    <a:pt x="89" y="3066"/>
                    <a:pt x="0" y="3659"/>
                  </a:cubicBezTo>
                  <a:lnTo>
                    <a:pt x="26" y="3662"/>
                  </a:lnTo>
                  <a:cubicBezTo>
                    <a:pt x="115" y="3071"/>
                    <a:pt x="206" y="2458"/>
                    <a:pt x="416" y="1885"/>
                  </a:cubicBezTo>
                  <a:cubicBezTo>
                    <a:pt x="645" y="1246"/>
                    <a:pt x="1000" y="739"/>
                    <a:pt x="1441" y="418"/>
                  </a:cubicBezTo>
                  <a:cubicBezTo>
                    <a:pt x="1793" y="162"/>
                    <a:pt x="2205" y="28"/>
                    <a:pt x="2599" y="28"/>
                  </a:cubicBezTo>
                  <a:cubicBezTo>
                    <a:pt x="2791" y="28"/>
                    <a:pt x="2980" y="60"/>
                    <a:pt x="3155" y="126"/>
                  </a:cubicBezTo>
                  <a:cubicBezTo>
                    <a:pt x="3610" y="298"/>
                    <a:pt x="3914" y="659"/>
                    <a:pt x="4089" y="931"/>
                  </a:cubicBezTo>
                  <a:cubicBezTo>
                    <a:pt x="4327" y="1301"/>
                    <a:pt x="4470" y="1722"/>
                    <a:pt x="4579" y="2086"/>
                  </a:cubicBezTo>
                  <a:cubicBezTo>
                    <a:pt x="4756" y="2685"/>
                    <a:pt x="4894" y="3304"/>
                    <a:pt x="4983" y="3922"/>
                  </a:cubicBezTo>
                  <a:lnTo>
                    <a:pt x="5011" y="3920"/>
                  </a:lnTo>
                  <a:cubicBezTo>
                    <a:pt x="4920" y="3298"/>
                    <a:pt x="4782" y="2679"/>
                    <a:pt x="4604" y="2080"/>
                  </a:cubicBezTo>
                  <a:cubicBezTo>
                    <a:pt x="4493" y="1713"/>
                    <a:pt x="4349" y="1289"/>
                    <a:pt x="4112" y="917"/>
                  </a:cubicBezTo>
                  <a:cubicBezTo>
                    <a:pt x="3937" y="642"/>
                    <a:pt x="3627" y="275"/>
                    <a:pt x="3166" y="100"/>
                  </a:cubicBezTo>
                  <a:cubicBezTo>
                    <a:pt x="2987" y="33"/>
                    <a:pt x="2794" y="0"/>
                    <a:pt x="259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409286" y="5014533"/>
              <a:ext cx="267494" cy="186498"/>
            </a:xfrm>
            <a:custGeom>
              <a:rect b="b" l="l" r="r" t="t"/>
              <a:pathLst>
                <a:path extrusionOk="0" h="2454" w="3520">
                  <a:moveTo>
                    <a:pt x="2094" y="0"/>
                  </a:moveTo>
                  <a:cubicBezTo>
                    <a:pt x="1873" y="0"/>
                    <a:pt x="1664" y="61"/>
                    <a:pt x="1505" y="124"/>
                  </a:cubicBezTo>
                  <a:cubicBezTo>
                    <a:pt x="611" y="482"/>
                    <a:pt x="1" y="1439"/>
                    <a:pt x="52" y="2399"/>
                  </a:cubicBezTo>
                  <a:lnTo>
                    <a:pt x="81" y="2399"/>
                  </a:lnTo>
                  <a:cubicBezTo>
                    <a:pt x="29" y="1448"/>
                    <a:pt x="631" y="502"/>
                    <a:pt x="1516" y="150"/>
                  </a:cubicBezTo>
                  <a:cubicBezTo>
                    <a:pt x="1672" y="87"/>
                    <a:pt x="1877" y="27"/>
                    <a:pt x="2092" y="27"/>
                  </a:cubicBezTo>
                  <a:cubicBezTo>
                    <a:pt x="2210" y="27"/>
                    <a:pt x="2330" y="45"/>
                    <a:pt x="2448" y="89"/>
                  </a:cubicBezTo>
                  <a:cubicBezTo>
                    <a:pt x="2806" y="221"/>
                    <a:pt x="3035" y="571"/>
                    <a:pt x="3161" y="837"/>
                  </a:cubicBezTo>
                  <a:cubicBezTo>
                    <a:pt x="3399" y="1333"/>
                    <a:pt x="3493" y="1906"/>
                    <a:pt x="3427" y="2450"/>
                  </a:cubicBezTo>
                  <a:lnTo>
                    <a:pt x="3453" y="2453"/>
                  </a:lnTo>
                  <a:cubicBezTo>
                    <a:pt x="3519" y="1903"/>
                    <a:pt x="3425" y="1324"/>
                    <a:pt x="3187" y="826"/>
                  </a:cubicBezTo>
                  <a:cubicBezTo>
                    <a:pt x="3001" y="436"/>
                    <a:pt x="2748" y="173"/>
                    <a:pt x="2459" y="64"/>
                  </a:cubicBezTo>
                  <a:cubicBezTo>
                    <a:pt x="2338" y="18"/>
                    <a:pt x="2214" y="0"/>
                    <a:pt x="209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434744" y="5096607"/>
              <a:ext cx="173187" cy="101989"/>
            </a:xfrm>
            <a:custGeom>
              <a:rect b="b" l="l" r="r" t="t"/>
              <a:pathLst>
                <a:path extrusionOk="0" h="1342" w="2279">
                  <a:moveTo>
                    <a:pt x="1366" y="1"/>
                  </a:moveTo>
                  <a:cubicBezTo>
                    <a:pt x="1364" y="1"/>
                    <a:pt x="1361" y="1"/>
                    <a:pt x="1359" y="1"/>
                  </a:cubicBezTo>
                  <a:cubicBezTo>
                    <a:pt x="1153" y="7"/>
                    <a:pt x="984" y="115"/>
                    <a:pt x="875" y="207"/>
                  </a:cubicBezTo>
                  <a:cubicBezTo>
                    <a:pt x="740" y="322"/>
                    <a:pt x="631" y="468"/>
                    <a:pt x="528" y="608"/>
                  </a:cubicBezTo>
                  <a:lnTo>
                    <a:pt x="1" y="1324"/>
                  </a:lnTo>
                  <a:lnTo>
                    <a:pt x="21" y="1342"/>
                  </a:lnTo>
                  <a:lnTo>
                    <a:pt x="551" y="623"/>
                  </a:lnTo>
                  <a:cubicBezTo>
                    <a:pt x="654" y="485"/>
                    <a:pt x="760" y="342"/>
                    <a:pt x="892" y="227"/>
                  </a:cubicBezTo>
                  <a:cubicBezTo>
                    <a:pt x="995" y="138"/>
                    <a:pt x="1161" y="32"/>
                    <a:pt x="1359" y="29"/>
                  </a:cubicBezTo>
                  <a:lnTo>
                    <a:pt x="1370" y="29"/>
                  </a:lnTo>
                  <a:cubicBezTo>
                    <a:pt x="1591" y="29"/>
                    <a:pt x="1815" y="161"/>
                    <a:pt x="1969" y="385"/>
                  </a:cubicBezTo>
                  <a:cubicBezTo>
                    <a:pt x="2113" y="588"/>
                    <a:pt x="2184" y="835"/>
                    <a:pt x="2253" y="1069"/>
                  </a:cubicBezTo>
                  <a:lnTo>
                    <a:pt x="2279" y="1061"/>
                  </a:lnTo>
                  <a:cubicBezTo>
                    <a:pt x="2210" y="823"/>
                    <a:pt x="2138" y="577"/>
                    <a:pt x="1992" y="370"/>
                  </a:cubicBezTo>
                  <a:cubicBezTo>
                    <a:pt x="1831" y="138"/>
                    <a:pt x="1596" y="1"/>
                    <a:pt x="13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6" name="Google Shape;596;p25"/>
          <p:cNvSpPr/>
          <p:nvPr/>
        </p:nvSpPr>
        <p:spPr>
          <a:xfrm>
            <a:off x="7414048" y="4031483"/>
            <a:ext cx="1848656" cy="1566757"/>
          </a:xfrm>
          <a:custGeom>
            <a:rect b="b" l="l" r="r" t="t"/>
            <a:pathLst>
              <a:path extrusionOk="0" h="30985" w="36560">
                <a:moveTo>
                  <a:pt x="11155" y="1"/>
                </a:moveTo>
                <a:cubicBezTo>
                  <a:pt x="8758" y="1"/>
                  <a:pt x="6449" y="483"/>
                  <a:pt x="4674" y="1789"/>
                </a:cubicBezTo>
                <a:cubicBezTo>
                  <a:pt x="3287" y="2809"/>
                  <a:pt x="2370" y="4359"/>
                  <a:pt x="1820" y="5989"/>
                </a:cubicBezTo>
                <a:cubicBezTo>
                  <a:pt x="78" y="11152"/>
                  <a:pt x="1" y="17808"/>
                  <a:pt x="2531" y="22710"/>
                </a:cubicBezTo>
                <a:cubicBezTo>
                  <a:pt x="5747" y="28941"/>
                  <a:pt x="12925" y="30985"/>
                  <a:pt x="19822" y="30985"/>
                </a:cubicBezTo>
                <a:cubicBezTo>
                  <a:pt x="22559" y="30985"/>
                  <a:pt x="25252" y="30663"/>
                  <a:pt x="27635" y="30153"/>
                </a:cubicBezTo>
                <a:cubicBezTo>
                  <a:pt x="29113" y="29838"/>
                  <a:pt x="30569" y="29314"/>
                  <a:pt x="31844" y="28512"/>
                </a:cubicBezTo>
                <a:cubicBezTo>
                  <a:pt x="32414" y="28156"/>
                  <a:pt x="32947" y="27744"/>
                  <a:pt x="33428" y="27268"/>
                </a:cubicBezTo>
                <a:cubicBezTo>
                  <a:pt x="35654" y="25082"/>
                  <a:pt x="36560" y="21764"/>
                  <a:pt x="36202" y="18664"/>
                </a:cubicBezTo>
                <a:cubicBezTo>
                  <a:pt x="35843" y="15567"/>
                  <a:pt x="34334" y="12685"/>
                  <a:pt x="32342" y="10281"/>
                </a:cubicBezTo>
                <a:cubicBezTo>
                  <a:pt x="29067" y="6324"/>
                  <a:pt x="24598" y="3322"/>
                  <a:pt x="19764" y="1620"/>
                </a:cubicBezTo>
                <a:cubicBezTo>
                  <a:pt x="17349" y="769"/>
                  <a:pt x="14181" y="1"/>
                  <a:pt x="1115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5"/>
          <p:cNvSpPr/>
          <p:nvPr/>
        </p:nvSpPr>
        <p:spPr>
          <a:xfrm>
            <a:off x="-100200" y="2295673"/>
            <a:ext cx="668028" cy="2756064"/>
          </a:xfrm>
          <a:custGeom>
            <a:rect b="b" l="l" r="r" t="t"/>
            <a:pathLst>
              <a:path extrusionOk="0" h="15521" w="3762">
                <a:moveTo>
                  <a:pt x="437" y="0"/>
                </a:moveTo>
                <a:cubicBezTo>
                  <a:pt x="104" y="0"/>
                  <a:pt x="161" y="825"/>
                  <a:pt x="157" y="1214"/>
                </a:cubicBezTo>
                <a:cubicBezTo>
                  <a:pt x="137" y="2795"/>
                  <a:pt x="123" y="4375"/>
                  <a:pt x="103" y="5955"/>
                </a:cubicBezTo>
                <a:cubicBezTo>
                  <a:pt x="69" y="9145"/>
                  <a:pt x="35" y="12330"/>
                  <a:pt x="1" y="15520"/>
                </a:cubicBezTo>
                <a:cubicBezTo>
                  <a:pt x="923" y="15296"/>
                  <a:pt x="1742" y="14628"/>
                  <a:pt x="2474" y="13877"/>
                </a:cubicBezTo>
                <a:cubicBezTo>
                  <a:pt x="3030" y="13306"/>
                  <a:pt x="3581" y="12599"/>
                  <a:pt x="3678" y="11701"/>
                </a:cubicBezTo>
                <a:cubicBezTo>
                  <a:pt x="3761" y="10911"/>
                  <a:pt x="3474" y="10136"/>
                  <a:pt x="3405" y="9340"/>
                </a:cubicBezTo>
                <a:cubicBezTo>
                  <a:pt x="3352" y="8687"/>
                  <a:pt x="3449" y="8028"/>
                  <a:pt x="3449" y="7370"/>
                </a:cubicBezTo>
                <a:cubicBezTo>
                  <a:pt x="3444" y="6653"/>
                  <a:pt x="3318" y="5946"/>
                  <a:pt x="3196" y="5243"/>
                </a:cubicBezTo>
                <a:cubicBezTo>
                  <a:pt x="3044" y="4414"/>
                  <a:pt x="2888" y="3556"/>
                  <a:pt x="2493" y="2863"/>
                </a:cubicBezTo>
                <a:cubicBezTo>
                  <a:pt x="2230" y="2400"/>
                  <a:pt x="1869" y="2039"/>
                  <a:pt x="1552" y="1634"/>
                </a:cubicBezTo>
                <a:cubicBezTo>
                  <a:pt x="1552" y="1561"/>
                  <a:pt x="723" y="131"/>
                  <a:pt x="635" y="73"/>
                </a:cubicBezTo>
                <a:cubicBezTo>
                  <a:pt x="557" y="23"/>
                  <a:pt x="491" y="0"/>
                  <a:pt x="4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0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6"/>
          <p:cNvSpPr/>
          <p:nvPr/>
        </p:nvSpPr>
        <p:spPr>
          <a:xfrm flipH="1" rot="-9730214">
            <a:off x="-576043" y="-681788"/>
            <a:ext cx="1334919" cy="1633919"/>
          </a:xfrm>
          <a:custGeom>
            <a:rect b="b" l="l" r="r" t="t"/>
            <a:pathLst>
              <a:path extrusionOk="0" h="23611" w="26383">
                <a:moveTo>
                  <a:pt x="10960" y="0"/>
                </a:moveTo>
                <a:cubicBezTo>
                  <a:pt x="9622" y="0"/>
                  <a:pt x="8321" y="95"/>
                  <a:pt x="7118" y="260"/>
                </a:cubicBezTo>
                <a:cubicBezTo>
                  <a:pt x="6000" y="415"/>
                  <a:pt x="4883" y="724"/>
                  <a:pt x="3889" y="1249"/>
                </a:cubicBezTo>
                <a:cubicBezTo>
                  <a:pt x="3444" y="1484"/>
                  <a:pt x="3023" y="1761"/>
                  <a:pt x="2639" y="2088"/>
                </a:cubicBezTo>
                <a:cubicBezTo>
                  <a:pt x="857" y="3595"/>
                  <a:pt x="1" y="6019"/>
                  <a:pt x="95" y="8348"/>
                </a:cubicBezTo>
                <a:cubicBezTo>
                  <a:pt x="190" y="10678"/>
                  <a:pt x="1152" y="12912"/>
                  <a:pt x="2502" y="14812"/>
                </a:cubicBezTo>
                <a:cubicBezTo>
                  <a:pt x="4459" y="17568"/>
                  <a:pt x="6983" y="19817"/>
                  <a:pt x="10040" y="21238"/>
                </a:cubicBezTo>
                <a:cubicBezTo>
                  <a:pt x="12544" y="22405"/>
                  <a:pt x="15452" y="23324"/>
                  <a:pt x="18208" y="23574"/>
                </a:cubicBezTo>
                <a:cubicBezTo>
                  <a:pt x="18482" y="23598"/>
                  <a:pt x="18758" y="23611"/>
                  <a:pt x="19034" y="23611"/>
                </a:cubicBezTo>
                <a:cubicBezTo>
                  <a:pt x="21400" y="23611"/>
                  <a:pt x="23756" y="22683"/>
                  <a:pt x="24792" y="20402"/>
                </a:cubicBezTo>
                <a:cubicBezTo>
                  <a:pt x="25658" y="18499"/>
                  <a:pt x="25904" y="16113"/>
                  <a:pt x="26130" y="14050"/>
                </a:cubicBezTo>
                <a:cubicBezTo>
                  <a:pt x="26383" y="11752"/>
                  <a:pt x="26334" y="9363"/>
                  <a:pt x="25417" y="7205"/>
                </a:cubicBezTo>
                <a:cubicBezTo>
                  <a:pt x="23094" y="1742"/>
                  <a:pt x="16688" y="0"/>
                  <a:pt x="109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6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1" name="Google Shape;601;p26"/>
          <p:cNvSpPr/>
          <p:nvPr/>
        </p:nvSpPr>
        <p:spPr>
          <a:xfrm flipH="1">
            <a:off x="8082381" y="4355550"/>
            <a:ext cx="1423544" cy="1107745"/>
          </a:xfrm>
          <a:custGeom>
            <a:rect b="b" l="l" r="r" t="t"/>
            <a:pathLst>
              <a:path extrusionOk="0" h="10174" w="8513">
                <a:moveTo>
                  <a:pt x="2841" y="0"/>
                </a:moveTo>
                <a:cubicBezTo>
                  <a:pt x="2788" y="0"/>
                  <a:pt x="2735" y="1"/>
                  <a:pt x="2682" y="2"/>
                </a:cubicBezTo>
                <a:cubicBezTo>
                  <a:pt x="1756" y="31"/>
                  <a:pt x="731" y="326"/>
                  <a:pt x="281" y="1137"/>
                </a:cubicBezTo>
                <a:cubicBezTo>
                  <a:pt x="17" y="1610"/>
                  <a:pt x="0" y="2177"/>
                  <a:pt x="23" y="2718"/>
                </a:cubicBezTo>
                <a:cubicBezTo>
                  <a:pt x="117" y="4976"/>
                  <a:pt x="1069" y="10093"/>
                  <a:pt x="4063" y="10173"/>
                </a:cubicBezTo>
                <a:cubicBezTo>
                  <a:pt x="4078" y="10174"/>
                  <a:pt x="4093" y="10174"/>
                  <a:pt x="4108" y="10174"/>
                </a:cubicBezTo>
                <a:cubicBezTo>
                  <a:pt x="4684" y="10174"/>
                  <a:pt x="5237" y="9906"/>
                  <a:pt x="5670" y="9520"/>
                </a:cubicBezTo>
                <a:cubicBezTo>
                  <a:pt x="6979" y="8354"/>
                  <a:pt x="7750" y="6271"/>
                  <a:pt x="8085" y="4598"/>
                </a:cubicBezTo>
                <a:cubicBezTo>
                  <a:pt x="8512" y="2443"/>
                  <a:pt x="6977" y="1022"/>
                  <a:pt x="5129" y="386"/>
                </a:cubicBezTo>
                <a:cubicBezTo>
                  <a:pt x="4380" y="130"/>
                  <a:pt x="3582" y="0"/>
                  <a:pt x="2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2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7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4" name="Google Shape;604;p27"/>
          <p:cNvSpPr/>
          <p:nvPr/>
        </p:nvSpPr>
        <p:spPr>
          <a:xfrm flipH="1" rot="2237460">
            <a:off x="-554162" y="4365298"/>
            <a:ext cx="1423544" cy="1107744"/>
          </a:xfrm>
          <a:custGeom>
            <a:rect b="b" l="l" r="r" t="t"/>
            <a:pathLst>
              <a:path extrusionOk="0" h="10174" w="8513">
                <a:moveTo>
                  <a:pt x="2841" y="0"/>
                </a:moveTo>
                <a:cubicBezTo>
                  <a:pt x="2788" y="0"/>
                  <a:pt x="2735" y="1"/>
                  <a:pt x="2682" y="2"/>
                </a:cubicBezTo>
                <a:cubicBezTo>
                  <a:pt x="1756" y="31"/>
                  <a:pt x="731" y="326"/>
                  <a:pt x="281" y="1137"/>
                </a:cubicBezTo>
                <a:cubicBezTo>
                  <a:pt x="17" y="1610"/>
                  <a:pt x="0" y="2177"/>
                  <a:pt x="23" y="2718"/>
                </a:cubicBezTo>
                <a:cubicBezTo>
                  <a:pt x="117" y="4976"/>
                  <a:pt x="1069" y="10093"/>
                  <a:pt x="4063" y="10173"/>
                </a:cubicBezTo>
                <a:cubicBezTo>
                  <a:pt x="4078" y="10174"/>
                  <a:pt x="4093" y="10174"/>
                  <a:pt x="4108" y="10174"/>
                </a:cubicBezTo>
                <a:cubicBezTo>
                  <a:pt x="4684" y="10174"/>
                  <a:pt x="5237" y="9906"/>
                  <a:pt x="5670" y="9520"/>
                </a:cubicBezTo>
                <a:cubicBezTo>
                  <a:pt x="6979" y="8354"/>
                  <a:pt x="7750" y="6271"/>
                  <a:pt x="8085" y="4598"/>
                </a:cubicBezTo>
                <a:cubicBezTo>
                  <a:pt x="8512" y="2443"/>
                  <a:pt x="6977" y="1022"/>
                  <a:pt x="5129" y="386"/>
                </a:cubicBezTo>
                <a:cubicBezTo>
                  <a:pt x="4380" y="130"/>
                  <a:pt x="3582" y="0"/>
                  <a:pt x="28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3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/>
          <p:nvPr/>
        </p:nvSpPr>
        <p:spPr>
          <a:xfrm rot="-1035427">
            <a:off x="-393569" y="-292645"/>
            <a:ext cx="1932624" cy="1244405"/>
          </a:xfrm>
          <a:custGeom>
            <a:rect b="b" l="l" r="r" t="t"/>
            <a:pathLst>
              <a:path extrusionOk="0" h="20047" w="31134">
                <a:moveTo>
                  <a:pt x="9226" y="0"/>
                </a:moveTo>
                <a:cubicBezTo>
                  <a:pt x="7908" y="0"/>
                  <a:pt x="6623" y="420"/>
                  <a:pt x="5559" y="1197"/>
                </a:cubicBezTo>
                <a:cubicBezTo>
                  <a:pt x="5559" y="1197"/>
                  <a:pt x="1259" y="4131"/>
                  <a:pt x="345" y="8987"/>
                </a:cubicBezTo>
                <a:cubicBezTo>
                  <a:pt x="1" y="10821"/>
                  <a:pt x="597" y="13102"/>
                  <a:pt x="1797" y="14526"/>
                </a:cubicBezTo>
                <a:cubicBezTo>
                  <a:pt x="3821" y="16920"/>
                  <a:pt x="7657" y="20047"/>
                  <a:pt x="13896" y="20047"/>
                </a:cubicBezTo>
                <a:cubicBezTo>
                  <a:pt x="14831" y="20047"/>
                  <a:pt x="15820" y="19977"/>
                  <a:pt x="16865" y="19823"/>
                </a:cubicBezTo>
                <a:cubicBezTo>
                  <a:pt x="23168" y="18895"/>
                  <a:pt x="26982" y="13898"/>
                  <a:pt x="29205" y="9228"/>
                </a:cubicBezTo>
                <a:cubicBezTo>
                  <a:pt x="31133" y="5177"/>
                  <a:pt x="28245" y="484"/>
                  <a:pt x="23758" y="369"/>
                </a:cubicBezTo>
                <a:lnTo>
                  <a:pt x="9381" y="2"/>
                </a:lnTo>
                <a:cubicBezTo>
                  <a:pt x="9329" y="1"/>
                  <a:pt x="9277" y="0"/>
                  <a:pt x="92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8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8" name="Google Shape;608;p28"/>
          <p:cNvSpPr/>
          <p:nvPr/>
        </p:nvSpPr>
        <p:spPr>
          <a:xfrm flipH="1">
            <a:off x="8182583" y="4537573"/>
            <a:ext cx="1275567" cy="992601"/>
          </a:xfrm>
          <a:custGeom>
            <a:rect b="b" l="l" r="r" t="t"/>
            <a:pathLst>
              <a:path extrusionOk="0" h="10174" w="8513">
                <a:moveTo>
                  <a:pt x="2841" y="0"/>
                </a:moveTo>
                <a:cubicBezTo>
                  <a:pt x="2788" y="0"/>
                  <a:pt x="2735" y="1"/>
                  <a:pt x="2682" y="2"/>
                </a:cubicBezTo>
                <a:cubicBezTo>
                  <a:pt x="1756" y="31"/>
                  <a:pt x="731" y="326"/>
                  <a:pt x="281" y="1137"/>
                </a:cubicBezTo>
                <a:cubicBezTo>
                  <a:pt x="17" y="1610"/>
                  <a:pt x="0" y="2177"/>
                  <a:pt x="23" y="2718"/>
                </a:cubicBezTo>
                <a:cubicBezTo>
                  <a:pt x="117" y="4976"/>
                  <a:pt x="1069" y="10093"/>
                  <a:pt x="4063" y="10173"/>
                </a:cubicBezTo>
                <a:cubicBezTo>
                  <a:pt x="4078" y="10174"/>
                  <a:pt x="4093" y="10174"/>
                  <a:pt x="4108" y="10174"/>
                </a:cubicBezTo>
                <a:cubicBezTo>
                  <a:pt x="4684" y="10174"/>
                  <a:pt x="5237" y="9906"/>
                  <a:pt x="5670" y="9520"/>
                </a:cubicBezTo>
                <a:cubicBezTo>
                  <a:pt x="6979" y="8354"/>
                  <a:pt x="7750" y="6271"/>
                  <a:pt x="8085" y="4598"/>
                </a:cubicBezTo>
                <a:cubicBezTo>
                  <a:pt x="8512" y="2443"/>
                  <a:pt x="6977" y="1022"/>
                  <a:pt x="5129" y="386"/>
                </a:cubicBezTo>
                <a:cubicBezTo>
                  <a:pt x="4380" y="130"/>
                  <a:pt x="3582" y="0"/>
                  <a:pt x="28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7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9"/>
          <p:cNvSpPr txBox="1"/>
          <p:nvPr>
            <p:ph type="title"/>
          </p:nvPr>
        </p:nvSpPr>
        <p:spPr>
          <a:xfrm>
            <a:off x="1853988" y="741941"/>
            <a:ext cx="54351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11" name="Google Shape;611;p29"/>
          <p:cNvSpPr txBox="1"/>
          <p:nvPr>
            <p:ph idx="1" type="subTitle"/>
          </p:nvPr>
        </p:nvSpPr>
        <p:spPr>
          <a:xfrm>
            <a:off x="1854912" y="1690441"/>
            <a:ext cx="5435100" cy="12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29"/>
          <p:cNvSpPr/>
          <p:nvPr/>
        </p:nvSpPr>
        <p:spPr>
          <a:xfrm rot="2452802">
            <a:off x="-462081" y="4242434"/>
            <a:ext cx="2210852" cy="1423555"/>
          </a:xfrm>
          <a:custGeom>
            <a:rect b="b" l="l" r="r" t="t"/>
            <a:pathLst>
              <a:path extrusionOk="0" h="20047" w="31134">
                <a:moveTo>
                  <a:pt x="9226" y="0"/>
                </a:moveTo>
                <a:cubicBezTo>
                  <a:pt x="7908" y="0"/>
                  <a:pt x="6623" y="420"/>
                  <a:pt x="5559" y="1197"/>
                </a:cubicBezTo>
                <a:cubicBezTo>
                  <a:pt x="5559" y="1197"/>
                  <a:pt x="1259" y="4131"/>
                  <a:pt x="345" y="8987"/>
                </a:cubicBezTo>
                <a:cubicBezTo>
                  <a:pt x="1" y="10821"/>
                  <a:pt x="597" y="13102"/>
                  <a:pt x="1797" y="14526"/>
                </a:cubicBezTo>
                <a:cubicBezTo>
                  <a:pt x="3821" y="16920"/>
                  <a:pt x="7657" y="20047"/>
                  <a:pt x="13896" y="20047"/>
                </a:cubicBezTo>
                <a:cubicBezTo>
                  <a:pt x="14831" y="20047"/>
                  <a:pt x="15820" y="19977"/>
                  <a:pt x="16865" y="19823"/>
                </a:cubicBezTo>
                <a:cubicBezTo>
                  <a:pt x="23168" y="18895"/>
                  <a:pt x="26982" y="13898"/>
                  <a:pt x="29205" y="9228"/>
                </a:cubicBezTo>
                <a:cubicBezTo>
                  <a:pt x="31133" y="5177"/>
                  <a:pt x="28245" y="484"/>
                  <a:pt x="23758" y="369"/>
                </a:cubicBezTo>
                <a:lnTo>
                  <a:pt x="9381" y="2"/>
                </a:lnTo>
                <a:cubicBezTo>
                  <a:pt x="9329" y="1"/>
                  <a:pt x="9277" y="0"/>
                  <a:pt x="92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9"/>
          <p:cNvSpPr/>
          <p:nvPr/>
        </p:nvSpPr>
        <p:spPr>
          <a:xfrm flipH="1">
            <a:off x="7678218" y="-146652"/>
            <a:ext cx="2653006" cy="1708255"/>
          </a:xfrm>
          <a:custGeom>
            <a:rect b="b" l="l" r="r" t="t"/>
            <a:pathLst>
              <a:path extrusionOk="0" h="20047" w="31134">
                <a:moveTo>
                  <a:pt x="9226" y="0"/>
                </a:moveTo>
                <a:cubicBezTo>
                  <a:pt x="7908" y="0"/>
                  <a:pt x="6623" y="420"/>
                  <a:pt x="5559" y="1197"/>
                </a:cubicBezTo>
                <a:cubicBezTo>
                  <a:pt x="5559" y="1197"/>
                  <a:pt x="1259" y="4131"/>
                  <a:pt x="345" y="8987"/>
                </a:cubicBezTo>
                <a:cubicBezTo>
                  <a:pt x="1" y="10821"/>
                  <a:pt x="597" y="13102"/>
                  <a:pt x="1797" y="14526"/>
                </a:cubicBezTo>
                <a:cubicBezTo>
                  <a:pt x="3821" y="16920"/>
                  <a:pt x="7657" y="20047"/>
                  <a:pt x="13896" y="20047"/>
                </a:cubicBezTo>
                <a:cubicBezTo>
                  <a:pt x="14831" y="20047"/>
                  <a:pt x="15820" y="19977"/>
                  <a:pt x="16865" y="19823"/>
                </a:cubicBezTo>
                <a:cubicBezTo>
                  <a:pt x="23168" y="18895"/>
                  <a:pt x="26982" y="13898"/>
                  <a:pt x="29205" y="9228"/>
                </a:cubicBezTo>
                <a:cubicBezTo>
                  <a:pt x="31133" y="5177"/>
                  <a:pt x="28245" y="484"/>
                  <a:pt x="23758" y="369"/>
                </a:cubicBezTo>
                <a:lnTo>
                  <a:pt x="9381" y="2"/>
                </a:lnTo>
                <a:cubicBezTo>
                  <a:pt x="9329" y="1"/>
                  <a:pt x="9277" y="0"/>
                  <a:pt x="922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9"/>
          <p:cNvSpPr txBox="1"/>
          <p:nvPr/>
        </p:nvSpPr>
        <p:spPr>
          <a:xfrm>
            <a:off x="2318550" y="3693650"/>
            <a:ext cx="45060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29"/>
          <p:cNvSpPr/>
          <p:nvPr/>
        </p:nvSpPr>
        <p:spPr>
          <a:xfrm rot="4026281">
            <a:off x="-240292" y="-229764"/>
            <a:ext cx="839432" cy="1003217"/>
          </a:xfrm>
          <a:custGeom>
            <a:rect b="b" l="l" r="r" t="t"/>
            <a:pathLst>
              <a:path extrusionOk="0" h="10174" w="8513">
                <a:moveTo>
                  <a:pt x="2841" y="0"/>
                </a:moveTo>
                <a:cubicBezTo>
                  <a:pt x="2788" y="0"/>
                  <a:pt x="2735" y="1"/>
                  <a:pt x="2682" y="2"/>
                </a:cubicBezTo>
                <a:cubicBezTo>
                  <a:pt x="1756" y="31"/>
                  <a:pt x="731" y="326"/>
                  <a:pt x="281" y="1137"/>
                </a:cubicBezTo>
                <a:cubicBezTo>
                  <a:pt x="17" y="1610"/>
                  <a:pt x="0" y="2177"/>
                  <a:pt x="23" y="2718"/>
                </a:cubicBezTo>
                <a:cubicBezTo>
                  <a:pt x="117" y="4976"/>
                  <a:pt x="1069" y="10093"/>
                  <a:pt x="4063" y="10173"/>
                </a:cubicBezTo>
                <a:cubicBezTo>
                  <a:pt x="4078" y="10174"/>
                  <a:pt x="4093" y="10174"/>
                  <a:pt x="4108" y="10174"/>
                </a:cubicBezTo>
                <a:cubicBezTo>
                  <a:pt x="4684" y="10174"/>
                  <a:pt x="5237" y="9906"/>
                  <a:pt x="5670" y="9520"/>
                </a:cubicBezTo>
                <a:cubicBezTo>
                  <a:pt x="6979" y="8354"/>
                  <a:pt x="7750" y="6271"/>
                  <a:pt x="8085" y="4598"/>
                </a:cubicBezTo>
                <a:cubicBezTo>
                  <a:pt x="8512" y="2443"/>
                  <a:pt x="6977" y="1022"/>
                  <a:pt x="5129" y="386"/>
                </a:cubicBezTo>
                <a:cubicBezTo>
                  <a:pt x="4380" y="130"/>
                  <a:pt x="3582" y="0"/>
                  <a:pt x="28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8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/>
          <p:nvPr/>
        </p:nvSpPr>
        <p:spPr>
          <a:xfrm>
            <a:off x="7699275" y="4604100"/>
            <a:ext cx="1743059" cy="984343"/>
          </a:xfrm>
          <a:custGeom>
            <a:rect b="b" l="l" r="r" t="t"/>
            <a:pathLst>
              <a:path extrusionOk="0" h="23611" w="26383">
                <a:moveTo>
                  <a:pt x="10960" y="0"/>
                </a:moveTo>
                <a:cubicBezTo>
                  <a:pt x="9622" y="0"/>
                  <a:pt x="8321" y="95"/>
                  <a:pt x="7118" y="260"/>
                </a:cubicBezTo>
                <a:cubicBezTo>
                  <a:pt x="6000" y="415"/>
                  <a:pt x="4883" y="724"/>
                  <a:pt x="3889" y="1249"/>
                </a:cubicBezTo>
                <a:cubicBezTo>
                  <a:pt x="3444" y="1484"/>
                  <a:pt x="3023" y="1761"/>
                  <a:pt x="2639" y="2088"/>
                </a:cubicBezTo>
                <a:cubicBezTo>
                  <a:pt x="857" y="3595"/>
                  <a:pt x="1" y="6019"/>
                  <a:pt x="95" y="8348"/>
                </a:cubicBezTo>
                <a:cubicBezTo>
                  <a:pt x="190" y="10678"/>
                  <a:pt x="1152" y="12912"/>
                  <a:pt x="2502" y="14812"/>
                </a:cubicBezTo>
                <a:cubicBezTo>
                  <a:pt x="4459" y="17568"/>
                  <a:pt x="6983" y="19817"/>
                  <a:pt x="10040" y="21238"/>
                </a:cubicBezTo>
                <a:cubicBezTo>
                  <a:pt x="12544" y="22405"/>
                  <a:pt x="15452" y="23324"/>
                  <a:pt x="18208" y="23574"/>
                </a:cubicBezTo>
                <a:cubicBezTo>
                  <a:pt x="18482" y="23598"/>
                  <a:pt x="18758" y="23611"/>
                  <a:pt x="19034" y="23611"/>
                </a:cubicBezTo>
                <a:cubicBezTo>
                  <a:pt x="21400" y="23611"/>
                  <a:pt x="23756" y="22683"/>
                  <a:pt x="24792" y="20402"/>
                </a:cubicBezTo>
                <a:cubicBezTo>
                  <a:pt x="25658" y="18499"/>
                  <a:pt x="25904" y="16113"/>
                  <a:pt x="26130" y="14050"/>
                </a:cubicBezTo>
                <a:cubicBezTo>
                  <a:pt x="26383" y="11752"/>
                  <a:pt x="26334" y="9363"/>
                  <a:pt x="25417" y="7205"/>
                </a:cubicBezTo>
                <a:cubicBezTo>
                  <a:pt x="23094" y="1742"/>
                  <a:pt x="16688" y="0"/>
                  <a:pt x="109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0"/>
          <p:cNvSpPr/>
          <p:nvPr/>
        </p:nvSpPr>
        <p:spPr>
          <a:xfrm>
            <a:off x="7976551" y="-96125"/>
            <a:ext cx="1703806" cy="1375424"/>
          </a:xfrm>
          <a:custGeom>
            <a:rect b="b" l="l" r="r" t="t"/>
            <a:pathLst>
              <a:path extrusionOk="0" h="13883" w="17198">
                <a:moveTo>
                  <a:pt x="6086" y="0"/>
                </a:moveTo>
                <a:cubicBezTo>
                  <a:pt x="6065" y="0"/>
                  <a:pt x="6044" y="0"/>
                  <a:pt x="6023" y="1"/>
                </a:cubicBezTo>
                <a:cubicBezTo>
                  <a:pt x="2404" y="15"/>
                  <a:pt x="611" y="2957"/>
                  <a:pt x="184" y="6152"/>
                </a:cubicBezTo>
                <a:cubicBezTo>
                  <a:pt x="1" y="7536"/>
                  <a:pt x="72" y="8968"/>
                  <a:pt x="364" y="10229"/>
                </a:cubicBezTo>
                <a:cubicBezTo>
                  <a:pt x="711" y="11719"/>
                  <a:pt x="1525" y="13277"/>
                  <a:pt x="2980" y="13739"/>
                </a:cubicBezTo>
                <a:cubicBezTo>
                  <a:pt x="3303" y="13841"/>
                  <a:pt x="3636" y="13882"/>
                  <a:pt x="3972" y="13882"/>
                </a:cubicBezTo>
                <a:cubicBezTo>
                  <a:pt x="4523" y="13882"/>
                  <a:pt x="5082" y="13772"/>
                  <a:pt x="5619" y="13638"/>
                </a:cubicBezTo>
                <a:cubicBezTo>
                  <a:pt x="9238" y="12747"/>
                  <a:pt x="17197" y="9541"/>
                  <a:pt x="16343" y="4676"/>
                </a:cubicBezTo>
                <a:cubicBezTo>
                  <a:pt x="16177" y="3714"/>
                  <a:pt x="15547" y="2880"/>
                  <a:pt x="14767" y="2293"/>
                </a:cubicBezTo>
                <a:cubicBezTo>
                  <a:pt x="12470" y="572"/>
                  <a:pt x="8890" y="0"/>
                  <a:pt x="608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0"/>
          <p:cNvSpPr/>
          <p:nvPr/>
        </p:nvSpPr>
        <p:spPr>
          <a:xfrm>
            <a:off x="-507375" y="3857087"/>
            <a:ext cx="2655048" cy="2264808"/>
          </a:xfrm>
          <a:custGeom>
            <a:rect b="b" l="l" r="r" t="t"/>
            <a:pathLst>
              <a:path extrusionOk="0" h="32245" w="37801">
                <a:moveTo>
                  <a:pt x="25430" y="0"/>
                </a:moveTo>
                <a:cubicBezTo>
                  <a:pt x="24401" y="0"/>
                  <a:pt x="23368" y="87"/>
                  <a:pt x="22354" y="245"/>
                </a:cubicBezTo>
                <a:cubicBezTo>
                  <a:pt x="17887" y="942"/>
                  <a:pt x="13690" y="2621"/>
                  <a:pt x="10160" y="5431"/>
                </a:cubicBezTo>
                <a:cubicBezTo>
                  <a:pt x="7275" y="7732"/>
                  <a:pt x="4436" y="10666"/>
                  <a:pt x="2490" y="13818"/>
                </a:cubicBezTo>
                <a:cubicBezTo>
                  <a:pt x="642" y="16817"/>
                  <a:pt x="0" y="20688"/>
                  <a:pt x="2356" y="23590"/>
                </a:cubicBezTo>
                <a:cubicBezTo>
                  <a:pt x="4121" y="25762"/>
                  <a:pt x="6831" y="27484"/>
                  <a:pt x="9163" y="28988"/>
                </a:cubicBezTo>
                <a:cubicBezTo>
                  <a:pt x="11762" y="30662"/>
                  <a:pt x="14650" y="32028"/>
                  <a:pt x="17781" y="32220"/>
                </a:cubicBezTo>
                <a:cubicBezTo>
                  <a:pt x="18054" y="32237"/>
                  <a:pt x="18324" y="32245"/>
                  <a:pt x="18592" y="32245"/>
                </a:cubicBezTo>
                <a:cubicBezTo>
                  <a:pt x="27928" y="32245"/>
                  <a:pt x="34347" y="22358"/>
                  <a:pt x="37021" y="14459"/>
                </a:cubicBezTo>
                <a:cubicBezTo>
                  <a:pt x="37505" y="13027"/>
                  <a:pt x="37800" y="11505"/>
                  <a:pt x="37766" y="10001"/>
                </a:cubicBezTo>
                <a:cubicBezTo>
                  <a:pt x="37748" y="9331"/>
                  <a:pt x="37668" y="8660"/>
                  <a:pt x="37508" y="8004"/>
                </a:cubicBezTo>
                <a:cubicBezTo>
                  <a:pt x="36769" y="4973"/>
                  <a:pt x="34379" y="2500"/>
                  <a:pt x="31531" y="1220"/>
                </a:cubicBezTo>
                <a:cubicBezTo>
                  <a:pt x="29622" y="362"/>
                  <a:pt x="27531" y="0"/>
                  <a:pt x="254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0" name="Google Shape;620;p30"/>
          <p:cNvGrpSpPr/>
          <p:nvPr/>
        </p:nvGrpSpPr>
        <p:grpSpPr>
          <a:xfrm flipH="1" rot="-2978191">
            <a:off x="8137946" y="52078"/>
            <a:ext cx="1076861" cy="2569245"/>
            <a:chOff x="4353775" y="2731650"/>
            <a:chExt cx="581225" cy="1386725"/>
          </a:xfrm>
        </p:grpSpPr>
        <p:sp>
          <p:nvSpPr>
            <p:cNvPr id="621" name="Google Shape;621;p30"/>
            <p:cNvSpPr/>
            <p:nvPr/>
          </p:nvSpPr>
          <p:spPr>
            <a:xfrm>
              <a:off x="4785325" y="3571775"/>
              <a:ext cx="4325" cy="4525"/>
            </a:xfrm>
            <a:custGeom>
              <a:rect b="b" l="l" r="r" t="t"/>
              <a:pathLst>
                <a:path extrusionOk="0" h="181" w="173">
                  <a:moveTo>
                    <a:pt x="58" y="1"/>
                  </a:moveTo>
                  <a:cubicBezTo>
                    <a:pt x="43" y="1"/>
                    <a:pt x="29" y="15"/>
                    <a:pt x="29" y="30"/>
                  </a:cubicBezTo>
                  <a:cubicBezTo>
                    <a:pt x="14" y="30"/>
                    <a:pt x="14" y="44"/>
                    <a:pt x="14" y="44"/>
                  </a:cubicBezTo>
                  <a:cubicBezTo>
                    <a:pt x="0" y="59"/>
                    <a:pt x="0" y="73"/>
                    <a:pt x="0" y="87"/>
                  </a:cubicBezTo>
                  <a:cubicBezTo>
                    <a:pt x="0" y="102"/>
                    <a:pt x="0" y="116"/>
                    <a:pt x="0" y="131"/>
                  </a:cubicBezTo>
                  <a:cubicBezTo>
                    <a:pt x="14" y="131"/>
                    <a:pt x="14" y="145"/>
                    <a:pt x="29" y="159"/>
                  </a:cubicBezTo>
                  <a:cubicBezTo>
                    <a:pt x="29" y="159"/>
                    <a:pt x="43" y="174"/>
                    <a:pt x="58" y="174"/>
                  </a:cubicBezTo>
                  <a:cubicBezTo>
                    <a:pt x="58" y="174"/>
                    <a:pt x="64" y="180"/>
                    <a:pt x="73" y="180"/>
                  </a:cubicBezTo>
                  <a:cubicBezTo>
                    <a:pt x="77" y="180"/>
                    <a:pt x="82" y="179"/>
                    <a:pt x="86" y="174"/>
                  </a:cubicBezTo>
                  <a:lnTo>
                    <a:pt x="115" y="174"/>
                  </a:lnTo>
                  <a:cubicBezTo>
                    <a:pt x="130" y="174"/>
                    <a:pt x="144" y="159"/>
                    <a:pt x="158" y="159"/>
                  </a:cubicBezTo>
                  <a:cubicBezTo>
                    <a:pt x="158" y="145"/>
                    <a:pt x="158" y="145"/>
                    <a:pt x="173" y="131"/>
                  </a:cubicBezTo>
                  <a:cubicBezTo>
                    <a:pt x="173" y="116"/>
                    <a:pt x="173" y="102"/>
                    <a:pt x="173" y="87"/>
                  </a:cubicBezTo>
                  <a:cubicBezTo>
                    <a:pt x="173" y="73"/>
                    <a:pt x="173" y="59"/>
                    <a:pt x="173" y="59"/>
                  </a:cubicBezTo>
                  <a:cubicBezTo>
                    <a:pt x="173" y="44"/>
                    <a:pt x="158" y="30"/>
                    <a:pt x="158" y="30"/>
                  </a:cubicBezTo>
                  <a:cubicBezTo>
                    <a:pt x="144" y="15"/>
                    <a:pt x="130" y="15"/>
                    <a:pt x="1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4789000" y="3611125"/>
              <a:ext cx="58625" cy="507250"/>
            </a:xfrm>
            <a:custGeom>
              <a:rect b="b" l="l" r="r" t="t"/>
              <a:pathLst>
                <a:path extrusionOk="0" h="20290" w="2345">
                  <a:moveTo>
                    <a:pt x="431" y="1"/>
                  </a:moveTo>
                  <a:cubicBezTo>
                    <a:pt x="379" y="1"/>
                    <a:pt x="326" y="44"/>
                    <a:pt x="343" y="112"/>
                  </a:cubicBezTo>
                  <a:cubicBezTo>
                    <a:pt x="746" y="1437"/>
                    <a:pt x="1106" y="2791"/>
                    <a:pt x="1394" y="4159"/>
                  </a:cubicBezTo>
                  <a:cubicBezTo>
                    <a:pt x="1668" y="5469"/>
                    <a:pt x="1869" y="6808"/>
                    <a:pt x="1999" y="8148"/>
                  </a:cubicBezTo>
                  <a:cubicBezTo>
                    <a:pt x="2128" y="9458"/>
                    <a:pt x="2172" y="10798"/>
                    <a:pt x="2100" y="12122"/>
                  </a:cubicBezTo>
                  <a:cubicBezTo>
                    <a:pt x="2042" y="13433"/>
                    <a:pt x="1869" y="14729"/>
                    <a:pt x="1567" y="15996"/>
                  </a:cubicBezTo>
                  <a:cubicBezTo>
                    <a:pt x="1279" y="17278"/>
                    <a:pt x="847" y="18531"/>
                    <a:pt x="271" y="19712"/>
                  </a:cubicBezTo>
                  <a:cubicBezTo>
                    <a:pt x="199" y="19856"/>
                    <a:pt x="112" y="20000"/>
                    <a:pt x="40" y="20144"/>
                  </a:cubicBezTo>
                  <a:cubicBezTo>
                    <a:pt x="1" y="20223"/>
                    <a:pt x="64" y="20289"/>
                    <a:pt x="126" y="20289"/>
                  </a:cubicBezTo>
                  <a:cubicBezTo>
                    <a:pt x="153" y="20289"/>
                    <a:pt x="181" y="20276"/>
                    <a:pt x="199" y="20245"/>
                  </a:cubicBezTo>
                  <a:cubicBezTo>
                    <a:pt x="804" y="19078"/>
                    <a:pt x="1279" y="17840"/>
                    <a:pt x="1624" y="16558"/>
                  </a:cubicBezTo>
                  <a:cubicBezTo>
                    <a:pt x="1956" y="15291"/>
                    <a:pt x="2157" y="13980"/>
                    <a:pt x="2258" y="12670"/>
                  </a:cubicBezTo>
                  <a:cubicBezTo>
                    <a:pt x="2344" y="11330"/>
                    <a:pt x="2330" y="9977"/>
                    <a:pt x="2229" y="8637"/>
                  </a:cubicBezTo>
                  <a:cubicBezTo>
                    <a:pt x="2114" y="7298"/>
                    <a:pt x="1927" y="5959"/>
                    <a:pt x="1668" y="4648"/>
                  </a:cubicBezTo>
                  <a:cubicBezTo>
                    <a:pt x="1408" y="3280"/>
                    <a:pt x="1063" y="1941"/>
                    <a:pt x="674" y="602"/>
                  </a:cubicBezTo>
                  <a:cubicBezTo>
                    <a:pt x="616" y="429"/>
                    <a:pt x="573" y="242"/>
                    <a:pt x="516" y="69"/>
                  </a:cubicBezTo>
                  <a:cubicBezTo>
                    <a:pt x="504" y="22"/>
                    <a:pt x="468" y="1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4658575" y="2962975"/>
              <a:ext cx="4725" cy="4350"/>
            </a:xfrm>
            <a:custGeom>
              <a:rect b="b" l="l" r="r" t="t"/>
              <a:pathLst>
                <a:path extrusionOk="0" h="174" w="189">
                  <a:moveTo>
                    <a:pt x="73" y="1"/>
                  </a:moveTo>
                  <a:cubicBezTo>
                    <a:pt x="58" y="1"/>
                    <a:pt x="44" y="15"/>
                    <a:pt x="30" y="29"/>
                  </a:cubicBezTo>
                  <a:cubicBezTo>
                    <a:pt x="15" y="29"/>
                    <a:pt x="15" y="29"/>
                    <a:pt x="15" y="44"/>
                  </a:cubicBezTo>
                  <a:cubicBezTo>
                    <a:pt x="1" y="58"/>
                    <a:pt x="1" y="73"/>
                    <a:pt x="1" y="87"/>
                  </a:cubicBezTo>
                  <a:cubicBezTo>
                    <a:pt x="1" y="101"/>
                    <a:pt x="1" y="116"/>
                    <a:pt x="15" y="130"/>
                  </a:cubicBezTo>
                  <a:cubicBezTo>
                    <a:pt x="15" y="130"/>
                    <a:pt x="15" y="145"/>
                    <a:pt x="30" y="159"/>
                  </a:cubicBezTo>
                  <a:cubicBezTo>
                    <a:pt x="30" y="159"/>
                    <a:pt x="44" y="173"/>
                    <a:pt x="58" y="173"/>
                  </a:cubicBezTo>
                  <a:lnTo>
                    <a:pt x="116" y="173"/>
                  </a:lnTo>
                  <a:cubicBezTo>
                    <a:pt x="130" y="173"/>
                    <a:pt x="145" y="159"/>
                    <a:pt x="159" y="159"/>
                  </a:cubicBezTo>
                  <a:cubicBezTo>
                    <a:pt x="159" y="145"/>
                    <a:pt x="159" y="145"/>
                    <a:pt x="174" y="130"/>
                  </a:cubicBezTo>
                  <a:cubicBezTo>
                    <a:pt x="174" y="116"/>
                    <a:pt x="174" y="101"/>
                    <a:pt x="174" y="87"/>
                  </a:cubicBezTo>
                  <a:cubicBezTo>
                    <a:pt x="188" y="73"/>
                    <a:pt x="174" y="58"/>
                    <a:pt x="174" y="58"/>
                  </a:cubicBezTo>
                  <a:cubicBezTo>
                    <a:pt x="174" y="44"/>
                    <a:pt x="159" y="29"/>
                    <a:pt x="159" y="29"/>
                  </a:cubicBezTo>
                  <a:cubicBezTo>
                    <a:pt x="145" y="15"/>
                    <a:pt x="130" y="15"/>
                    <a:pt x="1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4667950" y="3193025"/>
              <a:ext cx="69925" cy="230000"/>
            </a:xfrm>
            <a:custGeom>
              <a:rect b="b" l="l" r="r" t="t"/>
              <a:pathLst>
                <a:path extrusionOk="0" h="9200" w="2797">
                  <a:moveTo>
                    <a:pt x="94" y="1"/>
                  </a:moveTo>
                  <a:cubicBezTo>
                    <a:pt x="47" y="1"/>
                    <a:pt x="0" y="30"/>
                    <a:pt x="0" y="87"/>
                  </a:cubicBezTo>
                  <a:cubicBezTo>
                    <a:pt x="0" y="174"/>
                    <a:pt x="43" y="289"/>
                    <a:pt x="72" y="390"/>
                  </a:cubicBezTo>
                  <a:cubicBezTo>
                    <a:pt x="101" y="548"/>
                    <a:pt x="130" y="707"/>
                    <a:pt x="159" y="851"/>
                  </a:cubicBezTo>
                  <a:cubicBezTo>
                    <a:pt x="231" y="1153"/>
                    <a:pt x="288" y="1441"/>
                    <a:pt x="360" y="1743"/>
                  </a:cubicBezTo>
                  <a:cubicBezTo>
                    <a:pt x="504" y="2348"/>
                    <a:pt x="663" y="2953"/>
                    <a:pt x="836" y="3544"/>
                  </a:cubicBezTo>
                  <a:cubicBezTo>
                    <a:pt x="1167" y="4753"/>
                    <a:pt x="1527" y="5934"/>
                    <a:pt x="1916" y="7115"/>
                  </a:cubicBezTo>
                  <a:cubicBezTo>
                    <a:pt x="2146" y="7792"/>
                    <a:pt x="2376" y="8469"/>
                    <a:pt x="2607" y="9131"/>
                  </a:cubicBezTo>
                  <a:cubicBezTo>
                    <a:pt x="2619" y="9178"/>
                    <a:pt x="2655" y="9199"/>
                    <a:pt x="2691" y="9199"/>
                  </a:cubicBezTo>
                  <a:cubicBezTo>
                    <a:pt x="2743" y="9199"/>
                    <a:pt x="2797" y="9156"/>
                    <a:pt x="2780" y="9088"/>
                  </a:cubicBezTo>
                  <a:cubicBezTo>
                    <a:pt x="1973" y="6755"/>
                    <a:pt x="1196" y="4393"/>
                    <a:pt x="605" y="1988"/>
                  </a:cubicBezTo>
                  <a:cubicBezTo>
                    <a:pt x="533" y="1657"/>
                    <a:pt x="447" y="1311"/>
                    <a:pt x="375" y="980"/>
                  </a:cubicBezTo>
                  <a:cubicBezTo>
                    <a:pt x="331" y="807"/>
                    <a:pt x="303" y="649"/>
                    <a:pt x="274" y="491"/>
                  </a:cubicBezTo>
                  <a:cubicBezTo>
                    <a:pt x="245" y="404"/>
                    <a:pt x="231" y="318"/>
                    <a:pt x="216" y="246"/>
                  </a:cubicBezTo>
                  <a:cubicBezTo>
                    <a:pt x="216" y="188"/>
                    <a:pt x="187" y="131"/>
                    <a:pt x="187" y="87"/>
                  </a:cubicBezTo>
                  <a:cubicBezTo>
                    <a:pt x="187" y="30"/>
                    <a:pt x="141" y="1"/>
                    <a:pt x="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487250" y="2742950"/>
              <a:ext cx="189725" cy="455575"/>
            </a:xfrm>
            <a:custGeom>
              <a:rect b="b" l="l" r="r" t="t"/>
              <a:pathLst>
                <a:path extrusionOk="0" h="18223" w="7589">
                  <a:moveTo>
                    <a:pt x="294" y="241"/>
                  </a:moveTo>
                  <a:cubicBezTo>
                    <a:pt x="1368" y="590"/>
                    <a:pt x="2374" y="1129"/>
                    <a:pt x="3253" y="1846"/>
                  </a:cubicBezTo>
                  <a:cubicBezTo>
                    <a:pt x="4175" y="2595"/>
                    <a:pt x="4967" y="3516"/>
                    <a:pt x="5543" y="4553"/>
                  </a:cubicBezTo>
                  <a:cubicBezTo>
                    <a:pt x="6220" y="5792"/>
                    <a:pt x="6580" y="7174"/>
                    <a:pt x="6811" y="8571"/>
                  </a:cubicBezTo>
                  <a:cubicBezTo>
                    <a:pt x="6926" y="9306"/>
                    <a:pt x="6983" y="10040"/>
                    <a:pt x="7070" y="10775"/>
                  </a:cubicBezTo>
                  <a:cubicBezTo>
                    <a:pt x="7142" y="11523"/>
                    <a:pt x="7228" y="12272"/>
                    <a:pt x="7286" y="13021"/>
                  </a:cubicBezTo>
                  <a:cubicBezTo>
                    <a:pt x="7401" y="14533"/>
                    <a:pt x="7459" y="16060"/>
                    <a:pt x="7300" y="17572"/>
                  </a:cubicBezTo>
                  <a:cubicBezTo>
                    <a:pt x="7288" y="17720"/>
                    <a:pt x="7244" y="17867"/>
                    <a:pt x="7232" y="18015"/>
                  </a:cubicBezTo>
                  <a:lnTo>
                    <a:pt x="7232" y="18015"/>
                  </a:lnTo>
                  <a:cubicBezTo>
                    <a:pt x="6036" y="17660"/>
                    <a:pt x="4926" y="16997"/>
                    <a:pt x="4074" y="16103"/>
                  </a:cubicBezTo>
                  <a:cubicBezTo>
                    <a:pt x="3153" y="15138"/>
                    <a:pt x="2562" y="13928"/>
                    <a:pt x="2202" y="12647"/>
                  </a:cubicBezTo>
                  <a:cubicBezTo>
                    <a:pt x="1842" y="11351"/>
                    <a:pt x="1727" y="9982"/>
                    <a:pt x="1669" y="8629"/>
                  </a:cubicBezTo>
                  <a:cubicBezTo>
                    <a:pt x="1597" y="7246"/>
                    <a:pt x="1597" y="5864"/>
                    <a:pt x="1453" y="4481"/>
                  </a:cubicBezTo>
                  <a:cubicBezTo>
                    <a:pt x="1309" y="3113"/>
                    <a:pt x="1036" y="1745"/>
                    <a:pt x="431" y="506"/>
                  </a:cubicBezTo>
                  <a:cubicBezTo>
                    <a:pt x="389" y="415"/>
                    <a:pt x="343" y="328"/>
                    <a:pt x="294" y="241"/>
                  </a:cubicBezTo>
                  <a:close/>
                  <a:moveTo>
                    <a:pt x="124" y="1"/>
                  </a:moveTo>
                  <a:cubicBezTo>
                    <a:pt x="48" y="1"/>
                    <a:pt x="1" y="79"/>
                    <a:pt x="28" y="132"/>
                  </a:cubicBezTo>
                  <a:cubicBezTo>
                    <a:pt x="733" y="1371"/>
                    <a:pt x="1064" y="2753"/>
                    <a:pt x="1237" y="4150"/>
                  </a:cubicBezTo>
                  <a:cubicBezTo>
                    <a:pt x="1410" y="5547"/>
                    <a:pt x="1410" y="6958"/>
                    <a:pt x="1468" y="8370"/>
                  </a:cubicBezTo>
                  <a:cubicBezTo>
                    <a:pt x="1525" y="9723"/>
                    <a:pt x="1626" y="11091"/>
                    <a:pt x="1957" y="12416"/>
                  </a:cubicBezTo>
                  <a:cubicBezTo>
                    <a:pt x="2274" y="13698"/>
                    <a:pt x="2821" y="14936"/>
                    <a:pt x="3686" y="15959"/>
                  </a:cubicBezTo>
                  <a:cubicBezTo>
                    <a:pt x="4521" y="16924"/>
                    <a:pt x="5630" y="17658"/>
                    <a:pt x="6839" y="18076"/>
                  </a:cubicBezTo>
                  <a:cubicBezTo>
                    <a:pt x="6983" y="18134"/>
                    <a:pt x="7142" y="18177"/>
                    <a:pt x="7300" y="18220"/>
                  </a:cubicBezTo>
                  <a:cubicBezTo>
                    <a:pt x="7308" y="18222"/>
                    <a:pt x="7315" y="18223"/>
                    <a:pt x="7322" y="18223"/>
                  </a:cubicBezTo>
                  <a:cubicBezTo>
                    <a:pt x="7369" y="18223"/>
                    <a:pt x="7403" y="18184"/>
                    <a:pt x="7415" y="18134"/>
                  </a:cubicBezTo>
                  <a:cubicBezTo>
                    <a:pt x="7415" y="18119"/>
                    <a:pt x="7415" y="18105"/>
                    <a:pt x="7415" y="18090"/>
                  </a:cubicBezTo>
                  <a:cubicBezTo>
                    <a:pt x="7416" y="18082"/>
                    <a:pt x="7416" y="18075"/>
                    <a:pt x="7416" y="18068"/>
                  </a:cubicBezTo>
                  <a:lnTo>
                    <a:pt x="7416" y="18068"/>
                  </a:lnTo>
                  <a:cubicBezTo>
                    <a:pt x="7419" y="17903"/>
                    <a:pt x="7459" y="17737"/>
                    <a:pt x="7473" y="17572"/>
                  </a:cubicBezTo>
                  <a:cubicBezTo>
                    <a:pt x="7502" y="17370"/>
                    <a:pt x="7516" y="17183"/>
                    <a:pt x="7531" y="16981"/>
                  </a:cubicBezTo>
                  <a:cubicBezTo>
                    <a:pt x="7559" y="16593"/>
                    <a:pt x="7574" y="16218"/>
                    <a:pt x="7574" y="15829"/>
                  </a:cubicBezTo>
                  <a:cubicBezTo>
                    <a:pt x="7588" y="15052"/>
                    <a:pt x="7545" y="14274"/>
                    <a:pt x="7502" y="13511"/>
                  </a:cubicBezTo>
                  <a:cubicBezTo>
                    <a:pt x="7444" y="12733"/>
                    <a:pt x="7372" y="11970"/>
                    <a:pt x="7286" y="11207"/>
                  </a:cubicBezTo>
                  <a:cubicBezTo>
                    <a:pt x="7214" y="10443"/>
                    <a:pt x="7142" y="9694"/>
                    <a:pt x="7041" y="8931"/>
                  </a:cubicBezTo>
                  <a:cubicBezTo>
                    <a:pt x="6854" y="7520"/>
                    <a:pt x="6508" y="6123"/>
                    <a:pt x="5889" y="4841"/>
                  </a:cubicBezTo>
                  <a:cubicBezTo>
                    <a:pt x="5356" y="3747"/>
                    <a:pt x="4593" y="2753"/>
                    <a:pt x="3671" y="1961"/>
                  </a:cubicBezTo>
                  <a:cubicBezTo>
                    <a:pt x="2764" y="1155"/>
                    <a:pt x="1698" y="535"/>
                    <a:pt x="560" y="146"/>
                  </a:cubicBezTo>
                  <a:cubicBezTo>
                    <a:pt x="416" y="89"/>
                    <a:pt x="272" y="46"/>
                    <a:pt x="143" y="2"/>
                  </a:cubicBezTo>
                  <a:cubicBezTo>
                    <a:pt x="136" y="1"/>
                    <a:pt x="130" y="1"/>
                    <a:pt x="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626475" y="2731650"/>
              <a:ext cx="112425" cy="470625"/>
            </a:xfrm>
            <a:custGeom>
              <a:rect b="b" l="l" r="r" t="t"/>
              <a:pathLst>
                <a:path extrusionOk="0" h="18825" w="4497">
                  <a:moveTo>
                    <a:pt x="4104" y="0"/>
                  </a:moveTo>
                  <a:cubicBezTo>
                    <a:pt x="4091" y="0"/>
                    <a:pt x="4077" y="3"/>
                    <a:pt x="4064" y="8"/>
                  </a:cubicBezTo>
                  <a:cubicBezTo>
                    <a:pt x="2567" y="829"/>
                    <a:pt x="1314" y="2082"/>
                    <a:pt x="550" y="3623"/>
                  </a:cubicBezTo>
                  <a:cubicBezTo>
                    <a:pt x="334" y="4055"/>
                    <a:pt x="147" y="4501"/>
                    <a:pt x="17" y="4976"/>
                  </a:cubicBezTo>
                  <a:cubicBezTo>
                    <a:pt x="0" y="5044"/>
                    <a:pt x="54" y="5087"/>
                    <a:pt x="106" y="5087"/>
                  </a:cubicBezTo>
                  <a:cubicBezTo>
                    <a:pt x="143" y="5087"/>
                    <a:pt x="179" y="5067"/>
                    <a:pt x="190" y="5020"/>
                  </a:cubicBezTo>
                  <a:cubicBezTo>
                    <a:pt x="666" y="3407"/>
                    <a:pt x="1645" y="1981"/>
                    <a:pt x="2955" y="944"/>
                  </a:cubicBezTo>
                  <a:cubicBezTo>
                    <a:pt x="3274" y="699"/>
                    <a:pt x="3614" y="474"/>
                    <a:pt x="3975" y="270"/>
                  </a:cubicBezTo>
                  <a:lnTo>
                    <a:pt x="3975" y="270"/>
                  </a:lnTo>
                  <a:cubicBezTo>
                    <a:pt x="3275" y="2759"/>
                    <a:pt x="3597" y="5377"/>
                    <a:pt x="3891" y="7900"/>
                  </a:cubicBezTo>
                  <a:cubicBezTo>
                    <a:pt x="4194" y="10406"/>
                    <a:pt x="4496" y="13027"/>
                    <a:pt x="3675" y="15475"/>
                  </a:cubicBezTo>
                  <a:cubicBezTo>
                    <a:pt x="3272" y="16670"/>
                    <a:pt x="2639" y="17793"/>
                    <a:pt x="1731" y="18672"/>
                  </a:cubicBezTo>
                  <a:cubicBezTo>
                    <a:pt x="1664" y="18739"/>
                    <a:pt x="1728" y="18824"/>
                    <a:pt x="1800" y="18824"/>
                  </a:cubicBezTo>
                  <a:cubicBezTo>
                    <a:pt x="1821" y="18824"/>
                    <a:pt x="1842" y="18817"/>
                    <a:pt x="1861" y="18802"/>
                  </a:cubicBezTo>
                  <a:cubicBezTo>
                    <a:pt x="3488" y="17203"/>
                    <a:pt x="4266" y="14928"/>
                    <a:pt x="4367" y="12681"/>
                  </a:cubicBezTo>
                  <a:cubicBezTo>
                    <a:pt x="4496" y="9930"/>
                    <a:pt x="3863" y="7237"/>
                    <a:pt x="3747" y="4501"/>
                  </a:cubicBezTo>
                  <a:cubicBezTo>
                    <a:pt x="3690" y="3018"/>
                    <a:pt x="3776" y="1535"/>
                    <a:pt x="4194" y="109"/>
                  </a:cubicBezTo>
                  <a:cubicBezTo>
                    <a:pt x="4217" y="50"/>
                    <a:pt x="4164" y="0"/>
                    <a:pt x="4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4427525" y="2864300"/>
              <a:ext cx="246825" cy="336700"/>
            </a:xfrm>
            <a:custGeom>
              <a:rect b="b" l="l" r="r" t="t"/>
              <a:pathLst>
                <a:path extrusionOk="0" h="13468" w="9873">
                  <a:moveTo>
                    <a:pt x="125" y="0"/>
                  </a:moveTo>
                  <a:cubicBezTo>
                    <a:pt x="59" y="0"/>
                    <a:pt x="0" y="78"/>
                    <a:pt x="40" y="131"/>
                  </a:cubicBezTo>
                  <a:cubicBezTo>
                    <a:pt x="660" y="1111"/>
                    <a:pt x="933" y="2248"/>
                    <a:pt x="1149" y="3372"/>
                  </a:cubicBezTo>
                  <a:cubicBezTo>
                    <a:pt x="1380" y="4509"/>
                    <a:pt x="1553" y="5661"/>
                    <a:pt x="1956" y="6756"/>
                  </a:cubicBezTo>
                  <a:cubicBezTo>
                    <a:pt x="2748" y="8887"/>
                    <a:pt x="4217" y="10745"/>
                    <a:pt x="6132" y="11983"/>
                  </a:cubicBezTo>
                  <a:cubicBezTo>
                    <a:pt x="7227" y="12689"/>
                    <a:pt x="8451" y="13193"/>
                    <a:pt x="9718" y="13467"/>
                  </a:cubicBezTo>
                  <a:cubicBezTo>
                    <a:pt x="9723" y="13467"/>
                    <a:pt x="9727" y="13468"/>
                    <a:pt x="9731" y="13468"/>
                  </a:cubicBezTo>
                  <a:cubicBezTo>
                    <a:pt x="9836" y="13468"/>
                    <a:pt x="9872" y="13308"/>
                    <a:pt x="9776" y="13294"/>
                  </a:cubicBezTo>
                  <a:cubicBezTo>
                    <a:pt x="7529" y="12819"/>
                    <a:pt x="5455" y="11609"/>
                    <a:pt x="3972" y="9852"/>
                  </a:cubicBezTo>
                  <a:cubicBezTo>
                    <a:pt x="3237" y="8988"/>
                    <a:pt x="2633" y="8009"/>
                    <a:pt x="2215" y="6943"/>
                  </a:cubicBezTo>
                  <a:cubicBezTo>
                    <a:pt x="1797" y="5877"/>
                    <a:pt x="1596" y="4754"/>
                    <a:pt x="1380" y="3631"/>
                  </a:cubicBezTo>
                  <a:cubicBezTo>
                    <a:pt x="1162" y="2463"/>
                    <a:pt x="907" y="1269"/>
                    <a:pt x="299" y="231"/>
                  </a:cubicBezTo>
                  <a:lnTo>
                    <a:pt x="299" y="231"/>
                  </a:lnTo>
                  <a:cubicBezTo>
                    <a:pt x="1604" y="618"/>
                    <a:pt x="2815" y="1301"/>
                    <a:pt x="3842" y="2205"/>
                  </a:cubicBezTo>
                  <a:cubicBezTo>
                    <a:pt x="3858" y="2221"/>
                    <a:pt x="3877" y="2228"/>
                    <a:pt x="3895" y="2228"/>
                  </a:cubicBezTo>
                  <a:cubicBezTo>
                    <a:pt x="3961" y="2228"/>
                    <a:pt x="4025" y="2143"/>
                    <a:pt x="3958" y="2075"/>
                  </a:cubicBezTo>
                  <a:cubicBezTo>
                    <a:pt x="2863" y="1096"/>
                    <a:pt x="1553" y="390"/>
                    <a:pt x="141" y="2"/>
                  </a:cubicBezTo>
                  <a:cubicBezTo>
                    <a:pt x="136" y="1"/>
                    <a:pt x="130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4667250" y="2862525"/>
              <a:ext cx="112700" cy="335875"/>
            </a:xfrm>
            <a:custGeom>
              <a:rect b="b" l="l" r="r" t="t"/>
              <a:pathLst>
                <a:path extrusionOk="0" h="13435" w="4508">
                  <a:moveTo>
                    <a:pt x="4406" y="1"/>
                  </a:moveTo>
                  <a:cubicBezTo>
                    <a:pt x="3542" y="101"/>
                    <a:pt x="2750" y="519"/>
                    <a:pt x="2174" y="1153"/>
                  </a:cubicBezTo>
                  <a:cubicBezTo>
                    <a:pt x="2108" y="1219"/>
                    <a:pt x="2169" y="1311"/>
                    <a:pt x="2233" y="1311"/>
                  </a:cubicBezTo>
                  <a:cubicBezTo>
                    <a:pt x="2253" y="1311"/>
                    <a:pt x="2272" y="1302"/>
                    <a:pt x="2289" y="1282"/>
                  </a:cubicBezTo>
                  <a:cubicBezTo>
                    <a:pt x="2806" y="711"/>
                    <a:pt x="3515" y="320"/>
                    <a:pt x="4271" y="205"/>
                  </a:cubicBezTo>
                  <a:lnTo>
                    <a:pt x="4271" y="205"/>
                  </a:lnTo>
                  <a:cubicBezTo>
                    <a:pt x="3644" y="1968"/>
                    <a:pt x="3655" y="3864"/>
                    <a:pt x="3571" y="5718"/>
                  </a:cubicBezTo>
                  <a:cubicBezTo>
                    <a:pt x="3470" y="7590"/>
                    <a:pt x="3269" y="9520"/>
                    <a:pt x="2232" y="11133"/>
                  </a:cubicBezTo>
                  <a:cubicBezTo>
                    <a:pt x="1684" y="11997"/>
                    <a:pt x="936" y="12717"/>
                    <a:pt x="86" y="13264"/>
                  </a:cubicBezTo>
                  <a:cubicBezTo>
                    <a:pt x="0" y="13313"/>
                    <a:pt x="50" y="13435"/>
                    <a:pt x="128" y="13435"/>
                  </a:cubicBezTo>
                  <a:cubicBezTo>
                    <a:pt x="142" y="13435"/>
                    <a:pt x="157" y="13431"/>
                    <a:pt x="172" y="13423"/>
                  </a:cubicBezTo>
                  <a:cubicBezTo>
                    <a:pt x="1742" y="12429"/>
                    <a:pt x="2836" y="10874"/>
                    <a:pt x="3312" y="9088"/>
                  </a:cubicBezTo>
                  <a:cubicBezTo>
                    <a:pt x="3816" y="7201"/>
                    <a:pt x="3715" y="5243"/>
                    <a:pt x="3859" y="3313"/>
                  </a:cubicBezTo>
                  <a:cubicBezTo>
                    <a:pt x="3945" y="2233"/>
                    <a:pt x="4104" y="1138"/>
                    <a:pt x="4493" y="116"/>
                  </a:cubicBezTo>
                  <a:cubicBezTo>
                    <a:pt x="4507" y="73"/>
                    <a:pt x="4464" y="1"/>
                    <a:pt x="4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4724100" y="3305750"/>
              <a:ext cx="108775" cy="315200"/>
            </a:xfrm>
            <a:custGeom>
              <a:rect b="b" l="l" r="r" t="t"/>
              <a:pathLst>
                <a:path extrusionOk="0" h="12608" w="4351">
                  <a:moveTo>
                    <a:pt x="3420" y="276"/>
                  </a:moveTo>
                  <a:cubicBezTo>
                    <a:pt x="3149" y="1909"/>
                    <a:pt x="3426" y="3566"/>
                    <a:pt x="3716" y="5184"/>
                  </a:cubicBezTo>
                  <a:cubicBezTo>
                    <a:pt x="4004" y="6826"/>
                    <a:pt x="4292" y="8496"/>
                    <a:pt x="3990" y="10152"/>
                  </a:cubicBezTo>
                  <a:cubicBezTo>
                    <a:pt x="3868" y="10860"/>
                    <a:pt x="3632" y="11548"/>
                    <a:pt x="3256" y="12153"/>
                  </a:cubicBezTo>
                  <a:lnTo>
                    <a:pt x="3256" y="12153"/>
                  </a:lnTo>
                  <a:cubicBezTo>
                    <a:pt x="3232" y="11296"/>
                    <a:pt x="2572" y="10632"/>
                    <a:pt x="2046" y="10008"/>
                  </a:cubicBezTo>
                  <a:cubicBezTo>
                    <a:pt x="1427" y="9288"/>
                    <a:pt x="966" y="8453"/>
                    <a:pt x="706" y="7531"/>
                  </a:cubicBezTo>
                  <a:cubicBezTo>
                    <a:pt x="188" y="5746"/>
                    <a:pt x="462" y="3816"/>
                    <a:pt x="1455" y="2260"/>
                  </a:cubicBezTo>
                  <a:cubicBezTo>
                    <a:pt x="1954" y="1466"/>
                    <a:pt x="2628" y="785"/>
                    <a:pt x="3420" y="276"/>
                  </a:cubicBezTo>
                  <a:close/>
                  <a:moveTo>
                    <a:pt x="3532" y="1"/>
                  </a:moveTo>
                  <a:cubicBezTo>
                    <a:pt x="3517" y="1"/>
                    <a:pt x="3501" y="5"/>
                    <a:pt x="3486" y="14"/>
                  </a:cubicBezTo>
                  <a:cubicBezTo>
                    <a:pt x="1959" y="936"/>
                    <a:pt x="822" y="2505"/>
                    <a:pt x="418" y="4262"/>
                  </a:cubicBezTo>
                  <a:cubicBezTo>
                    <a:pt x="1" y="6106"/>
                    <a:pt x="418" y="8122"/>
                    <a:pt x="1542" y="9663"/>
                  </a:cubicBezTo>
                  <a:cubicBezTo>
                    <a:pt x="1844" y="10080"/>
                    <a:pt x="2219" y="10455"/>
                    <a:pt x="2535" y="10872"/>
                  </a:cubicBezTo>
                  <a:cubicBezTo>
                    <a:pt x="2838" y="11276"/>
                    <a:pt x="3097" y="11736"/>
                    <a:pt x="3083" y="12255"/>
                  </a:cubicBezTo>
                  <a:cubicBezTo>
                    <a:pt x="3083" y="12298"/>
                    <a:pt x="3107" y="12325"/>
                    <a:pt x="3136" y="12336"/>
                  </a:cubicBezTo>
                  <a:lnTo>
                    <a:pt x="3136" y="12336"/>
                  </a:lnTo>
                  <a:cubicBezTo>
                    <a:pt x="3105" y="12381"/>
                    <a:pt x="3073" y="12426"/>
                    <a:pt x="3040" y="12471"/>
                  </a:cubicBezTo>
                  <a:cubicBezTo>
                    <a:pt x="2988" y="12543"/>
                    <a:pt x="3054" y="12607"/>
                    <a:pt x="3122" y="12607"/>
                  </a:cubicBezTo>
                  <a:cubicBezTo>
                    <a:pt x="3149" y="12607"/>
                    <a:pt x="3177" y="12597"/>
                    <a:pt x="3198" y="12572"/>
                  </a:cubicBezTo>
                  <a:cubicBezTo>
                    <a:pt x="4091" y="11333"/>
                    <a:pt x="4350" y="9763"/>
                    <a:pt x="4292" y="8266"/>
                  </a:cubicBezTo>
                  <a:cubicBezTo>
                    <a:pt x="4220" y="6509"/>
                    <a:pt x="3760" y="4795"/>
                    <a:pt x="3572" y="3053"/>
                  </a:cubicBezTo>
                  <a:cubicBezTo>
                    <a:pt x="3457" y="2073"/>
                    <a:pt x="3443" y="1080"/>
                    <a:pt x="3630" y="115"/>
                  </a:cubicBezTo>
                  <a:cubicBezTo>
                    <a:pt x="3641" y="58"/>
                    <a:pt x="3590" y="1"/>
                    <a:pt x="3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4644950" y="3381275"/>
              <a:ext cx="161775" cy="235625"/>
            </a:xfrm>
            <a:custGeom>
              <a:rect b="b" l="l" r="r" t="t"/>
              <a:pathLst>
                <a:path extrusionOk="0" h="9425" w="6471">
                  <a:moveTo>
                    <a:pt x="106" y="1"/>
                  </a:moveTo>
                  <a:cubicBezTo>
                    <a:pt x="45" y="1"/>
                    <a:pt x="0" y="53"/>
                    <a:pt x="13" y="118"/>
                  </a:cubicBezTo>
                  <a:cubicBezTo>
                    <a:pt x="344" y="1630"/>
                    <a:pt x="690" y="3171"/>
                    <a:pt x="1295" y="4611"/>
                  </a:cubicBezTo>
                  <a:cubicBezTo>
                    <a:pt x="1900" y="6022"/>
                    <a:pt x="2792" y="7304"/>
                    <a:pt x="4031" y="8240"/>
                  </a:cubicBezTo>
                  <a:cubicBezTo>
                    <a:pt x="4722" y="8759"/>
                    <a:pt x="5500" y="9147"/>
                    <a:pt x="6321" y="9421"/>
                  </a:cubicBezTo>
                  <a:cubicBezTo>
                    <a:pt x="6330" y="9423"/>
                    <a:pt x="6338" y="9424"/>
                    <a:pt x="6346" y="9424"/>
                  </a:cubicBezTo>
                  <a:cubicBezTo>
                    <a:pt x="6442" y="9424"/>
                    <a:pt x="6470" y="9275"/>
                    <a:pt x="6364" y="9248"/>
                  </a:cubicBezTo>
                  <a:cubicBezTo>
                    <a:pt x="4924" y="8787"/>
                    <a:pt x="3628" y="7880"/>
                    <a:pt x="2706" y="6685"/>
                  </a:cubicBezTo>
                  <a:cubicBezTo>
                    <a:pt x="1756" y="5475"/>
                    <a:pt x="1194" y="4035"/>
                    <a:pt x="791" y="2566"/>
                  </a:cubicBezTo>
                  <a:cubicBezTo>
                    <a:pt x="574" y="1793"/>
                    <a:pt x="395" y="1008"/>
                    <a:pt x="219" y="221"/>
                  </a:cubicBezTo>
                  <a:lnTo>
                    <a:pt x="219" y="221"/>
                  </a:lnTo>
                  <a:cubicBezTo>
                    <a:pt x="1417" y="600"/>
                    <a:pt x="2556" y="1219"/>
                    <a:pt x="3455" y="2076"/>
                  </a:cubicBezTo>
                  <a:cubicBezTo>
                    <a:pt x="3475" y="2097"/>
                    <a:pt x="3497" y="2105"/>
                    <a:pt x="3518" y="2105"/>
                  </a:cubicBezTo>
                  <a:cubicBezTo>
                    <a:pt x="3585" y="2105"/>
                    <a:pt x="3640" y="2016"/>
                    <a:pt x="3584" y="1961"/>
                  </a:cubicBezTo>
                  <a:cubicBezTo>
                    <a:pt x="2620" y="1025"/>
                    <a:pt x="1395" y="377"/>
                    <a:pt x="128" y="3"/>
                  </a:cubicBezTo>
                  <a:cubicBezTo>
                    <a:pt x="121" y="1"/>
                    <a:pt x="113" y="1"/>
                    <a:pt x="1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4802000" y="3387025"/>
              <a:ext cx="48150" cy="231425"/>
            </a:xfrm>
            <a:custGeom>
              <a:rect b="b" l="l" r="r" t="t"/>
              <a:pathLst>
                <a:path extrusionOk="0" h="9257" w="1926">
                  <a:moveTo>
                    <a:pt x="1626" y="1"/>
                  </a:moveTo>
                  <a:cubicBezTo>
                    <a:pt x="1620" y="1"/>
                    <a:pt x="1614" y="2"/>
                    <a:pt x="1608" y="3"/>
                  </a:cubicBezTo>
                  <a:cubicBezTo>
                    <a:pt x="1090" y="104"/>
                    <a:pt x="629" y="622"/>
                    <a:pt x="456" y="1098"/>
                  </a:cubicBezTo>
                  <a:cubicBezTo>
                    <a:pt x="439" y="1159"/>
                    <a:pt x="496" y="1204"/>
                    <a:pt x="550" y="1204"/>
                  </a:cubicBezTo>
                  <a:cubicBezTo>
                    <a:pt x="585" y="1204"/>
                    <a:pt x="618" y="1186"/>
                    <a:pt x="629" y="1141"/>
                  </a:cubicBezTo>
                  <a:cubicBezTo>
                    <a:pt x="770" y="769"/>
                    <a:pt x="1117" y="363"/>
                    <a:pt x="1507" y="217"/>
                  </a:cubicBezTo>
                  <a:lnTo>
                    <a:pt x="1507" y="217"/>
                  </a:lnTo>
                  <a:cubicBezTo>
                    <a:pt x="1271" y="1440"/>
                    <a:pt x="1556" y="2700"/>
                    <a:pt x="1680" y="3920"/>
                  </a:cubicBezTo>
                  <a:cubicBezTo>
                    <a:pt x="1738" y="4554"/>
                    <a:pt x="1752" y="5173"/>
                    <a:pt x="1652" y="5792"/>
                  </a:cubicBezTo>
                  <a:cubicBezTo>
                    <a:pt x="1565" y="6368"/>
                    <a:pt x="1392" y="6945"/>
                    <a:pt x="1148" y="7463"/>
                  </a:cubicBezTo>
                  <a:cubicBezTo>
                    <a:pt x="874" y="8068"/>
                    <a:pt x="514" y="8615"/>
                    <a:pt x="68" y="9105"/>
                  </a:cubicBezTo>
                  <a:cubicBezTo>
                    <a:pt x="0" y="9172"/>
                    <a:pt x="64" y="9257"/>
                    <a:pt x="130" y="9257"/>
                  </a:cubicBezTo>
                  <a:cubicBezTo>
                    <a:pt x="148" y="9257"/>
                    <a:pt x="167" y="9250"/>
                    <a:pt x="183" y="9234"/>
                  </a:cubicBezTo>
                  <a:cubicBezTo>
                    <a:pt x="989" y="8370"/>
                    <a:pt x="1536" y="7290"/>
                    <a:pt x="1781" y="6138"/>
                  </a:cubicBezTo>
                  <a:cubicBezTo>
                    <a:pt x="1896" y="5548"/>
                    <a:pt x="1925" y="4943"/>
                    <a:pt x="1882" y="4338"/>
                  </a:cubicBezTo>
                  <a:cubicBezTo>
                    <a:pt x="1839" y="3675"/>
                    <a:pt x="1738" y="3013"/>
                    <a:pt x="1666" y="2351"/>
                  </a:cubicBezTo>
                  <a:cubicBezTo>
                    <a:pt x="1580" y="1602"/>
                    <a:pt x="1551" y="853"/>
                    <a:pt x="1709" y="118"/>
                  </a:cubicBezTo>
                  <a:cubicBezTo>
                    <a:pt x="1722" y="54"/>
                    <a:pt x="1677" y="1"/>
                    <a:pt x="16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586375" y="3492850"/>
              <a:ext cx="243175" cy="229525"/>
            </a:xfrm>
            <a:custGeom>
              <a:rect b="b" l="l" r="r" t="t"/>
              <a:pathLst>
                <a:path extrusionOk="0" h="9181" w="9727">
                  <a:moveTo>
                    <a:pt x="625" y="388"/>
                  </a:moveTo>
                  <a:cubicBezTo>
                    <a:pt x="1943" y="956"/>
                    <a:pt x="3145" y="1787"/>
                    <a:pt x="4214" y="2740"/>
                  </a:cubicBezTo>
                  <a:cubicBezTo>
                    <a:pt x="5510" y="3907"/>
                    <a:pt x="6648" y="5261"/>
                    <a:pt x="7713" y="6629"/>
                  </a:cubicBezTo>
                  <a:cubicBezTo>
                    <a:pt x="8301" y="7390"/>
                    <a:pt x="8864" y="8164"/>
                    <a:pt x="9402" y="8950"/>
                  </a:cubicBezTo>
                  <a:lnTo>
                    <a:pt x="9402" y="8950"/>
                  </a:lnTo>
                  <a:cubicBezTo>
                    <a:pt x="7859" y="8544"/>
                    <a:pt x="6553" y="7507"/>
                    <a:pt x="5495" y="6326"/>
                  </a:cubicBezTo>
                  <a:cubicBezTo>
                    <a:pt x="4315" y="4987"/>
                    <a:pt x="3378" y="3446"/>
                    <a:pt x="2241" y="2063"/>
                  </a:cubicBezTo>
                  <a:cubicBezTo>
                    <a:pt x="1746" y="1465"/>
                    <a:pt x="1215" y="895"/>
                    <a:pt x="625" y="388"/>
                  </a:cubicBezTo>
                  <a:close/>
                  <a:moveTo>
                    <a:pt x="113" y="0"/>
                  </a:moveTo>
                  <a:cubicBezTo>
                    <a:pt x="31" y="0"/>
                    <a:pt x="1" y="124"/>
                    <a:pt x="66" y="177"/>
                  </a:cubicBezTo>
                  <a:cubicBezTo>
                    <a:pt x="1506" y="1243"/>
                    <a:pt x="2543" y="2712"/>
                    <a:pt x="3580" y="4137"/>
                  </a:cubicBezTo>
                  <a:cubicBezTo>
                    <a:pt x="4603" y="5563"/>
                    <a:pt x="5668" y="7003"/>
                    <a:pt x="7108" y="8026"/>
                  </a:cubicBezTo>
                  <a:cubicBezTo>
                    <a:pt x="7843" y="8573"/>
                    <a:pt x="8693" y="8976"/>
                    <a:pt x="9585" y="9178"/>
                  </a:cubicBezTo>
                  <a:cubicBezTo>
                    <a:pt x="9594" y="9180"/>
                    <a:pt x="9603" y="9181"/>
                    <a:pt x="9611" y="9181"/>
                  </a:cubicBezTo>
                  <a:cubicBezTo>
                    <a:pt x="9622" y="9181"/>
                    <a:pt x="9633" y="9179"/>
                    <a:pt x="9643" y="9175"/>
                  </a:cubicBezTo>
                  <a:lnTo>
                    <a:pt x="9643" y="9175"/>
                  </a:lnTo>
                  <a:cubicBezTo>
                    <a:pt x="9692" y="9159"/>
                    <a:pt x="9727" y="9107"/>
                    <a:pt x="9688" y="9050"/>
                  </a:cubicBezTo>
                  <a:lnTo>
                    <a:pt x="9688" y="9050"/>
                  </a:lnTo>
                  <a:cubicBezTo>
                    <a:pt x="9684" y="9043"/>
                    <a:pt x="9680" y="9037"/>
                    <a:pt x="9674" y="9031"/>
                  </a:cubicBezTo>
                  <a:lnTo>
                    <a:pt x="9674" y="9031"/>
                  </a:lnTo>
                  <a:cubicBezTo>
                    <a:pt x="8641" y="7510"/>
                    <a:pt x="7521" y="6033"/>
                    <a:pt x="6302" y="4656"/>
                  </a:cubicBezTo>
                  <a:cubicBezTo>
                    <a:pt x="5207" y="3388"/>
                    <a:pt x="3998" y="2193"/>
                    <a:pt x="2601" y="1257"/>
                  </a:cubicBezTo>
                  <a:cubicBezTo>
                    <a:pt x="1823" y="753"/>
                    <a:pt x="1002" y="321"/>
                    <a:pt x="138" y="4"/>
                  </a:cubicBezTo>
                  <a:cubicBezTo>
                    <a:pt x="129" y="2"/>
                    <a:pt x="121" y="0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4499100" y="3594650"/>
              <a:ext cx="330875" cy="134400"/>
            </a:xfrm>
            <a:custGeom>
              <a:rect b="b" l="l" r="r" t="t"/>
              <a:pathLst>
                <a:path extrusionOk="0" h="5376" w="13235">
                  <a:moveTo>
                    <a:pt x="1087" y="0"/>
                  </a:moveTo>
                  <a:cubicBezTo>
                    <a:pt x="763" y="0"/>
                    <a:pt x="439" y="8"/>
                    <a:pt x="115" y="22"/>
                  </a:cubicBezTo>
                  <a:cubicBezTo>
                    <a:pt x="0" y="22"/>
                    <a:pt x="0" y="180"/>
                    <a:pt x="115" y="195"/>
                  </a:cubicBezTo>
                  <a:cubicBezTo>
                    <a:pt x="1959" y="382"/>
                    <a:pt x="3615" y="1261"/>
                    <a:pt x="5170" y="2197"/>
                  </a:cubicBezTo>
                  <a:cubicBezTo>
                    <a:pt x="6769" y="3176"/>
                    <a:pt x="8324" y="4270"/>
                    <a:pt x="10095" y="4890"/>
                  </a:cubicBezTo>
                  <a:cubicBezTo>
                    <a:pt x="10944" y="5194"/>
                    <a:pt x="11838" y="5375"/>
                    <a:pt x="12746" y="5375"/>
                  </a:cubicBezTo>
                  <a:cubicBezTo>
                    <a:pt x="12871" y="5375"/>
                    <a:pt x="12995" y="5372"/>
                    <a:pt x="13120" y="5365"/>
                  </a:cubicBezTo>
                  <a:cubicBezTo>
                    <a:pt x="13235" y="5365"/>
                    <a:pt x="13235" y="5192"/>
                    <a:pt x="13120" y="5192"/>
                  </a:cubicBezTo>
                  <a:cubicBezTo>
                    <a:pt x="13003" y="5198"/>
                    <a:pt x="12887" y="5201"/>
                    <a:pt x="12771" y="5201"/>
                  </a:cubicBezTo>
                  <a:cubicBezTo>
                    <a:pt x="11013" y="5201"/>
                    <a:pt x="9348" y="4501"/>
                    <a:pt x="7849" y="3637"/>
                  </a:cubicBezTo>
                  <a:cubicBezTo>
                    <a:pt x="6221" y="2715"/>
                    <a:pt x="4709" y="1592"/>
                    <a:pt x="2996" y="828"/>
                  </a:cubicBezTo>
                  <a:cubicBezTo>
                    <a:pt x="2380" y="545"/>
                    <a:pt x="1739" y="322"/>
                    <a:pt x="1075" y="176"/>
                  </a:cubicBezTo>
                  <a:lnTo>
                    <a:pt x="1075" y="176"/>
                  </a:lnTo>
                  <a:cubicBezTo>
                    <a:pt x="2981" y="186"/>
                    <a:pt x="4867" y="487"/>
                    <a:pt x="6668" y="1117"/>
                  </a:cubicBezTo>
                  <a:cubicBezTo>
                    <a:pt x="7273" y="1333"/>
                    <a:pt x="7863" y="1592"/>
                    <a:pt x="8439" y="1865"/>
                  </a:cubicBezTo>
                  <a:cubicBezTo>
                    <a:pt x="8454" y="1874"/>
                    <a:pt x="8470" y="1878"/>
                    <a:pt x="8484" y="1878"/>
                  </a:cubicBezTo>
                  <a:cubicBezTo>
                    <a:pt x="8566" y="1878"/>
                    <a:pt x="8626" y="1758"/>
                    <a:pt x="8540" y="1721"/>
                  </a:cubicBezTo>
                  <a:cubicBezTo>
                    <a:pt x="6509" y="728"/>
                    <a:pt x="4306" y="152"/>
                    <a:pt x="2059" y="22"/>
                  </a:cubicBezTo>
                  <a:cubicBezTo>
                    <a:pt x="1735" y="8"/>
                    <a:pt x="1411" y="0"/>
                    <a:pt x="10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4843325" y="3593725"/>
              <a:ext cx="91675" cy="270425"/>
            </a:xfrm>
            <a:custGeom>
              <a:rect b="b" l="l" r="r" t="t"/>
              <a:pathLst>
                <a:path extrusionOk="0" h="10817" w="3667">
                  <a:moveTo>
                    <a:pt x="3243" y="271"/>
                  </a:moveTo>
                  <a:lnTo>
                    <a:pt x="3243" y="271"/>
                  </a:lnTo>
                  <a:cubicBezTo>
                    <a:pt x="2393" y="1244"/>
                    <a:pt x="1999" y="2543"/>
                    <a:pt x="1813" y="3818"/>
                  </a:cubicBezTo>
                  <a:cubicBezTo>
                    <a:pt x="1583" y="5387"/>
                    <a:pt x="1612" y="6986"/>
                    <a:pt x="1165" y="8527"/>
                  </a:cubicBezTo>
                  <a:cubicBezTo>
                    <a:pt x="973" y="9163"/>
                    <a:pt x="701" y="9789"/>
                    <a:pt x="308" y="10338"/>
                  </a:cubicBezTo>
                  <a:lnTo>
                    <a:pt x="308" y="10338"/>
                  </a:lnTo>
                  <a:cubicBezTo>
                    <a:pt x="218" y="8754"/>
                    <a:pt x="277" y="7158"/>
                    <a:pt x="459" y="5575"/>
                  </a:cubicBezTo>
                  <a:cubicBezTo>
                    <a:pt x="632" y="4120"/>
                    <a:pt x="848" y="2522"/>
                    <a:pt x="1799" y="1355"/>
                  </a:cubicBezTo>
                  <a:cubicBezTo>
                    <a:pt x="2178" y="878"/>
                    <a:pt x="2671" y="485"/>
                    <a:pt x="3243" y="271"/>
                  </a:cubicBezTo>
                  <a:close/>
                  <a:moveTo>
                    <a:pt x="3529" y="0"/>
                  </a:moveTo>
                  <a:cubicBezTo>
                    <a:pt x="3524" y="0"/>
                    <a:pt x="3518" y="0"/>
                    <a:pt x="3513" y="1"/>
                  </a:cubicBezTo>
                  <a:cubicBezTo>
                    <a:pt x="2159" y="333"/>
                    <a:pt x="1266" y="1542"/>
                    <a:pt x="834" y="2795"/>
                  </a:cubicBezTo>
                  <a:cubicBezTo>
                    <a:pt x="575" y="3544"/>
                    <a:pt x="445" y="4322"/>
                    <a:pt x="344" y="5085"/>
                  </a:cubicBezTo>
                  <a:cubicBezTo>
                    <a:pt x="229" y="5920"/>
                    <a:pt x="157" y="6756"/>
                    <a:pt x="114" y="7605"/>
                  </a:cubicBezTo>
                  <a:cubicBezTo>
                    <a:pt x="71" y="8556"/>
                    <a:pt x="71" y="9521"/>
                    <a:pt x="128" y="10471"/>
                  </a:cubicBezTo>
                  <a:cubicBezTo>
                    <a:pt x="132" y="10498"/>
                    <a:pt x="144" y="10519"/>
                    <a:pt x="160" y="10533"/>
                  </a:cubicBezTo>
                  <a:lnTo>
                    <a:pt x="160" y="10533"/>
                  </a:lnTo>
                  <a:cubicBezTo>
                    <a:pt x="126" y="10575"/>
                    <a:pt x="92" y="10617"/>
                    <a:pt x="56" y="10658"/>
                  </a:cubicBezTo>
                  <a:cubicBezTo>
                    <a:pt x="1" y="10725"/>
                    <a:pt x="65" y="10816"/>
                    <a:pt x="130" y="10816"/>
                  </a:cubicBezTo>
                  <a:cubicBezTo>
                    <a:pt x="149" y="10816"/>
                    <a:pt x="169" y="10808"/>
                    <a:pt x="186" y="10788"/>
                  </a:cubicBezTo>
                  <a:cubicBezTo>
                    <a:pt x="1136" y="9679"/>
                    <a:pt x="1496" y="8239"/>
                    <a:pt x="1669" y="6842"/>
                  </a:cubicBezTo>
                  <a:cubicBezTo>
                    <a:pt x="1871" y="5272"/>
                    <a:pt x="1856" y="3674"/>
                    <a:pt x="2389" y="2162"/>
                  </a:cubicBezTo>
                  <a:cubicBezTo>
                    <a:pt x="2648" y="1413"/>
                    <a:pt x="3037" y="707"/>
                    <a:pt x="3599" y="160"/>
                  </a:cubicBezTo>
                  <a:cubicBezTo>
                    <a:pt x="3666" y="93"/>
                    <a:pt x="3608" y="0"/>
                    <a:pt x="35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4353775" y="3042525"/>
              <a:ext cx="366850" cy="330400"/>
            </a:xfrm>
            <a:custGeom>
              <a:rect b="b" l="l" r="r" t="t"/>
              <a:pathLst>
                <a:path extrusionOk="0" h="13216" w="14674">
                  <a:moveTo>
                    <a:pt x="889" y="388"/>
                  </a:moveTo>
                  <a:cubicBezTo>
                    <a:pt x="3011" y="1090"/>
                    <a:pt x="4760" y="2637"/>
                    <a:pt x="6187" y="4322"/>
                  </a:cubicBezTo>
                  <a:cubicBezTo>
                    <a:pt x="7916" y="6352"/>
                    <a:pt x="9284" y="8700"/>
                    <a:pt x="11170" y="10615"/>
                  </a:cubicBezTo>
                  <a:cubicBezTo>
                    <a:pt x="12039" y="11508"/>
                    <a:pt x="12995" y="12303"/>
                    <a:pt x="14058" y="12941"/>
                  </a:cubicBezTo>
                  <a:lnTo>
                    <a:pt x="14058" y="12941"/>
                  </a:lnTo>
                  <a:cubicBezTo>
                    <a:pt x="12998" y="12731"/>
                    <a:pt x="11973" y="12377"/>
                    <a:pt x="11012" y="11897"/>
                  </a:cubicBezTo>
                  <a:cubicBezTo>
                    <a:pt x="9874" y="11321"/>
                    <a:pt x="8837" y="10572"/>
                    <a:pt x="7930" y="9664"/>
                  </a:cubicBezTo>
                  <a:cubicBezTo>
                    <a:pt x="6951" y="8685"/>
                    <a:pt x="6202" y="7519"/>
                    <a:pt x="5511" y="6323"/>
                  </a:cubicBezTo>
                  <a:cubicBezTo>
                    <a:pt x="4834" y="5142"/>
                    <a:pt x="4186" y="3904"/>
                    <a:pt x="3365" y="2795"/>
                  </a:cubicBezTo>
                  <a:cubicBezTo>
                    <a:pt x="2682" y="1863"/>
                    <a:pt x="1868" y="1002"/>
                    <a:pt x="889" y="388"/>
                  </a:cubicBezTo>
                  <a:close/>
                  <a:moveTo>
                    <a:pt x="140" y="0"/>
                  </a:moveTo>
                  <a:cubicBezTo>
                    <a:pt x="60" y="0"/>
                    <a:pt x="0" y="119"/>
                    <a:pt x="96" y="160"/>
                  </a:cubicBezTo>
                  <a:cubicBezTo>
                    <a:pt x="102" y="162"/>
                    <a:pt x="107" y="165"/>
                    <a:pt x="113" y="168"/>
                  </a:cubicBezTo>
                  <a:lnTo>
                    <a:pt x="113" y="168"/>
                  </a:lnTo>
                  <a:cubicBezTo>
                    <a:pt x="112" y="170"/>
                    <a:pt x="111" y="172"/>
                    <a:pt x="110" y="174"/>
                  </a:cubicBezTo>
                  <a:cubicBezTo>
                    <a:pt x="120" y="176"/>
                    <a:pt x="130" y="178"/>
                    <a:pt x="140" y="181"/>
                  </a:cubicBezTo>
                  <a:lnTo>
                    <a:pt x="140" y="181"/>
                  </a:lnTo>
                  <a:cubicBezTo>
                    <a:pt x="1286" y="730"/>
                    <a:pt x="2223" y="1613"/>
                    <a:pt x="3005" y="2622"/>
                  </a:cubicBezTo>
                  <a:cubicBezTo>
                    <a:pt x="3854" y="3702"/>
                    <a:pt x="4503" y="4926"/>
                    <a:pt x="5194" y="6122"/>
                  </a:cubicBezTo>
                  <a:cubicBezTo>
                    <a:pt x="5871" y="7331"/>
                    <a:pt x="6605" y="8512"/>
                    <a:pt x="7556" y="9535"/>
                  </a:cubicBezTo>
                  <a:cubicBezTo>
                    <a:pt x="8420" y="10456"/>
                    <a:pt x="9428" y="11234"/>
                    <a:pt x="10537" y="11853"/>
                  </a:cubicBezTo>
                  <a:cubicBezTo>
                    <a:pt x="11646" y="12458"/>
                    <a:pt x="12841" y="12890"/>
                    <a:pt x="14079" y="13135"/>
                  </a:cubicBezTo>
                  <a:cubicBezTo>
                    <a:pt x="14226" y="13162"/>
                    <a:pt x="14373" y="13188"/>
                    <a:pt x="14519" y="13204"/>
                  </a:cubicBezTo>
                  <a:lnTo>
                    <a:pt x="14519" y="13204"/>
                  </a:lnTo>
                  <a:cubicBezTo>
                    <a:pt x="14522" y="13205"/>
                    <a:pt x="14524" y="13206"/>
                    <a:pt x="14526" y="13207"/>
                  </a:cubicBezTo>
                  <a:cubicBezTo>
                    <a:pt x="14539" y="13213"/>
                    <a:pt x="14551" y="13215"/>
                    <a:pt x="14564" y="13215"/>
                  </a:cubicBezTo>
                  <a:cubicBezTo>
                    <a:pt x="14577" y="13215"/>
                    <a:pt x="14589" y="13212"/>
                    <a:pt x="14600" y="13208"/>
                  </a:cubicBezTo>
                  <a:lnTo>
                    <a:pt x="14600" y="13208"/>
                  </a:lnTo>
                  <a:cubicBezTo>
                    <a:pt x="14630" y="13201"/>
                    <a:pt x="14651" y="13178"/>
                    <a:pt x="14660" y="13151"/>
                  </a:cubicBezTo>
                  <a:lnTo>
                    <a:pt x="14660" y="13151"/>
                  </a:lnTo>
                  <a:cubicBezTo>
                    <a:pt x="14673" y="13122"/>
                    <a:pt x="14672" y="13089"/>
                    <a:pt x="14647" y="13064"/>
                  </a:cubicBezTo>
                  <a:lnTo>
                    <a:pt x="14647" y="13064"/>
                  </a:lnTo>
                  <a:cubicBezTo>
                    <a:pt x="14636" y="13051"/>
                    <a:pt x="14621" y="13041"/>
                    <a:pt x="14601" y="13035"/>
                  </a:cubicBezTo>
                  <a:lnTo>
                    <a:pt x="14601" y="13035"/>
                  </a:lnTo>
                  <a:cubicBezTo>
                    <a:pt x="13474" y="12432"/>
                    <a:pt x="12474" y="11645"/>
                    <a:pt x="11559" y="10759"/>
                  </a:cubicBezTo>
                  <a:cubicBezTo>
                    <a:pt x="10623" y="9852"/>
                    <a:pt x="9817" y="8815"/>
                    <a:pt x="9039" y="7763"/>
                  </a:cubicBezTo>
                  <a:cubicBezTo>
                    <a:pt x="8218" y="6655"/>
                    <a:pt x="7412" y="5517"/>
                    <a:pt x="6533" y="4451"/>
                  </a:cubicBezTo>
                  <a:cubicBezTo>
                    <a:pt x="5727" y="3472"/>
                    <a:pt x="4848" y="2550"/>
                    <a:pt x="3826" y="1773"/>
                  </a:cubicBezTo>
                  <a:cubicBezTo>
                    <a:pt x="2861" y="1038"/>
                    <a:pt x="1781" y="448"/>
                    <a:pt x="600" y="116"/>
                  </a:cubicBezTo>
                  <a:cubicBezTo>
                    <a:pt x="456" y="73"/>
                    <a:pt x="312" y="30"/>
                    <a:pt x="153" y="1"/>
                  </a:cubicBezTo>
                  <a:cubicBezTo>
                    <a:pt x="149" y="0"/>
                    <a:pt x="144" y="0"/>
                    <a:pt x="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4684775" y="2936925"/>
              <a:ext cx="222825" cy="332075"/>
            </a:xfrm>
            <a:custGeom>
              <a:rect b="b" l="l" r="r" t="t"/>
              <a:pathLst>
                <a:path extrusionOk="0" h="13283" w="8913">
                  <a:moveTo>
                    <a:pt x="8590" y="1252"/>
                  </a:moveTo>
                  <a:cubicBezTo>
                    <a:pt x="8306" y="3036"/>
                    <a:pt x="7726" y="4769"/>
                    <a:pt x="6873" y="6357"/>
                  </a:cubicBezTo>
                  <a:cubicBezTo>
                    <a:pt x="5894" y="8186"/>
                    <a:pt x="4569" y="9813"/>
                    <a:pt x="2971" y="11138"/>
                  </a:cubicBezTo>
                  <a:cubicBezTo>
                    <a:pt x="2138" y="11834"/>
                    <a:pt x="1227" y="12453"/>
                    <a:pt x="264" y="12969"/>
                  </a:cubicBezTo>
                  <a:lnTo>
                    <a:pt x="264" y="12969"/>
                  </a:lnTo>
                  <a:cubicBezTo>
                    <a:pt x="835" y="11067"/>
                    <a:pt x="2079" y="9475"/>
                    <a:pt x="3403" y="8042"/>
                  </a:cubicBezTo>
                  <a:cubicBezTo>
                    <a:pt x="4857" y="6486"/>
                    <a:pt x="6456" y="5032"/>
                    <a:pt x="7608" y="3217"/>
                  </a:cubicBezTo>
                  <a:cubicBezTo>
                    <a:pt x="8002" y="2598"/>
                    <a:pt x="8341" y="1941"/>
                    <a:pt x="8590" y="1252"/>
                  </a:cubicBezTo>
                  <a:close/>
                  <a:moveTo>
                    <a:pt x="8816" y="1"/>
                  </a:moveTo>
                  <a:cubicBezTo>
                    <a:pt x="8780" y="1"/>
                    <a:pt x="8744" y="20"/>
                    <a:pt x="8731" y="63"/>
                  </a:cubicBezTo>
                  <a:cubicBezTo>
                    <a:pt x="8328" y="2108"/>
                    <a:pt x="7090" y="3836"/>
                    <a:pt x="5721" y="5349"/>
                  </a:cubicBezTo>
                  <a:cubicBezTo>
                    <a:pt x="4296" y="6933"/>
                    <a:pt x="2683" y="8373"/>
                    <a:pt x="1473" y="10130"/>
                  </a:cubicBezTo>
                  <a:cubicBezTo>
                    <a:pt x="825" y="11066"/>
                    <a:pt x="307" y="12074"/>
                    <a:pt x="18" y="13168"/>
                  </a:cubicBezTo>
                  <a:cubicBezTo>
                    <a:pt x="1" y="13239"/>
                    <a:pt x="59" y="13282"/>
                    <a:pt x="113" y="13282"/>
                  </a:cubicBezTo>
                  <a:cubicBezTo>
                    <a:pt x="147" y="13282"/>
                    <a:pt x="180" y="13265"/>
                    <a:pt x="191" y="13226"/>
                  </a:cubicBezTo>
                  <a:cubicBezTo>
                    <a:pt x="193" y="13220"/>
                    <a:pt x="194" y="13215"/>
                    <a:pt x="196" y="13209"/>
                  </a:cubicBezTo>
                  <a:lnTo>
                    <a:pt x="196" y="13209"/>
                  </a:lnTo>
                  <a:cubicBezTo>
                    <a:pt x="2037" y="12245"/>
                    <a:pt x="3692" y="10921"/>
                    <a:pt x="5045" y="9352"/>
                  </a:cubicBezTo>
                  <a:cubicBezTo>
                    <a:pt x="6456" y="7710"/>
                    <a:pt x="7522" y="5795"/>
                    <a:pt x="8184" y="3750"/>
                  </a:cubicBezTo>
                  <a:cubicBezTo>
                    <a:pt x="8553" y="2571"/>
                    <a:pt x="8797" y="1363"/>
                    <a:pt x="8900" y="142"/>
                  </a:cubicBezTo>
                  <a:lnTo>
                    <a:pt x="8900" y="142"/>
                  </a:lnTo>
                  <a:cubicBezTo>
                    <a:pt x="8901" y="135"/>
                    <a:pt x="8903" y="128"/>
                    <a:pt x="8904" y="121"/>
                  </a:cubicBezTo>
                  <a:cubicBezTo>
                    <a:pt x="8903" y="121"/>
                    <a:pt x="8903" y="120"/>
                    <a:pt x="8902" y="120"/>
                  </a:cubicBezTo>
                  <a:lnTo>
                    <a:pt x="8902" y="120"/>
                  </a:lnTo>
                  <a:cubicBezTo>
                    <a:pt x="8903" y="111"/>
                    <a:pt x="8903" y="101"/>
                    <a:pt x="8904" y="92"/>
                  </a:cubicBezTo>
                  <a:cubicBezTo>
                    <a:pt x="8912" y="35"/>
                    <a:pt x="8864" y="1"/>
                    <a:pt x="8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4523200" y="3597700"/>
              <a:ext cx="2200" cy="1125"/>
            </a:xfrm>
            <a:custGeom>
              <a:rect b="b" l="l" r="r" t="t"/>
              <a:pathLst>
                <a:path extrusionOk="0" h="45" w="88">
                  <a:moveTo>
                    <a:pt x="15" y="1"/>
                  </a:moveTo>
                  <a:cubicBezTo>
                    <a:pt x="15" y="1"/>
                    <a:pt x="1" y="1"/>
                    <a:pt x="1" y="15"/>
                  </a:cubicBezTo>
                  <a:cubicBezTo>
                    <a:pt x="1" y="15"/>
                    <a:pt x="1" y="15"/>
                    <a:pt x="1" y="30"/>
                  </a:cubicBezTo>
                  <a:cubicBezTo>
                    <a:pt x="1" y="44"/>
                    <a:pt x="1" y="44"/>
                    <a:pt x="15" y="44"/>
                  </a:cubicBezTo>
                  <a:lnTo>
                    <a:pt x="87" y="44"/>
                  </a:lnTo>
                  <a:cubicBezTo>
                    <a:pt x="87" y="44"/>
                    <a:pt x="87" y="30"/>
                    <a:pt x="87" y="30"/>
                  </a:cubicBezTo>
                  <a:cubicBezTo>
                    <a:pt x="87" y="15"/>
                    <a:pt x="73" y="1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4524650" y="3596625"/>
              <a:ext cx="299200" cy="124600"/>
            </a:xfrm>
            <a:custGeom>
              <a:rect b="b" l="l" r="r" t="t"/>
              <a:pathLst>
                <a:path extrusionOk="0" h="4984" w="11968">
                  <a:moveTo>
                    <a:pt x="29" y="1"/>
                  </a:moveTo>
                  <a:cubicBezTo>
                    <a:pt x="1" y="1"/>
                    <a:pt x="1" y="58"/>
                    <a:pt x="29" y="58"/>
                  </a:cubicBezTo>
                  <a:cubicBezTo>
                    <a:pt x="1772" y="87"/>
                    <a:pt x="3500" y="577"/>
                    <a:pt x="4998" y="1455"/>
                  </a:cubicBezTo>
                  <a:cubicBezTo>
                    <a:pt x="6481" y="2334"/>
                    <a:pt x="7748" y="3543"/>
                    <a:pt x="9304" y="4307"/>
                  </a:cubicBezTo>
                  <a:cubicBezTo>
                    <a:pt x="10105" y="4700"/>
                    <a:pt x="10975" y="4984"/>
                    <a:pt x="11873" y="4984"/>
                  </a:cubicBezTo>
                  <a:cubicBezTo>
                    <a:pt x="11895" y="4984"/>
                    <a:pt x="11917" y="4984"/>
                    <a:pt x="11939" y="4983"/>
                  </a:cubicBezTo>
                  <a:cubicBezTo>
                    <a:pt x="11968" y="4983"/>
                    <a:pt x="11968" y="4940"/>
                    <a:pt x="11939" y="4940"/>
                  </a:cubicBezTo>
                  <a:cubicBezTo>
                    <a:pt x="11926" y="4940"/>
                    <a:pt x="11913" y="4940"/>
                    <a:pt x="11901" y="4940"/>
                  </a:cubicBezTo>
                  <a:cubicBezTo>
                    <a:pt x="10174" y="4940"/>
                    <a:pt x="8646" y="3983"/>
                    <a:pt x="7302" y="3010"/>
                  </a:cubicBezTo>
                  <a:cubicBezTo>
                    <a:pt x="6596" y="2492"/>
                    <a:pt x="5905" y="1959"/>
                    <a:pt x="5156" y="1513"/>
                  </a:cubicBezTo>
                  <a:cubicBezTo>
                    <a:pt x="4436" y="1066"/>
                    <a:pt x="3658" y="706"/>
                    <a:pt x="2852" y="461"/>
                  </a:cubicBezTo>
                  <a:cubicBezTo>
                    <a:pt x="1945" y="173"/>
                    <a:pt x="994" y="29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4602550" y="3509050"/>
              <a:ext cx="223400" cy="209750"/>
            </a:xfrm>
            <a:custGeom>
              <a:rect b="b" l="l" r="r" t="t"/>
              <a:pathLst>
                <a:path extrusionOk="0" h="8390" w="8936">
                  <a:moveTo>
                    <a:pt x="29" y="0"/>
                  </a:moveTo>
                  <a:cubicBezTo>
                    <a:pt x="15" y="0"/>
                    <a:pt x="1" y="21"/>
                    <a:pt x="24" y="33"/>
                  </a:cubicBezTo>
                  <a:cubicBezTo>
                    <a:pt x="1392" y="796"/>
                    <a:pt x="2631" y="1775"/>
                    <a:pt x="3668" y="2942"/>
                  </a:cubicBezTo>
                  <a:cubicBezTo>
                    <a:pt x="4215" y="3561"/>
                    <a:pt x="4676" y="4224"/>
                    <a:pt x="5136" y="4901"/>
                  </a:cubicBezTo>
                  <a:cubicBezTo>
                    <a:pt x="5612" y="5577"/>
                    <a:pt x="6116" y="6211"/>
                    <a:pt x="6721" y="6758"/>
                  </a:cubicBezTo>
                  <a:cubicBezTo>
                    <a:pt x="7397" y="7363"/>
                    <a:pt x="8146" y="7882"/>
                    <a:pt x="8895" y="8386"/>
                  </a:cubicBezTo>
                  <a:cubicBezTo>
                    <a:pt x="8900" y="8388"/>
                    <a:pt x="8905" y="8389"/>
                    <a:pt x="8910" y="8389"/>
                  </a:cubicBezTo>
                  <a:cubicBezTo>
                    <a:pt x="8928" y="8389"/>
                    <a:pt x="8936" y="8366"/>
                    <a:pt x="8924" y="8342"/>
                  </a:cubicBezTo>
                  <a:cubicBezTo>
                    <a:pt x="8233" y="7882"/>
                    <a:pt x="7556" y="7406"/>
                    <a:pt x="6922" y="6874"/>
                  </a:cubicBezTo>
                  <a:cubicBezTo>
                    <a:pt x="6274" y="6312"/>
                    <a:pt x="5741" y="5693"/>
                    <a:pt x="5266" y="5001"/>
                  </a:cubicBezTo>
                  <a:cubicBezTo>
                    <a:pt x="4805" y="4339"/>
                    <a:pt x="4359" y="3676"/>
                    <a:pt x="3840" y="3072"/>
                  </a:cubicBezTo>
                  <a:cubicBezTo>
                    <a:pt x="3336" y="2481"/>
                    <a:pt x="2775" y="1948"/>
                    <a:pt x="2184" y="1459"/>
                  </a:cubicBezTo>
                  <a:cubicBezTo>
                    <a:pt x="1522" y="897"/>
                    <a:pt x="802" y="422"/>
                    <a:pt x="38" y="4"/>
                  </a:cubicBezTo>
                  <a:cubicBezTo>
                    <a:pt x="36" y="1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4534000" y="3598800"/>
              <a:ext cx="191825" cy="105925"/>
            </a:xfrm>
            <a:custGeom>
              <a:rect b="b" l="l" r="r" t="t"/>
              <a:pathLst>
                <a:path extrusionOk="0" h="4237" w="7673">
                  <a:moveTo>
                    <a:pt x="30" y="0"/>
                  </a:moveTo>
                  <a:cubicBezTo>
                    <a:pt x="1" y="0"/>
                    <a:pt x="1" y="43"/>
                    <a:pt x="30" y="43"/>
                  </a:cubicBezTo>
                  <a:cubicBezTo>
                    <a:pt x="1139" y="158"/>
                    <a:pt x="2204" y="518"/>
                    <a:pt x="3155" y="1109"/>
                  </a:cubicBezTo>
                  <a:cubicBezTo>
                    <a:pt x="3630" y="1397"/>
                    <a:pt x="4091" y="1728"/>
                    <a:pt x="4552" y="2045"/>
                  </a:cubicBezTo>
                  <a:cubicBezTo>
                    <a:pt x="5027" y="2391"/>
                    <a:pt x="5502" y="2722"/>
                    <a:pt x="5977" y="3067"/>
                  </a:cubicBezTo>
                  <a:cubicBezTo>
                    <a:pt x="6525" y="3456"/>
                    <a:pt x="7086" y="3845"/>
                    <a:pt x="7634" y="4234"/>
                  </a:cubicBezTo>
                  <a:cubicBezTo>
                    <a:pt x="7636" y="4236"/>
                    <a:pt x="7638" y="4237"/>
                    <a:pt x="7640" y="4237"/>
                  </a:cubicBezTo>
                  <a:cubicBezTo>
                    <a:pt x="7655" y="4237"/>
                    <a:pt x="7673" y="4203"/>
                    <a:pt x="7648" y="4191"/>
                  </a:cubicBezTo>
                  <a:cubicBezTo>
                    <a:pt x="6669" y="3500"/>
                    <a:pt x="5675" y="2794"/>
                    <a:pt x="4681" y="2088"/>
                  </a:cubicBezTo>
                  <a:cubicBezTo>
                    <a:pt x="3788" y="1440"/>
                    <a:pt x="2881" y="792"/>
                    <a:pt x="1830" y="403"/>
                  </a:cubicBezTo>
                  <a:cubicBezTo>
                    <a:pt x="1254" y="202"/>
                    <a:pt x="649" y="58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4848825" y="3602325"/>
              <a:ext cx="76100" cy="251800"/>
            </a:xfrm>
            <a:custGeom>
              <a:rect b="b" l="l" r="r" t="t"/>
              <a:pathLst>
                <a:path extrusionOk="0" h="10072" w="3044">
                  <a:moveTo>
                    <a:pt x="3011" y="0"/>
                  </a:moveTo>
                  <a:cubicBezTo>
                    <a:pt x="3009" y="0"/>
                    <a:pt x="3007" y="1"/>
                    <a:pt x="3005" y="3"/>
                  </a:cubicBezTo>
                  <a:cubicBezTo>
                    <a:pt x="1968" y="709"/>
                    <a:pt x="1348" y="1861"/>
                    <a:pt x="1032" y="3042"/>
                  </a:cubicBezTo>
                  <a:cubicBezTo>
                    <a:pt x="657" y="4511"/>
                    <a:pt x="686" y="6052"/>
                    <a:pt x="542" y="7549"/>
                  </a:cubicBezTo>
                  <a:cubicBezTo>
                    <a:pt x="456" y="8399"/>
                    <a:pt x="311" y="9249"/>
                    <a:pt x="9" y="10055"/>
                  </a:cubicBezTo>
                  <a:cubicBezTo>
                    <a:pt x="1" y="10063"/>
                    <a:pt x="12" y="10072"/>
                    <a:pt x="25" y="10072"/>
                  </a:cubicBezTo>
                  <a:cubicBezTo>
                    <a:pt x="35" y="10072"/>
                    <a:pt x="46" y="10067"/>
                    <a:pt x="52" y="10055"/>
                  </a:cubicBezTo>
                  <a:cubicBezTo>
                    <a:pt x="571" y="8687"/>
                    <a:pt x="628" y="7204"/>
                    <a:pt x="715" y="5764"/>
                  </a:cubicBezTo>
                  <a:cubicBezTo>
                    <a:pt x="801" y="4352"/>
                    <a:pt x="945" y="2898"/>
                    <a:pt x="1636" y="1630"/>
                  </a:cubicBezTo>
                  <a:cubicBezTo>
                    <a:pt x="1968" y="997"/>
                    <a:pt x="2428" y="449"/>
                    <a:pt x="3019" y="46"/>
                  </a:cubicBezTo>
                  <a:cubicBezTo>
                    <a:pt x="3044" y="34"/>
                    <a:pt x="3026" y="0"/>
                    <a:pt x="30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4652575" y="3387525"/>
              <a:ext cx="151750" cy="220725"/>
            </a:xfrm>
            <a:custGeom>
              <a:rect b="b" l="l" r="r" t="t"/>
              <a:pathLst>
                <a:path extrusionOk="0" h="8829" w="6070">
                  <a:moveTo>
                    <a:pt x="24" y="0"/>
                  </a:moveTo>
                  <a:cubicBezTo>
                    <a:pt x="12" y="0"/>
                    <a:pt x="0" y="20"/>
                    <a:pt x="10" y="41"/>
                  </a:cubicBezTo>
                  <a:cubicBezTo>
                    <a:pt x="586" y="1409"/>
                    <a:pt x="1162" y="2777"/>
                    <a:pt x="1883" y="4073"/>
                  </a:cubicBezTo>
                  <a:cubicBezTo>
                    <a:pt x="2545" y="5283"/>
                    <a:pt x="3323" y="6435"/>
                    <a:pt x="4288" y="7429"/>
                  </a:cubicBezTo>
                  <a:cubicBezTo>
                    <a:pt x="4806" y="7947"/>
                    <a:pt x="5396" y="8422"/>
                    <a:pt x="6016" y="8825"/>
                  </a:cubicBezTo>
                  <a:cubicBezTo>
                    <a:pt x="6020" y="8827"/>
                    <a:pt x="6024" y="8828"/>
                    <a:pt x="6028" y="8828"/>
                  </a:cubicBezTo>
                  <a:cubicBezTo>
                    <a:pt x="6051" y="8828"/>
                    <a:pt x="6069" y="8795"/>
                    <a:pt x="6045" y="8782"/>
                  </a:cubicBezTo>
                  <a:cubicBezTo>
                    <a:pt x="4907" y="8077"/>
                    <a:pt x="3956" y="7097"/>
                    <a:pt x="3164" y="6032"/>
                  </a:cubicBezTo>
                  <a:cubicBezTo>
                    <a:pt x="2315" y="4880"/>
                    <a:pt x="1652" y="3612"/>
                    <a:pt x="1062" y="2331"/>
                  </a:cubicBezTo>
                  <a:cubicBezTo>
                    <a:pt x="702" y="1567"/>
                    <a:pt x="370" y="790"/>
                    <a:pt x="39" y="12"/>
                  </a:cubicBezTo>
                  <a:cubicBezTo>
                    <a:pt x="35" y="4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4657850" y="3389100"/>
              <a:ext cx="96400" cy="141050"/>
            </a:xfrm>
            <a:custGeom>
              <a:rect b="b" l="l" r="r" t="t"/>
              <a:pathLst>
                <a:path extrusionOk="0" h="5642" w="3856">
                  <a:moveTo>
                    <a:pt x="30" y="1"/>
                  </a:moveTo>
                  <a:cubicBezTo>
                    <a:pt x="16" y="1"/>
                    <a:pt x="1" y="14"/>
                    <a:pt x="1" y="35"/>
                  </a:cubicBezTo>
                  <a:cubicBezTo>
                    <a:pt x="822" y="1591"/>
                    <a:pt x="1772" y="3074"/>
                    <a:pt x="2852" y="4471"/>
                  </a:cubicBezTo>
                  <a:cubicBezTo>
                    <a:pt x="3155" y="4860"/>
                    <a:pt x="3472" y="5249"/>
                    <a:pt x="3803" y="5637"/>
                  </a:cubicBezTo>
                  <a:cubicBezTo>
                    <a:pt x="3808" y="5640"/>
                    <a:pt x="3814" y="5641"/>
                    <a:pt x="3819" y="5641"/>
                  </a:cubicBezTo>
                  <a:cubicBezTo>
                    <a:pt x="3841" y="5641"/>
                    <a:pt x="3855" y="5620"/>
                    <a:pt x="3832" y="5609"/>
                  </a:cubicBezTo>
                  <a:cubicBezTo>
                    <a:pt x="2694" y="4269"/>
                    <a:pt x="1657" y="2829"/>
                    <a:pt x="764" y="1317"/>
                  </a:cubicBezTo>
                  <a:cubicBezTo>
                    <a:pt x="519" y="885"/>
                    <a:pt x="275" y="453"/>
                    <a:pt x="44" y="7"/>
                  </a:cubicBezTo>
                  <a:cubicBezTo>
                    <a:pt x="40" y="3"/>
                    <a:pt x="35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4792875" y="3311800"/>
              <a:ext cx="34225" cy="296525"/>
            </a:xfrm>
            <a:custGeom>
              <a:rect b="b" l="l" r="r" t="t"/>
              <a:pathLst>
                <a:path extrusionOk="0" h="11861" w="1369">
                  <a:moveTo>
                    <a:pt x="622" y="0"/>
                  </a:moveTo>
                  <a:cubicBezTo>
                    <a:pt x="613" y="0"/>
                    <a:pt x="605" y="5"/>
                    <a:pt x="605" y="17"/>
                  </a:cubicBezTo>
                  <a:cubicBezTo>
                    <a:pt x="0" y="1486"/>
                    <a:pt x="188" y="3127"/>
                    <a:pt x="505" y="4654"/>
                  </a:cubicBezTo>
                  <a:cubicBezTo>
                    <a:pt x="836" y="6238"/>
                    <a:pt x="1325" y="7808"/>
                    <a:pt x="1181" y="9449"/>
                  </a:cubicBezTo>
                  <a:cubicBezTo>
                    <a:pt x="1095" y="10270"/>
                    <a:pt x="879" y="11106"/>
                    <a:pt x="476" y="11826"/>
                  </a:cubicBezTo>
                  <a:cubicBezTo>
                    <a:pt x="465" y="11847"/>
                    <a:pt x="478" y="11860"/>
                    <a:pt x="491" y="11860"/>
                  </a:cubicBezTo>
                  <a:cubicBezTo>
                    <a:pt x="496" y="11860"/>
                    <a:pt x="501" y="11858"/>
                    <a:pt x="505" y="11854"/>
                  </a:cubicBezTo>
                  <a:cubicBezTo>
                    <a:pt x="1210" y="10602"/>
                    <a:pt x="1369" y="9089"/>
                    <a:pt x="1181" y="7693"/>
                  </a:cubicBezTo>
                  <a:cubicBezTo>
                    <a:pt x="951" y="6008"/>
                    <a:pt x="361" y="4395"/>
                    <a:pt x="274" y="2681"/>
                  </a:cubicBezTo>
                  <a:cubicBezTo>
                    <a:pt x="216" y="1788"/>
                    <a:pt x="303" y="866"/>
                    <a:pt x="649" y="17"/>
                  </a:cubicBezTo>
                  <a:cubicBezTo>
                    <a:pt x="649" y="8"/>
                    <a:pt x="634" y="0"/>
                    <a:pt x="6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4751825" y="3355375"/>
              <a:ext cx="62675" cy="251750"/>
            </a:xfrm>
            <a:custGeom>
              <a:rect b="b" l="l" r="r" t="t"/>
              <a:pathLst>
                <a:path extrusionOk="0" h="10070" w="2507">
                  <a:moveTo>
                    <a:pt x="529" y="1"/>
                  </a:moveTo>
                  <a:cubicBezTo>
                    <a:pt x="520" y="1"/>
                    <a:pt x="510" y="5"/>
                    <a:pt x="505" y="16"/>
                  </a:cubicBezTo>
                  <a:cubicBezTo>
                    <a:pt x="1" y="1255"/>
                    <a:pt x="246" y="2637"/>
                    <a:pt x="692" y="3861"/>
                  </a:cubicBezTo>
                  <a:cubicBezTo>
                    <a:pt x="1153" y="5157"/>
                    <a:pt x="1830" y="6367"/>
                    <a:pt x="2103" y="7721"/>
                  </a:cubicBezTo>
                  <a:cubicBezTo>
                    <a:pt x="2262" y="8484"/>
                    <a:pt x="2291" y="9291"/>
                    <a:pt x="2060" y="10039"/>
                  </a:cubicBezTo>
                  <a:cubicBezTo>
                    <a:pt x="2060" y="10057"/>
                    <a:pt x="2077" y="10070"/>
                    <a:pt x="2089" y="10070"/>
                  </a:cubicBezTo>
                  <a:cubicBezTo>
                    <a:pt x="2097" y="10070"/>
                    <a:pt x="2103" y="10065"/>
                    <a:pt x="2103" y="10054"/>
                  </a:cubicBezTo>
                  <a:cubicBezTo>
                    <a:pt x="2507" y="8743"/>
                    <a:pt x="2147" y="7361"/>
                    <a:pt x="1657" y="6137"/>
                  </a:cubicBezTo>
                  <a:cubicBezTo>
                    <a:pt x="1167" y="4869"/>
                    <a:pt x="519" y="3645"/>
                    <a:pt x="318" y="2277"/>
                  </a:cubicBezTo>
                  <a:cubicBezTo>
                    <a:pt x="217" y="1528"/>
                    <a:pt x="260" y="736"/>
                    <a:pt x="548" y="31"/>
                  </a:cubicBezTo>
                  <a:cubicBezTo>
                    <a:pt x="557" y="13"/>
                    <a:pt x="544" y="1"/>
                    <a:pt x="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4767675" y="3337375"/>
              <a:ext cx="55475" cy="270100"/>
            </a:xfrm>
            <a:custGeom>
              <a:rect b="b" l="l" r="r" t="t"/>
              <a:pathLst>
                <a:path extrusionOk="0" h="10804" w="2219">
                  <a:moveTo>
                    <a:pt x="360" y="0"/>
                  </a:moveTo>
                  <a:cubicBezTo>
                    <a:pt x="352" y="0"/>
                    <a:pt x="346" y="5"/>
                    <a:pt x="346" y="16"/>
                  </a:cubicBezTo>
                  <a:cubicBezTo>
                    <a:pt x="0" y="1442"/>
                    <a:pt x="490" y="2882"/>
                    <a:pt x="1008" y="4207"/>
                  </a:cubicBezTo>
                  <a:cubicBezTo>
                    <a:pt x="1282" y="4884"/>
                    <a:pt x="1570" y="5546"/>
                    <a:pt x="1757" y="6252"/>
                  </a:cubicBezTo>
                  <a:cubicBezTo>
                    <a:pt x="1959" y="6958"/>
                    <a:pt x="2060" y="7678"/>
                    <a:pt x="2017" y="8398"/>
                  </a:cubicBezTo>
                  <a:cubicBezTo>
                    <a:pt x="1973" y="9219"/>
                    <a:pt x="1772" y="10025"/>
                    <a:pt x="1426" y="10774"/>
                  </a:cubicBezTo>
                  <a:cubicBezTo>
                    <a:pt x="1417" y="10792"/>
                    <a:pt x="1425" y="10804"/>
                    <a:pt x="1435" y="10804"/>
                  </a:cubicBezTo>
                  <a:cubicBezTo>
                    <a:pt x="1442" y="10804"/>
                    <a:pt x="1449" y="10799"/>
                    <a:pt x="1455" y="10788"/>
                  </a:cubicBezTo>
                  <a:cubicBezTo>
                    <a:pt x="2060" y="9535"/>
                    <a:pt x="2218" y="8095"/>
                    <a:pt x="1930" y="6727"/>
                  </a:cubicBezTo>
                  <a:cubicBezTo>
                    <a:pt x="1613" y="5287"/>
                    <a:pt x="864" y="3977"/>
                    <a:pt x="490" y="2565"/>
                  </a:cubicBezTo>
                  <a:cubicBezTo>
                    <a:pt x="274" y="1730"/>
                    <a:pt x="188" y="866"/>
                    <a:pt x="389" y="31"/>
                  </a:cubicBezTo>
                  <a:cubicBezTo>
                    <a:pt x="389" y="13"/>
                    <a:pt x="373" y="0"/>
                    <a:pt x="3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4818225" y="3392600"/>
              <a:ext cx="22825" cy="190775"/>
            </a:xfrm>
            <a:custGeom>
              <a:rect b="b" l="l" r="r" t="t"/>
              <a:pathLst>
                <a:path extrusionOk="0" h="7631" w="913">
                  <a:moveTo>
                    <a:pt x="879" y="1"/>
                  </a:moveTo>
                  <a:cubicBezTo>
                    <a:pt x="872" y="1"/>
                    <a:pt x="866" y="4"/>
                    <a:pt x="859" y="11"/>
                  </a:cubicBezTo>
                  <a:cubicBezTo>
                    <a:pt x="268" y="759"/>
                    <a:pt x="297" y="1768"/>
                    <a:pt x="441" y="2660"/>
                  </a:cubicBezTo>
                  <a:cubicBezTo>
                    <a:pt x="513" y="3208"/>
                    <a:pt x="628" y="3740"/>
                    <a:pt x="643" y="4288"/>
                  </a:cubicBezTo>
                  <a:cubicBezTo>
                    <a:pt x="671" y="4821"/>
                    <a:pt x="643" y="5353"/>
                    <a:pt x="542" y="5886"/>
                  </a:cubicBezTo>
                  <a:cubicBezTo>
                    <a:pt x="441" y="6477"/>
                    <a:pt x="254" y="7053"/>
                    <a:pt x="9" y="7600"/>
                  </a:cubicBezTo>
                  <a:cubicBezTo>
                    <a:pt x="0" y="7618"/>
                    <a:pt x="13" y="7630"/>
                    <a:pt x="28" y="7630"/>
                  </a:cubicBezTo>
                  <a:cubicBezTo>
                    <a:pt x="37" y="7630"/>
                    <a:pt x="47" y="7625"/>
                    <a:pt x="52" y="7614"/>
                  </a:cubicBezTo>
                  <a:cubicBezTo>
                    <a:pt x="470" y="6707"/>
                    <a:pt x="686" y="5699"/>
                    <a:pt x="700" y="4691"/>
                  </a:cubicBezTo>
                  <a:cubicBezTo>
                    <a:pt x="700" y="4173"/>
                    <a:pt x="643" y="3668"/>
                    <a:pt x="556" y="3164"/>
                  </a:cubicBezTo>
                  <a:cubicBezTo>
                    <a:pt x="470" y="2632"/>
                    <a:pt x="383" y="2099"/>
                    <a:pt x="398" y="1566"/>
                  </a:cubicBezTo>
                  <a:cubicBezTo>
                    <a:pt x="412" y="1019"/>
                    <a:pt x="556" y="471"/>
                    <a:pt x="902" y="39"/>
                  </a:cubicBezTo>
                  <a:cubicBezTo>
                    <a:pt x="913" y="28"/>
                    <a:pt x="899" y="1"/>
                    <a:pt x="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4377850" y="3054000"/>
              <a:ext cx="326850" cy="310425"/>
            </a:xfrm>
            <a:custGeom>
              <a:rect b="b" l="l" r="r" t="t"/>
              <a:pathLst>
                <a:path extrusionOk="0" h="12417" w="13074">
                  <a:moveTo>
                    <a:pt x="29" y="0"/>
                  </a:moveTo>
                  <a:cubicBezTo>
                    <a:pt x="8" y="0"/>
                    <a:pt x="1" y="34"/>
                    <a:pt x="26" y="46"/>
                  </a:cubicBezTo>
                  <a:cubicBezTo>
                    <a:pt x="2445" y="954"/>
                    <a:pt x="3669" y="3431"/>
                    <a:pt x="4879" y="5519"/>
                  </a:cubicBezTo>
                  <a:cubicBezTo>
                    <a:pt x="5498" y="6570"/>
                    <a:pt x="6189" y="7578"/>
                    <a:pt x="7010" y="8471"/>
                  </a:cubicBezTo>
                  <a:cubicBezTo>
                    <a:pt x="7773" y="9306"/>
                    <a:pt x="8652" y="10055"/>
                    <a:pt x="9588" y="10689"/>
                  </a:cubicBezTo>
                  <a:cubicBezTo>
                    <a:pt x="10654" y="11409"/>
                    <a:pt x="11806" y="11999"/>
                    <a:pt x="13030" y="12417"/>
                  </a:cubicBezTo>
                  <a:cubicBezTo>
                    <a:pt x="13059" y="12417"/>
                    <a:pt x="13073" y="12374"/>
                    <a:pt x="13044" y="12374"/>
                  </a:cubicBezTo>
                  <a:cubicBezTo>
                    <a:pt x="10841" y="11610"/>
                    <a:pt x="8825" y="10314"/>
                    <a:pt x="7212" y="8629"/>
                  </a:cubicBezTo>
                  <a:cubicBezTo>
                    <a:pt x="6362" y="7736"/>
                    <a:pt x="5657" y="6743"/>
                    <a:pt x="5023" y="5677"/>
                  </a:cubicBezTo>
                  <a:cubicBezTo>
                    <a:pt x="4375" y="4554"/>
                    <a:pt x="3770" y="3387"/>
                    <a:pt x="2978" y="2350"/>
                  </a:cubicBezTo>
                  <a:cubicBezTo>
                    <a:pt x="2200" y="1342"/>
                    <a:pt x="1235" y="449"/>
                    <a:pt x="40" y="3"/>
                  </a:cubicBezTo>
                  <a:cubicBezTo>
                    <a:pt x="36" y="1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4702875" y="3363325"/>
              <a:ext cx="1825" cy="1475"/>
            </a:xfrm>
            <a:custGeom>
              <a:rect b="b" l="l" r="r" t="t"/>
              <a:pathLst>
                <a:path extrusionOk="0" h="59" w="73">
                  <a:moveTo>
                    <a:pt x="15" y="1"/>
                  </a:moveTo>
                  <a:cubicBezTo>
                    <a:pt x="0" y="1"/>
                    <a:pt x="0" y="1"/>
                    <a:pt x="0" y="15"/>
                  </a:cubicBezTo>
                  <a:cubicBezTo>
                    <a:pt x="0" y="15"/>
                    <a:pt x="0" y="15"/>
                    <a:pt x="0" y="29"/>
                  </a:cubicBezTo>
                  <a:cubicBezTo>
                    <a:pt x="0" y="29"/>
                    <a:pt x="0" y="44"/>
                    <a:pt x="0" y="44"/>
                  </a:cubicBezTo>
                  <a:cubicBezTo>
                    <a:pt x="15" y="44"/>
                    <a:pt x="29" y="44"/>
                    <a:pt x="43" y="58"/>
                  </a:cubicBezTo>
                  <a:lnTo>
                    <a:pt x="58" y="58"/>
                  </a:lnTo>
                  <a:cubicBezTo>
                    <a:pt x="58" y="58"/>
                    <a:pt x="72" y="58"/>
                    <a:pt x="72" y="44"/>
                  </a:cubicBezTo>
                  <a:cubicBezTo>
                    <a:pt x="72" y="44"/>
                    <a:pt x="72" y="29"/>
                    <a:pt x="72" y="29"/>
                  </a:cubicBezTo>
                  <a:cubicBezTo>
                    <a:pt x="72" y="29"/>
                    <a:pt x="58" y="15"/>
                    <a:pt x="58" y="15"/>
                  </a:cubicBezTo>
                  <a:cubicBezTo>
                    <a:pt x="43" y="1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4480150" y="3119125"/>
              <a:ext cx="220125" cy="243950"/>
            </a:xfrm>
            <a:custGeom>
              <a:rect b="b" l="l" r="r" t="t"/>
              <a:pathLst>
                <a:path extrusionOk="0" h="9758" w="8805">
                  <a:moveTo>
                    <a:pt x="36" y="1"/>
                  </a:moveTo>
                  <a:cubicBezTo>
                    <a:pt x="15" y="1"/>
                    <a:pt x="0" y="22"/>
                    <a:pt x="24" y="33"/>
                  </a:cubicBezTo>
                  <a:cubicBezTo>
                    <a:pt x="1276" y="1344"/>
                    <a:pt x="2270" y="2856"/>
                    <a:pt x="3307" y="4325"/>
                  </a:cubicBezTo>
                  <a:cubicBezTo>
                    <a:pt x="4258" y="5708"/>
                    <a:pt x="5266" y="7061"/>
                    <a:pt x="6504" y="8185"/>
                  </a:cubicBezTo>
                  <a:cubicBezTo>
                    <a:pt x="7181" y="8804"/>
                    <a:pt x="7930" y="9351"/>
                    <a:pt x="8751" y="9754"/>
                  </a:cubicBezTo>
                  <a:cubicBezTo>
                    <a:pt x="8755" y="9756"/>
                    <a:pt x="8759" y="9757"/>
                    <a:pt x="8763" y="9757"/>
                  </a:cubicBezTo>
                  <a:cubicBezTo>
                    <a:pt x="8786" y="9757"/>
                    <a:pt x="8804" y="9723"/>
                    <a:pt x="8780" y="9711"/>
                  </a:cubicBezTo>
                  <a:cubicBezTo>
                    <a:pt x="7296" y="8977"/>
                    <a:pt x="6072" y="7825"/>
                    <a:pt x="5021" y="6557"/>
                  </a:cubicBezTo>
                  <a:cubicBezTo>
                    <a:pt x="3898" y="5203"/>
                    <a:pt x="2961" y="3720"/>
                    <a:pt x="1939" y="2309"/>
                  </a:cubicBezTo>
                  <a:cubicBezTo>
                    <a:pt x="1348" y="1502"/>
                    <a:pt x="744" y="725"/>
                    <a:pt x="52" y="5"/>
                  </a:cubicBezTo>
                  <a:cubicBezTo>
                    <a:pt x="47" y="2"/>
                    <a:pt x="41" y="1"/>
                    <a:pt x="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4689325" y="2977350"/>
              <a:ext cx="210500" cy="283850"/>
            </a:xfrm>
            <a:custGeom>
              <a:rect b="b" l="l" r="r" t="t"/>
              <a:pathLst>
                <a:path extrusionOk="0" h="11354" w="8420">
                  <a:moveTo>
                    <a:pt x="8391" y="0"/>
                  </a:moveTo>
                  <a:cubicBezTo>
                    <a:pt x="8383" y="0"/>
                    <a:pt x="8376" y="5"/>
                    <a:pt x="8376" y="16"/>
                  </a:cubicBezTo>
                  <a:cubicBezTo>
                    <a:pt x="7815" y="1787"/>
                    <a:pt x="7023" y="3501"/>
                    <a:pt x="6029" y="5071"/>
                  </a:cubicBezTo>
                  <a:cubicBezTo>
                    <a:pt x="5050" y="6641"/>
                    <a:pt x="3854" y="8095"/>
                    <a:pt x="2501" y="9362"/>
                  </a:cubicBezTo>
                  <a:cubicBezTo>
                    <a:pt x="1723" y="10068"/>
                    <a:pt x="902" y="10730"/>
                    <a:pt x="24" y="11321"/>
                  </a:cubicBezTo>
                  <a:cubicBezTo>
                    <a:pt x="0" y="11333"/>
                    <a:pt x="15" y="11354"/>
                    <a:pt x="36" y="11354"/>
                  </a:cubicBezTo>
                  <a:cubicBezTo>
                    <a:pt x="42" y="11354"/>
                    <a:pt x="47" y="11352"/>
                    <a:pt x="53" y="11350"/>
                  </a:cubicBezTo>
                  <a:cubicBezTo>
                    <a:pt x="1593" y="10313"/>
                    <a:pt x="2990" y="9060"/>
                    <a:pt x="4214" y="7634"/>
                  </a:cubicBezTo>
                  <a:cubicBezTo>
                    <a:pt x="5424" y="6209"/>
                    <a:pt x="6447" y="4624"/>
                    <a:pt x="7253" y="2939"/>
                  </a:cubicBezTo>
                  <a:cubicBezTo>
                    <a:pt x="7714" y="2003"/>
                    <a:pt x="8103" y="1024"/>
                    <a:pt x="8420" y="30"/>
                  </a:cubicBezTo>
                  <a:cubicBezTo>
                    <a:pt x="8420" y="13"/>
                    <a:pt x="8403" y="0"/>
                    <a:pt x="8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4692625" y="2971575"/>
              <a:ext cx="204550" cy="285000"/>
            </a:xfrm>
            <a:custGeom>
              <a:rect b="b" l="l" r="r" t="t"/>
              <a:pathLst>
                <a:path extrusionOk="0" h="11400" w="8182">
                  <a:moveTo>
                    <a:pt x="8154" y="1"/>
                  </a:moveTo>
                  <a:cubicBezTo>
                    <a:pt x="8144" y="1"/>
                    <a:pt x="8135" y="6"/>
                    <a:pt x="8129" y="17"/>
                  </a:cubicBezTo>
                  <a:cubicBezTo>
                    <a:pt x="7812" y="881"/>
                    <a:pt x="7481" y="1745"/>
                    <a:pt x="7078" y="2566"/>
                  </a:cubicBezTo>
                  <a:cubicBezTo>
                    <a:pt x="6660" y="3401"/>
                    <a:pt x="6156" y="4150"/>
                    <a:pt x="5537" y="4841"/>
                  </a:cubicBezTo>
                  <a:cubicBezTo>
                    <a:pt x="4918" y="5532"/>
                    <a:pt x="4241" y="6137"/>
                    <a:pt x="3607" y="6800"/>
                  </a:cubicBezTo>
                  <a:cubicBezTo>
                    <a:pt x="2974" y="7462"/>
                    <a:pt x="2369" y="8139"/>
                    <a:pt x="1793" y="8859"/>
                  </a:cubicBezTo>
                  <a:cubicBezTo>
                    <a:pt x="1159" y="9665"/>
                    <a:pt x="554" y="10501"/>
                    <a:pt x="21" y="11365"/>
                  </a:cubicBezTo>
                  <a:cubicBezTo>
                    <a:pt x="0" y="11386"/>
                    <a:pt x="18" y="11399"/>
                    <a:pt x="34" y="11399"/>
                  </a:cubicBezTo>
                  <a:cubicBezTo>
                    <a:pt x="40" y="11399"/>
                    <a:pt x="46" y="11397"/>
                    <a:pt x="50" y="11394"/>
                  </a:cubicBezTo>
                  <a:cubicBezTo>
                    <a:pt x="1044" y="9809"/>
                    <a:pt x="2196" y="8340"/>
                    <a:pt x="3478" y="6987"/>
                  </a:cubicBezTo>
                  <a:cubicBezTo>
                    <a:pt x="4126" y="6324"/>
                    <a:pt x="4803" y="5705"/>
                    <a:pt x="5436" y="5028"/>
                  </a:cubicBezTo>
                  <a:cubicBezTo>
                    <a:pt x="6041" y="4366"/>
                    <a:pt x="6559" y="3631"/>
                    <a:pt x="6977" y="2839"/>
                  </a:cubicBezTo>
                  <a:cubicBezTo>
                    <a:pt x="7452" y="1932"/>
                    <a:pt x="7812" y="981"/>
                    <a:pt x="8172" y="31"/>
                  </a:cubicBezTo>
                  <a:cubicBezTo>
                    <a:pt x="8181" y="13"/>
                    <a:pt x="8168" y="1"/>
                    <a:pt x="8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4492700" y="2749775"/>
              <a:ext cx="174900" cy="445625"/>
            </a:xfrm>
            <a:custGeom>
              <a:rect b="b" l="l" r="r" t="t"/>
              <a:pathLst>
                <a:path extrusionOk="0" h="17825" w="6996">
                  <a:moveTo>
                    <a:pt x="29" y="0"/>
                  </a:moveTo>
                  <a:cubicBezTo>
                    <a:pt x="8" y="0"/>
                    <a:pt x="1" y="34"/>
                    <a:pt x="26" y="46"/>
                  </a:cubicBezTo>
                  <a:cubicBezTo>
                    <a:pt x="2258" y="795"/>
                    <a:pt x="3871" y="2710"/>
                    <a:pt x="4807" y="4799"/>
                  </a:cubicBezTo>
                  <a:cubicBezTo>
                    <a:pt x="5354" y="6037"/>
                    <a:pt x="5700" y="7348"/>
                    <a:pt x="5930" y="8673"/>
                  </a:cubicBezTo>
                  <a:cubicBezTo>
                    <a:pt x="6189" y="10069"/>
                    <a:pt x="6348" y="11481"/>
                    <a:pt x="6521" y="12892"/>
                  </a:cubicBezTo>
                  <a:cubicBezTo>
                    <a:pt x="6722" y="14534"/>
                    <a:pt x="6895" y="16161"/>
                    <a:pt x="6953" y="17803"/>
                  </a:cubicBezTo>
                  <a:cubicBezTo>
                    <a:pt x="6953" y="17817"/>
                    <a:pt x="6963" y="17825"/>
                    <a:pt x="6974" y="17825"/>
                  </a:cubicBezTo>
                  <a:cubicBezTo>
                    <a:pt x="6985" y="17825"/>
                    <a:pt x="6996" y="17817"/>
                    <a:pt x="6996" y="17803"/>
                  </a:cubicBezTo>
                  <a:cubicBezTo>
                    <a:pt x="6953" y="16320"/>
                    <a:pt x="6809" y="14836"/>
                    <a:pt x="6621" y="13353"/>
                  </a:cubicBezTo>
                  <a:cubicBezTo>
                    <a:pt x="6449" y="11927"/>
                    <a:pt x="6290" y="10502"/>
                    <a:pt x="6060" y="9090"/>
                  </a:cubicBezTo>
                  <a:cubicBezTo>
                    <a:pt x="5829" y="7736"/>
                    <a:pt x="5513" y="6397"/>
                    <a:pt x="4994" y="5130"/>
                  </a:cubicBezTo>
                  <a:cubicBezTo>
                    <a:pt x="4548" y="4035"/>
                    <a:pt x="3943" y="3013"/>
                    <a:pt x="3151" y="2134"/>
                  </a:cubicBezTo>
                  <a:cubicBezTo>
                    <a:pt x="2402" y="1285"/>
                    <a:pt x="1495" y="579"/>
                    <a:pt x="443" y="147"/>
                  </a:cubicBezTo>
                  <a:cubicBezTo>
                    <a:pt x="314" y="104"/>
                    <a:pt x="170" y="46"/>
                    <a:pt x="40" y="3"/>
                  </a:cubicBezTo>
                  <a:cubicBezTo>
                    <a:pt x="36" y="1"/>
                    <a:pt x="32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4495925" y="2751025"/>
              <a:ext cx="169100" cy="442850"/>
            </a:xfrm>
            <a:custGeom>
              <a:rect b="b" l="l" r="r" t="t"/>
              <a:pathLst>
                <a:path extrusionOk="0" h="17714" w="6764">
                  <a:moveTo>
                    <a:pt x="35" y="1"/>
                  </a:moveTo>
                  <a:cubicBezTo>
                    <a:pt x="15" y="1"/>
                    <a:pt x="1" y="29"/>
                    <a:pt x="12" y="39"/>
                  </a:cubicBezTo>
                  <a:cubicBezTo>
                    <a:pt x="1841" y="1609"/>
                    <a:pt x="3094" y="3827"/>
                    <a:pt x="3670" y="6160"/>
                  </a:cubicBezTo>
                  <a:cubicBezTo>
                    <a:pt x="3987" y="7499"/>
                    <a:pt x="4030" y="8867"/>
                    <a:pt x="4116" y="10235"/>
                  </a:cubicBezTo>
                  <a:cubicBezTo>
                    <a:pt x="4188" y="11560"/>
                    <a:pt x="4332" y="12857"/>
                    <a:pt x="4750" y="14124"/>
                  </a:cubicBezTo>
                  <a:cubicBezTo>
                    <a:pt x="5196" y="15420"/>
                    <a:pt x="5859" y="16644"/>
                    <a:pt x="6723" y="17710"/>
                  </a:cubicBezTo>
                  <a:cubicBezTo>
                    <a:pt x="6726" y="17712"/>
                    <a:pt x="6729" y="17714"/>
                    <a:pt x="6732" y="17714"/>
                  </a:cubicBezTo>
                  <a:cubicBezTo>
                    <a:pt x="6747" y="17714"/>
                    <a:pt x="6763" y="17693"/>
                    <a:pt x="6752" y="17681"/>
                  </a:cubicBezTo>
                  <a:cubicBezTo>
                    <a:pt x="5945" y="16687"/>
                    <a:pt x="5311" y="15564"/>
                    <a:pt x="4879" y="14369"/>
                  </a:cubicBezTo>
                  <a:cubicBezTo>
                    <a:pt x="4678" y="13793"/>
                    <a:pt x="4519" y="13202"/>
                    <a:pt x="4404" y="12597"/>
                  </a:cubicBezTo>
                  <a:cubicBezTo>
                    <a:pt x="4275" y="11892"/>
                    <a:pt x="4217" y="11172"/>
                    <a:pt x="4174" y="10452"/>
                  </a:cubicBezTo>
                  <a:cubicBezTo>
                    <a:pt x="4087" y="9098"/>
                    <a:pt x="4059" y="7730"/>
                    <a:pt x="3771" y="6405"/>
                  </a:cubicBezTo>
                  <a:cubicBezTo>
                    <a:pt x="3511" y="5238"/>
                    <a:pt x="3079" y="4129"/>
                    <a:pt x="2518" y="3093"/>
                  </a:cubicBezTo>
                  <a:cubicBezTo>
                    <a:pt x="1870" y="1926"/>
                    <a:pt x="1049" y="875"/>
                    <a:pt x="55" y="11"/>
                  </a:cubicBezTo>
                  <a:cubicBezTo>
                    <a:pt x="48" y="4"/>
                    <a:pt x="41" y="1"/>
                    <a:pt x="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4494875" y="2750600"/>
              <a:ext cx="93050" cy="394150"/>
            </a:xfrm>
            <a:custGeom>
              <a:rect b="b" l="l" r="r" t="t"/>
              <a:pathLst>
                <a:path extrusionOk="0" h="15766" w="3722">
                  <a:moveTo>
                    <a:pt x="35" y="1"/>
                  </a:moveTo>
                  <a:cubicBezTo>
                    <a:pt x="18" y="1"/>
                    <a:pt x="1" y="18"/>
                    <a:pt x="11" y="28"/>
                  </a:cubicBezTo>
                  <a:cubicBezTo>
                    <a:pt x="1177" y="1698"/>
                    <a:pt x="1624" y="3772"/>
                    <a:pt x="1825" y="5774"/>
                  </a:cubicBezTo>
                  <a:cubicBezTo>
                    <a:pt x="2056" y="8006"/>
                    <a:pt x="1984" y="10296"/>
                    <a:pt x="2444" y="12499"/>
                  </a:cubicBezTo>
                  <a:cubicBezTo>
                    <a:pt x="2689" y="13637"/>
                    <a:pt x="3064" y="14760"/>
                    <a:pt x="3669" y="15754"/>
                  </a:cubicBezTo>
                  <a:cubicBezTo>
                    <a:pt x="3673" y="15762"/>
                    <a:pt x="3679" y="15766"/>
                    <a:pt x="3686" y="15766"/>
                  </a:cubicBezTo>
                  <a:cubicBezTo>
                    <a:pt x="3703" y="15766"/>
                    <a:pt x="3722" y="15745"/>
                    <a:pt x="3712" y="15725"/>
                  </a:cubicBezTo>
                  <a:cubicBezTo>
                    <a:pt x="2574" y="13867"/>
                    <a:pt x="2272" y="11649"/>
                    <a:pt x="2113" y="9518"/>
                  </a:cubicBezTo>
                  <a:cubicBezTo>
                    <a:pt x="1969" y="7329"/>
                    <a:pt x="1969" y="5126"/>
                    <a:pt x="1379" y="2994"/>
                  </a:cubicBezTo>
                  <a:cubicBezTo>
                    <a:pt x="1091" y="1943"/>
                    <a:pt x="673" y="906"/>
                    <a:pt x="54" y="13"/>
                  </a:cubicBezTo>
                  <a:cubicBezTo>
                    <a:pt x="49" y="4"/>
                    <a:pt x="42" y="1"/>
                    <a:pt x="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4434025" y="2868925"/>
              <a:ext cx="94825" cy="114625"/>
            </a:xfrm>
            <a:custGeom>
              <a:rect b="b" l="l" r="r" t="t"/>
              <a:pathLst>
                <a:path extrusionOk="0" h="4585" w="3793">
                  <a:moveTo>
                    <a:pt x="28" y="1"/>
                  </a:moveTo>
                  <a:cubicBezTo>
                    <a:pt x="8" y="1"/>
                    <a:pt x="0" y="35"/>
                    <a:pt x="25" y="47"/>
                  </a:cubicBezTo>
                  <a:cubicBezTo>
                    <a:pt x="1307" y="882"/>
                    <a:pt x="2401" y="2034"/>
                    <a:pt x="3165" y="3374"/>
                  </a:cubicBezTo>
                  <a:cubicBezTo>
                    <a:pt x="3381" y="3763"/>
                    <a:pt x="3568" y="4151"/>
                    <a:pt x="3741" y="4569"/>
                  </a:cubicBezTo>
                  <a:cubicBezTo>
                    <a:pt x="3746" y="4580"/>
                    <a:pt x="3756" y="4585"/>
                    <a:pt x="3765" y="4585"/>
                  </a:cubicBezTo>
                  <a:cubicBezTo>
                    <a:pt x="3780" y="4585"/>
                    <a:pt x="3793" y="4572"/>
                    <a:pt x="3784" y="4555"/>
                  </a:cubicBezTo>
                  <a:cubicBezTo>
                    <a:pt x="3193" y="3100"/>
                    <a:pt x="2272" y="1804"/>
                    <a:pt x="1077" y="782"/>
                  </a:cubicBezTo>
                  <a:cubicBezTo>
                    <a:pt x="745" y="508"/>
                    <a:pt x="400" y="234"/>
                    <a:pt x="40" y="4"/>
                  </a:cubicBezTo>
                  <a:cubicBezTo>
                    <a:pt x="36" y="2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4433375" y="2869850"/>
              <a:ext cx="193450" cy="311050"/>
            </a:xfrm>
            <a:custGeom>
              <a:rect b="b" l="l" r="r" t="t"/>
              <a:pathLst>
                <a:path extrusionOk="0" h="12442" w="7738">
                  <a:moveTo>
                    <a:pt x="31" y="0"/>
                  </a:moveTo>
                  <a:cubicBezTo>
                    <a:pt x="12" y="0"/>
                    <a:pt x="1" y="28"/>
                    <a:pt x="22" y="39"/>
                  </a:cubicBezTo>
                  <a:cubicBezTo>
                    <a:pt x="1491" y="1364"/>
                    <a:pt x="2111" y="3337"/>
                    <a:pt x="2629" y="5194"/>
                  </a:cubicBezTo>
                  <a:cubicBezTo>
                    <a:pt x="2917" y="6188"/>
                    <a:pt x="3176" y="7196"/>
                    <a:pt x="3580" y="8161"/>
                  </a:cubicBezTo>
                  <a:cubicBezTo>
                    <a:pt x="3954" y="9068"/>
                    <a:pt x="4444" y="9904"/>
                    <a:pt x="5106" y="10624"/>
                  </a:cubicBezTo>
                  <a:cubicBezTo>
                    <a:pt x="5826" y="11401"/>
                    <a:pt x="6719" y="12021"/>
                    <a:pt x="7684" y="12438"/>
                  </a:cubicBezTo>
                  <a:cubicBezTo>
                    <a:pt x="7688" y="12440"/>
                    <a:pt x="7692" y="12441"/>
                    <a:pt x="7696" y="12441"/>
                  </a:cubicBezTo>
                  <a:cubicBezTo>
                    <a:pt x="7720" y="12441"/>
                    <a:pt x="7737" y="12407"/>
                    <a:pt x="7713" y="12395"/>
                  </a:cubicBezTo>
                  <a:cubicBezTo>
                    <a:pt x="6820" y="12021"/>
                    <a:pt x="6013" y="11488"/>
                    <a:pt x="5336" y="10797"/>
                  </a:cubicBezTo>
                  <a:cubicBezTo>
                    <a:pt x="4631" y="10091"/>
                    <a:pt x="4098" y="9256"/>
                    <a:pt x="3695" y="8348"/>
                  </a:cubicBezTo>
                  <a:cubicBezTo>
                    <a:pt x="2888" y="6491"/>
                    <a:pt x="2615" y="4460"/>
                    <a:pt x="1823" y="2617"/>
                  </a:cubicBezTo>
                  <a:cubicBezTo>
                    <a:pt x="1405" y="1637"/>
                    <a:pt x="843" y="716"/>
                    <a:pt x="51" y="10"/>
                  </a:cubicBezTo>
                  <a:cubicBezTo>
                    <a:pt x="44" y="3"/>
                    <a:pt x="37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4721600" y="2741550"/>
              <a:ext cx="1450" cy="1125"/>
            </a:xfrm>
            <a:custGeom>
              <a:rect b="b" l="l" r="r" t="t"/>
              <a:pathLst>
                <a:path extrusionOk="0" h="45" w="58">
                  <a:moveTo>
                    <a:pt x="29" y="1"/>
                  </a:moveTo>
                  <a:cubicBezTo>
                    <a:pt x="0" y="1"/>
                    <a:pt x="0" y="44"/>
                    <a:pt x="29" y="44"/>
                  </a:cubicBezTo>
                  <a:cubicBezTo>
                    <a:pt x="58" y="44"/>
                    <a:pt x="58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4665850" y="2741175"/>
              <a:ext cx="63325" cy="454150"/>
            </a:xfrm>
            <a:custGeom>
              <a:rect b="b" l="l" r="r" t="t"/>
              <a:pathLst>
                <a:path extrusionOk="0" h="18166" w="2533">
                  <a:moveTo>
                    <a:pt x="2326" y="0"/>
                  </a:moveTo>
                  <a:cubicBezTo>
                    <a:pt x="2317" y="0"/>
                    <a:pt x="2308" y="5"/>
                    <a:pt x="2302" y="16"/>
                  </a:cubicBezTo>
                  <a:cubicBezTo>
                    <a:pt x="1884" y="1154"/>
                    <a:pt x="1697" y="2378"/>
                    <a:pt x="1654" y="3587"/>
                  </a:cubicBezTo>
                  <a:cubicBezTo>
                    <a:pt x="1596" y="4840"/>
                    <a:pt x="1712" y="6093"/>
                    <a:pt x="1856" y="7346"/>
                  </a:cubicBezTo>
                  <a:cubicBezTo>
                    <a:pt x="2158" y="9852"/>
                    <a:pt x="2532" y="12430"/>
                    <a:pt x="1841" y="14892"/>
                  </a:cubicBezTo>
                  <a:cubicBezTo>
                    <a:pt x="1510" y="16102"/>
                    <a:pt x="920" y="17240"/>
                    <a:pt x="12" y="18118"/>
                  </a:cubicBezTo>
                  <a:cubicBezTo>
                    <a:pt x="0" y="18142"/>
                    <a:pt x="18" y="18165"/>
                    <a:pt x="32" y="18165"/>
                  </a:cubicBezTo>
                  <a:cubicBezTo>
                    <a:pt x="35" y="18165"/>
                    <a:pt x="38" y="18164"/>
                    <a:pt x="41" y="18161"/>
                  </a:cubicBezTo>
                  <a:cubicBezTo>
                    <a:pt x="1654" y="16592"/>
                    <a:pt x="2230" y="14273"/>
                    <a:pt x="2273" y="12098"/>
                  </a:cubicBezTo>
                  <a:cubicBezTo>
                    <a:pt x="2331" y="9434"/>
                    <a:pt x="1654" y="6813"/>
                    <a:pt x="1683" y="4149"/>
                  </a:cubicBezTo>
                  <a:cubicBezTo>
                    <a:pt x="1683" y="2752"/>
                    <a:pt x="1870" y="1341"/>
                    <a:pt x="2345" y="30"/>
                  </a:cubicBezTo>
                  <a:cubicBezTo>
                    <a:pt x="2354" y="12"/>
                    <a:pt x="2341" y="0"/>
                    <a:pt x="2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4668800" y="2741100"/>
              <a:ext cx="54550" cy="454875"/>
            </a:xfrm>
            <a:custGeom>
              <a:rect b="b" l="l" r="r" t="t"/>
              <a:pathLst>
                <a:path extrusionOk="0" h="18195" w="2182">
                  <a:moveTo>
                    <a:pt x="2150" y="1"/>
                  </a:moveTo>
                  <a:cubicBezTo>
                    <a:pt x="2147" y="1"/>
                    <a:pt x="2143" y="2"/>
                    <a:pt x="2141" y="4"/>
                  </a:cubicBezTo>
                  <a:cubicBezTo>
                    <a:pt x="542" y="1574"/>
                    <a:pt x="254" y="3950"/>
                    <a:pt x="384" y="6067"/>
                  </a:cubicBezTo>
                  <a:cubicBezTo>
                    <a:pt x="470" y="7392"/>
                    <a:pt x="715" y="8717"/>
                    <a:pt x="845" y="10042"/>
                  </a:cubicBezTo>
                  <a:cubicBezTo>
                    <a:pt x="960" y="11309"/>
                    <a:pt x="960" y="12605"/>
                    <a:pt x="845" y="13873"/>
                  </a:cubicBezTo>
                  <a:cubicBezTo>
                    <a:pt x="715" y="15327"/>
                    <a:pt x="441" y="16767"/>
                    <a:pt x="9" y="18164"/>
                  </a:cubicBezTo>
                  <a:cubicBezTo>
                    <a:pt x="1" y="18182"/>
                    <a:pt x="14" y="18194"/>
                    <a:pt x="28" y="18194"/>
                  </a:cubicBezTo>
                  <a:cubicBezTo>
                    <a:pt x="37" y="18194"/>
                    <a:pt x="47" y="18190"/>
                    <a:pt x="53" y="18179"/>
                  </a:cubicBezTo>
                  <a:cubicBezTo>
                    <a:pt x="802" y="15745"/>
                    <a:pt x="1104" y="13182"/>
                    <a:pt x="931" y="10647"/>
                  </a:cubicBezTo>
                  <a:cubicBezTo>
                    <a:pt x="773" y="8170"/>
                    <a:pt x="81" y="5678"/>
                    <a:pt x="571" y="3216"/>
                  </a:cubicBezTo>
                  <a:cubicBezTo>
                    <a:pt x="802" y="2035"/>
                    <a:pt x="1306" y="897"/>
                    <a:pt x="2170" y="48"/>
                  </a:cubicBezTo>
                  <a:cubicBezTo>
                    <a:pt x="2181" y="24"/>
                    <a:pt x="2164" y="1"/>
                    <a:pt x="21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4645975" y="2745225"/>
              <a:ext cx="68950" cy="152800"/>
            </a:xfrm>
            <a:custGeom>
              <a:rect b="b" l="l" r="r" t="t"/>
              <a:pathLst>
                <a:path extrusionOk="0" h="6112" w="2758">
                  <a:moveTo>
                    <a:pt x="2726" y="0"/>
                  </a:moveTo>
                  <a:cubicBezTo>
                    <a:pt x="2719" y="0"/>
                    <a:pt x="2712" y="4"/>
                    <a:pt x="2708" y="12"/>
                  </a:cubicBezTo>
                  <a:cubicBezTo>
                    <a:pt x="1369" y="1193"/>
                    <a:pt x="447" y="2835"/>
                    <a:pt x="130" y="4592"/>
                  </a:cubicBezTo>
                  <a:cubicBezTo>
                    <a:pt x="44" y="5081"/>
                    <a:pt x="1" y="5585"/>
                    <a:pt x="1" y="6090"/>
                  </a:cubicBezTo>
                  <a:cubicBezTo>
                    <a:pt x="1" y="6104"/>
                    <a:pt x="12" y="6111"/>
                    <a:pt x="22" y="6111"/>
                  </a:cubicBezTo>
                  <a:cubicBezTo>
                    <a:pt x="33" y="6111"/>
                    <a:pt x="44" y="6104"/>
                    <a:pt x="44" y="6090"/>
                  </a:cubicBezTo>
                  <a:cubicBezTo>
                    <a:pt x="30" y="4318"/>
                    <a:pt x="620" y="2547"/>
                    <a:pt x="1715" y="1136"/>
                  </a:cubicBezTo>
                  <a:cubicBezTo>
                    <a:pt x="2017" y="732"/>
                    <a:pt x="2363" y="372"/>
                    <a:pt x="2737" y="41"/>
                  </a:cubicBezTo>
                  <a:cubicBezTo>
                    <a:pt x="2757" y="21"/>
                    <a:pt x="2742" y="0"/>
                    <a:pt x="2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4702600" y="2868625"/>
              <a:ext cx="70725" cy="296650"/>
            </a:xfrm>
            <a:custGeom>
              <a:rect b="b" l="l" r="r" t="t"/>
              <a:pathLst>
                <a:path extrusionOk="0" h="11866" w="2829">
                  <a:moveTo>
                    <a:pt x="2800" y="0"/>
                  </a:moveTo>
                  <a:cubicBezTo>
                    <a:pt x="2791" y="0"/>
                    <a:pt x="2782" y="5"/>
                    <a:pt x="2776" y="16"/>
                  </a:cubicBezTo>
                  <a:cubicBezTo>
                    <a:pt x="2085" y="1413"/>
                    <a:pt x="1898" y="2982"/>
                    <a:pt x="1797" y="4523"/>
                  </a:cubicBezTo>
                  <a:cubicBezTo>
                    <a:pt x="1739" y="5359"/>
                    <a:pt x="1696" y="6194"/>
                    <a:pt x="1581" y="7029"/>
                  </a:cubicBezTo>
                  <a:cubicBezTo>
                    <a:pt x="1480" y="7836"/>
                    <a:pt x="1307" y="8613"/>
                    <a:pt x="1062" y="9377"/>
                  </a:cubicBezTo>
                  <a:cubicBezTo>
                    <a:pt x="803" y="10226"/>
                    <a:pt x="443" y="11047"/>
                    <a:pt x="11" y="11825"/>
                  </a:cubicBezTo>
                  <a:cubicBezTo>
                    <a:pt x="1" y="11845"/>
                    <a:pt x="12" y="11866"/>
                    <a:pt x="25" y="11866"/>
                  </a:cubicBezTo>
                  <a:cubicBezTo>
                    <a:pt x="30" y="11866"/>
                    <a:pt x="36" y="11862"/>
                    <a:pt x="40" y="11854"/>
                  </a:cubicBezTo>
                  <a:cubicBezTo>
                    <a:pt x="803" y="10500"/>
                    <a:pt x="1322" y="9017"/>
                    <a:pt x="1566" y="7490"/>
                  </a:cubicBezTo>
                  <a:cubicBezTo>
                    <a:pt x="1826" y="5863"/>
                    <a:pt x="1783" y="4207"/>
                    <a:pt x="2042" y="2579"/>
                  </a:cubicBezTo>
                  <a:cubicBezTo>
                    <a:pt x="2186" y="1701"/>
                    <a:pt x="2416" y="837"/>
                    <a:pt x="2819" y="30"/>
                  </a:cubicBezTo>
                  <a:cubicBezTo>
                    <a:pt x="2828" y="12"/>
                    <a:pt x="2815" y="0"/>
                    <a:pt x="2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4730225" y="2867425"/>
              <a:ext cx="34850" cy="109075"/>
            </a:xfrm>
            <a:custGeom>
              <a:rect b="b" l="l" r="r" t="t"/>
              <a:pathLst>
                <a:path extrusionOk="0" h="4363" w="1394">
                  <a:moveTo>
                    <a:pt x="1356" y="1"/>
                  </a:moveTo>
                  <a:cubicBezTo>
                    <a:pt x="1350" y="1"/>
                    <a:pt x="1344" y="2"/>
                    <a:pt x="1340" y="6"/>
                  </a:cubicBezTo>
                  <a:cubicBezTo>
                    <a:pt x="620" y="957"/>
                    <a:pt x="188" y="2138"/>
                    <a:pt x="101" y="3319"/>
                  </a:cubicBezTo>
                  <a:cubicBezTo>
                    <a:pt x="87" y="3664"/>
                    <a:pt x="87" y="3995"/>
                    <a:pt x="116" y="4341"/>
                  </a:cubicBezTo>
                  <a:cubicBezTo>
                    <a:pt x="123" y="4355"/>
                    <a:pt x="137" y="4363"/>
                    <a:pt x="150" y="4363"/>
                  </a:cubicBezTo>
                  <a:cubicBezTo>
                    <a:pt x="163" y="4363"/>
                    <a:pt x="173" y="4355"/>
                    <a:pt x="173" y="4341"/>
                  </a:cubicBezTo>
                  <a:cubicBezTo>
                    <a:pt x="1" y="2829"/>
                    <a:pt x="461" y="1230"/>
                    <a:pt x="1383" y="35"/>
                  </a:cubicBezTo>
                  <a:cubicBezTo>
                    <a:pt x="1394" y="14"/>
                    <a:pt x="1373" y="1"/>
                    <a:pt x="1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30"/>
          <p:cNvGrpSpPr/>
          <p:nvPr/>
        </p:nvGrpSpPr>
        <p:grpSpPr>
          <a:xfrm rot="5582478">
            <a:off x="3868617" y="-474792"/>
            <a:ext cx="994231" cy="1859403"/>
            <a:chOff x="791475" y="1649800"/>
            <a:chExt cx="531750" cy="994475"/>
          </a:xfrm>
        </p:grpSpPr>
        <p:sp>
          <p:nvSpPr>
            <p:cNvPr id="665" name="Google Shape;665;p30"/>
            <p:cNvSpPr/>
            <p:nvPr/>
          </p:nvSpPr>
          <p:spPr>
            <a:xfrm>
              <a:off x="791475" y="2050975"/>
              <a:ext cx="364650" cy="593300"/>
            </a:xfrm>
            <a:custGeom>
              <a:rect b="b" l="l" r="r" t="t"/>
              <a:pathLst>
                <a:path extrusionOk="0" h="23732" w="14586">
                  <a:moveTo>
                    <a:pt x="14473" y="1"/>
                  </a:moveTo>
                  <a:cubicBezTo>
                    <a:pt x="14447" y="1"/>
                    <a:pt x="14420" y="14"/>
                    <a:pt x="14402" y="46"/>
                  </a:cubicBezTo>
                  <a:cubicBezTo>
                    <a:pt x="13466" y="1644"/>
                    <a:pt x="12271" y="3099"/>
                    <a:pt x="11003" y="4438"/>
                  </a:cubicBezTo>
                  <a:cubicBezTo>
                    <a:pt x="9722" y="5777"/>
                    <a:pt x="8353" y="7030"/>
                    <a:pt x="7029" y="8326"/>
                  </a:cubicBezTo>
                  <a:cubicBezTo>
                    <a:pt x="5718" y="9608"/>
                    <a:pt x="4436" y="10933"/>
                    <a:pt x="3327" y="12387"/>
                  </a:cubicBezTo>
                  <a:cubicBezTo>
                    <a:pt x="2190" y="13885"/>
                    <a:pt x="1254" y="15541"/>
                    <a:pt x="706" y="17341"/>
                  </a:cubicBezTo>
                  <a:cubicBezTo>
                    <a:pt x="159" y="19156"/>
                    <a:pt x="1" y="21129"/>
                    <a:pt x="490" y="22972"/>
                  </a:cubicBezTo>
                  <a:cubicBezTo>
                    <a:pt x="548" y="23203"/>
                    <a:pt x="620" y="23433"/>
                    <a:pt x="706" y="23663"/>
                  </a:cubicBezTo>
                  <a:cubicBezTo>
                    <a:pt x="724" y="23711"/>
                    <a:pt x="764" y="23731"/>
                    <a:pt x="801" y="23731"/>
                  </a:cubicBezTo>
                  <a:cubicBezTo>
                    <a:pt x="855" y="23731"/>
                    <a:pt x="905" y="23688"/>
                    <a:pt x="879" y="23620"/>
                  </a:cubicBezTo>
                  <a:cubicBezTo>
                    <a:pt x="231" y="21791"/>
                    <a:pt x="260" y="19804"/>
                    <a:pt x="721" y="17946"/>
                  </a:cubicBezTo>
                  <a:cubicBezTo>
                    <a:pt x="1182" y="16117"/>
                    <a:pt x="2060" y="14432"/>
                    <a:pt x="3155" y="12920"/>
                  </a:cubicBezTo>
                  <a:cubicBezTo>
                    <a:pt x="4235" y="11422"/>
                    <a:pt x="5488" y="10083"/>
                    <a:pt x="6798" y="8801"/>
                  </a:cubicBezTo>
                  <a:cubicBezTo>
                    <a:pt x="8109" y="7520"/>
                    <a:pt x="9462" y="6267"/>
                    <a:pt x="10744" y="4956"/>
                  </a:cubicBezTo>
                  <a:cubicBezTo>
                    <a:pt x="12026" y="3646"/>
                    <a:pt x="13221" y="2263"/>
                    <a:pt x="14200" y="722"/>
                  </a:cubicBezTo>
                  <a:cubicBezTo>
                    <a:pt x="14316" y="521"/>
                    <a:pt x="14431" y="334"/>
                    <a:pt x="14546" y="132"/>
                  </a:cubicBezTo>
                  <a:cubicBezTo>
                    <a:pt x="14585" y="63"/>
                    <a:pt x="14530" y="1"/>
                    <a:pt x="144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1188875" y="1742150"/>
              <a:ext cx="19900" cy="106550"/>
            </a:xfrm>
            <a:custGeom>
              <a:rect b="b" l="l" r="r" t="t"/>
              <a:pathLst>
                <a:path extrusionOk="0" h="4262" w="796">
                  <a:moveTo>
                    <a:pt x="113" y="0"/>
                  </a:moveTo>
                  <a:cubicBezTo>
                    <a:pt x="59" y="0"/>
                    <a:pt x="1" y="44"/>
                    <a:pt x="18" y="114"/>
                  </a:cubicBezTo>
                  <a:cubicBezTo>
                    <a:pt x="393" y="1425"/>
                    <a:pt x="580" y="2807"/>
                    <a:pt x="609" y="4175"/>
                  </a:cubicBezTo>
                  <a:cubicBezTo>
                    <a:pt x="609" y="4233"/>
                    <a:pt x="655" y="4262"/>
                    <a:pt x="702" y="4262"/>
                  </a:cubicBezTo>
                  <a:cubicBezTo>
                    <a:pt x="749" y="4262"/>
                    <a:pt x="796" y="4233"/>
                    <a:pt x="796" y="4175"/>
                  </a:cubicBezTo>
                  <a:cubicBezTo>
                    <a:pt x="767" y="2779"/>
                    <a:pt x="565" y="1396"/>
                    <a:pt x="191" y="57"/>
                  </a:cubicBezTo>
                  <a:cubicBezTo>
                    <a:pt x="180" y="18"/>
                    <a:pt x="147" y="0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797025" y="2072725"/>
              <a:ext cx="525950" cy="464350"/>
            </a:xfrm>
            <a:custGeom>
              <a:rect b="b" l="l" r="r" t="t"/>
              <a:pathLst>
                <a:path extrusionOk="0" h="18574" w="21038">
                  <a:moveTo>
                    <a:pt x="20932" y="1"/>
                  </a:moveTo>
                  <a:cubicBezTo>
                    <a:pt x="20896" y="1"/>
                    <a:pt x="20860" y="21"/>
                    <a:pt x="20848" y="68"/>
                  </a:cubicBezTo>
                  <a:cubicBezTo>
                    <a:pt x="20387" y="1782"/>
                    <a:pt x="19681" y="3424"/>
                    <a:pt x="18760" y="4950"/>
                  </a:cubicBezTo>
                  <a:cubicBezTo>
                    <a:pt x="17838" y="6477"/>
                    <a:pt x="16700" y="7888"/>
                    <a:pt x="15375" y="9084"/>
                  </a:cubicBezTo>
                  <a:cubicBezTo>
                    <a:pt x="13950" y="10380"/>
                    <a:pt x="12279" y="11359"/>
                    <a:pt x="10565" y="12209"/>
                  </a:cubicBezTo>
                  <a:cubicBezTo>
                    <a:pt x="8765" y="13087"/>
                    <a:pt x="6907" y="13822"/>
                    <a:pt x="5136" y="14743"/>
                  </a:cubicBezTo>
                  <a:cubicBezTo>
                    <a:pt x="3480" y="15593"/>
                    <a:pt x="1881" y="16615"/>
                    <a:pt x="542" y="17926"/>
                  </a:cubicBezTo>
                  <a:cubicBezTo>
                    <a:pt x="384" y="18084"/>
                    <a:pt x="225" y="18243"/>
                    <a:pt x="67" y="18416"/>
                  </a:cubicBezTo>
                  <a:cubicBezTo>
                    <a:pt x="0" y="18482"/>
                    <a:pt x="61" y="18574"/>
                    <a:pt x="132" y="18574"/>
                  </a:cubicBezTo>
                  <a:cubicBezTo>
                    <a:pt x="154" y="18574"/>
                    <a:pt x="176" y="18565"/>
                    <a:pt x="196" y="18545"/>
                  </a:cubicBezTo>
                  <a:cubicBezTo>
                    <a:pt x="1478" y="17148"/>
                    <a:pt x="3048" y="16068"/>
                    <a:pt x="4718" y="15161"/>
                  </a:cubicBezTo>
                  <a:cubicBezTo>
                    <a:pt x="6461" y="14210"/>
                    <a:pt x="8319" y="13476"/>
                    <a:pt x="10119" y="12612"/>
                  </a:cubicBezTo>
                  <a:cubicBezTo>
                    <a:pt x="11876" y="11777"/>
                    <a:pt x="13590" y="10841"/>
                    <a:pt x="15087" y="9573"/>
                  </a:cubicBezTo>
                  <a:cubicBezTo>
                    <a:pt x="16441" y="8421"/>
                    <a:pt x="17622" y="7053"/>
                    <a:pt x="18587" y="5555"/>
                  </a:cubicBezTo>
                  <a:cubicBezTo>
                    <a:pt x="19552" y="4058"/>
                    <a:pt x="20329" y="2430"/>
                    <a:pt x="20848" y="731"/>
                  </a:cubicBezTo>
                  <a:cubicBezTo>
                    <a:pt x="20905" y="515"/>
                    <a:pt x="20963" y="313"/>
                    <a:pt x="21021" y="112"/>
                  </a:cubicBezTo>
                  <a:cubicBezTo>
                    <a:pt x="21038" y="44"/>
                    <a:pt x="20984" y="1"/>
                    <a:pt x="209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797525" y="2073700"/>
              <a:ext cx="525700" cy="463175"/>
            </a:xfrm>
            <a:custGeom>
              <a:rect b="b" l="l" r="r" t="t"/>
              <a:pathLst>
                <a:path extrusionOk="0" h="18527" w="21028">
                  <a:moveTo>
                    <a:pt x="20898" y="1"/>
                  </a:moveTo>
                  <a:cubicBezTo>
                    <a:pt x="20879" y="1"/>
                    <a:pt x="20859" y="9"/>
                    <a:pt x="20842" y="29"/>
                  </a:cubicBezTo>
                  <a:cubicBezTo>
                    <a:pt x="19647" y="1383"/>
                    <a:pt x="18192" y="2478"/>
                    <a:pt x="16651" y="3428"/>
                  </a:cubicBezTo>
                  <a:cubicBezTo>
                    <a:pt x="15096" y="4393"/>
                    <a:pt x="13454" y="5199"/>
                    <a:pt x="11827" y="6035"/>
                  </a:cubicBezTo>
                  <a:cubicBezTo>
                    <a:pt x="10200" y="6856"/>
                    <a:pt x="8587" y="7720"/>
                    <a:pt x="7075" y="8757"/>
                  </a:cubicBezTo>
                  <a:cubicBezTo>
                    <a:pt x="5519" y="9822"/>
                    <a:pt x="4122" y="11090"/>
                    <a:pt x="2956" y="12587"/>
                  </a:cubicBezTo>
                  <a:cubicBezTo>
                    <a:pt x="1775" y="14128"/>
                    <a:pt x="853" y="15871"/>
                    <a:pt x="234" y="17714"/>
                  </a:cubicBezTo>
                  <a:cubicBezTo>
                    <a:pt x="162" y="17945"/>
                    <a:pt x="90" y="18175"/>
                    <a:pt x="18" y="18420"/>
                  </a:cubicBezTo>
                  <a:cubicBezTo>
                    <a:pt x="0" y="18481"/>
                    <a:pt x="58" y="18527"/>
                    <a:pt x="112" y="18527"/>
                  </a:cubicBezTo>
                  <a:cubicBezTo>
                    <a:pt x="146" y="18527"/>
                    <a:pt x="180" y="18508"/>
                    <a:pt x="191" y="18463"/>
                  </a:cubicBezTo>
                  <a:cubicBezTo>
                    <a:pt x="724" y="16591"/>
                    <a:pt x="1588" y="14819"/>
                    <a:pt x="2711" y="13235"/>
                  </a:cubicBezTo>
                  <a:cubicBezTo>
                    <a:pt x="3820" y="11666"/>
                    <a:pt x="5188" y="10312"/>
                    <a:pt x="6743" y="9203"/>
                  </a:cubicBezTo>
                  <a:cubicBezTo>
                    <a:pt x="8212" y="8137"/>
                    <a:pt x="9825" y="7273"/>
                    <a:pt x="11438" y="6438"/>
                  </a:cubicBezTo>
                  <a:cubicBezTo>
                    <a:pt x="13051" y="5603"/>
                    <a:pt x="14693" y="4811"/>
                    <a:pt x="16248" y="3875"/>
                  </a:cubicBezTo>
                  <a:cubicBezTo>
                    <a:pt x="17789" y="2967"/>
                    <a:pt x="19272" y="1930"/>
                    <a:pt x="20525" y="649"/>
                  </a:cubicBezTo>
                  <a:cubicBezTo>
                    <a:pt x="20669" y="490"/>
                    <a:pt x="20828" y="332"/>
                    <a:pt x="20972" y="159"/>
                  </a:cubicBezTo>
                  <a:cubicBezTo>
                    <a:pt x="21027" y="93"/>
                    <a:pt x="20964" y="1"/>
                    <a:pt x="208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849800" y="1813775"/>
              <a:ext cx="190500" cy="582900"/>
            </a:xfrm>
            <a:custGeom>
              <a:rect b="b" l="l" r="r" t="t"/>
              <a:pathLst>
                <a:path extrusionOk="0" h="23316" w="7620">
                  <a:moveTo>
                    <a:pt x="7025" y="941"/>
                  </a:moveTo>
                  <a:lnTo>
                    <a:pt x="7025" y="941"/>
                  </a:lnTo>
                  <a:cubicBezTo>
                    <a:pt x="7289" y="2266"/>
                    <a:pt x="7415" y="3622"/>
                    <a:pt x="7403" y="4968"/>
                  </a:cubicBezTo>
                  <a:cubicBezTo>
                    <a:pt x="7389" y="6596"/>
                    <a:pt x="7173" y="8223"/>
                    <a:pt x="6769" y="9807"/>
                  </a:cubicBezTo>
                  <a:cubicBezTo>
                    <a:pt x="6366" y="11391"/>
                    <a:pt x="5776" y="12918"/>
                    <a:pt x="4998" y="14358"/>
                  </a:cubicBezTo>
                  <a:cubicBezTo>
                    <a:pt x="4249" y="15769"/>
                    <a:pt x="3356" y="17094"/>
                    <a:pt x="2492" y="18448"/>
                  </a:cubicBezTo>
                  <a:cubicBezTo>
                    <a:pt x="1643" y="19787"/>
                    <a:pt x="822" y="21170"/>
                    <a:pt x="217" y="22653"/>
                  </a:cubicBezTo>
                  <a:cubicBezTo>
                    <a:pt x="217" y="22653"/>
                    <a:pt x="217" y="22653"/>
                    <a:pt x="217" y="22653"/>
                  </a:cubicBezTo>
                  <a:lnTo>
                    <a:pt x="217" y="22653"/>
                  </a:lnTo>
                  <a:cubicBezTo>
                    <a:pt x="330" y="21254"/>
                    <a:pt x="754" y="19886"/>
                    <a:pt x="1311" y="18606"/>
                  </a:cubicBezTo>
                  <a:cubicBezTo>
                    <a:pt x="1959" y="17109"/>
                    <a:pt x="2795" y="15712"/>
                    <a:pt x="3558" y="14272"/>
                  </a:cubicBezTo>
                  <a:cubicBezTo>
                    <a:pt x="4292" y="12875"/>
                    <a:pt x="4940" y="11420"/>
                    <a:pt x="5444" y="9922"/>
                  </a:cubicBezTo>
                  <a:cubicBezTo>
                    <a:pt x="5963" y="8439"/>
                    <a:pt x="6337" y="6913"/>
                    <a:pt x="6611" y="5357"/>
                  </a:cubicBezTo>
                  <a:cubicBezTo>
                    <a:pt x="6856" y="3903"/>
                    <a:pt x="6998" y="2423"/>
                    <a:pt x="7025" y="941"/>
                  </a:cubicBezTo>
                  <a:close/>
                  <a:moveTo>
                    <a:pt x="6937" y="1"/>
                  </a:moveTo>
                  <a:cubicBezTo>
                    <a:pt x="6891" y="1"/>
                    <a:pt x="6841" y="30"/>
                    <a:pt x="6841" y="86"/>
                  </a:cubicBezTo>
                  <a:cubicBezTo>
                    <a:pt x="6842" y="96"/>
                    <a:pt x="6842" y="106"/>
                    <a:pt x="6842" y="115"/>
                  </a:cubicBezTo>
                  <a:lnTo>
                    <a:pt x="6842" y="115"/>
                  </a:lnTo>
                  <a:cubicBezTo>
                    <a:pt x="6842" y="115"/>
                    <a:pt x="6842" y="115"/>
                    <a:pt x="6841" y="115"/>
                  </a:cubicBezTo>
                  <a:cubicBezTo>
                    <a:pt x="6842" y="116"/>
                    <a:pt x="6842" y="117"/>
                    <a:pt x="6842" y="117"/>
                  </a:cubicBezTo>
                  <a:lnTo>
                    <a:pt x="6842" y="117"/>
                  </a:lnTo>
                  <a:cubicBezTo>
                    <a:pt x="6869" y="1691"/>
                    <a:pt x="6753" y="3265"/>
                    <a:pt x="6510" y="4810"/>
                  </a:cubicBezTo>
                  <a:cubicBezTo>
                    <a:pt x="6280" y="6365"/>
                    <a:pt x="5920" y="7892"/>
                    <a:pt x="5430" y="9390"/>
                  </a:cubicBezTo>
                  <a:cubicBezTo>
                    <a:pt x="4940" y="10902"/>
                    <a:pt x="4336" y="12371"/>
                    <a:pt x="3601" y="13782"/>
                  </a:cubicBezTo>
                  <a:cubicBezTo>
                    <a:pt x="2852" y="15251"/>
                    <a:pt x="2003" y="16648"/>
                    <a:pt x="1326" y="18145"/>
                  </a:cubicBezTo>
                  <a:cubicBezTo>
                    <a:pt x="663" y="19557"/>
                    <a:pt x="159" y="21083"/>
                    <a:pt x="30" y="22639"/>
                  </a:cubicBezTo>
                  <a:cubicBezTo>
                    <a:pt x="15" y="22840"/>
                    <a:pt x="15" y="23027"/>
                    <a:pt x="1" y="23229"/>
                  </a:cubicBezTo>
                  <a:cubicBezTo>
                    <a:pt x="1" y="23287"/>
                    <a:pt x="48" y="23315"/>
                    <a:pt x="94" y="23315"/>
                  </a:cubicBezTo>
                  <a:cubicBezTo>
                    <a:pt x="136" y="23315"/>
                    <a:pt x="177" y="23293"/>
                    <a:pt x="186" y="23248"/>
                  </a:cubicBezTo>
                  <a:lnTo>
                    <a:pt x="186" y="23248"/>
                  </a:lnTo>
                  <a:cubicBezTo>
                    <a:pt x="187" y="23247"/>
                    <a:pt x="187" y="23245"/>
                    <a:pt x="188" y="23243"/>
                  </a:cubicBezTo>
                  <a:cubicBezTo>
                    <a:pt x="735" y="21731"/>
                    <a:pt x="1527" y="20320"/>
                    <a:pt x="2377" y="18966"/>
                  </a:cubicBezTo>
                  <a:cubicBezTo>
                    <a:pt x="3241" y="17584"/>
                    <a:pt x="4148" y="16259"/>
                    <a:pt x="4940" y="14848"/>
                  </a:cubicBezTo>
                  <a:cubicBezTo>
                    <a:pt x="5732" y="13422"/>
                    <a:pt x="6366" y="11910"/>
                    <a:pt x="6813" y="10340"/>
                  </a:cubicBezTo>
                  <a:cubicBezTo>
                    <a:pt x="7259" y="8770"/>
                    <a:pt x="7504" y="7143"/>
                    <a:pt x="7561" y="5516"/>
                  </a:cubicBezTo>
                  <a:cubicBezTo>
                    <a:pt x="7619" y="3888"/>
                    <a:pt x="7489" y="2247"/>
                    <a:pt x="7158" y="648"/>
                  </a:cubicBezTo>
                  <a:cubicBezTo>
                    <a:pt x="7119" y="477"/>
                    <a:pt x="7079" y="293"/>
                    <a:pt x="7029" y="109"/>
                  </a:cubicBezTo>
                  <a:lnTo>
                    <a:pt x="7029" y="109"/>
                  </a:lnTo>
                  <a:cubicBezTo>
                    <a:pt x="7029" y="102"/>
                    <a:pt x="7029" y="94"/>
                    <a:pt x="7029" y="86"/>
                  </a:cubicBezTo>
                  <a:cubicBezTo>
                    <a:pt x="7027" y="87"/>
                    <a:pt x="7025" y="87"/>
                    <a:pt x="7023" y="88"/>
                  </a:cubicBezTo>
                  <a:lnTo>
                    <a:pt x="7023" y="88"/>
                  </a:lnTo>
                  <a:cubicBezTo>
                    <a:pt x="7020" y="78"/>
                    <a:pt x="7017" y="68"/>
                    <a:pt x="7014" y="58"/>
                  </a:cubicBezTo>
                  <a:cubicBezTo>
                    <a:pt x="7008" y="19"/>
                    <a:pt x="6973" y="1"/>
                    <a:pt x="6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1006425" y="1649800"/>
              <a:ext cx="297775" cy="571500"/>
            </a:xfrm>
            <a:custGeom>
              <a:rect b="b" l="l" r="r" t="t"/>
              <a:pathLst>
                <a:path extrusionOk="0" h="22860" w="11911">
                  <a:moveTo>
                    <a:pt x="11675" y="1239"/>
                  </a:moveTo>
                  <a:cubicBezTo>
                    <a:pt x="11698" y="2593"/>
                    <a:pt x="11584" y="3956"/>
                    <a:pt x="11349" y="5292"/>
                  </a:cubicBezTo>
                  <a:cubicBezTo>
                    <a:pt x="11032" y="7005"/>
                    <a:pt x="10513" y="8690"/>
                    <a:pt x="9779" y="10274"/>
                  </a:cubicBezTo>
                  <a:cubicBezTo>
                    <a:pt x="9059" y="11859"/>
                    <a:pt x="8137" y="13356"/>
                    <a:pt x="7028" y="14696"/>
                  </a:cubicBezTo>
                  <a:cubicBezTo>
                    <a:pt x="5962" y="16006"/>
                    <a:pt x="4724" y="17158"/>
                    <a:pt x="3543" y="18354"/>
                  </a:cubicBezTo>
                  <a:cubicBezTo>
                    <a:pt x="2362" y="19520"/>
                    <a:pt x="1224" y="20759"/>
                    <a:pt x="346" y="22170"/>
                  </a:cubicBezTo>
                  <a:cubicBezTo>
                    <a:pt x="330" y="22196"/>
                    <a:pt x="314" y="22222"/>
                    <a:pt x="298" y="22249"/>
                  </a:cubicBezTo>
                  <a:lnTo>
                    <a:pt x="298" y="22249"/>
                  </a:lnTo>
                  <a:cubicBezTo>
                    <a:pt x="608" y="20808"/>
                    <a:pt x="1032" y="19391"/>
                    <a:pt x="1570" y="18008"/>
                  </a:cubicBezTo>
                  <a:cubicBezTo>
                    <a:pt x="2175" y="16453"/>
                    <a:pt x="2909" y="14955"/>
                    <a:pt x="3773" y="13544"/>
                  </a:cubicBezTo>
                  <a:cubicBezTo>
                    <a:pt x="4666" y="12075"/>
                    <a:pt x="5718" y="10721"/>
                    <a:pt x="6827" y="9410"/>
                  </a:cubicBezTo>
                  <a:cubicBezTo>
                    <a:pt x="7935" y="8085"/>
                    <a:pt x="9088" y="6761"/>
                    <a:pt x="10009" y="5277"/>
                  </a:cubicBezTo>
                  <a:cubicBezTo>
                    <a:pt x="10793" y="4044"/>
                    <a:pt x="11416" y="2684"/>
                    <a:pt x="11675" y="1239"/>
                  </a:cubicBezTo>
                  <a:close/>
                  <a:moveTo>
                    <a:pt x="11705" y="1"/>
                  </a:moveTo>
                  <a:cubicBezTo>
                    <a:pt x="11663" y="1"/>
                    <a:pt x="11622" y="30"/>
                    <a:pt x="11622" y="93"/>
                  </a:cubicBezTo>
                  <a:cubicBezTo>
                    <a:pt x="11622" y="93"/>
                    <a:pt x="11622" y="93"/>
                    <a:pt x="11622" y="93"/>
                  </a:cubicBezTo>
                  <a:lnTo>
                    <a:pt x="11622" y="93"/>
                  </a:lnTo>
                  <a:cubicBezTo>
                    <a:pt x="11550" y="1763"/>
                    <a:pt x="10945" y="3348"/>
                    <a:pt x="10110" y="4788"/>
                  </a:cubicBezTo>
                  <a:cubicBezTo>
                    <a:pt x="9232" y="6285"/>
                    <a:pt x="8094" y="7625"/>
                    <a:pt x="6985" y="8950"/>
                  </a:cubicBezTo>
                  <a:cubicBezTo>
                    <a:pt x="5876" y="10260"/>
                    <a:pt x="4796" y="11585"/>
                    <a:pt x="3874" y="13040"/>
                  </a:cubicBezTo>
                  <a:cubicBezTo>
                    <a:pt x="2996" y="14422"/>
                    <a:pt x="2247" y="15891"/>
                    <a:pt x="1613" y="17417"/>
                  </a:cubicBezTo>
                  <a:cubicBezTo>
                    <a:pt x="980" y="18944"/>
                    <a:pt x="490" y="20528"/>
                    <a:pt x="130" y="22155"/>
                  </a:cubicBezTo>
                  <a:cubicBezTo>
                    <a:pt x="87" y="22343"/>
                    <a:pt x="58" y="22544"/>
                    <a:pt x="15" y="22746"/>
                  </a:cubicBezTo>
                  <a:cubicBezTo>
                    <a:pt x="1" y="22801"/>
                    <a:pt x="34" y="22840"/>
                    <a:pt x="75" y="22853"/>
                  </a:cubicBezTo>
                  <a:lnTo>
                    <a:pt x="75" y="22853"/>
                  </a:lnTo>
                  <a:cubicBezTo>
                    <a:pt x="85" y="22857"/>
                    <a:pt x="96" y="22860"/>
                    <a:pt x="108" y="22860"/>
                  </a:cubicBezTo>
                  <a:cubicBezTo>
                    <a:pt x="125" y="22860"/>
                    <a:pt x="143" y="22853"/>
                    <a:pt x="158" y="22838"/>
                  </a:cubicBezTo>
                  <a:lnTo>
                    <a:pt x="158" y="22838"/>
                  </a:lnTo>
                  <a:cubicBezTo>
                    <a:pt x="170" y="22828"/>
                    <a:pt x="180" y="22814"/>
                    <a:pt x="186" y="22794"/>
                  </a:cubicBezTo>
                  <a:lnTo>
                    <a:pt x="186" y="22794"/>
                  </a:lnTo>
                  <a:cubicBezTo>
                    <a:pt x="1006" y="21307"/>
                    <a:pt x="2124" y="20032"/>
                    <a:pt x="3298" y="18843"/>
                  </a:cubicBezTo>
                  <a:cubicBezTo>
                    <a:pt x="4494" y="17633"/>
                    <a:pt x="5746" y="16481"/>
                    <a:pt x="6841" y="15200"/>
                  </a:cubicBezTo>
                  <a:cubicBezTo>
                    <a:pt x="7979" y="13889"/>
                    <a:pt x="8944" y="12420"/>
                    <a:pt x="9692" y="10865"/>
                  </a:cubicBezTo>
                  <a:cubicBezTo>
                    <a:pt x="10470" y="9295"/>
                    <a:pt x="11032" y="7639"/>
                    <a:pt x="11392" y="5940"/>
                  </a:cubicBezTo>
                  <a:cubicBezTo>
                    <a:pt x="11766" y="4226"/>
                    <a:pt x="11910" y="2483"/>
                    <a:pt x="11838" y="726"/>
                  </a:cubicBezTo>
                  <a:cubicBezTo>
                    <a:pt x="11824" y="510"/>
                    <a:pt x="11809" y="294"/>
                    <a:pt x="11795" y="93"/>
                  </a:cubicBezTo>
                  <a:cubicBezTo>
                    <a:pt x="11795" y="34"/>
                    <a:pt x="11749" y="1"/>
                    <a:pt x="11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801350" y="2503550"/>
              <a:ext cx="11625" cy="28175"/>
            </a:xfrm>
            <a:custGeom>
              <a:rect b="b" l="l" r="r" t="t"/>
              <a:pathLst>
                <a:path extrusionOk="0" h="1127" w="465">
                  <a:moveTo>
                    <a:pt x="437" y="0"/>
                  </a:moveTo>
                  <a:cubicBezTo>
                    <a:pt x="427" y="0"/>
                    <a:pt x="418" y="5"/>
                    <a:pt x="412" y="16"/>
                  </a:cubicBezTo>
                  <a:cubicBezTo>
                    <a:pt x="283" y="376"/>
                    <a:pt x="139" y="736"/>
                    <a:pt x="9" y="1096"/>
                  </a:cubicBezTo>
                  <a:cubicBezTo>
                    <a:pt x="0" y="1114"/>
                    <a:pt x="13" y="1126"/>
                    <a:pt x="28" y="1126"/>
                  </a:cubicBezTo>
                  <a:cubicBezTo>
                    <a:pt x="37" y="1126"/>
                    <a:pt x="47" y="1122"/>
                    <a:pt x="52" y="1111"/>
                  </a:cubicBezTo>
                  <a:cubicBezTo>
                    <a:pt x="182" y="751"/>
                    <a:pt x="326" y="390"/>
                    <a:pt x="455" y="30"/>
                  </a:cubicBezTo>
                  <a:cubicBezTo>
                    <a:pt x="464" y="13"/>
                    <a:pt x="451" y="0"/>
                    <a:pt x="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817150" y="2084200"/>
              <a:ext cx="499900" cy="404075"/>
            </a:xfrm>
            <a:custGeom>
              <a:rect b="b" l="l" r="r" t="t"/>
              <a:pathLst>
                <a:path extrusionOk="0" h="16163" w="19996">
                  <a:moveTo>
                    <a:pt x="19971" y="1"/>
                  </a:moveTo>
                  <a:cubicBezTo>
                    <a:pt x="19966" y="1"/>
                    <a:pt x="19961" y="4"/>
                    <a:pt x="19956" y="13"/>
                  </a:cubicBezTo>
                  <a:cubicBezTo>
                    <a:pt x="18833" y="1338"/>
                    <a:pt x="17537" y="2533"/>
                    <a:pt x="16154" y="3599"/>
                  </a:cubicBezTo>
                  <a:cubicBezTo>
                    <a:pt x="14815" y="4635"/>
                    <a:pt x="13375" y="5557"/>
                    <a:pt x="11935" y="6450"/>
                  </a:cubicBezTo>
                  <a:cubicBezTo>
                    <a:pt x="10495" y="7328"/>
                    <a:pt x="9040" y="8178"/>
                    <a:pt x="7629" y="9085"/>
                  </a:cubicBezTo>
                  <a:cubicBezTo>
                    <a:pt x="6246" y="9978"/>
                    <a:pt x="4893" y="10929"/>
                    <a:pt x="3640" y="12009"/>
                  </a:cubicBezTo>
                  <a:cubicBezTo>
                    <a:pt x="2401" y="13075"/>
                    <a:pt x="1278" y="14270"/>
                    <a:pt x="342" y="15624"/>
                  </a:cubicBezTo>
                  <a:cubicBezTo>
                    <a:pt x="227" y="15782"/>
                    <a:pt x="111" y="15955"/>
                    <a:pt x="11" y="16128"/>
                  </a:cubicBezTo>
                  <a:cubicBezTo>
                    <a:pt x="0" y="16149"/>
                    <a:pt x="13" y="16162"/>
                    <a:pt x="26" y="16162"/>
                  </a:cubicBezTo>
                  <a:cubicBezTo>
                    <a:pt x="31" y="16162"/>
                    <a:pt x="36" y="16160"/>
                    <a:pt x="39" y="16156"/>
                  </a:cubicBezTo>
                  <a:cubicBezTo>
                    <a:pt x="932" y="14759"/>
                    <a:pt x="2041" y="13507"/>
                    <a:pt x="3265" y="12412"/>
                  </a:cubicBezTo>
                  <a:cubicBezTo>
                    <a:pt x="4504" y="11289"/>
                    <a:pt x="5858" y="10310"/>
                    <a:pt x="7240" y="9388"/>
                  </a:cubicBezTo>
                  <a:cubicBezTo>
                    <a:pt x="8637" y="8466"/>
                    <a:pt x="10092" y="7631"/>
                    <a:pt x="11517" y="6752"/>
                  </a:cubicBezTo>
                  <a:cubicBezTo>
                    <a:pt x="12957" y="5874"/>
                    <a:pt x="14398" y="4967"/>
                    <a:pt x="15751" y="3959"/>
                  </a:cubicBezTo>
                  <a:cubicBezTo>
                    <a:pt x="17119" y="2936"/>
                    <a:pt x="18415" y="1813"/>
                    <a:pt x="19553" y="531"/>
                  </a:cubicBezTo>
                  <a:cubicBezTo>
                    <a:pt x="19697" y="373"/>
                    <a:pt x="19841" y="200"/>
                    <a:pt x="19985" y="41"/>
                  </a:cubicBezTo>
                  <a:cubicBezTo>
                    <a:pt x="19995" y="21"/>
                    <a:pt x="19984" y="1"/>
                    <a:pt x="19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1315325" y="2088475"/>
              <a:ext cx="1475" cy="1100"/>
            </a:xfrm>
            <a:custGeom>
              <a:rect b="b" l="l" r="r" t="t"/>
              <a:pathLst>
                <a:path extrusionOk="0" h="44" w="59">
                  <a:moveTo>
                    <a:pt x="29" y="0"/>
                  </a:moveTo>
                  <a:cubicBezTo>
                    <a:pt x="1" y="0"/>
                    <a:pt x="1" y="43"/>
                    <a:pt x="29" y="43"/>
                  </a:cubicBezTo>
                  <a:cubicBezTo>
                    <a:pt x="58" y="43"/>
                    <a:pt x="58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820450" y="2089875"/>
              <a:ext cx="494050" cy="416500"/>
            </a:xfrm>
            <a:custGeom>
              <a:rect b="b" l="l" r="r" t="t"/>
              <a:pathLst>
                <a:path extrusionOk="0" h="16660" w="19762">
                  <a:moveTo>
                    <a:pt x="19733" y="0"/>
                  </a:moveTo>
                  <a:cubicBezTo>
                    <a:pt x="19724" y="0"/>
                    <a:pt x="19715" y="5"/>
                    <a:pt x="19709" y="16"/>
                  </a:cubicBezTo>
                  <a:cubicBezTo>
                    <a:pt x="19133" y="1471"/>
                    <a:pt x="18240" y="2796"/>
                    <a:pt x="17218" y="3962"/>
                  </a:cubicBezTo>
                  <a:cubicBezTo>
                    <a:pt x="16138" y="5186"/>
                    <a:pt x="14885" y="6237"/>
                    <a:pt x="13589" y="7217"/>
                  </a:cubicBezTo>
                  <a:cubicBezTo>
                    <a:pt x="12221" y="8239"/>
                    <a:pt x="10795" y="9190"/>
                    <a:pt x="9398" y="10155"/>
                  </a:cubicBezTo>
                  <a:lnTo>
                    <a:pt x="4977" y="13193"/>
                  </a:lnTo>
                  <a:cubicBezTo>
                    <a:pt x="3508" y="14216"/>
                    <a:pt x="2039" y="15224"/>
                    <a:pt x="570" y="16232"/>
                  </a:cubicBezTo>
                  <a:cubicBezTo>
                    <a:pt x="383" y="16361"/>
                    <a:pt x="195" y="16491"/>
                    <a:pt x="23" y="16621"/>
                  </a:cubicBezTo>
                  <a:cubicBezTo>
                    <a:pt x="1" y="16632"/>
                    <a:pt x="4" y="16659"/>
                    <a:pt x="19" y="16659"/>
                  </a:cubicBezTo>
                  <a:cubicBezTo>
                    <a:pt x="24" y="16659"/>
                    <a:pt x="30" y="16656"/>
                    <a:pt x="37" y="16649"/>
                  </a:cubicBezTo>
                  <a:cubicBezTo>
                    <a:pt x="1520" y="15627"/>
                    <a:pt x="3004" y="14604"/>
                    <a:pt x="4501" y="13582"/>
                  </a:cubicBezTo>
                  <a:cubicBezTo>
                    <a:pt x="5985" y="12560"/>
                    <a:pt x="7468" y="11537"/>
                    <a:pt x="8951" y="10515"/>
                  </a:cubicBezTo>
                  <a:cubicBezTo>
                    <a:pt x="10392" y="9521"/>
                    <a:pt x="11832" y="8556"/>
                    <a:pt x="13243" y="7519"/>
                  </a:cubicBezTo>
                  <a:cubicBezTo>
                    <a:pt x="14554" y="6569"/>
                    <a:pt x="15821" y="5532"/>
                    <a:pt x="16930" y="4336"/>
                  </a:cubicBezTo>
                  <a:cubicBezTo>
                    <a:pt x="17981" y="3213"/>
                    <a:pt x="18903" y="1931"/>
                    <a:pt x="19536" y="520"/>
                  </a:cubicBezTo>
                  <a:cubicBezTo>
                    <a:pt x="19608" y="362"/>
                    <a:pt x="19680" y="189"/>
                    <a:pt x="19752" y="30"/>
                  </a:cubicBezTo>
                  <a:cubicBezTo>
                    <a:pt x="19761" y="13"/>
                    <a:pt x="19748" y="0"/>
                    <a:pt x="197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852100" y="1892800"/>
              <a:ext cx="168750" cy="495625"/>
            </a:xfrm>
            <a:custGeom>
              <a:rect b="b" l="l" r="r" t="t"/>
              <a:pathLst>
                <a:path extrusionOk="0" h="19825" w="6750">
                  <a:moveTo>
                    <a:pt x="6713" y="0"/>
                  </a:moveTo>
                  <a:cubicBezTo>
                    <a:pt x="6703" y="0"/>
                    <a:pt x="6692" y="7"/>
                    <a:pt x="6692" y="22"/>
                  </a:cubicBezTo>
                  <a:cubicBezTo>
                    <a:pt x="6721" y="1419"/>
                    <a:pt x="6620" y="2815"/>
                    <a:pt x="6375" y="4198"/>
                  </a:cubicBezTo>
                  <a:cubicBezTo>
                    <a:pt x="6145" y="5580"/>
                    <a:pt x="5799" y="6949"/>
                    <a:pt x="5338" y="8274"/>
                  </a:cubicBezTo>
                  <a:cubicBezTo>
                    <a:pt x="4877" y="9584"/>
                    <a:pt x="4316" y="10851"/>
                    <a:pt x="3653" y="12090"/>
                  </a:cubicBezTo>
                  <a:cubicBezTo>
                    <a:pt x="3005" y="13271"/>
                    <a:pt x="2299" y="14437"/>
                    <a:pt x="1666" y="15633"/>
                  </a:cubicBezTo>
                  <a:cubicBezTo>
                    <a:pt x="1046" y="16813"/>
                    <a:pt x="485" y="18023"/>
                    <a:pt x="125" y="19305"/>
                  </a:cubicBezTo>
                  <a:cubicBezTo>
                    <a:pt x="82" y="19463"/>
                    <a:pt x="38" y="19636"/>
                    <a:pt x="10" y="19794"/>
                  </a:cubicBezTo>
                  <a:cubicBezTo>
                    <a:pt x="1" y="19812"/>
                    <a:pt x="14" y="19825"/>
                    <a:pt x="28" y="19825"/>
                  </a:cubicBezTo>
                  <a:cubicBezTo>
                    <a:pt x="38" y="19825"/>
                    <a:pt x="47" y="19820"/>
                    <a:pt x="53" y="19809"/>
                  </a:cubicBezTo>
                  <a:cubicBezTo>
                    <a:pt x="355" y="18484"/>
                    <a:pt x="902" y="17231"/>
                    <a:pt x="1522" y="16021"/>
                  </a:cubicBezTo>
                  <a:cubicBezTo>
                    <a:pt x="2141" y="14812"/>
                    <a:pt x="2847" y="13645"/>
                    <a:pt x="3509" y="12450"/>
                  </a:cubicBezTo>
                  <a:cubicBezTo>
                    <a:pt x="4157" y="11255"/>
                    <a:pt x="4748" y="10016"/>
                    <a:pt x="5223" y="8734"/>
                  </a:cubicBezTo>
                  <a:cubicBezTo>
                    <a:pt x="5712" y="7409"/>
                    <a:pt x="6087" y="6056"/>
                    <a:pt x="6346" y="4659"/>
                  </a:cubicBezTo>
                  <a:cubicBezTo>
                    <a:pt x="6605" y="3305"/>
                    <a:pt x="6735" y="1908"/>
                    <a:pt x="6749" y="526"/>
                  </a:cubicBezTo>
                  <a:cubicBezTo>
                    <a:pt x="6749" y="353"/>
                    <a:pt x="6735" y="180"/>
                    <a:pt x="6735" y="22"/>
                  </a:cubicBezTo>
                  <a:cubicBezTo>
                    <a:pt x="6735" y="7"/>
                    <a:pt x="6724" y="0"/>
                    <a:pt x="67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1012325" y="1680150"/>
              <a:ext cx="286475" cy="527175"/>
            </a:xfrm>
            <a:custGeom>
              <a:rect b="b" l="l" r="r" t="t"/>
              <a:pathLst>
                <a:path extrusionOk="0" h="21087" w="11459">
                  <a:moveTo>
                    <a:pt x="11429" y="1"/>
                  </a:moveTo>
                  <a:cubicBezTo>
                    <a:pt x="11421" y="1"/>
                    <a:pt x="11415" y="6"/>
                    <a:pt x="11415" y="17"/>
                  </a:cubicBezTo>
                  <a:cubicBezTo>
                    <a:pt x="11069" y="1687"/>
                    <a:pt x="10738" y="3358"/>
                    <a:pt x="10292" y="4999"/>
                  </a:cubicBezTo>
                  <a:cubicBezTo>
                    <a:pt x="9874" y="6555"/>
                    <a:pt x="9370" y="8096"/>
                    <a:pt x="8679" y="9565"/>
                  </a:cubicBezTo>
                  <a:cubicBezTo>
                    <a:pt x="8016" y="10976"/>
                    <a:pt x="7195" y="12330"/>
                    <a:pt x="6158" y="13510"/>
                  </a:cubicBezTo>
                  <a:cubicBezTo>
                    <a:pt x="5122" y="14735"/>
                    <a:pt x="3912" y="15786"/>
                    <a:pt x="2803" y="16952"/>
                  </a:cubicBezTo>
                  <a:cubicBezTo>
                    <a:pt x="1780" y="18032"/>
                    <a:pt x="816" y="19199"/>
                    <a:pt x="211" y="20581"/>
                  </a:cubicBezTo>
                  <a:cubicBezTo>
                    <a:pt x="139" y="20740"/>
                    <a:pt x="67" y="20898"/>
                    <a:pt x="9" y="21057"/>
                  </a:cubicBezTo>
                  <a:cubicBezTo>
                    <a:pt x="0" y="21074"/>
                    <a:pt x="13" y="21087"/>
                    <a:pt x="28" y="21087"/>
                  </a:cubicBezTo>
                  <a:cubicBezTo>
                    <a:pt x="37" y="21087"/>
                    <a:pt x="47" y="21082"/>
                    <a:pt x="52" y="21071"/>
                  </a:cubicBezTo>
                  <a:cubicBezTo>
                    <a:pt x="585" y="19631"/>
                    <a:pt x="1521" y="18392"/>
                    <a:pt x="2558" y="17269"/>
                  </a:cubicBezTo>
                  <a:cubicBezTo>
                    <a:pt x="3638" y="16103"/>
                    <a:pt x="4848" y="15051"/>
                    <a:pt x="5914" y="13870"/>
                  </a:cubicBezTo>
                  <a:cubicBezTo>
                    <a:pt x="6951" y="12718"/>
                    <a:pt x="7815" y="11422"/>
                    <a:pt x="8506" y="10025"/>
                  </a:cubicBezTo>
                  <a:cubicBezTo>
                    <a:pt x="9197" y="8614"/>
                    <a:pt x="9730" y="7131"/>
                    <a:pt x="10162" y="5619"/>
                  </a:cubicBezTo>
                  <a:cubicBezTo>
                    <a:pt x="10637" y="3977"/>
                    <a:pt x="10983" y="2321"/>
                    <a:pt x="11329" y="650"/>
                  </a:cubicBezTo>
                  <a:cubicBezTo>
                    <a:pt x="11372" y="434"/>
                    <a:pt x="11415" y="233"/>
                    <a:pt x="11458" y="31"/>
                  </a:cubicBezTo>
                  <a:cubicBezTo>
                    <a:pt x="11458" y="13"/>
                    <a:pt x="11442" y="1"/>
                    <a:pt x="11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1013750" y="1714725"/>
              <a:ext cx="275675" cy="488275"/>
            </a:xfrm>
            <a:custGeom>
              <a:rect b="b" l="l" r="r" t="t"/>
              <a:pathLst>
                <a:path extrusionOk="0" h="19531" w="11027">
                  <a:moveTo>
                    <a:pt x="10998" y="0"/>
                  </a:moveTo>
                  <a:cubicBezTo>
                    <a:pt x="10990" y="0"/>
                    <a:pt x="10984" y="5"/>
                    <a:pt x="10984" y="16"/>
                  </a:cubicBezTo>
                  <a:cubicBezTo>
                    <a:pt x="10551" y="1413"/>
                    <a:pt x="9961" y="2738"/>
                    <a:pt x="9270" y="4005"/>
                  </a:cubicBezTo>
                  <a:cubicBezTo>
                    <a:pt x="8578" y="5301"/>
                    <a:pt x="7786" y="6540"/>
                    <a:pt x="6966" y="7749"/>
                  </a:cubicBezTo>
                  <a:cubicBezTo>
                    <a:pt x="6130" y="8974"/>
                    <a:pt x="5266" y="10183"/>
                    <a:pt x="4417" y="11407"/>
                  </a:cubicBezTo>
                  <a:cubicBezTo>
                    <a:pt x="3581" y="12617"/>
                    <a:pt x="2760" y="13841"/>
                    <a:pt x="2026" y="15108"/>
                  </a:cubicBezTo>
                  <a:cubicBezTo>
                    <a:pt x="1306" y="16361"/>
                    <a:pt x="672" y="17643"/>
                    <a:pt x="183" y="18997"/>
                  </a:cubicBezTo>
                  <a:cubicBezTo>
                    <a:pt x="125" y="19155"/>
                    <a:pt x="67" y="19328"/>
                    <a:pt x="10" y="19501"/>
                  </a:cubicBezTo>
                  <a:cubicBezTo>
                    <a:pt x="1" y="19519"/>
                    <a:pt x="14" y="19531"/>
                    <a:pt x="29" y="19531"/>
                  </a:cubicBezTo>
                  <a:cubicBezTo>
                    <a:pt x="38" y="19531"/>
                    <a:pt x="47" y="19526"/>
                    <a:pt x="53" y="19515"/>
                  </a:cubicBezTo>
                  <a:cubicBezTo>
                    <a:pt x="499" y="18133"/>
                    <a:pt x="1119" y="16808"/>
                    <a:pt x="1839" y="15541"/>
                  </a:cubicBezTo>
                  <a:cubicBezTo>
                    <a:pt x="2544" y="14259"/>
                    <a:pt x="3351" y="13035"/>
                    <a:pt x="4186" y="11825"/>
                  </a:cubicBezTo>
                  <a:cubicBezTo>
                    <a:pt x="5021" y="10601"/>
                    <a:pt x="5885" y="9391"/>
                    <a:pt x="6735" y="8167"/>
                  </a:cubicBezTo>
                  <a:cubicBezTo>
                    <a:pt x="7570" y="6957"/>
                    <a:pt x="8362" y="5719"/>
                    <a:pt x="9083" y="4437"/>
                  </a:cubicBezTo>
                  <a:cubicBezTo>
                    <a:pt x="9788" y="3199"/>
                    <a:pt x="10407" y="1903"/>
                    <a:pt x="10854" y="534"/>
                  </a:cubicBezTo>
                  <a:cubicBezTo>
                    <a:pt x="10912" y="376"/>
                    <a:pt x="10969" y="203"/>
                    <a:pt x="11027" y="30"/>
                  </a:cubicBezTo>
                  <a:cubicBezTo>
                    <a:pt x="11027" y="13"/>
                    <a:pt x="11010" y="0"/>
                    <a:pt x="109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8" name="Google Shape;678;p30"/>
          <p:cNvGrpSpPr/>
          <p:nvPr/>
        </p:nvGrpSpPr>
        <p:grpSpPr>
          <a:xfrm>
            <a:off x="438403" y="2331072"/>
            <a:ext cx="1582584" cy="3426581"/>
            <a:chOff x="1977075" y="2395675"/>
            <a:chExt cx="925650" cy="2004200"/>
          </a:xfrm>
        </p:grpSpPr>
        <p:sp>
          <p:nvSpPr>
            <p:cNvPr id="679" name="Google Shape;679;p30"/>
            <p:cNvSpPr/>
            <p:nvPr/>
          </p:nvSpPr>
          <p:spPr>
            <a:xfrm>
              <a:off x="2489675" y="2938000"/>
              <a:ext cx="28175" cy="163975"/>
            </a:xfrm>
            <a:custGeom>
              <a:rect b="b" l="l" r="r" t="t"/>
              <a:pathLst>
                <a:path extrusionOk="0" h="6559" w="1127">
                  <a:moveTo>
                    <a:pt x="114" y="1"/>
                  </a:moveTo>
                  <a:cubicBezTo>
                    <a:pt x="59" y="1"/>
                    <a:pt x="0" y="50"/>
                    <a:pt x="18" y="121"/>
                  </a:cubicBezTo>
                  <a:cubicBezTo>
                    <a:pt x="277" y="1763"/>
                    <a:pt x="551" y="3405"/>
                    <a:pt x="767" y="5061"/>
                  </a:cubicBezTo>
                  <a:cubicBezTo>
                    <a:pt x="824" y="5522"/>
                    <a:pt x="882" y="5997"/>
                    <a:pt x="940" y="6472"/>
                  </a:cubicBezTo>
                  <a:cubicBezTo>
                    <a:pt x="947" y="6530"/>
                    <a:pt x="994" y="6558"/>
                    <a:pt x="1039" y="6558"/>
                  </a:cubicBezTo>
                  <a:cubicBezTo>
                    <a:pt x="1084" y="6558"/>
                    <a:pt x="1127" y="6530"/>
                    <a:pt x="1127" y="6472"/>
                  </a:cubicBezTo>
                  <a:cubicBezTo>
                    <a:pt x="925" y="4801"/>
                    <a:pt x="680" y="3145"/>
                    <a:pt x="421" y="1489"/>
                  </a:cubicBezTo>
                  <a:cubicBezTo>
                    <a:pt x="335" y="1014"/>
                    <a:pt x="263" y="539"/>
                    <a:pt x="191" y="63"/>
                  </a:cubicBezTo>
                  <a:cubicBezTo>
                    <a:pt x="180" y="19"/>
                    <a:pt x="148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2348625" y="3721925"/>
              <a:ext cx="4700" cy="4700"/>
            </a:xfrm>
            <a:custGeom>
              <a:rect b="b" l="l" r="r" t="t"/>
              <a:pathLst>
                <a:path extrusionOk="0" h="188" w="188">
                  <a:moveTo>
                    <a:pt x="72" y="0"/>
                  </a:moveTo>
                  <a:cubicBezTo>
                    <a:pt x="58" y="15"/>
                    <a:pt x="43" y="15"/>
                    <a:pt x="29" y="29"/>
                  </a:cubicBezTo>
                  <a:cubicBezTo>
                    <a:pt x="15" y="43"/>
                    <a:pt x="15" y="43"/>
                    <a:pt x="15" y="58"/>
                  </a:cubicBezTo>
                  <a:cubicBezTo>
                    <a:pt x="0" y="72"/>
                    <a:pt x="0" y="87"/>
                    <a:pt x="0" y="87"/>
                  </a:cubicBezTo>
                  <a:cubicBezTo>
                    <a:pt x="0" y="101"/>
                    <a:pt x="0" y="115"/>
                    <a:pt x="15" y="130"/>
                  </a:cubicBezTo>
                  <a:cubicBezTo>
                    <a:pt x="15" y="144"/>
                    <a:pt x="29" y="144"/>
                    <a:pt x="29" y="159"/>
                  </a:cubicBezTo>
                  <a:cubicBezTo>
                    <a:pt x="43" y="159"/>
                    <a:pt x="43" y="173"/>
                    <a:pt x="43" y="173"/>
                  </a:cubicBezTo>
                  <a:cubicBezTo>
                    <a:pt x="58" y="173"/>
                    <a:pt x="72" y="187"/>
                    <a:pt x="101" y="187"/>
                  </a:cubicBezTo>
                  <a:cubicBezTo>
                    <a:pt x="101" y="187"/>
                    <a:pt x="115" y="187"/>
                    <a:pt x="115" y="173"/>
                  </a:cubicBezTo>
                  <a:cubicBezTo>
                    <a:pt x="130" y="173"/>
                    <a:pt x="144" y="173"/>
                    <a:pt x="159" y="159"/>
                  </a:cubicBezTo>
                  <a:cubicBezTo>
                    <a:pt x="173" y="144"/>
                    <a:pt x="173" y="130"/>
                    <a:pt x="173" y="130"/>
                  </a:cubicBezTo>
                  <a:cubicBezTo>
                    <a:pt x="187" y="115"/>
                    <a:pt x="187" y="101"/>
                    <a:pt x="187" y="87"/>
                  </a:cubicBezTo>
                  <a:cubicBezTo>
                    <a:pt x="187" y="72"/>
                    <a:pt x="187" y="72"/>
                    <a:pt x="173" y="58"/>
                  </a:cubicBezTo>
                  <a:cubicBezTo>
                    <a:pt x="173" y="43"/>
                    <a:pt x="173" y="29"/>
                    <a:pt x="159" y="29"/>
                  </a:cubicBezTo>
                  <a:cubicBezTo>
                    <a:pt x="159" y="29"/>
                    <a:pt x="144" y="15"/>
                    <a:pt x="144" y="15"/>
                  </a:cubicBezTo>
                  <a:cubicBezTo>
                    <a:pt x="130" y="0"/>
                    <a:pt x="115" y="0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1977075" y="3776600"/>
              <a:ext cx="334675" cy="623275"/>
            </a:xfrm>
            <a:custGeom>
              <a:rect b="b" l="l" r="r" t="t"/>
              <a:pathLst>
                <a:path extrusionOk="0" h="24931" w="13387">
                  <a:moveTo>
                    <a:pt x="13267" y="0"/>
                  </a:moveTo>
                  <a:cubicBezTo>
                    <a:pt x="13246" y="0"/>
                    <a:pt x="13224" y="9"/>
                    <a:pt x="13206" y="31"/>
                  </a:cubicBezTo>
                  <a:cubicBezTo>
                    <a:pt x="12889" y="377"/>
                    <a:pt x="12616" y="751"/>
                    <a:pt x="12313" y="1126"/>
                  </a:cubicBezTo>
                  <a:cubicBezTo>
                    <a:pt x="12011" y="1500"/>
                    <a:pt x="11708" y="1860"/>
                    <a:pt x="11392" y="2234"/>
                  </a:cubicBezTo>
                  <a:cubicBezTo>
                    <a:pt x="10787" y="2983"/>
                    <a:pt x="10167" y="3732"/>
                    <a:pt x="9548" y="4467"/>
                  </a:cubicBezTo>
                  <a:cubicBezTo>
                    <a:pt x="8338" y="5950"/>
                    <a:pt x="7129" y="7462"/>
                    <a:pt x="6020" y="9017"/>
                  </a:cubicBezTo>
                  <a:cubicBezTo>
                    <a:pt x="4925" y="10544"/>
                    <a:pt x="3903" y="12114"/>
                    <a:pt x="3024" y="13770"/>
                  </a:cubicBezTo>
                  <a:cubicBezTo>
                    <a:pt x="2160" y="15383"/>
                    <a:pt x="1440" y="17082"/>
                    <a:pt x="907" y="18839"/>
                  </a:cubicBezTo>
                  <a:cubicBezTo>
                    <a:pt x="389" y="20567"/>
                    <a:pt x="58" y="22353"/>
                    <a:pt x="0" y="24167"/>
                  </a:cubicBezTo>
                  <a:cubicBezTo>
                    <a:pt x="0" y="24398"/>
                    <a:pt x="0" y="24614"/>
                    <a:pt x="0" y="24844"/>
                  </a:cubicBezTo>
                  <a:cubicBezTo>
                    <a:pt x="0" y="24902"/>
                    <a:pt x="43" y="24931"/>
                    <a:pt x="87" y="24931"/>
                  </a:cubicBezTo>
                  <a:cubicBezTo>
                    <a:pt x="130" y="24931"/>
                    <a:pt x="173" y="24902"/>
                    <a:pt x="173" y="24844"/>
                  </a:cubicBezTo>
                  <a:cubicBezTo>
                    <a:pt x="173" y="23030"/>
                    <a:pt x="432" y="21230"/>
                    <a:pt x="907" y="19487"/>
                  </a:cubicBezTo>
                  <a:cubicBezTo>
                    <a:pt x="1383" y="17730"/>
                    <a:pt x="2074" y="16031"/>
                    <a:pt x="2895" y="14403"/>
                  </a:cubicBezTo>
                  <a:cubicBezTo>
                    <a:pt x="3730" y="12762"/>
                    <a:pt x="4709" y="11178"/>
                    <a:pt x="5775" y="9665"/>
                  </a:cubicBezTo>
                  <a:cubicBezTo>
                    <a:pt x="6870" y="8110"/>
                    <a:pt x="8050" y="6598"/>
                    <a:pt x="9260" y="5115"/>
                  </a:cubicBezTo>
                  <a:cubicBezTo>
                    <a:pt x="10470" y="3631"/>
                    <a:pt x="11694" y="2162"/>
                    <a:pt x="12904" y="679"/>
                  </a:cubicBezTo>
                  <a:cubicBezTo>
                    <a:pt x="13048" y="506"/>
                    <a:pt x="13177" y="319"/>
                    <a:pt x="13321" y="146"/>
                  </a:cubicBezTo>
                  <a:cubicBezTo>
                    <a:pt x="13386" y="81"/>
                    <a:pt x="13329" y="0"/>
                    <a:pt x="13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2393975" y="3324075"/>
              <a:ext cx="129650" cy="337950"/>
            </a:xfrm>
            <a:custGeom>
              <a:rect b="b" l="l" r="r" t="t"/>
              <a:pathLst>
                <a:path extrusionOk="0" h="13518" w="5186">
                  <a:moveTo>
                    <a:pt x="5074" y="1"/>
                  </a:moveTo>
                  <a:cubicBezTo>
                    <a:pt x="5030" y="1"/>
                    <a:pt x="4991" y="30"/>
                    <a:pt x="4998" y="87"/>
                  </a:cubicBezTo>
                  <a:cubicBezTo>
                    <a:pt x="4998" y="188"/>
                    <a:pt x="4969" y="303"/>
                    <a:pt x="4955" y="404"/>
                  </a:cubicBezTo>
                  <a:cubicBezTo>
                    <a:pt x="4955" y="534"/>
                    <a:pt x="4926" y="663"/>
                    <a:pt x="4912" y="793"/>
                  </a:cubicBezTo>
                  <a:cubicBezTo>
                    <a:pt x="4883" y="1038"/>
                    <a:pt x="4854" y="1297"/>
                    <a:pt x="4825" y="1542"/>
                  </a:cubicBezTo>
                  <a:cubicBezTo>
                    <a:pt x="4753" y="2017"/>
                    <a:pt x="4667" y="2492"/>
                    <a:pt x="4580" y="2968"/>
                  </a:cubicBezTo>
                  <a:cubicBezTo>
                    <a:pt x="4379" y="3918"/>
                    <a:pt x="4148" y="4854"/>
                    <a:pt x="3846" y="5761"/>
                  </a:cubicBezTo>
                  <a:cubicBezTo>
                    <a:pt x="3270" y="7504"/>
                    <a:pt x="2507" y="9174"/>
                    <a:pt x="1628" y="10773"/>
                  </a:cubicBezTo>
                  <a:cubicBezTo>
                    <a:pt x="1369" y="11219"/>
                    <a:pt x="1110" y="11666"/>
                    <a:pt x="836" y="12098"/>
                  </a:cubicBezTo>
                  <a:cubicBezTo>
                    <a:pt x="706" y="12314"/>
                    <a:pt x="577" y="12530"/>
                    <a:pt x="447" y="12746"/>
                  </a:cubicBezTo>
                  <a:cubicBezTo>
                    <a:pt x="375" y="12847"/>
                    <a:pt x="303" y="12962"/>
                    <a:pt x="231" y="13063"/>
                  </a:cubicBezTo>
                  <a:cubicBezTo>
                    <a:pt x="174" y="13164"/>
                    <a:pt x="73" y="13264"/>
                    <a:pt x="30" y="13380"/>
                  </a:cubicBezTo>
                  <a:cubicBezTo>
                    <a:pt x="0" y="13449"/>
                    <a:pt x="65" y="13517"/>
                    <a:pt x="122" y="13517"/>
                  </a:cubicBezTo>
                  <a:cubicBezTo>
                    <a:pt x="149" y="13517"/>
                    <a:pt x="174" y="13503"/>
                    <a:pt x="188" y="13466"/>
                  </a:cubicBezTo>
                  <a:cubicBezTo>
                    <a:pt x="217" y="13380"/>
                    <a:pt x="303" y="13293"/>
                    <a:pt x="361" y="13207"/>
                  </a:cubicBezTo>
                  <a:cubicBezTo>
                    <a:pt x="418" y="13120"/>
                    <a:pt x="476" y="13020"/>
                    <a:pt x="548" y="12919"/>
                  </a:cubicBezTo>
                  <a:cubicBezTo>
                    <a:pt x="663" y="12732"/>
                    <a:pt x="793" y="12530"/>
                    <a:pt x="908" y="12328"/>
                  </a:cubicBezTo>
                  <a:cubicBezTo>
                    <a:pt x="1153" y="11940"/>
                    <a:pt x="1398" y="11536"/>
                    <a:pt x="1628" y="11133"/>
                  </a:cubicBezTo>
                  <a:cubicBezTo>
                    <a:pt x="2075" y="10327"/>
                    <a:pt x="2507" y="9520"/>
                    <a:pt x="2895" y="8685"/>
                  </a:cubicBezTo>
                  <a:cubicBezTo>
                    <a:pt x="3673" y="6971"/>
                    <a:pt x="4292" y="5185"/>
                    <a:pt x="4681" y="3342"/>
                  </a:cubicBezTo>
                  <a:cubicBezTo>
                    <a:pt x="4796" y="2809"/>
                    <a:pt x="4897" y="2262"/>
                    <a:pt x="4969" y="1715"/>
                  </a:cubicBezTo>
                  <a:cubicBezTo>
                    <a:pt x="5012" y="1441"/>
                    <a:pt x="5056" y="1167"/>
                    <a:pt x="5084" y="894"/>
                  </a:cubicBezTo>
                  <a:cubicBezTo>
                    <a:pt x="5099" y="764"/>
                    <a:pt x="5113" y="620"/>
                    <a:pt x="5128" y="491"/>
                  </a:cubicBezTo>
                  <a:cubicBezTo>
                    <a:pt x="5142" y="361"/>
                    <a:pt x="5185" y="217"/>
                    <a:pt x="5171" y="87"/>
                  </a:cubicBezTo>
                  <a:cubicBezTo>
                    <a:pt x="5164" y="30"/>
                    <a:pt x="5117" y="1"/>
                    <a:pt x="5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2082150" y="2580175"/>
              <a:ext cx="410875" cy="362425"/>
            </a:xfrm>
            <a:custGeom>
              <a:rect b="b" l="l" r="r" t="t"/>
              <a:pathLst>
                <a:path extrusionOk="0" h="14497" w="16435">
                  <a:moveTo>
                    <a:pt x="3322" y="170"/>
                  </a:moveTo>
                  <a:cubicBezTo>
                    <a:pt x="3819" y="170"/>
                    <a:pt x="4317" y="205"/>
                    <a:pt x="4812" y="278"/>
                  </a:cubicBezTo>
                  <a:cubicBezTo>
                    <a:pt x="6353" y="508"/>
                    <a:pt x="7793" y="1099"/>
                    <a:pt x="9090" y="1963"/>
                  </a:cubicBezTo>
                  <a:cubicBezTo>
                    <a:pt x="10314" y="2769"/>
                    <a:pt x="11394" y="3806"/>
                    <a:pt x="12315" y="4944"/>
                  </a:cubicBezTo>
                  <a:cubicBezTo>
                    <a:pt x="13295" y="6168"/>
                    <a:pt x="14087" y="7536"/>
                    <a:pt x="14692" y="8962"/>
                  </a:cubicBezTo>
                  <a:cubicBezTo>
                    <a:pt x="15340" y="10474"/>
                    <a:pt x="15786" y="12058"/>
                    <a:pt x="16132" y="13656"/>
                  </a:cubicBezTo>
                  <a:cubicBezTo>
                    <a:pt x="16168" y="13827"/>
                    <a:pt x="16205" y="13998"/>
                    <a:pt x="16233" y="14159"/>
                  </a:cubicBezTo>
                  <a:lnTo>
                    <a:pt x="16233" y="14159"/>
                  </a:lnTo>
                  <a:cubicBezTo>
                    <a:pt x="15582" y="14258"/>
                    <a:pt x="14923" y="14313"/>
                    <a:pt x="14265" y="14313"/>
                  </a:cubicBezTo>
                  <a:cubicBezTo>
                    <a:pt x="13465" y="14313"/>
                    <a:pt x="12666" y="14231"/>
                    <a:pt x="11883" y="14045"/>
                  </a:cubicBezTo>
                  <a:cubicBezTo>
                    <a:pt x="11192" y="13887"/>
                    <a:pt x="10501" y="13628"/>
                    <a:pt x="9882" y="13253"/>
                  </a:cubicBezTo>
                  <a:cubicBezTo>
                    <a:pt x="9219" y="12879"/>
                    <a:pt x="8643" y="12375"/>
                    <a:pt x="8153" y="11799"/>
                  </a:cubicBezTo>
                  <a:cubicBezTo>
                    <a:pt x="7145" y="10603"/>
                    <a:pt x="6512" y="9134"/>
                    <a:pt x="5950" y="7694"/>
                  </a:cubicBezTo>
                  <a:cubicBezTo>
                    <a:pt x="5360" y="6153"/>
                    <a:pt x="4798" y="4569"/>
                    <a:pt x="3862" y="3216"/>
                  </a:cubicBezTo>
                  <a:cubicBezTo>
                    <a:pt x="3055" y="2063"/>
                    <a:pt x="1975" y="1055"/>
                    <a:pt x="622" y="609"/>
                  </a:cubicBezTo>
                  <a:cubicBezTo>
                    <a:pt x="564" y="593"/>
                    <a:pt x="504" y="578"/>
                    <a:pt x="444" y="562"/>
                  </a:cubicBezTo>
                  <a:lnTo>
                    <a:pt x="444" y="562"/>
                  </a:lnTo>
                  <a:cubicBezTo>
                    <a:pt x="1383" y="305"/>
                    <a:pt x="2351" y="170"/>
                    <a:pt x="3322" y="170"/>
                  </a:cubicBezTo>
                  <a:close/>
                  <a:moveTo>
                    <a:pt x="3320" y="0"/>
                  </a:moveTo>
                  <a:cubicBezTo>
                    <a:pt x="2425" y="0"/>
                    <a:pt x="1531" y="110"/>
                    <a:pt x="665" y="321"/>
                  </a:cubicBezTo>
                  <a:cubicBezTo>
                    <a:pt x="463" y="364"/>
                    <a:pt x="276" y="422"/>
                    <a:pt x="74" y="479"/>
                  </a:cubicBezTo>
                  <a:cubicBezTo>
                    <a:pt x="44" y="488"/>
                    <a:pt x="27" y="509"/>
                    <a:pt x="21" y="534"/>
                  </a:cubicBezTo>
                  <a:lnTo>
                    <a:pt x="21" y="534"/>
                  </a:lnTo>
                  <a:cubicBezTo>
                    <a:pt x="0" y="579"/>
                    <a:pt x="12" y="637"/>
                    <a:pt x="74" y="652"/>
                  </a:cubicBezTo>
                  <a:cubicBezTo>
                    <a:pt x="1500" y="955"/>
                    <a:pt x="2681" y="1919"/>
                    <a:pt x="3531" y="3072"/>
                  </a:cubicBezTo>
                  <a:cubicBezTo>
                    <a:pt x="4524" y="4396"/>
                    <a:pt x="5100" y="5981"/>
                    <a:pt x="5691" y="7522"/>
                  </a:cubicBezTo>
                  <a:cubicBezTo>
                    <a:pt x="6267" y="8976"/>
                    <a:pt x="6857" y="10445"/>
                    <a:pt x="7837" y="11683"/>
                  </a:cubicBezTo>
                  <a:cubicBezTo>
                    <a:pt x="8297" y="12274"/>
                    <a:pt x="8845" y="12807"/>
                    <a:pt x="9464" y="13224"/>
                  </a:cubicBezTo>
                  <a:cubicBezTo>
                    <a:pt x="10069" y="13613"/>
                    <a:pt x="10746" y="13916"/>
                    <a:pt x="11437" y="14117"/>
                  </a:cubicBezTo>
                  <a:cubicBezTo>
                    <a:pt x="12334" y="14383"/>
                    <a:pt x="13271" y="14497"/>
                    <a:pt x="14212" y="14497"/>
                  </a:cubicBezTo>
                  <a:cubicBezTo>
                    <a:pt x="14752" y="14497"/>
                    <a:pt x="15294" y="14459"/>
                    <a:pt x="15829" y="14391"/>
                  </a:cubicBezTo>
                  <a:cubicBezTo>
                    <a:pt x="16002" y="14362"/>
                    <a:pt x="16189" y="14348"/>
                    <a:pt x="16362" y="14319"/>
                  </a:cubicBezTo>
                  <a:cubicBezTo>
                    <a:pt x="16420" y="14304"/>
                    <a:pt x="16434" y="14247"/>
                    <a:pt x="16420" y="14204"/>
                  </a:cubicBezTo>
                  <a:cubicBezTo>
                    <a:pt x="16103" y="12576"/>
                    <a:pt x="15685" y="10949"/>
                    <a:pt x="15066" y="9394"/>
                  </a:cubicBezTo>
                  <a:cubicBezTo>
                    <a:pt x="14476" y="7910"/>
                    <a:pt x="13727" y="6499"/>
                    <a:pt x="12762" y="5232"/>
                  </a:cubicBezTo>
                  <a:cubicBezTo>
                    <a:pt x="11869" y="4036"/>
                    <a:pt x="10803" y="2971"/>
                    <a:pt x="9608" y="2092"/>
                  </a:cubicBezTo>
                  <a:cubicBezTo>
                    <a:pt x="8341" y="1185"/>
                    <a:pt x="6929" y="508"/>
                    <a:pt x="5403" y="206"/>
                  </a:cubicBezTo>
                  <a:cubicBezTo>
                    <a:pt x="4716" y="67"/>
                    <a:pt x="4017" y="0"/>
                    <a:pt x="3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2359425" y="2395675"/>
              <a:ext cx="170675" cy="542300"/>
            </a:xfrm>
            <a:custGeom>
              <a:rect b="b" l="l" r="r" t="t"/>
              <a:pathLst>
                <a:path extrusionOk="0" h="21692" w="6827">
                  <a:moveTo>
                    <a:pt x="5097" y="0"/>
                  </a:moveTo>
                  <a:cubicBezTo>
                    <a:pt x="5084" y="0"/>
                    <a:pt x="5070" y="3"/>
                    <a:pt x="5055" y="11"/>
                  </a:cubicBezTo>
                  <a:cubicBezTo>
                    <a:pt x="3673" y="918"/>
                    <a:pt x="2535" y="2171"/>
                    <a:pt x="1700" y="3582"/>
                  </a:cubicBezTo>
                  <a:cubicBezTo>
                    <a:pt x="850" y="5022"/>
                    <a:pt x="303" y="6635"/>
                    <a:pt x="101" y="8306"/>
                  </a:cubicBezTo>
                  <a:cubicBezTo>
                    <a:pt x="0" y="9227"/>
                    <a:pt x="0" y="10164"/>
                    <a:pt x="130" y="11085"/>
                  </a:cubicBezTo>
                  <a:cubicBezTo>
                    <a:pt x="135" y="11129"/>
                    <a:pt x="164" y="11148"/>
                    <a:pt x="196" y="11148"/>
                  </a:cubicBezTo>
                  <a:cubicBezTo>
                    <a:pt x="249" y="11148"/>
                    <a:pt x="312" y="11099"/>
                    <a:pt x="303" y="11028"/>
                  </a:cubicBezTo>
                  <a:cubicBezTo>
                    <a:pt x="72" y="9415"/>
                    <a:pt x="245" y="7759"/>
                    <a:pt x="735" y="6218"/>
                  </a:cubicBezTo>
                  <a:cubicBezTo>
                    <a:pt x="1224" y="4648"/>
                    <a:pt x="2016" y="3179"/>
                    <a:pt x="3097" y="1955"/>
                  </a:cubicBezTo>
                  <a:cubicBezTo>
                    <a:pt x="3634" y="1341"/>
                    <a:pt x="4228" y="806"/>
                    <a:pt x="4889" y="342"/>
                  </a:cubicBezTo>
                  <a:lnTo>
                    <a:pt x="4889" y="342"/>
                  </a:lnTo>
                  <a:cubicBezTo>
                    <a:pt x="4355" y="1521"/>
                    <a:pt x="4135" y="2825"/>
                    <a:pt x="4148" y="4129"/>
                  </a:cubicBezTo>
                  <a:cubicBezTo>
                    <a:pt x="4148" y="5598"/>
                    <a:pt x="4421" y="7038"/>
                    <a:pt x="4782" y="8450"/>
                  </a:cubicBezTo>
                  <a:cubicBezTo>
                    <a:pt x="5170" y="9962"/>
                    <a:pt x="5660" y="11445"/>
                    <a:pt x="6034" y="12957"/>
                  </a:cubicBezTo>
                  <a:cubicBezTo>
                    <a:pt x="6380" y="14369"/>
                    <a:pt x="6610" y="15794"/>
                    <a:pt x="6538" y="17249"/>
                  </a:cubicBezTo>
                  <a:cubicBezTo>
                    <a:pt x="6481" y="18603"/>
                    <a:pt x="6150" y="19971"/>
                    <a:pt x="5444" y="21137"/>
                  </a:cubicBezTo>
                  <a:cubicBezTo>
                    <a:pt x="5358" y="21281"/>
                    <a:pt x="5271" y="21425"/>
                    <a:pt x="5170" y="21569"/>
                  </a:cubicBezTo>
                  <a:cubicBezTo>
                    <a:pt x="5119" y="21630"/>
                    <a:pt x="5184" y="21691"/>
                    <a:pt x="5251" y="21691"/>
                  </a:cubicBezTo>
                  <a:cubicBezTo>
                    <a:pt x="5279" y="21691"/>
                    <a:pt x="5308" y="21681"/>
                    <a:pt x="5329" y="21656"/>
                  </a:cubicBezTo>
                  <a:cubicBezTo>
                    <a:pt x="6092" y="20547"/>
                    <a:pt x="6524" y="19236"/>
                    <a:pt x="6668" y="17897"/>
                  </a:cubicBezTo>
                  <a:cubicBezTo>
                    <a:pt x="6826" y="16500"/>
                    <a:pt x="6668" y="15089"/>
                    <a:pt x="6380" y="13721"/>
                  </a:cubicBezTo>
                  <a:cubicBezTo>
                    <a:pt x="6063" y="12194"/>
                    <a:pt x="5588" y="10711"/>
                    <a:pt x="5170" y="9213"/>
                  </a:cubicBezTo>
                  <a:cubicBezTo>
                    <a:pt x="4767" y="7773"/>
                    <a:pt x="4421" y="6304"/>
                    <a:pt x="4335" y="4821"/>
                  </a:cubicBezTo>
                  <a:cubicBezTo>
                    <a:pt x="4263" y="3395"/>
                    <a:pt x="4407" y="1940"/>
                    <a:pt x="4954" y="630"/>
                  </a:cubicBezTo>
                  <a:cubicBezTo>
                    <a:pt x="5026" y="457"/>
                    <a:pt x="5098" y="299"/>
                    <a:pt x="5170" y="140"/>
                  </a:cubicBezTo>
                  <a:cubicBezTo>
                    <a:pt x="5206" y="80"/>
                    <a:pt x="5162" y="0"/>
                    <a:pt x="5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2062025" y="2733550"/>
              <a:ext cx="431325" cy="223200"/>
            </a:xfrm>
            <a:custGeom>
              <a:rect b="b" l="l" r="r" t="t"/>
              <a:pathLst>
                <a:path extrusionOk="0" h="8928" w="17253">
                  <a:moveTo>
                    <a:pt x="5206" y="0"/>
                  </a:moveTo>
                  <a:cubicBezTo>
                    <a:pt x="4512" y="0"/>
                    <a:pt x="3810" y="103"/>
                    <a:pt x="3155" y="321"/>
                  </a:cubicBezTo>
                  <a:cubicBezTo>
                    <a:pt x="2233" y="652"/>
                    <a:pt x="1427" y="1271"/>
                    <a:pt x="822" y="2049"/>
                  </a:cubicBezTo>
                  <a:cubicBezTo>
                    <a:pt x="476" y="2481"/>
                    <a:pt x="217" y="2971"/>
                    <a:pt x="15" y="3489"/>
                  </a:cubicBezTo>
                  <a:cubicBezTo>
                    <a:pt x="1" y="3532"/>
                    <a:pt x="44" y="3604"/>
                    <a:pt x="87" y="3604"/>
                  </a:cubicBezTo>
                  <a:cubicBezTo>
                    <a:pt x="2521" y="4022"/>
                    <a:pt x="4681" y="5318"/>
                    <a:pt x="6813" y="6513"/>
                  </a:cubicBezTo>
                  <a:cubicBezTo>
                    <a:pt x="8886" y="7680"/>
                    <a:pt x="11090" y="8803"/>
                    <a:pt x="13524" y="8918"/>
                  </a:cubicBezTo>
                  <a:cubicBezTo>
                    <a:pt x="13653" y="8924"/>
                    <a:pt x="13782" y="8927"/>
                    <a:pt x="13912" y="8927"/>
                  </a:cubicBezTo>
                  <a:cubicBezTo>
                    <a:pt x="15039" y="8927"/>
                    <a:pt x="16173" y="8698"/>
                    <a:pt x="17167" y="8155"/>
                  </a:cubicBezTo>
                  <a:cubicBezTo>
                    <a:pt x="17253" y="8106"/>
                    <a:pt x="17203" y="7984"/>
                    <a:pt x="17124" y="7984"/>
                  </a:cubicBezTo>
                  <a:cubicBezTo>
                    <a:pt x="17111" y="7984"/>
                    <a:pt x="17096" y="7988"/>
                    <a:pt x="17081" y="7997"/>
                  </a:cubicBezTo>
                  <a:cubicBezTo>
                    <a:pt x="16104" y="8533"/>
                    <a:pt x="15029" y="8754"/>
                    <a:pt x="13942" y="8754"/>
                  </a:cubicBezTo>
                  <a:cubicBezTo>
                    <a:pt x="12752" y="8754"/>
                    <a:pt x="11548" y="8489"/>
                    <a:pt x="10442" y="8083"/>
                  </a:cubicBezTo>
                  <a:cubicBezTo>
                    <a:pt x="8138" y="7248"/>
                    <a:pt x="6121" y="5822"/>
                    <a:pt x="3932" y="4742"/>
                  </a:cubicBezTo>
                  <a:cubicBezTo>
                    <a:pt x="2752" y="4166"/>
                    <a:pt x="1516" y="3685"/>
                    <a:pt x="225" y="3448"/>
                  </a:cubicBezTo>
                  <a:lnTo>
                    <a:pt x="225" y="3448"/>
                  </a:lnTo>
                  <a:cubicBezTo>
                    <a:pt x="562" y="2582"/>
                    <a:pt x="1137" y="1826"/>
                    <a:pt x="1859" y="1257"/>
                  </a:cubicBezTo>
                  <a:cubicBezTo>
                    <a:pt x="2607" y="652"/>
                    <a:pt x="3515" y="335"/>
                    <a:pt x="4465" y="220"/>
                  </a:cubicBezTo>
                  <a:cubicBezTo>
                    <a:pt x="4724" y="193"/>
                    <a:pt x="4982" y="178"/>
                    <a:pt x="5239" y="178"/>
                  </a:cubicBezTo>
                  <a:cubicBezTo>
                    <a:pt x="5526" y="178"/>
                    <a:pt x="5811" y="196"/>
                    <a:pt x="6093" y="234"/>
                  </a:cubicBezTo>
                  <a:cubicBezTo>
                    <a:pt x="6097" y="235"/>
                    <a:pt x="6102" y="235"/>
                    <a:pt x="6106" y="235"/>
                  </a:cubicBezTo>
                  <a:cubicBezTo>
                    <a:pt x="6211" y="235"/>
                    <a:pt x="6246" y="75"/>
                    <a:pt x="6136" y="62"/>
                  </a:cubicBezTo>
                  <a:cubicBezTo>
                    <a:pt x="5831" y="21"/>
                    <a:pt x="5520" y="0"/>
                    <a:pt x="5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2480850" y="2547825"/>
              <a:ext cx="96700" cy="389200"/>
            </a:xfrm>
            <a:custGeom>
              <a:rect b="b" l="l" r="r" t="t"/>
              <a:pathLst>
                <a:path extrusionOk="0" h="15568" w="3868">
                  <a:moveTo>
                    <a:pt x="3759" y="0"/>
                  </a:moveTo>
                  <a:cubicBezTo>
                    <a:pt x="3753" y="0"/>
                    <a:pt x="3747" y="1"/>
                    <a:pt x="3741" y="2"/>
                  </a:cubicBezTo>
                  <a:cubicBezTo>
                    <a:pt x="2531" y="276"/>
                    <a:pt x="1422" y="952"/>
                    <a:pt x="630" y="1903"/>
                  </a:cubicBezTo>
                  <a:cubicBezTo>
                    <a:pt x="414" y="2162"/>
                    <a:pt x="213" y="2465"/>
                    <a:pt x="40" y="2767"/>
                  </a:cubicBezTo>
                  <a:cubicBezTo>
                    <a:pt x="0" y="2836"/>
                    <a:pt x="62" y="2898"/>
                    <a:pt x="124" y="2898"/>
                  </a:cubicBezTo>
                  <a:cubicBezTo>
                    <a:pt x="152" y="2898"/>
                    <a:pt x="180" y="2885"/>
                    <a:pt x="198" y="2853"/>
                  </a:cubicBezTo>
                  <a:cubicBezTo>
                    <a:pt x="789" y="1802"/>
                    <a:pt x="1710" y="967"/>
                    <a:pt x="2819" y="492"/>
                  </a:cubicBezTo>
                  <a:cubicBezTo>
                    <a:pt x="3061" y="376"/>
                    <a:pt x="3322" y="289"/>
                    <a:pt x="3586" y="222"/>
                  </a:cubicBezTo>
                  <a:lnTo>
                    <a:pt x="3586" y="222"/>
                  </a:lnTo>
                  <a:cubicBezTo>
                    <a:pt x="2577" y="2115"/>
                    <a:pt x="2623" y="4359"/>
                    <a:pt x="2790" y="6439"/>
                  </a:cubicBezTo>
                  <a:cubicBezTo>
                    <a:pt x="2963" y="8643"/>
                    <a:pt x="3222" y="10976"/>
                    <a:pt x="2358" y="13078"/>
                  </a:cubicBezTo>
                  <a:cubicBezTo>
                    <a:pt x="1969" y="14043"/>
                    <a:pt x="1307" y="14864"/>
                    <a:pt x="400" y="15397"/>
                  </a:cubicBezTo>
                  <a:cubicBezTo>
                    <a:pt x="314" y="15446"/>
                    <a:pt x="374" y="15568"/>
                    <a:pt x="456" y="15568"/>
                  </a:cubicBezTo>
                  <a:cubicBezTo>
                    <a:pt x="470" y="15568"/>
                    <a:pt x="485" y="15564"/>
                    <a:pt x="501" y="15555"/>
                  </a:cubicBezTo>
                  <a:cubicBezTo>
                    <a:pt x="1293" y="15094"/>
                    <a:pt x="1912" y="14403"/>
                    <a:pt x="2330" y="13582"/>
                  </a:cubicBezTo>
                  <a:cubicBezTo>
                    <a:pt x="2762" y="12747"/>
                    <a:pt x="2978" y="11811"/>
                    <a:pt x="3078" y="10875"/>
                  </a:cubicBezTo>
                  <a:cubicBezTo>
                    <a:pt x="3338" y="8470"/>
                    <a:pt x="2762" y="6079"/>
                    <a:pt x="2891" y="3674"/>
                  </a:cubicBezTo>
                  <a:cubicBezTo>
                    <a:pt x="2963" y="2436"/>
                    <a:pt x="3222" y="1212"/>
                    <a:pt x="3842" y="132"/>
                  </a:cubicBezTo>
                  <a:cubicBezTo>
                    <a:pt x="3868" y="66"/>
                    <a:pt x="3822" y="0"/>
                    <a:pt x="37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2216125" y="2542825"/>
              <a:ext cx="151950" cy="54325"/>
            </a:xfrm>
            <a:custGeom>
              <a:rect b="b" l="l" r="r" t="t"/>
              <a:pathLst>
                <a:path extrusionOk="0" h="2173" w="6078">
                  <a:moveTo>
                    <a:pt x="87" y="0"/>
                  </a:moveTo>
                  <a:cubicBezTo>
                    <a:pt x="29" y="0"/>
                    <a:pt x="1" y="72"/>
                    <a:pt x="1" y="116"/>
                  </a:cubicBezTo>
                  <a:cubicBezTo>
                    <a:pt x="116" y="706"/>
                    <a:pt x="217" y="1296"/>
                    <a:pt x="317" y="1887"/>
                  </a:cubicBezTo>
                  <a:cubicBezTo>
                    <a:pt x="329" y="1934"/>
                    <a:pt x="365" y="1955"/>
                    <a:pt x="401" y="1955"/>
                  </a:cubicBezTo>
                  <a:cubicBezTo>
                    <a:pt x="454" y="1955"/>
                    <a:pt x="507" y="1912"/>
                    <a:pt x="490" y="1844"/>
                  </a:cubicBezTo>
                  <a:cubicBezTo>
                    <a:pt x="396" y="1294"/>
                    <a:pt x="302" y="744"/>
                    <a:pt x="197" y="194"/>
                  </a:cubicBezTo>
                  <a:lnTo>
                    <a:pt x="197" y="194"/>
                  </a:lnTo>
                  <a:cubicBezTo>
                    <a:pt x="1773" y="294"/>
                    <a:pt x="3331" y="737"/>
                    <a:pt x="4724" y="1455"/>
                  </a:cubicBezTo>
                  <a:cubicBezTo>
                    <a:pt x="5142" y="1671"/>
                    <a:pt x="5531" y="1901"/>
                    <a:pt x="5905" y="2161"/>
                  </a:cubicBezTo>
                  <a:cubicBezTo>
                    <a:pt x="5920" y="2169"/>
                    <a:pt x="5935" y="2173"/>
                    <a:pt x="5949" y="2173"/>
                  </a:cubicBezTo>
                  <a:cubicBezTo>
                    <a:pt x="6028" y="2173"/>
                    <a:pt x="6077" y="2051"/>
                    <a:pt x="5992" y="2002"/>
                  </a:cubicBezTo>
                  <a:cubicBezTo>
                    <a:pt x="4638" y="1080"/>
                    <a:pt x="3082" y="461"/>
                    <a:pt x="1470" y="173"/>
                  </a:cubicBezTo>
                  <a:cubicBezTo>
                    <a:pt x="1023" y="87"/>
                    <a:pt x="562" y="29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2104525" y="3368225"/>
              <a:ext cx="212075" cy="413175"/>
            </a:xfrm>
            <a:custGeom>
              <a:rect b="b" l="l" r="r" t="t"/>
              <a:pathLst>
                <a:path extrusionOk="0" h="16527" w="8483">
                  <a:moveTo>
                    <a:pt x="1518" y="179"/>
                  </a:moveTo>
                  <a:cubicBezTo>
                    <a:pt x="2913" y="179"/>
                    <a:pt x="4303" y="792"/>
                    <a:pt x="5329" y="1720"/>
                  </a:cubicBezTo>
                  <a:cubicBezTo>
                    <a:pt x="6898" y="3131"/>
                    <a:pt x="7690" y="5162"/>
                    <a:pt x="8036" y="7192"/>
                  </a:cubicBezTo>
                  <a:cubicBezTo>
                    <a:pt x="8238" y="8431"/>
                    <a:pt x="8281" y="9669"/>
                    <a:pt x="8295" y="10922"/>
                  </a:cubicBezTo>
                  <a:cubicBezTo>
                    <a:pt x="8295" y="10922"/>
                    <a:pt x="8295" y="10922"/>
                    <a:pt x="8295" y="10922"/>
                  </a:cubicBezTo>
                  <a:lnTo>
                    <a:pt x="8295" y="10922"/>
                  </a:lnTo>
                  <a:cubicBezTo>
                    <a:pt x="8295" y="10923"/>
                    <a:pt x="8295" y="10924"/>
                    <a:pt x="8295" y="10924"/>
                  </a:cubicBezTo>
                  <a:lnTo>
                    <a:pt x="8295" y="10924"/>
                  </a:lnTo>
                  <a:cubicBezTo>
                    <a:pt x="8309" y="12378"/>
                    <a:pt x="8065" y="13803"/>
                    <a:pt x="8036" y="15257"/>
                  </a:cubicBezTo>
                  <a:cubicBezTo>
                    <a:pt x="8023" y="15600"/>
                    <a:pt x="8044" y="15943"/>
                    <a:pt x="8069" y="16296"/>
                  </a:cubicBezTo>
                  <a:lnTo>
                    <a:pt x="8069" y="16296"/>
                  </a:lnTo>
                  <a:cubicBezTo>
                    <a:pt x="7990" y="16272"/>
                    <a:pt x="7909" y="16250"/>
                    <a:pt x="7834" y="16222"/>
                  </a:cubicBezTo>
                  <a:cubicBezTo>
                    <a:pt x="7705" y="16179"/>
                    <a:pt x="7561" y="16121"/>
                    <a:pt x="7431" y="16049"/>
                  </a:cubicBezTo>
                  <a:cubicBezTo>
                    <a:pt x="7186" y="15934"/>
                    <a:pt x="6942" y="15790"/>
                    <a:pt x="6711" y="15632"/>
                  </a:cubicBezTo>
                  <a:cubicBezTo>
                    <a:pt x="6265" y="15329"/>
                    <a:pt x="5862" y="14940"/>
                    <a:pt x="5501" y="14523"/>
                  </a:cubicBezTo>
                  <a:cubicBezTo>
                    <a:pt x="4753" y="13644"/>
                    <a:pt x="4205" y="12607"/>
                    <a:pt x="3845" y="11513"/>
                  </a:cubicBezTo>
                  <a:cubicBezTo>
                    <a:pt x="2981" y="9007"/>
                    <a:pt x="2909" y="6314"/>
                    <a:pt x="2103" y="3794"/>
                  </a:cubicBezTo>
                  <a:cubicBezTo>
                    <a:pt x="1713" y="2541"/>
                    <a:pt x="1135" y="1343"/>
                    <a:pt x="265" y="354"/>
                  </a:cubicBezTo>
                  <a:lnTo>
                    <a:pt x="265" y="354"/>
                  </a:lnTo>
                  <a:cubicBezTo>
                    <a:pt x="677" y="234"/>
                    <a:pt x="1097" y="179"/>
                    <a:pt x="1518" y="179"/>
                  </a:cubicBezTo>
                  <a:close/>
                  <a:moveTo>
                    <a:pt x="1512" y="1"/>
                  </a:moveTo>
                  <a:cubicBezTo>
                    <a:pt x="1029" y="1"/>
                    <a:pt x="547" y="71"/>
                    <a:pt x="87" y="222"/>
                  </a:cubicBezTo>
                  <a:cubicBezTo>
                    <a:pt x="15" y="251"/>
                    <a:pt x="0" y="323"/>
                    <a:pt x="43" y="381"/>
                  </a:cubicBezTo>
                  <a:cubicBezTo>
                    <a:pt x="1772" y="2267"/>
                    <a:pt x="2290" y="4888"/>
                    <a:pt x="2708" y="7336"/>
                  </a:cubicBezTo>
                  <a:cubicBezTo>
                    <a:pt x="3154" y="9813"/>
                    <a:pt x="3586" y="12420"/>
                    <a:pt x="5199" y="14451"/>
                  </a:cubicBezTo>
                  <a:cubicBezTo>
                    <a:pt x="5588" y="14926"/>
                    <a:pt x="6020" y="15358"/>
                    <a:pt x="6510" y="15718"/>
                  </a:cubicBezTo>
                  <a:cubicBezTo>
                    <a:pt x="6769" y="15891"/>
                    <a:pt x="7028" y="16049"/>
                    <a:pt x="7316" y="16193"/>
                  </a:cubicBezTo>
                  <a:cubicBezTo>
                    <a:pt x="7446" y="16265"/>
                    <a:pt x="7590" y="16323"/>
                    <a:pt x="7719" y="16380"/>
                  </a:cubicBezTo>
                  <a:cubicBezTo>
                    <a:pt x="7863" y="16424"/>
                    <a:pt x="8007" y="16467"/>
                    <a:pt x="8137" y="16524"/>
                  </a:cubicBezTo>
                  <a:cubicBezTo>
                    <a:pt x="8143" y="16526"/>
                    <a:pt x="8149" y="16527"/>
                    <a:pt x="8155" y="16527"/>
                  </a:cubicBezTo>
                  <a:cubicBezTo>
                    <a:pt x="8206" y="16527"/>
                    <a:pt x="8252" y="16475"/>
                    <a:pt x="8252" y="16424"/>
                  </a:cubicBezTo>
                  <a:cubicBezTo>
                    <a:pt x="8238" y="16092"/>
                    <a:pt x="8209" y="15761"/>
                    <a:pt x="8209" y="15416"/>
                  </a:cubicBezTo>
                  <a:cubicBezTo>
                    <a:pt x="8209" y="15056"/>
                    <a:pt x="8238" y="14695"/>
                    <a:pt x="8252" y="14335"/>
                  </a:cubicBezTo>
                  <a:cubicBezTo>
                    <a:pt x="8310" y="13601"/>
                    <a:pt x="8382" y="12867"/>
                    <a:pt x="8439" y="12132"/>
                  </a:cubicBezTo>
                  <a:cubicBezTo>
                    <a:pt x="8468" y="11729"/>
                    <a:pt x="8483" y="11326"/>
                    <a:pt x="8483" y="10922"/>
                  </a:cubicBezTo>
                  <a:cubicBezTo>
                    <a:pt x="8483" y="10921"/>
                    <a:pt x="8483" y="10921"/>
                    <a:pt x="8483" y="10920"/>
                  </a:cubicBezTo>
                  <a:lnTo>
                    <a:pt x="8483" y="10920"/>
                  </a:lnTo>
                  <a:cubicBezTo>
                    <a:pt x="8454" y="8688"/>
                    <a:pt x="8295" y="6385"/>
                    <a:pt x="7388" y="4312"/>
                  </a:cubicBezTo>
                  <a:cubicBezTo>
                    <a:pt x="6567" y="2483"/>
                    <a:pt x="5156" y="914"/>
                    <a:pt x="3212" y="280"/>
                  </a:cubicBezTo>
                  <a:cubicBezTo>
                    <a:pt x="2664" y="100"/>
                    <a:pt x="2087" y="1"/>
                    <a:pt x="1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2273525" y="3297075"/>
              <a:ext cx="118675" cy="482475"/>
            </a:xfrm>
            <a:custGeom>
              <a:rect b="b" l="l" r="r" t="t"/>
              <a:pathLst>
                <a:path extrusionOk="0" h="19299" w="4747">
                  <a:moveTo>
                    <a:pt x="3986" y="0"/>
                  </a:moveTo>
                  <a:cubicBezTo>
                    <a:pt x="3970" y="0"/>
                    <a:pt x="3954" y="5"/>
                    <a:pt x="3940" y="15"/>
                  </a:cubicBezTo>
                  <a:cubicBezTo>
                    <a:pt x="2299" y="1124"/>
                    <a:pt x="1074" y="2838"/>
                    <a:pt x="412" y="4696"/>
                  </a:cubicBezTo>
                  <a:cubicBezTo>
                    <a:pt x="225" y="5214"/>
                    <a:pt x="95" y="5761"/>
                    <a:pt x="9" y="6309"/>
                  </a:cubicBezTo>
                  <a:cubicBezTo>
                    <a:pt x="0" y="6370"/>
                    <a:pt x="61" y="6415"/>
                    <a:pt x="113" y="6415"/>
                  </a:cubicBezTo>
                  <a:cubicBezTo>
                    <a:pt x="146" y="6415"/>
                    <a:pt x="176" y="6397"/>
                    <a:pt x="182" y="6352"/>
                  </a:cubicBezTo>
                  <a:cubicBezTo>
                    <a:pt x="470" y="4422"/>
                    <a:pt x="1435" y="2593"/>
                    <a:pt x="2788" y="1211"/>
                  </a:cubicBezTo>
                  <a:cubicBezTo>
                    <a:pt x="3133" y="865"/>
                    <a:pt x="3490" y="554"/>
                    <a:pt x="3878" y="277"/>
                  </a:cubicBezTo>
                  <a:lnTo>
                    <a:pt x="3878" y="277"/>
                  </a:lnTo>
                  <a:cubicBezTo>
                    <a:pt x="3629" y="2921"/>
                    <a:pt x="4032" y="5550"/>
                    <a:pt x="4243" y="8166"/>
                  </a:cubicBezTo>
                  <a:cubicBezTo>
                    <a:pt x="4459" y="10730"/>
                    <a:pt x="4502" y="13394"/>
                    <a:pt x="3566" y="15842"/>
                  </a:cubicBezTo>
                  <a:cubicBezTo>
                    <a:pt x="3091" y="17081"/>
                    <a:pt x="2385" y="18247"/>
                    <a:pt x="1391" y="19140"/>
                  </a:cubicBezTo>
                  <a:cubicBezTo>
                    <a:pt x="1325" y="19206"/>
                    <a:pt x="1386" y="19298"/>
                    <a:pt x="1457" y="19298"/>
                  </a:cubicBezTo>
                  <a:cubicBezTo>
                    <a:pt x="1478" y="19298"/>
                    <a:pt x="1501" y="19290"/>
                    <a:pt x="1521" y="19270"/>
                  </a:cubicBezTo>
                  <a:cubicBezTo>
                    <a:pt x="3335" y="17613"/>
                    <a:pt x="4200" y="15165"/>
                    <a:pt x="4459" y="12775"/>
                  </a:cubicBezTo>
                  <a:cubicBezTo>
                    <a:pt x="4747" y="10067"/>
                    <a:pt x="4329" y="7374"/>
                    <a:pt x="4099" y="4667"/>
                  </a:cubicBezTo>
                  <a:cubicBezTo>
                    <a:pt x="3969" y="3155"/>
                    <a:pt x="3912" y="1614"/>
                    <a:pt x="4070" y="87"/>
                  </a:cubicBezTo>
                  <a:cubicBezTo>
                    <a:pt x="4081" y="44"/>
                    <a:pt x="4034" y="0"/>
                    <a:pt x="39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2083625" y="3539125"/>
              <a:ext cx="228100" cy="242300"/>
            </a:xfrm>
            <a:custGeom>
              <a:rect b="b" l="l" r="r" t="t"/>
              <a:pathLst>
                <a:path extrusionOk="0" h="9692" w="9124">
                  <a:moveTo>
                    <a:pt x="1959" y="0"/>
                  </a:moveTo>
                  <a:cubicBezTo>
                    <a:pt x="1291" y="0"/>
                    <a:pt x="622" y="192"/>
                    <a:pt x="59" y="572"/>
                  </a:cubicBezTo>
                  <a:cubicBezTo>
                    <a:pt x="1" y="601"/>
                    <a:pt x="1" y="688"/>
                    <a:pt x="59" y="717"/>
                  </a:cubicBezTo>
                  <a:cubicBezTo>
                    <a:pt x="1628" y="1537"/>
                    <a:pt x="2579" y="3107"/>
                    <a:pt x="3428" y="4590"/>
                  </a:cubicBezTo>
                  <a:cubicBezTo>
                    <a:pt x="3889" y="5397"/>
                    <a:pt x="4350" y="6203"/>
                    <a:pt x="4926" y="6923"/>
                  </a:cubicBezTo>
                  <a:cubicBezTo>
                    <a:pt x="5387" y="7528"/>
                    <a:pt x="5934" y="8076"/>
                    <a:pt x="6539" y="8536"/>
                  </a:cubicBezTo>
                  <a:cubicBezTo>
                    <a:pt x="7259" y="9084"/>
                    <a:pt x="8094" y="9458"/>
                    <a:pt x="8973" y="9688"/>
                  </a:cubicBezTo>
                  <a:cubicBezTo>
                    <a:pt x="8982" y="9691"/>
                    <a:pt x="8990" y="9692"/>
                    <a:pt x="8998" y="9692"/>
                  </a:cubicBezTo>
                  <a:cubicBezTo>
                    <a:pt x="9094" y="9692"/>
                    <a:pt x="9124" y="9542"/>
                    <a:pt x="9031" y="9516"/>
                  </a:cubicBezTo>
                  <a:cubicBezTo>
                    <a:pt x="8238" y="9314"/>
                    <a:pt x="7490" y="8983"/>
                    <a:pt x="6827" y="8522"/>
                  </a:cubicBezTo>
                  <a:cubicBezTo>
                    <a:pt x="6208" y="8090"/>
                    <a:pt x="5661" y="7557"/>
                    <a:pt x="5185" y="6967"/>
                  </a:cubicBezTo>
                  <a:cubicBezTo>
                    <a:pt x="4033" y="5570"/>
                    <a:pt x="3356" y="3842"/>
                    <a:pt x="2248" y="2401"/>
                  </a:cubicBezTo>
                  <a:cubicBezTo>
                    <a:pt x="1700" y="1703"/>
                    <a:pt x="1048" y="1070"/>
                    <a:pt x="268" y="638"/>
                  </a:cubicBezTo>
                  <a:lnTo>
                    <a:pt x="268" y="638"/>
                  </a:lnTo>
                  <a:cubicBezTo>
                    <a:pt x="774" y="333"/>
                    <a:pt x="1361" y="179"/>
                    <a:pt x="1948" y="179"/>
                  </a:cubicBezTo>
                  <a:cubicBezTo>
                    <a:pt x="2516" y="179"/>
                    <a:pt x="3083" y="323"/>
                    <a:pt x="3572" y="616"/>
                  </a:cubicBezTo>
                  <a:cubicBezTo>
                    <a:pt x="3588" y="624"/>
                    <a:pt x="3603" y="628"/>
                    <a:pt x="3617" y="628"/>
                  </a:cubicBezTo>
                  <a:cubicBezTo>
                    <a:pt x="3699" y="628"/>
                    <a:pt x="3759" y="506"/>
                    <a:pt x="3673" y="457"/>
                  </a:cubicBezTo>
                  <a:cubicBezTo>
                    <a:pt x="3151" y="152"/>
                    <a:pt x="2555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2305025" y="3399925"/>
              <a:ext cx="119475" cy="381250"/>
            </a:xfrm>
            <a:custGeom>
              <a:rect b="b" l="l" r="r" t="t"/>
              <a:pathLst>
                <a:path extrusionOk="0" h="15250" w="4779">
                  <a:moveTo>
                    <a:pt x="4679" y="0"/>
                  </a:moveTo>
                  <a:cubicBezTo>
                    <a:pt x="4658" y="0"/>
                    <a:pt x="4638" y="7"/>
                    <a:pt x="4625" y="20"/>
                  </a:cubicBezTo>
                  <a:cubicBezTo>
                    <a:pt x="3890" y="625"/>
                    <a:pt x="3300" y="1388"/>
                    <a:pt x="2896" y="2252"/>
                  </a:cubicBezTo>
                  <a:cubicBezTo>
                    <a:pt x="2867" y="2321"/>
                    <a:pt x="2931" y="2390"/>
                    <a:pt x="2989" y="2390"/>
                  </a:cubicBezTo>
                  <a:cubicBezTo>
                    <a:pt x="3016" y="2390"/>
                    <a:pt x="3041" y="2375"/>
                    <a:pt x="3055" y="2339"/>
                  </a:cubicBezTo>
                  <a:cubicBezTo>
                    <a:pt x="3415" y="1552"/>
                    <a:pt x="3935" y="852"/>
                    <a:pt x="4582" y="283"/>
                  </a:cubicBezTo>
                  <a:lnTo>
                    <a:pt x="4582" y="283"/>
                  </a:lnTo>
                  <a:lnTo>
                    <a:pt x="4336" y="3721"/>
                  </a:lnTo>
                  <a:cubicBezTo>
                    <a:pt x="4250" y="4902"/>
                    <a:pt x="4192" y="6068"/>
                    <a:pt x="4077" y="7249"/>
                  </a:cubicBezTo>
                  <a:cubicBezTo>
                    <a:pt x="3904" y="9309"/>
                    <a:pt x="3516" y="11455"/>
                    <a:pt x="2335" y="13197"/>
                  </a:cubicBezTo>
                  <a:cubicBezTo>
                    <a:pt x="1773" y="14018"/>
                    <a:pt x="1024" y="14695"/>
                    <a:pt x="103" y="15084"/>
                  </a:cubicBezTo>
                  <a:cubicBezTo>
                    <a:pt x="1" y="15122"/>
                    <a:pt x="67" y="15249"/>
                    <a:pt x="154" y="15249"/>
                  </a:cubicBezTo>
                  <a:cubicBezTo>
                    <a:pt x="165" y="15249"/>
                    <a:pt x="177" y="15247"/>
                    <a:pt x="189" y="15242"/>
                  </a:cubicBezTo>
                  <a:cubicBezTo>
                    <a:pt x="1010" y="14882"/>
                    <a:pt x="1701" y="14320"/>
                    <a:pt x="2248" y="13615"/>
                  </a:cubicBezTo>
                  <a:cubicBezTo>
                    <a:pt x="2810" y="12895"/>
                    <a:pt x="3199" y="12074"/>
                    <a:pt x="3501" y="11224"/>
                  </a:cubicBezTo>
                  <a:cubicBezTo>
                    <a:pt x="3890" y="10130"/>
                    <a:pt x="4092" y="8978"/>
                    <a:pt x="4207" y="7825"/>
                  </a:cubicBezTo>
                  <a:cubicBezTo>
                    <a:pt x="4336" y="6630"/>
                    <a:pt x="4394" y="5435"/>
                    <a:pt x="4480" y="4240"/>
                  </a:cubicBezTo>
                  <a:cubicBezTo>
                    <a:pt x="4581" y="2857"/>
                    <a:pt x="4682" y="1475"/>
                    <a:pt x="4769" y="92"/>
                  </a:cubicBezTo>
                  <a:cubicBezTo>
                    <a:pt x="4778" y="32"/>
                    <a:pt x="4727" y="0"/>
                    <a:pt x="4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2192000" y="3349650"/>
              <a:ext cx="103625" cy="45925"/>
            </a:xfrm>
            <a:custGeom>
              <a:rect b="b" l="l" r="r" t="t"/>
              <a:pathLst>
                <a:path extrusionOk="0" h="1837" w="4145">
                  <a:moveTo>
                    <a:pt x="87" y="0"/>
                  </a:moveTo>
                  <a:cubicBezTo>
                    <a:pt x="29" y="0"/>
                    <a:pt x="1" y="72"/>
                    <a:pt x="1" y="116"/>
                  </a:cubicBezTo>
                  <a:cubicBezTo>
                    <a:pt x="73" y="490"/>
                    <a:pt x="130" y="864"/>
                    <a:pt x="202" y="1239"/>
                  </a:cubicBezTo>
                  <a:cubicBezTo>
                    <a:pt x="208" y="1284"/>
                    <a:pt x="238" y="1303"/>
                    <a:pt x="271" y="1303"/>
                  </a:cubicBezTo>
                  <a:cubicBezTo>
                    <a:pt x="323" y="1303"/>
                    <a:pt x="384" y="1257"/>
                    <a:pt x="375" y="1196"/>
                  </a:cubicBezTo>
                  <a:cubicBezTo>
                    <a:pt x="311" y="863"/>
                    <a:pt x="259" y="531"/>
                    <a:pt x="197" y="199"/>
                  </a:cubicBezTo>
                  <a:lnTo>
                    <a:pt x="197" y="199"/>
                  </a:lnTo>
                  <a:cubicBezTo>
                    <a:pt x="1582" y="347"/>
                    <a:pt x="2894" y="917"/>
                    <a:pt x="3947" y="1815"/>
                  </a:cubicBezTo>
                  <a:cubicBezTo>
                    <a:pt x="3964" y="1830"/>
                    <a:pt x="3984" y="1836"/>
                    <a:pt x="4003" y="1836"/>
                  </a:cubicBezTo>
                  <a:cubicBezTo>
                    <a:pt x="4077" y="1836"/>
                    <a:pt x="4145" y="1743"/>
                    <a:pt x="4076" y="1685"/>
                  </a:cubicBezTo>
                  <a:cubicBezTo>
                    <a:pt x="2953" y="735"/>
                    <a:pt x="1556" y="144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2516750" y="3065925"/>
              <a:ext cx="121550" cy="280600"/>
            </a:xfrm>
            <a:custGeom>
              <a:rect b="b" l="l" r="r" t="t"/>
              <a:pathLst>
                <a:path extrusionOk="0" h="11224" w="4862">
                  <a:moveTo>
                    <a:pt x="4612" y="254"/>
                  </a:moveTo>
                  <a:cubicBezTo>
                    <a:pt x="4163" y="1922"/>
                    <a:pt x="4169" y="3653"/>
                    <a:pt x="3961" y="5344"/>
                  </a:cubicBezTo>
                  <a:cubicBezTo>
                    <a:pt x="3759" y="6943"/>
                    <a:pt x="3342" y="8584"/>
                    <a:pt x="2218" y="9794"/>
                  </a:cubicBezTo>
                  <a:cubicBezTo>
                    <a:pt x="1695" y="10358"/>
                    <a:pt x="1054" y="10804"/>
                    <a:pt x="307" y="11019"/>
                  </a:cubicBezTo>
                  <a:lnTo>
                    <a:pt x="307" y="11019"/>
                  </a:lnTo>
                  <a:cubicBezTo>
                    <a:pt x="157" y="9429"/>
                    <a:pt x="122" y="7826"/>
                    <a:pt x="375" y="6251"/>
                  </a:cubicBezTo>
                  <a:cubicBezTo>
                    <a:pt x="605" y="4725"/>
                    <a:pt x="1138" y="3170"/>
                    <a:pt x="2218" y="2032"/>
                  </a:cubicBezTo>
                  <a:cubicBezTo>
                    <a:pt x="2564" y="1657"/>
                    <a:pt x="2982" y="1326"/>
                    <a:pt x="3385" y="1024"/>
                  </a:cubicBezTo>
                  <a:cubicBezTo>
                    <a:pt x="3775" y="734"/>
                    <a:pt x="4187" y="478"/>
                    <a:pt x="4612" y="254"/>
                  </a:cubicBezTo>
                  <a:close/>
                  <a:moveTo>
                    <a:pt x="4761" y="1"/>
                  </a:moveTo>
                  <a:cubicBezTo>
                    <a:pt x="4744" y="1"/>
                    <a:pt x="4727" y="6"/>
                    <a:pt x="4710" y="16"/>
                  </a:cubicBezTo>
                  <a:cubicBezTo>
                    <a:pt x="3831" y="433"/>
                    <a:pt x="3011" y="1009"/>
                    <a:pt x="2305" y="1686"/>
                  </a:cubicBezTo>
                  <a:cubicBezTo>
                    <a:pt x="1743" y="2219"/>
                    <a:pt x="1297" y="2867"/>
                    <a:pt x="966" y="3573"/>
                  </a:cubicBezTo>
                  <a:cubicBezTo>
                    <a:pt x="274" y="5056"/>
                    <a:pt x="44" y="6727"/>
                    <a:pt x="15" y="8354"/>
                  </a:cubicBezTo>
                  <a:cubicBezTo>
                    <a:pt x="1" y="9265"/>
                    <a:pt x="57" y="10191"/>
                    <a:pt x="142" y="11102"/>
                  </a:cubicBezTo>
                  <a:lnTo>
                    <a:pt x="142" y="11102"/>
                  </a:lnTo>
                  <a:cubicBezTo>
                    <a:pt x="127" y="11155"/>
                    <a:pt x="165" y="11223"/>
                    <a:pt x="223" y="11223"/>
                  </a:cubicBezTo>
                  <a:cubicBezTo>
                    <a:pt x="230" y="11223"/>
                    <a:pt x="238" y="11222"/>
                    <a:pt x="245" y="11220"/>
                  </a:cubicBezTo>
                  <a:cubicBezTo>
                    <a:pt x="246" y="11220"/>
                    <a:pt x="247" y="11219"/>
                    <a:pt x="248" y="11219"/>
                  </a:cubicBezTo>
                  <a:lnTo>
                    <a:pt x="248" y="11219"/>
                  </a:lnTo>
                  <a:cubicBezTo>
                    <a:pt x="257" y="11218"/>
                    <a:pt x="266" y="11216"/>
                    <a:pt x="274" y="11213"/>
                  </a:cubicBezTo>
                  <a:lnTo>
                    <a:pt x="274" y="11213"/>
                  </a:lnTo>
                  <a:cubicBezTo>
                    <a:pt x="1700" y="10844"/>
                    <a:pt x="2770" y="9670"/>
                    <a:pt x="3356" y="8368"/>
                  </a:cubicBezTo>
                  <a:cubicBezTo>
                    <a:pt x="4091" y="6755"/>
                    <a:pt x="4191" y="4955"/>
                    <a:pt x="4335" y="3198"/>
                  </a:cubicBezTo>
                  <a:cubicBezTo>
                    <a:pt x="4422" y="2161"/>
                    <a:pt x="4551" y="1125"/>
                    <a:pt x="4839" y="116"/>
                  </a:cubicBezTo>
                  <a:cubicBezTo>
                    <a:pt x="4862" y="50"/>
                    <a:pt x="4816" y="1"/>
                    <a:pt x="47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2479300" y="3077625"/>
              <a:ext cx="74875" cy="269625"/>
            </a:xfrm>
            <a:custGeom>
              <a:rect b="b" l="l" r="r" t="t"/>
              <a:pathLst>
                <a:path extrusionOk="0" h="10785" w="2995">
                  <a:moveTo>
                    <a:pt x="256" y="1"/>
                  </a:moveTo>
                  <a:cubicBezTo>
                    <a:pt x="203" y="1"/>
                    <a:pt x="148" y="50"/>
                    <a:pt x="159" y="109"/>
                  </a:cubicBezTo>
                  <a:cubicBezTo>
                    <a:pt x="361" y="887"/>
                    <a:pt x="491" y="1665"/>
                    <a:pt x="534" y="2457"/>
                  </a:cubicBezTo>
                  <a:cubicBezTo>
                    <a:pt x="577" y="3249"/>
                    <a:pt x="519" y="4055"/>
                    <a:pt x="433" y="4847"/>
                  </a:cubicBezTo>
                  <a:cubicBezTo>
                    <a:pt x="260" y="6273"/>
                    <a:pt x="1" y="7742"/>
                    <a:pt x="491" y="9124"/>
                  </a:cubicBezTo>
                  <a:cubicBezTo>
                    <a:pt x="721" y="9773"/>
                    <a:pt x="1095" y="10363"/>
                    <a:pt x="1657" y="10766"/>
                  </a:cubicBezTo>
                  <a:cubicBezTo>
                    <a:pt x="1675" y="10779"/>
                    <a:pt x="1692" y="10785"/>
                    <a:pt x="1709" y="10785"/>
                  </a:cubicBezTo>
                  <a:cubicBezTo>
                    <a:pt x="1783" y="10785"/>
                    <a:pt x="1829" y="10667"/>
                    <a:pt x="1758" y="10608"/>
                  </a:cubicBezTo>
                  <a:cubicBezTo>
                    <a:pt x="721" y="9859"/>
                    <a:pt x="375" y="8520"/>
                    <a:pt x="375" y="7310"/>
                  </a:cubicBezTo>
                  <a:cubicBezTo>
                    <a:pt x="375" y="6518"/>
                    <a:pt x="491" y="5740"/>
                    <a:pt x="591" y="4963"/>
                  </a:cubicBezTo>
                  <a:cubicBezTo>
                    <a:pt x="692" y="4185"/>
                    <a:pt x="750" y="3407"/>
                    <a:pt x="721" y="2630"/>
                  </a:cubicBezTo>
                  <a:cubicBezTo>
                    <a:pt x="681" y="1834"/>
                    <a:pt x="568" y="1038"/>
                    <a:pt x="382" y="265"/>
                  </a:cubicBezTo>
                  <a:lnTo>
                    <a:pt x="382" y="265"/>
                  </a:lnTo>
                  <a:cubicBezTo>
                    <a:pt x="1342" y="808"/>
                    <a:pt x="2171" y="1578"/>
                    <a:pt x="2795" y="2500"/>
                  </a:cubicBezTo>
                  <a:cubicBezTo>
                    <a:pt x="2815" y="2525"/>
                    <a:pt x="2842" y="2535"/>
                    <a:pt x="2868" y="2535"/>
                  </a:cubicBezTo>
                  <a:cubicBezTo>
                    <a:pt x="2933" y="2535"/>
                    <a:pt x="2994" y="2471"/>
                    <a:pt x="2953" y="2399"/>
                  </a:cubicBezTo>
                  <a:cubicBezTo>
                    <a:pt x="2276" y="1405"/>
                    <a:pt x="1355" y="585"/>
                    <a:pt x="289" y="9"/>
                  </a:cubicBezTo>
                  <a:cubicBezTo>
                    <a:pt x="279" y="3"/>
                    <a:pt x="267" y="1"/>
                    <a:pt x="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2519650" y="3140475"/>
              <a:ext cx="150850" cy="205975"/>
            </a:xfrm>
            <a:custGeom>
              <a:rect b="b" l="l" r="r" t="t"/>
              <a:pathLst>
                <a:path extrusionOk="0" h="8239" w="6034">
                  <a:moveTo>
                    <a:pt x="5948" y="0"/>
                  </a:moveTo>
                  <a:cubicBezTo>
                    <a:pt x="5127" y="44"/>
                    <a:pt x="4363" y="504"/>
                    <a:pt x="3960" y="1224"/>
                  </a:cubicBezTo>
                  <a:cubicBezTo>
                    <a:pt x="3921" y="1293"/>
                    <a:pt x="3983" y="1356"/>
                    <a:pt x="4039" y="1356"/>
                  </a:cubicBezTo>
                  <a:cubicBezTo>
                    <a:pt x="4066" y="1356"/>
                    <a:pt x="4091" y="1343"/>
                    <a:pt x="4104" y="1311"/>
                  </a:cubicBezTo>
                  <a:cubicBezTo>
                    <a:pt x="4461" y="679"/>
                    <a:pt x="5119" y="257"/>
                    <a:pt x="5841" y="182"/>
                  </a:cubicBezTo>
                  <a:lnTo>
                    <a:pt x="5841" y="182"/>
                  </a:lnTo>
                  <a:cubicBezTo>
                    <a:pt x="5603" y="1640"/>
                    <a:pt x="5369" y="3121"/>
                    <a:pt x="4781" y="4479"/>
                  </a:cubicBezTo>
                  <a:cubicBezTo>
                    <a:pt x="4263" y="5718"/>
                    <a:pt x="3456" y="6899"/>
                    <a:pt x="2232" y="7518"/>
                  </a:cubicBezTo>
                  <a:cubicBezTo>
                    <a:pt x="1570" y="7849"/>
                    <a:pt x="850" y="8022"/>
                    <a:pt x="115" y="8065"/>
                  </a:cubicBezTo>
                  <a:cubicBezTo>
                    <a:pt x="4" y="8065"/>
                    <a:pt x="0" y="8239"/>
                    <a:pt x="103" y="8239"/>
                  </a:cubicBezTo>
                  <a:cubicBezTo>
                    <a:pt x="107" y="8239"/>
                    <a:pt x="111" y="8238"/>
                    <a:pt x="115" y="8238"/>
                  </a:cubicBezTo>
                  <a:cubicBezTo>
                    <a:pt x="1440" y="8180"/>
                    <a:pt x="2750" y="7647"/>
                    <a:pt x="3643" y="6654"/>
                  </a:cubicBezTo>
                  <a:cubicBezTo>
                    <a:pt x="4623" y="5574"/>
                    <a:pt x="5170" y="4191"/>
                    <a:pt x="5530" y="2794"/>
                  </a:cubicBezTo>
                  <a:cubicBezTo>
                    <a:pt x="5746" y="1916"/>
                    <a:pt x="5890" y="1008"/>
                    <a:pt x="6034" y="116"/>
                  </a:cubicBezTo>
                  <a:cubicBezTo>
                    <a:pt x="6034" y="58"/>
                    <a:pt x="6005" y="0"/>
                    <a:pt x="5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2180675" y="3660550"/>
              <a:ext cx="446625" cy="275975"/>
            </a:xfrm>
            <a:custGeom>
              <a:rect b="b" l="l" r="r" t="t"/>
              <a:pathLst>
                <a:path extrusionOk="0" h="11039" w="17865">
                  <a:moveTo>
                    <a:pt x="17375" y="184"/>
                  </a:moveTo>
                  <a:cubicBezTo>
                    <a:pt x="16294" y="772"/>
                    <a:pt x="15396" y="1606"/>
                    <a:pt x="14581" y="2513"/>
                  </a:cubicBezTo>
                  <a:cubicBezTo>
                    <a:pt x="13660" y="3521"/>
                    <a:pt x="12839" y="4615"/>
                    <a:pt x="11903" y="5595"/>
                  </a:cubicBezTo>
                  <a:cubicBezTo>
                    <a:pt x="10923" y="6617"/>
                    <a:pt x="9815" y="7524"/>
                    <a:pt x="8605" y="8273"/>
                  </a:cubicBezTo>
                  <a:cubicBezTo>
                    <a:pt x="7410" y="9008"/>
                    <a:pt x="6128" y="9613"/>
                    <a:pt x="4788" y="10045"/>
                  </a:cubicBezTo>
                  <a:cubicBezTo>
                    <a:pt x="3435" y="10477"/>
                    <a:pt x="2038" y="10750"/>
                    <a:pt x="627" y="10837"/>
                  </a:cubicBezTo>
                  <a:cubicBezTo>
                    <a:pt x="565" y="10842"/>
                    <a:pt x="501" y="10845"/>
                    <a:pt x="437" y="10848"/>
                  </a:cubicBezTo>
                  <a:lnTo>
                    <a:pt x="437" y="10848"/>
                  </a:lnTo>
                  <a:cubicBezTo>
                    <a:pt x="2713" y="9500"/>
                    <a:pt x="4821" y="7884"/>
                    <a:pt x="6877" y="6243"/>
                  </a:cubicBezTo>
                  <a:cubicBezTo>
                    <a:pt x="7942" y="5379"/>
                    <a:pt x="9008" y="4515"/>
                    <a:pt x="10074" y="3636"/>
                  </a:cubicBezTo>
                  <a:cubicBezTo>
                    <a:pt x="11125" y="2786"/>
                    <a:pt x="12205" y="1937"/>
                    <a:pt x="13415" y="1289"/>
                  </a:cubicBezTo>
                  <a:cubicBezTo>
                    <a:pt x="14634" y="639"/>
                    <a:pt x="15988" y="185"/>
                    <a:pt x="17375" y="184"/>
                  </a:cubicBezTo>
                  <a:close/>
                  <a:moveTo>
                    <a:pt x="17446" y="1"/>
                  </a:moveTo>
                  <a:cubicBezTo>
                    <a:pt x="16220" y="1"/>
                    <a:pt x="15013" y="335"/>
                    <a:pt x="13904" y="842"/>
                  </a:cubicBezTo>
                  <a:cubicBezTo>
                    <a:pt x="12666" y="1418"/>
                    <a:pt x="11557" y="2225"/>
                    <a:pt x="10491" y="3074"/>
                  </a:cubicBezTo>
                  <a:cubicBezTo>
                    <a:pt x="9411" y="3939"/>
                    <a:pt x="8331" y="4831"/>
                    <a:pt x="7251" y="5710"/>
                  </a:cubicBezTo>
                  <a:cubicBezTo>
                    <a:pt x="6171" y="6588"/>
                    <a:pt x="5077" y="7452"/>
                    <a:pt x="3953" y="8288"/>
                  </a:cubicBezTo>
                  <a:cubicBezTo>
                    <a:pt x="2830" y="9109"/>
                    <a:pt x="1692" y="9901"/>
                    <a:pt x="497" y="10606"/>
                  </a:cubicBezTo>
                  <a:cubicBezTo>
                    <a:pt x="353" y="10693"/>
                    <a:pt x="194" y="10779"/>
                    <a:pt x="50" y="10866"/>
                  </a:cubicBezTo>
                  <a:cubicBezTo>
                    <a:pt x="11" y="10888"/>
                    <a:pt x="0" y="10925"/>
                    <a:pt x="8" y="10959"/>
                  </a:cubicBezTo>
                  <a:lnTo>
                    <a:pt x="8" y="10959"/>
                  </a:lnTo>
                  <a:cubicBezTo>
                    <a:pt x="11" y="11000"/>
                    <a:pt x="39" y="11038"/>
                    <a:pt x="94" y="11038"/>
                  </a:cubicBezTo>
                  <a:cubicBezTo>
                    <a:pt x="1505" y="10995"/>
                    <a:pt x="2916" y="10779"/>
                    <a:pt x="4270" y="10390"/>
                  </a:cubicBezTo>
                  <a:cubicBezTo>
                    <a:pt x="5638" y="10001"/>
                    <a:pt x="6949" y="9440"/>
                    <a:pt x="8173" y="8734"/>
                  </a:cubicBezTo>
                  <a:cubicBezTo>
                    <a:pt x="9397" y="8029"/>
                    <a:pt x="10549" y="7179"/>
                    <a:pt x="11571" y="6185"/>
                  </a:cubicBezTo>
                  <a:cubicBezTo>
                    <a:pt x="12551" y="5220"/>
                    <a:pt x="13400" y="4126"/>
                    <a:pt x="14308" y="3089"/>
                  </a:cubicBezTo>
                  <a:cubicBezTo>
                    <a:pt x="15186" y="2066"/>
                    <a:pt x="16151" y="1073"/>
                    <a:pt x="17332" y="410"/>
                  </a:cubicBezTo>
                  <a:cubicBezTo>
                    <a:pt x="17476" y="324"/>
                    <a:pt x="17634" y="252"/>
                    <a:pt x="17778" y="180"/>
                  </a:cubicBezTo>
                  <a:cubicBezTo>
                    <a:pt x="17865" y="137"/>
                    <a:pt x="17822" y="21"/>
                    <a:pt x="17735" y="7"/>
                  </a:cubicBezTo>
                  <a:cubicBezTo>
                    <a:pt x="17639" y="3"/>
                    <a:pt x="17543" y="1"/>
                    <a:pt x="174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2050875" y="3567950"/>
              <a:ext cx="78500" cy="481675"/>
            </a:xfrm>
            <a:custGeom>
              <a:rect b="b" l="l" r="r" t="t"/>
              <a:pathLst>
                <a:path extrusionOk="0" h="19267" w="3140">
                  <a:moveTo>
                    <a:pt x="1543" y="700"/>
                  </a:moveTo>
                  <a:cubicBezTo>
                    <a:pt x="2176" y="2920"/>
                    <a:pt x="2581" y="5197"/>
                    <a:pt x="2780" y="7499"/>
                  </a:cubicBezTo>
                  <a:cubicBezTo>
                    <a:pt x="2981" y="9976"/>
                    <a:pt x="2924" y="12481"/>
                    <a:pt x="2607" y="14958"/>
                  </a:cubicBezTo>
                  <a:cubicBezTo>
                    <a:pt x="2429" y="16284"/>
                    <a:pt x="2187" y="17597"/>
                    <a:pt x="1867" y="18896"/>
                  </a:cubicBezTo>
                  <a:lnTo>
                    <a:pt x="1867" y="18896"/>
                  </a:lnTo>
                  <a:cubicBezTo>
                    <a:pt x="806" y="16753"/>
                    <a:pt x="230" y="14365"/>
                    <a:pt x="202" y="11977"/>
                  </a:cubicBezTo>
                  <a:cubicBezTo>
                    <a:pt x="159" y="9400"/>
                    <a:pt x="764" y="6879"/>
                    <a:pt x="1181" y="4345"/>
                  </a:cubicBezTo>
                  <a:cubicBezTo>
                    <a:pt x="1379" y="3145"/>
                    <a:pt x="1524" y="1924"/>
                    <a:pt x="1543" y="700"/>
                  </a:cubicBezTo>
                  <a:close/>
                  <a:moveTo>
                    <a:pt x="1451" y="0"/>
                  </a:moveTo>
                  <a:cubicBezTo>
                    <a:pt x="1405" y="0"/>
                    <a:pt x="1361" y="33"/>
                    <a:pt x="1369" y="96"/>
                  </a:cubicBezTo>
                  <a:cubicBezTo>
                    <a:pt x="1369" y="101"/>
                    <a:pt x="1369" y="106"/>
                    <a:pt x="1369" y="111"/>
                  </a:cubicBezTo>
                  <a:lnTo>
                    <a:pt x="1369" y="111"/>
                  </a:lnTo>
                  <a:cubicBezTo>
                    <a:pt x="1369" y="111"/>
                    <a:pt x="1369" y="111"/>
                    <a:pt x="1369" y="111"/>
                  </a:cubicBezTo>
                  <a:cubicBezTo>
                    <a:pt x="1369" y="111"/>
                    <a:pt x="1369" y="111"/>
                    <a:pt x="1369" y="112"/>
                  </a:cubicBezTo>
                  <a:lnTo>
                    <a:pt x="1369" y="112"/>
                  </a:lnTo>
                  <a:cubicBezTo>
                    <a:pt x="1424" y="2713"/>
                    <a:pt x="806" y="5257"/>
                    <a:pt x="404" y="7801"/>
                  </a:cubicBezTo>
                  <a:cubicBezTo>
                    <a:pt x="188" y="9068"/>
                    <a:pt x="29" y="10336"/>
                    <a:pt x="15" y="11603"/>
                  </a:cubicBezTo>
                  <a:cubicBezTo>
                    <a:pt x="0" y="12856"/>
                    <a:pt x="144" y="14094"/>
                    <a:pt x="418" y="15304"/>
                  </a:cubicBezTo>
                  <a:cubicBezTo>
                    <a:pt x="720" y="16672"/>
                    <a:pt x="1196" y="17983"/>
                    <a:pt x="1829" y="19221"/>
                  </a:cubicBezTo>
                  <a:cubicBezTo>
                    <a:pt x="1848" y="19253"/>
                    <a:pt x="1876" y="19266"/>
                    <a:pt x="1904" y="19266"/>
                  </a:cubicBezTo>
                  <a:cubicBezTo>
                    <a:pt x="1962" y="19266"/>
                    <a:pt x="2021" y="19209"/>
                    <a:pt x="1993" y="19144"/>
                  </a:cubicBezTo>
                  <a:lnTo>
                    <a:pt x="1993" y="19144"/>
                  </a:lnTo>
                  <a:cubicBezTo>
                    <a:pt x="2609" y="16717"/>
                    <a:pt x="2953" y="14217"/>
                    <a:pt x="3053" y="11718"/>
                  </a:cubicBezTo>
                  <a:cubicBezTo>
                    <a:pt x="3140" y="9198"/>
                    <a:pt x="2967" y="6678"/>
                    <a:pt x="2535" y="4201"/>
                  </a:cubicBezTo>
                  <a:cubicBezTo>
                    <a:pt x="2276" y="2804"/>
                    <a:pt x="1945" y="1421"/>
                    <a:pt x="1541" y="68"/>
                  </a:cubicBezTo>
                  <a:cubicBezTo>
                    <a:pt x="1528" y="22"/>
                    <a:pt x="1489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2432000" y="3333050"/>
              <a:ext cx="364900" cy="267600"/>
            </a:xfrm>
            <a:custGeom>
              <a:rect b="b" l="l" r="r" t="t"/>
              <a:pathLst>
                <a:path extrusionOk="0" h="10704" w="14596">
                  <a:moveTo>
                    <a:pt x="14479" y="0"/>
                  </a:moveTo>
                  <a:cubicBezTo>
                    <a:pt x="14452" y="0"/>
                    <a:pt x="14426" y="13"/>
                    <a:pt x="14408" y="45"/>
                  </a:cubicBezTo>
                  <a:cubicBezTo>
                    <a:pt x="13256" y="2148"/>
                    <a:pt x="10980" y="3242"/>
                    <a:pt x="8863" y="4135"/>
                  </a:cubicBezTo>
                  <a:cubicBezTo>
                    <a:pt x="7697" y="4610"/>
                    <a:pt x="6516" y="5086"/>
                    <a:pt x="5421" y="5705"/>
                  </a:cubicBezTo>
                  <a:cubicBezTo>
                    <a:pt x="4428" y="6281"/>
                    <a:pt x="3477" y="6958"/>
                    <a:pt x="2627" y="7707"/>
                  </a:cubicBezTo>
                  <a:cubicBezTo>
                    <a:pt x="1662" y="8556"/>
                    <a:pt x="798" y="9521"/>
                    <a:pt x="50" y="10572"/>
                  </a:cubicBezTo>
                  <a:cubicBezTo>
                    <a:pt x="0" y="10641"/>
                    <a:pt x="59" y="10704"/>
                    <a:pt x="124" y="10704"/>
                  </a:cubicBezTo>
                  <a:cubicBezTo>
                    <a:pt x="154" y="10704"/>
                    <a:pt x="185" y="10691"/>
                    <a:pt x="208" y="10659"/>
                  </a:cubicBezTo>
                  <a:cubicBezTo>
                    <a:pt x="1547" y="8772"/>
                    <a:pt x="3290" y="7174"/>
                    <a:pt x="5292" y="5993"/>
                  </a:cubicBezTo>
                  <a:cubicBezTo>
                    <a:pt x="6372" y="5359"/>
                    <a:pt x="7538" y="4870"/>
                    <a:pt x="8705" y="4380"/>
                  </a:cubicBezTo>
                  <a:cubicBezTo>
                    <a:pt x="9842" y="3905"/>
                    <a:pt x="10980" y="3429"/>
                    <a:pt x="12003" y="2753"/>
                  </a:cubicBezTo>
                  <a:cubicBezTo>
                    <a:pt x="13039" y="2076"/>
                    <a:pt x="13961" y="1226"/>
                    <a:pt x="14566" y="132"/>
                  </a:cubicBezTo>
                  <a:cubicBezTo>
                    <a:pt x="14596" y="63"/>
                    <a:pt x="14537" y="0"/>
                    <a:pt x="14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2432500" y="3334925"/>
              <a:ext cx="365050" cy="263175"/>
            </a:xfrm>
            <a:custGeom>
              <a:rect b="b" l="l" r="r" t="t"/>
              <a:pathLst>
                <a:path extrusionOk="0" h="10527" w="14602">
                  <a:moveTo>
                    <a:pt x="14491" y="0"/>
                  </a:moveTo>
                  <a:cubicBezTo>
                    <a:pt x="14455" y="0"/>
                    <a:pt x="14419" y="18"/>
                    <a:pt x="14402" y="57"/>
                  </a:cubicBezTo>
                  <a:cubicBezTo>
                    <a:pt x="13567" y="2246"/>
                    <a:pt x="12227" y="4247"/>
                    <a:pt x="10542" y="5875"/>
                  </a:cubicBezTo>
                  <a:cubicBezTo>
                    <a:pt x="8771" y="7574"/>
                    <a:pt x="6611" y="8856"/>
                    <a:pt x="4278" y="9605"/>
                  </a:cubicBezTo>
                  <a:cubicBezTo>
                    <a:pt x="2924" y="10022"/>
                    <a:pt x="1527" y="10281"/>
                    <a:pt x="116" y="10353"/>
                  </a:cubicBezTo>
                  <a:cubicBezTo>
                    <a:pt x="1" y="10353"/>
                    <a:pt x="1" y="10526"/>
                    <a:pt x="116" y="10526"/>
                  </a:cubicBezTo>
                  <a:cubicBezTo>
                    <a:pt x="2651" y="10411"/>
                    <a:pt x="5142" y="9691"/>
                    <a:pt x="7360" y="8452"/>
                  </a:cubicBezTo>
                  <a:cubicBezTo>
                    <a:pt x="9462" y="7272"/>
                    <a:pt x="11291" y="5615"/>
                    <a:pt x="12688" y="3642"/>
                  </a:cubicBezTo>
                  <a:cubicBezTo>
                    <a:pt x="13466" y="2548"/>
                    <a:pt x="14100" y="1367"/>
                    <a:pt x="14575" y="114"/>
                  </a:cubicBezTo>
                  <a:cubicBezTo>
                    <a:pt x="14601" y="44"/>
                    <a:pt x="14547" y="0"/>
                    <a:pt x="144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2413775" y="3094825"/>
              <a:ext cx="68425" cy="416500"/>
            </a:xfrm>
            <a:custGeom>
              <a:rect b="b" l="l" r="r" t="t"/>
              <a:pathLst>
                <a:path extrusionOk="0" h="16660" w="2737">
                  <a:moveTo>
                    <a:pt x="1466" y="1346"/>
                  </a:moveTo>
                  <a:cubicBezTo>
                    <a:pt x="1782" y="3047"/>
                    <a:pt x="2030" y="4765"/>
                    <a:pt x="2204" y="6492"/>
                  </a:cubicBezTo>
                  <a:cubicBezTo>
                    <a:pt x="2420" y="8638"/>
                    <a:pt x="2536" y="10798"/>
                    <a:pt x="2521" y="12958"/>
                  </a:cubicBezTo>
                  <a:cubicBezTo>
                    <a:pt x="2521" y="14075"/>
                    <a:pt x="2484" y="15180"/>
                    <a:pt x="2411" y="16295"/>
                  </a:cubicBezTo>
                  <a:lnTo>
                    <a:pt x="2411" y="16295"/>
                  </a:lnTo>
                  <a:cubicBezTo>
                    <a:pt x="1306" y="14565"/>
                    <a:pt x="625" y="12592"/>
                    <a:pt x="419" y="10553"/>
                  </a:cubicBezTo>
                  <a:cubicBezTo>
                    <a:pt x="303" y="9488"/>
                    <a:pt x="318" y="8422"/>
                    <a:pt x="476" y="7371"/>
                  </a:cubicBezTo>
                  <a:cubicBezTo>
                    <a:pt x="635" y="6204"/>
                    <a:pt x="923" y="5067"/>
                    <a:pt x="1153" y="3929"/>
                  </a:cubicBezTo>
                  <a:cubicBezTo>
                    <a:pt x="1318" y="3074"/>
                    <a:pt x="1450" y="2213"/>
                    <a:pt x="1466" y="1346"/>
                  </a:cubicBezTo>
                  <a:close/>
                  <a:moveTo>
                    <a:pt x="1310" y="1"/>
                  </a:moveTo>
                  <a:cubicBezTo>
                    <a:pt x="1263" y="1"/>
                    <a:pt x="1217" y="30"/>
                    <a:pt x="1225" y="84"/>
                  </a:cubicBezTo>
                  <a:cubicBezTo>
                    <a:pt x="1226" y="93"/>
                    <a:pt x="1227" y="103"/>
                    <a:pt x="1229" y="113"/>
                  </a:cubicBezTo>
                  <a:lnTo>
                    <a:pt x="1229" y="113"/>
                  </a:lnTo>
                  <a:cubicBezTo>
                    <a:pt x="1227" y="113"/>
                    <a:pt x="1226" y="113"/>
                    <a:pt x="1225" y="113"/>
                  </a:cubicBezTo>
                  <a:cubicBezTo>
                    <a:pt x="1228" y="127"/>
                    <a:pt x="1231" y="142"/>
                    <a:pt x="1234" y="156"/>
                  </a:cubicBezTo>
                  <a:lnTo>
                    <a:pt x="1234" y="156"/>
                  </a:lnTo>
                  <a:cubicBezTo>
                    <a:pt x="1511" y="2492"/>
                    <a:pt x="703" y="4759"/>
                    <a:pt x="347" y="7025"/>
                  </a:cubicBezTo>
                  <a:cubicBezTo>
                    <a:pt x="1" y="9157"/>
                    <a:pt x="174" y="11346"/>
                    <a:pt x="836" y="13390"/>
                  </a:cubicBezTo>
                  <a:cubicBezTo>
                    <a:pt x="1208" y="14520"/>
                    <a:pt x="1736" y="15606"/>
                    <a:pt x="2391" y="16594"/>
                  </a:cubicBezTo>
                  <a:lnTo>
                    <a:pt x="2391" y="16594"/>
                  </a:lnTo>
                  <a:cubicBezTo>
                    <a:pt x="2396" y="16638"/>
                    <a:pt x="2433" y="16660"/>
                    <a:pt x="2472" y="16660"/>
                  </a:cubicBezTo>
                  <a:cubicBezTo>
                    <a:pt x="2501" y="16660"/>
                    <a:pt x="2531" y="16648"/>
                    <a:pt x="2549" y="16624"/>
                  </a:cubicBezTo>
                  <a:lnTo>
                    <a:pt x="2549" y="16624"/>
                  </a:lnTo>
                  <a:cubicBezTo>
                    <a:pt x="2574" y="16601"/>
                    <a:pt x="2587" y="16568"/>
                    <a:pt x="2567" y="16534"/>
                  </a:cubicBezTo>
                  <a:lnTo>
                    <a:pt x="2567" y="16534"/>
                  </a:lnTo>
                  <a:cubicBezTo>
                    <a:pt x="2723" y="14387"/>
                    <a:pt x="2737" y="12240"/>
                    <a:pt x="2651" y="10107"/>
                  </a:cubicBezTo>
                  <a:cubicBezTo>
                    <a:pt x="2550" y="7947"/>
                    <a:pt x="2348" y="5787"/>
                    <a:pt x="2031" y="3641"/>
                  </a:cubicBezTo>
                  <a:cubicBezTo>
                    <a:pt x="1859" y="2446"/>
                    <a:pt x="1643" y="1250"/>
                    <a:pt x="1398" y="69"/>
                  </a:cubicBezTo>
                  <a:cubicBezTo>
                    <a:pt x="1391" y="23"/>
                    <a:pt x="1350" y="1"/>
                    <a:pt x="1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2508050" y="2664350"/>
              <a:ext cx="205675" cy="370475"/>
            </a:xfrm>
            <a:custGeom>
              <a:rect b="b" l="l" r="r" t="t"/>
              <a:pathLst>
                <a:path extrusionOk="0" h="14819" w="8227">
                  <a:moveTo>
                    <a:pt x="8038" y="947"/>
                  </a:moveTo>
                  <a:cubicBezTo>
                    <a:pt x="7994" y="3154"/>
                    <a:pt x="7894" y="5368"/>
                    <a:pt x="7232" y="7481"/>
                  </a:cubicBezTo>
                  <a:cubicBezTo>
                    <a:pt x="6901" y="8532"/>
                    <a:pt x="6440" y="9526"/>
                    <a:pt x="5807" y="10433"/>
                  </a:cubicBezTo>
                  <a:cubicBezTo>
                    <a:pt x="5159" y="11355"/>
                    <a:pt x="4323" y="12118"/>
                    <a:pt x="3416" y="12766"/>
                  </a:cubicBezTo>
                  <a:cubicBezTo>
                    <a:pt x="2411" y="13482"/>
                    <a:pt x="1327" y="14067"/>
                    <a:pt x="202" y="14582"/>
                  </a:cubicBezTo>
                  <a:lnTo>
                    <a:pt x="202" y="14582"/>
                  </a:lnTo>
                  <a:cubicBezTo>
                    <a:pt x="537" y="12441"/>
                    <a:pt x="1376" y="10387"/>
                    <a:pt x="2653" y="8633"/>
                  </a:cubicBezTo>
                  <a:cubicBezTo>
                    <a:pt x="3978" y="6819"/>
                    <a:pt x="5677" y="5292"/>
                    <a:pt x="6887" y="3391"/>
                  </a:cubicBezTo>
                  <a:cubicBezTo>
                    <a:pt x="7379" y="2626"/>
                    <a:pt x="7787" y="1812"/>
                    <a:pt x="8038" y="947"/>
                  </a:cubicBezTo>
                  <a:close/>
                  <a:moveTo>
                    <a:pt x="8131" y="1"/>
                  </a:moveTo>
                  <a:cubicBezTo>
                    <a:pt x="8094" y="1"/>
                    <a:pt x="8060" y="20"/>
                    <a:pt x="8053" y="65"/>
                  </a:cubicBezTo>
                  <a:cubicBezTo>
                    <a:pt x="7708" y="2239"/>
                    <a:pt x="6311" y="4054"/>
                    <a:pt x="4899" y="5681"/>
                  </a:cubicBezTo>
                  <a:cubicBezTo>
                    <a:pt x="4151" y="6531"/>
                    <a:pt x="3387" y="7380"/>
                    <a:pt x="2696" y="8288"/>
                  </a:cubicBezTo>
                  <a:cubicBezTo>
                    <a:pt x="2019" y="9181"/>
                    <a:pt x="1458" y="10131"/>
                    <a:pt x="1011" y="11153"/>
                  </a:cubicBezTo>
                  <a:cubicBezTo>
                    <a:pt x="524" y="12286"/>
                    <a:pt x="179" y="13476"/>
                    <a:pt x="5" y="14694"/>
                  </a:cubicBezTo>
                  <a:lnTo>
                    <a:pt x="5" y="14694"/>
                  </a:lnTo>
                  <a:cubicBezTo>
                    <a:pt x="0" y="14708"/>
                    <a:pt x="0" y="14724"/>
                    <a:pt x="4" y="14740"/>
                  </a:cubicBezTo>
                  <a:lnTo>
                    <a:pt x="4" y="14740"/>
                  </a:lnTo>
                  <a:cubicBezTo>
                    <a:pt x="6" y="14748"/>
                    <a:pt x="9" y="14755"/>
                    <a:pt x="12" y="14762"/>
                  </a:cubicBezTo>
                  <a:lnTo>
                    <a:pt x="12" y="14762"/>
                  </a:lnTo>
                  <a:cubicBezTo>
                    <a:pt x="29" y="14793"/>
                    <a:pt x="60" y="14819"/>
                    <a:pt x="98" y="14819"/>
                  </a:cubicBezTo>
                  <a:cubicBezTo>
                    <a:pt x="103" y="14819"/>
                    <a:pt x="109" y="14818"/>
                    <a:pt x="114" y="14817"/>
                  </a:cubicBezTo>
                  <a:lnTo>
                    <a:pt x="114" y="14817"/>
                  </a:lnTo>
                  <a:cubicBezTo>
                    <a:pt x="128" y="14816"/>
                    <a:pt x="141" y="14811"/>
                    <a:pt x="151" y="14803"/>
                  </a:cubicBezTo>
                  <a:lnTo>
                    <a:pt x="151" y="14803"/>
                  </a:lnTo>
                  <a:cubicBezTo>
                    <a:pt x="1225" y="14316"/>
                    <a:pt x="2255" y="13785"/>
                    <a:pt x="3214" y="13126"/>
                  </a:cubicBezTo>
                  <a:cubicBezTo>
                    <a:pt x="4151" y="12493"/>
                    <a:pt x="5015" y="11758"/>
                    <a:pt x="5706" y="10865"/>
                  </a:cubicBezTo>
                  <a:cubicBezTo>
                    <a:pt x="7117" y="9037"/>
                    <a:pt x="7751" y="6761"/>
                    <a:pt x="8025" y="4500"/>
                  </a:cubicBezTo>
                  <a:cubicBezTo>
                    <a:pt x="8182" y="3041"/>
                    <a:pt x="8211" y="1583"/>
                    <a:pt x="8226" y="110"/>
                  </a:cubicBezTo>
                  <a:lnTo>
                    <a:pt x="8226" y="110"/>
                  </a:lnTo>
                  <a:cubicBezTo>
                    <a:pt x="8226" y="109"/>
                    <a:pt x="8226" y="108"/>
                    <a:pt x="8226" y="108"/>
                  </a:cubicBezTo>
                  <a:cubicBezTo>
                    <a:pt x="8226" y="108"/>
                    <a:pt x="8226" y="108"/>
                    <a:pt x="8226" y="108"/>
                  </a:cubicBezTo>
                  <a:lnTo>
                    <a:pt x="8226" y="108"/>
                  </a:lnTo>
                  <a:cubicBezTo>
                    <a:pt x="8226" y="98"/>
                    <a:pt x="8226" y="89"/>
                    <a:pt x="8226" y="79"/>
                  </a:cubicBezTo>
                  <a:cubicBezTo>
                    <a:pt x="8226" y="31"/>
                    <a:pt x="8177" y="1"/>
                    <a:pt x="8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2508675" y="2845600"/>
              <a:ext cx="394050" cy="191300"/>
            </a:xfrm>
            <a:custGeom>
              <a:rect b="b" l="l" r="r" t="t"/>
              <a:pathLst>
                <a:path extrusionOk="0" h="7652" w="15762">
                  <a:moveTo>
                    <a:pt x="15589" y="1"/>
                  </a:moveTo>
                  <a:cubicBezTo>
                    <a:pt x="15589" y="1"/>
                    <a:pt x="15589" y="1"/>
                    <a:pt x="15588" y="1"/>
                  </a:cubicBezTo>
                  <a:lnTo>
                    <a:pt x="15588" y="1"/>
                  </a:lnTo>
                  <a:cubicBezTo>
                    <a:pt x="13155" y="20"/>
                    <a:pt x="10722" y="409"/>
                    <a:pt x="8417" y="1196"/>
                  </a:cubicBezTo>
                  <a:cubicBezTo>
                    <a:pt x="7769" y="1426"/>
                    <a:pt x="7135" y="1671"/>
                    <a:pt x="6516" y="1959"/>
                  </a:cubicBezTo>
                  <a:cubicBezTo>
                    <a:pt x="6428" y="2010"/>
                    <a:pt x="6483" y="2126"/>
                    <a:pt x="6565" y="2126"/>
                  </a:cubicBezTo>
                  <a:cubicBezTo>
                    <a:pt x="6577" y="2126"/>
                    <a:pt x="6590" y="2123"/>
                    <a:pt x="6603" y="2118"/>
                  </a:cubicBezTo>
                  <a:cubicBezTo>
                    <a:pt x="8806" y="1095"/>
                    <a:pt x="11197" y="505"/>
                    <a:pt x="13616" y="274"/>
                  </a:cubicBezTo>
                  <a:cubicBezTo>
                    <a:pt x="14158" y="227"/>
                    <a:pt x="14709" y="190"/>
                    <a:pt x="15262" y="178"/>
                  </a:cubicBezTo>
                  <a:lnTo>
                    <a:pt x="15262" y="178"/>
                  </a:lnTo>
                  <a:cubicBezTo>
                    <a:pt x="13492" y="1183"/>
                    <a:pt x="12104" y="2720"/>
                    <a:pt x="10448" y="3860"/>
                  </a:cubicBezTo>
                  <a:cubicBezTo>
                    <a:pt x="8532" y="5171"/>
                    <a:pt x="6286" y="5761"/>
                    <a:pt x="4082" y="6308"/>
                  </a:cubicBezTo>
                  <a:cubicBezTo>
                    <a:pt x="2729" y="6640"/>
                    <a:pt x="1447" y="7144"/>
                    <a:pt x="93" y="7475"/>
                  </a:cubicBezTo>
                  <a:cubicBezTo>
                    <a:pt x="0" y="7502"/>
                    <a:pt x="30" y="7651"/>
                    <a:pt x="126" y="7651"/>
                  </a:cubicBezTo>
                  <a:cubicBezTo>
                    <a:pt x="134" y="7651"/>
                    <a:pt x="142" y="7650"/>
                    <a:pt x="151" y="7648"/>
                  </a:cubicBezTo>
                  <a:cubicBezTo>
                    <a:pt x="1361" y="7345"/>
                    <a:pt x="2513" y="6885"/>
                    <a:pt x="3722" y="6568"/>
                  </a:cubicBezTo>
                  <a:cubicBezTo>
                    <a:pt x="4846" y="6280"/>
                    <a:pt x="5983" y="6020"/>
                    <a:pt x="7092" y="5660"/>
                  </a:cubicBezTo>
                  <a:cubicBezTo>
                    <a:pt x="8172" y="5300"/>
                    <a:pt x="9224" y="4854"/>
                    <a:pt x="10189" y="4235"/>
                  </a:cubicBezTo>
                  <a:cubicBezTo>
                    <a:pt x="11096" y="3673"/>
                    <a:pt x="11902" y="2967"/>
                    <a:pt x="12723" y="2276"/>
                  </a:cubicBezTo>
                  <a:cubicBezTo>
                    <a:pt x="13645" y="1498"/>
                    <a:pt x="14595" y="721"/>
                    <a:pt x="15675" y="159"/>
                  </a:cubicBezTo>
                  <a:cubicBezTo>
                    <a:pt x="15762" y="116"/>
                    <a:pt x="15719" y="1"/>
                    <a:pt x="15632" y="1"/>
                  </a:cubicBezTo>
                  <a:cubicBezTo>
                    <a:pt x="15618" y="1"/>
                    <a:pt x="15603" y="1"/>
                    <a:pt x="15589" y="1"/>
                  </a:cubicBezTo>
                  <a:lnTo>
                    <a:pt x="15589" y="1"/>
                  </a:lnTo>
                  <a:cubicBezTo>
                    <a:pt x="15589" y="1"/>
                    <a:pt x="15589" y="1"/>
                    <a:pt x="155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2300175" y="2972950"/>
              <a:ext cx="214650" cy="112125"/>
            </a:xfrm>
            <a:custGeom>
              <a:rect b="b" l="l" r="r" t="t"/>
              <a:pathLst>
                <a:path extrusionOk="0" h="4485" w="8586">
                  <a:moveTo>
                    <a:pt x="439" y="284"/>
                  </a:moveTo>
                  <a:cubicBezTo>
                    <a:pt x="2649" y="986"/>
                    <a:pt x="4776" y="1985"/>
                    <a:pt x="6734" y="3245"/>
                  </a:cubicBezTo>
                  <a:cubicBezTo>
                    <a:pt x="7241" y="3562"/>
                    <a:pt x="7737" y="3912"/>
                    <a:pt x="8221" y="4276"/>
                  </a:cubicBezTo>
                  <a:lnTo>
                    <a:pt x="8221" y="4276"/>
                  </a:lnTo>
                  <a:cubicBezTo>
                    <a:pt x="7084" y="4083"/>
                    <a:pt x="5963" y="3749"/>
                    <a:pt x="4905" y="3288"/>
                  </a:cubicBezTo>
                  <a:cubicBezTo>
                    <a:pt x="3767" y="2799"/>
                    <a:pt x="2702" y="2165"/>
                    <a:pt x="1722" y="1416"/>
                  </a:cubicBezTo>
                  <a:cubicBezTo>
                    <a:pt x="1272" y="1061"/>
                    <a:pt x="842" y="686"/>
                    <a:pt x="439" y="284"/>
                  </a:cubicBezTo>
                  <a:close/>
                  <a:moveTo>
                    <a:pt x="111" y="0"/>
                  </a:moveTo>
                  <a:cubicBezTo>
                    <a:pt x="41" y="0"/>
                    <a:pt x="0" y="97"/>
                    <a:pt x="52" y="149"/>
                  </a:cubicBezTo>
                  <a:cubicBezTo>
                    <a:pt x="916" y="1042"/>
                    <a:pt x="1895" y="1834"/>
                    <a:pt x="2961" y="2482"/>
                  </a:cubicBezTo>
                  <a:cubicBezTo>
                    <a:pt x="4012" y="3130"/>
                    <a:pt x="5150" y="3648"/>
                    <a:pt x="6331" y="4008"/>
                  </a:cubicBezTo>
                  <a:cubicBezTo>
                    <a:pt x="7007" y="4210"/>
                    <a:pt x="7699" y="4368"/>
                    <a:pt x="8390" y="4484"/>
                  </a:cubicBezTo>
                  <a:cubicBezTo>
                    <a:pt x="8395" y="4484"/>
                    <a:pt x="8399" y="4484"/>
                    <a:pt x="8403" y="4484"/>
                  </a:cubicBezTo>
                  <a:cubicBezTo>
                    <a:pt x="8441" y="4484"/>
                    <a:pt x="8470" y="4464"/>
                    <a:pt x="8486" y="4437"/>
                  </a:cubicBezTo>
                  <a:lnTo>
                    <a:pt x="8486" y="4437"/>
                  </a:lnTo>
                  <a:cubicBezTo>
                    <a:pt x="8551" y="4419"/>
                    <a:pt x="8585" y="4322"/>
                    <a:pt x="8520" y="4268"/>
                  </a:cubicBezTo>
                  <a:cubicBezTo>
                    <a:pt x="6547" y="2784"/>
                    <a:pt x="4386" y="1575"/>
                    <a:pt x="2097" y="682"/>
                  </a:cubicBezTo>
                  <a:cubicBezTo>
                    <a:pt x="1449" y="422"/>
                    <a:pt x="801" y="206"/>
                    <a:pt x="138" y="5"/>
                  </a:cubicBezTo>
                  <a:cubicBezTo>
                    <a:pt x="129" y="2"/>
                    <a:pt x="120" y="0"/>
                    <a:pt x="1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2025675" y="3775925"/>
              <a:ext cx="75900" cy="270100"/>
            </a:xfrm>
            <a:custGeom>
              <a:rect b="b" l="l" r="r" t="t"/>
              <a:pathLst>
                <a:path extrusionOk="0" h="10804" w="3036">
                  <a:moveTo>
                    <a:pt x="164" y="0"/>
                  </a:moveTo>
                  <a:cubicBezTo>
                    <a:pt x="119" y="0"/>
                    <a:pt x="72" y="29"/>
                    <a:pt x="72" y="87"/>
                  </a:cubicBezTo>
                  <a:cubicBezTo>
                    <a:pt x="0" y="1541"/>
                    <a:pt x="101" y="2996"/>
                    <a:pt x="375" y="4422"/>
                  </a:cubicBezTo>
                  <a:cubicBezTo>
                    <a:pt x="648" y="5862"/>
                    <a:pt x="1080" y="7259"/>
                    <a:pt x="1685" y="8584"/>
                  </a:cubicBezTo>
                  <a:cubicBezTo>
                    <a:pt x="2016" y="9332"/>
                    <a:pt x="2405" y="10067"/>
                    <a:pt x="2837" y="10758"/>
                  </a:cubicBezTo>
                  <a:cubicBezTo>
                    <a:pt x="2856" y="10790"/>
                    <a:pt x="2884" y="10803"/>
                    <a:pt x="2912" y="10803"/>
                  </a:cubicBezTo>
                  <a:cubicBezTo>
                    <a:pt x="2973" y="10803"/>
                    <a:pt x="3035" y="10741"/>
                    <a:pt x="2996" y="10672"/>
                  </a:cubicBezTo>
                  <a:cubicBezTo>
                    <a:pt x="2233" y="9448"/>
                    <a:pt x="1613" y="8123"/>
                    <a:pt x="1167" y="6755"/>
                  </a:cubicBezTo>
                  <a:cubicBezTo>
                    <a:pt x="706" y="5386"/>
                    <a:pt x="418" y="3961"/>
                    <a:pt x="288" y="2521"/>
                  </a:cubicBezTo>
                  <a:cubicBezTo>
                    <a:pt x="231" y="1714"/>
                    <a:pt x="216" y="893"/>
                    <a:pt x="245" y="87"/>
                  </a:cubicBezTo>
                  <a:cubicBezTo>
                    <a:pt x="252" y="29"/>
                    <a:pt x="209" y="0"/>
                    <a:pt x="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2178250" y="3763425"/>
              <a:ext cx="15950" cy="173700"/>
            </a:xfrm>
            <a:custGeom>
              <a:rect b="b" l="l" r="r" t="t"/>
              <a:pathLst>
                <a:path extrusionOk="0" h="6948" w="638">
                  <a:moveTo>
                    <a:pt x="107" y="1"/>
                  </a:moveTo>
                  <a:cubicBezTo>
                    <a:pt x="54" y="1"/>
                    <a:pt x="1" y="44"/>
                    <a:pt x="18" y="112"/>
                  </a:cubicBezTo>
                  <a:cubicBezTo>
                    <a:pt x="349" y="1840"/>
                    <a:pt x="450" y="3597"/>
                    <a:pt x="335" y="5354"/>
                  </a:cubicBezTo>
                  <a:cubicBezTo>
                    <a:pt x="306" y="5858"/>
                    <a:pt x="248" y="6347"/>
                    <a:pt x="176" y="6837"/>
                  </a:cubicBezTo>
                  <a:cubicBezTo>
                    <a:pt x="168" y="6905"/>
                    <a:pt x="225" y="6948"/>
                    <a:pt x="275" y="6948"/>
                  </a:cubicBezTo>
                  <a:cubicBezTo>
                    <a:pt x="311" y="6948"/>
                    <a:pt x="343" y="6927"/>
                    <a:pt x="349" y="6880"/>
                  </a:cubicBezTo>
                  <a:cubicBezTo>
                    <a:pt x="608" y="5123"/>
                    <a:pt x="637" y="3323"/>
                    <a:pt x="421" y="1552"/>
                  </a:cubicBezTo>
                  <a:cubicBezTo>
                    <a:pt x="363" y="1048"/>
                    <a:pt x="277" y="558"/>
                    <a:pt x="191" y="68"/>
                  </a:cubicBezTo>
                  <a:cubicBezTo>
                    <a:pt x="179" y="21"/>
                    <a:pt x="143" y="1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2184275" y="3766925"/>
              <a:ext cx="21250" cy="166725"/>
            </a:xfrm>
            <a:custGeom>
              <a:rect b="b" l="l" r="r" t="t"/>
              <a:pathLst>
                <a:path extrusionOk="0" h="6669" w="850">
                  <a:moveTo>
                    <a:pt x="767" y="0"/>
                  </a:moveTo>
                  <a:cubicBezTo>
                    <a:pt x="724" y="0"/>
                    <a:pt x="677" y="29"/>
                    <a:pt x="670" y="87"/>
                  </a:cubicBezTo>
                  <a:cubicBezTo>
                    <a:pt x="497" y="1772"/>
                    <a:pt x="324" y="3457"/>
                    <a:pt x="151" y="5142"/>
                  </a:cubicBezTo>
                  <a:cubicBezTo>
                    <a:pt x="108" y="5617"/>
                    <a:pt x="50" y="6106"/>
                    <a:pt x="7" y="6582"/>
                  </a:cubicBezTo>
                  <a:cubicBezTo>
                    <a:pt x="0" y="6639"/>
                    <a:pt x="43" y="6668"/>
                    <a:pt x="88" y="6668"/>
                  </a:cubicBezTo>
                  <a:cubicBezTo>
                    <a:pt x="133" y="6668"/>
                    <a:pt x="180" y="6639"/>
                    <a:pt x="180" y="6582"/>
                  </a:cubicBezTo>
                  <a:cubicBezTo>
                    <a:pt x="353" y="4897"/>
                    <a:pt x="526" y="3226"/>
                    <a:pt x="699" y="1541"/>
                  </a:cubicBezTo>
                  <a:cubicBezTo>
                    <a:pt x="756" y="1052"/>
                    <a:pt x="799" y="576"/>
                    <a:pt x="843" y="87"/>
                  </a:cubicBezTo>
                  <a:cubicBezTo>
                    <a:pt x="850" y="29"/>
                    <a:pt x="810" y="0"/>
                    <a:pt x="7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2477950" y="3378700"/>
              <a:ext cx="126300" cy="129000"/>
            </a:xfrm>
            <a:custGeom>
              <a:rect b="b" l="l" r="r" t="t"/>
              <a:pathLst>
                <a:path extrusionOk="0" h="5160" w="5052">
                  <a:moveTo>
                    <a:pt x="4931" y="1"/>
                  </a:moveTo>
                  <a:cubicBezTo>
                    <a:pt x="4915" y="1"/>
                    <a:pt x="4897" y="6"/>
                    <a:pt x="4879" y="19"/>
                  </a:cubicBezTo>
                  <a:cubicBezTo>
                    <a:pt x="3367" y="1027"/>
                    <a:pt x="2013" y="2280"/>
                    <a:pt x="919" y="3735"/>
                  </a:cubicBezTo>
                  <a:cubicBezTo>
                    <a:pt x="602" y="4152"/>
                    <a:pt x="314" y="4584"/>
                    <a:pt x="41" y="5031"/>
                  </a:cubicBezTo>
                  <a:cubicBezTo>
                    <a:pt x="0" y="5092"/>
                    <a:pt x="66" y="5159"/>
                    <a:pt x="129" y="5159"/>
                  </a:cubicBezTo>
                  <a:cubicBezTo>
                    <a:pt x="156" y="5159"/>
                    <a:pt x="182" y="5147"/>
                    <a:pt x="199" y="5117"/>
                  </a:cubicBezTo>
                  <a:cubicBezTo>
                    <a:pt x="1135" y="3576"/>
                    <a:pt x="2345" y="2208"/>
                    <a:pt x="3742" y="1071"/>
                  </a:cubicBezTo>
                  <a:cubicBezTo>
                    <a:pt x="4130" y="754"/>
                    <a:pt x="4548" y="451"/>
                    <a:pt x="4980" y="163"/>
                  </a:cubicBezTo>
                  <a:cubicBezTo>
                    <a:pt x="5051" y="116"/>
                    <a:pt x="5006" y="1"/>
                    <a:pt x="4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2477525" y="3414375"/>
              <a:ext cx="129075" cy="96075"/>
            </a:xfrm>
            <a:custGeom>
              <a:rect b="b" l="l" r="r" t="t"/>
              <a:pathLst>
                <a:path extrusionOk="0" h="3843" w="5163">
                  <a:moveTo>
                    <a:pt x="5048" y="0"/>
                  </a:moveTo>
                  <a:cubicBezTo>
                    <a:pt x="5041" y="0"/>
                    <a:pt x="5034" y="1"/>
                    <a:pt x="5026" y="4"/>
                  </a:cubicBezTo>
                  <a:cubicBezTo>
                    <a:pt x="3514" y="594"/>
                    <a:pt x="2131" y="1501"/>
                    <a:pt x="979" y="2639"/>
                  </a:cubicBezTo>
                  <a:cubicBezTo>
                    <a:pt x="648" y="2970"/>
                    <a:pt x="331" y="3316"/>
                    <a:pt x="43" y="3690"/>
                  </a:cubicBezTo>
                  <a:cubicBezTo>
                    <a:pt x="0" y="3754"/>
                    <a:pt x="53" y="3842"/>
                    <a:pt x="112" y="3842"/>
                  </a:cubicBezTo>
                  <a:cubicBezTo>
                    <a:pt x="133" y="3842"/>
                    <a:pt x="154" y="3832"/>
                    <a:pt x="173" y="3806"/>
                  </a:cubicBezTo>
                  <a:cubicBezTo>
                    <a:pt x="1166" y="2553"/>
                    <a:pt x="2419" y="1516"/>
                    <a:pt x="3816" y="752"/>
                  </a:cubicBezTo>
                  <a:cubicBezTo>
                    <a:pt x="4234" y="536"/>
                    <a:pt x="4637" y="349"/>
                    <a:pt x="5069" y="176"/>
                  </a:cubicBezTo>
                  <a:cubicBezTo>
                    <a:pt x="5162" y="150"/>
                    <a:pt x="5133" y="0"/>
                    <a:pt x="5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2504250" y="3028925"/>
              <a:ext cx="175650" cy="31125"/>
            </a:xfrm>
            <a:custGeom>
              <a:rect b="b" l="l" r="r" t="t"/>
              <a:pathLst>
                <a:path extrusionOk="0" h="1245" w="7026">
                  <a:moveTo>
                    <a:pt x="2152" y="0"/>
                  </a:moveTo>
                  <a:cubicBezTo>
                    <a:pt x="1981" y="0"/>
                    <a:pt x="1809" y="4"/>
                    <a:pt x="1638" y="12"/>
                  </a:cubicBezTo>
                  <a:cubicBezTo>
                    <a:pt x="1120" y="27"/>
                    <a:pt x="616" y="99"/>
                    <a:pt x="97" y="185"/>
                  </a:cubicBezTo>
                  <a:cubicBezTo>
                    <a:pt x="1" y="199"/>
                    <a:pt x="37" y="359"/>
                    <a:pt x="142" y="359"/>
                  </a:cubicBezTo>
                  <a:cubicBezTo>
                    <a:pt x="146" y="359"/>
                    <a:pt x="150" y="359"/>
                    <a:pt x="155" y="358"/>
                  </a:cubicBezTo>
                  <a:cubicBezTo>
                    <a:pt x="802" y="240"/>
                    <a:pt x="1461" y="182"/>
                    <a:pt x="2121" y="182"/>
                  </a:cubicBezTo>
                  <a:cubicBezTo>
                    <a:pt x="3238" y="182"/>
                    <a:pt x="4357" y="349"/>
                    <a:pt x="5426" y="675"/>
                  </a:cubicBezTo>
                  <a:cubicBezTo>
                    <a:pt x="5916" y="833"/>
                    <a:pt x="6391" y="1020"/>
                    <a:pt x="6852" y="1236"/>
                  </a:cubicBezTo>
                  <a:cubicBezTo>
                    <a:pt x="6864" y="1242"/>
                    <a:pt x="6877" y="1244"/>
                    <a:pt x="6889" y="1244"/>
                  </a:cubicBezTo>
                  <a:cubicBezTo>
                    <a:pt x="6971" y="1244"/>
                    <a:pt x="7026" y="1128"/>
                    <a:pt x="6938" y="1078"/>
                  </a:cubicBezTo>
                  <a:cubicBezTo>
                    <a:pt x="5451" y="374"/>
                    <a:pt x="3799" y="0"/>
                    <a:pt x="2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2428050" y="2985925"/>
              <a:ext cx="81000" cy="53225"/>
            </a:xfrm>
            <a:custGeom>
              <a:rect b="b" l="l" r="r" t="t"/>
              <a:pathLst>
                <a:path extrusionOk="0" h="2129" w="3240">
                  <a:moveTo>
                    <a:pt x="125" y="1"/>
                  </a:moveTo>
                  <a:cubicBezTo>
                    <a:pt x="29" y="1"/>
                    <a:pt x="0" y="149"/>
                    <a:pt x="107" y="163"/>
                  </a:cubicBezTo>
                  <a:cubicBezTo>
                    <a:pt x="1273" y="422"/>
                    <a:pt x="2339" y="1113"/>
                    <a:pt x="3030" y="2092"/>
                  </a:cubicBezTo>
                  <a:cubicBezTo>
                    <a:pt x="3051" y="2118"/>
                    <a:pt x="3080" y="2128"/>
                    <a:pt x="3108" y="2128"/>
                  </a:cubicBezTo>
                  <a:cubicBezTo>
                    <a:pt x="3175" y="2128"/>
                    <a:pt x="3240" y="2067"/>
                    <a:pt x="3189" y="2006"/>
                  </a:cubicBezTo>
                  <a:cubicBezTo>
                    <a:pt x="2469" y="984"/>
                    <a:pt x="1374" y="249"/>
                    <a:pt x="150" y="4"/>
                  </a:cubicBezTo>
                  <a:cubicBezTo>
                    <a:pt x="141" y="2"/>
                    <a:pt x="133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2184450" y="3664675"/>
              <a:ext cx="429900" cy="268675"/>
            </a:xfrm>
            <a:custGeom>
              <a:rect b="b" l="l" r="r" t="t"/>
              <a:pathLst>
                <a:path extrusionOk="0" h="10747" w="17196">
                  <a:moveTo>
                    <a:pt x="17167" y="0"/>
                  </a:moveTo>
                  <a:cubicBezTo>
                    <a:pt x="15856" y="0"/>
                    <a:pt x="14603" y="519"/>
                    <a:pt x="13523" y="1210"/>
                  </a:cubicBezTo>
                  <a:cubicBezTo>
                    <a:pt x="12357" y="1945"/>
                    <a:pt x="11363" y="2895"/>
                    <a:pt x="10412" y="3874"/>
                  </a:cubicBezTo>
                  <a:cubicBezTo>
                    <a:pt x="9448" y="4868"/>
                    <a:pt x="8497" y="5862"/>
                    <a:pt x="7431" y="6740"/>
                  </a:cubicBezTo>
                  <a:cubicBezTo>
                    <a:pt x="6409" y="7575"/>
                    <a:pt x="5300" y="8324"/>
                    <a:pt x="4148" y="8958"/>
                  </a:cubicBezTo>
                  <a:cubicBezTo>
                    <a:pt x="2981" y="9606"/>
                    <a:pt x="1757" y="10139"/>
                    <a:pt x="490" y="10557"/>
                  </a:cubicBezTo>
                  <a:cubicBezTo>
                    <a:pt x="331" y="10614"/>
                    <a:pt x="187" y="10657"/>
                    <a:pt x="29" y="10701"/>
                  </a:cubicBezTo>
                  <a:cubicBezTo>
                    <a:pt x="4" y="10713"/>
                    <a:pt x="1" y="10747"/>
                    <a:pt x="19" y="10747"/>
                  </a:cubicBezTo>
                  <a:cubicBezTo>
                    <a:pt x="22" y="10747"/>
                    <a:pt x="25" y="10746"/>
                    <a:pt x="29" y="10744"/>
                  </a:cubicBezTo>
                  <a:cubicBezTo>
                    <a:pt x="1282" y="10369"/>
                    <a:pt x="2492" y="9880"/>
                    <a:pt x="3644" y="9275"/>
                  </a:cubicBezTo>
                  <a:cubicBezTo>
                    <a:pt x="4810" y="8684"/>
                    <a:pt x="5919" y="7979"/>
                    <a:pt x="6956" y="7172"/>
                  </a:cubicBezTo>
                  <a:cubicBezTo>
                    <a:pt x="8036" y="6351"/>
                    <a:pt x="8987" y="5415"/>
                    <a:pt x="9923" y="4436"/>
                  </a:cubicBezTo>
                  <a:cubicBezTo>
                    <a:pt x="10902" y="3442"/>
                    <a:pt x="11867" y="2420"/>
                    <a:pt x="13019" y="1599"/>
                  </a:cubicBezTo>
                  <a:cubicBezTo>
                    <a:pt x="14085" y="836"/>
                    <a:pt x="15338" y="202"/>
                    <a:pt x="16677" y="72"/>
                  </a:cubicBezTo>
                  <a:cubicBezTo>
                    <a:pt x="16835" y="58"/>
                    <a:pt x="16994" y="44"/>
                    <a:pt x="17167" y="44"/>
                  </a:cubicBezTo>
                  <a:cubicBezTo>
                    <a:pt x="17195" y="44"/>
                    <a:pt x="17195" y="0"/>
                    <a:pt x="17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2210375" y="3664675"/>
              <a:ext cx="403250" cy="268600"/>
            </a:xfrm>
            <a:custGeom>
              <a:rect b="b" l="l" r="r" t="t"/>
              <a:pathLst>
                <a:path extrusionOk="0" h="10744" w="16130">
                  <a:moveTo>
                    <a:pt x="16101" y="0"/>
                  </a:moveTo>
                  <a:cubicBezTo>
                    <a:pt x="13537" y="404"/>
                    <a:pt x="11636" y="2333"/>
                    <a:pt x="9980" y="4162"/>
                  </a:cubicBezTo>
                  <a:cubicBezTo>
                    <a:pt x="9087" y="5156"/>
                    <a:pt x="8209" y="6164"/>
                    <a:pt x="7186" y="7014"/>
                  </a:cubicBezTo>
                  <a:cubicBezTo>
                    <a:pt x="6207" y="7849"/>
                    <a:pt x="5127" y="8555"/>
                    <a:pt x="4004" y="9160"/>
                  </a:cubicBezTo>
                  <a:cubicBezTo>
                    <a:pt x="2736" y="9822"/>
                    <a:pt x="1411" y="10355"/>
                    <a:pt x="29" y="10701"/>
                  </a:cubicBezTo>
                  <a:cubicBezTo>
                    <a:pt x="0" y="10701"/>
                    <a:pt x="15" y="10744"/>
                    <a:pt x="29" y="10744"/>
                  </a:cubicBezTo>
                  <a:cubicBezTo>
                    <a:pt x="2477" y="10139"/>
                    <a:pt x="4810" y="8958"/>
                    <a:pt x="6783" y="7403"/>
                  </a:cubicBezTo>
                  <a:cubicBezTo>
                    <a:pt x="7820" y="6596"/>
                    <a:pt x="8713" y="5631"/>
                    <a:pt x="9606" y="4652"/>
                  </a:cubicBezTo>
                  <a:cubicBezTo>
                    <a:pt x="10484" y="3673"/>
                    <a:pt x="11363" y="2679"/>
                    <a:pt x="12400" y="1844"/>
                  </a:cubicBezTo>
                  <a:cubicBezTo>
                    <a:pt x="13465" y="965"/>
                    <a:pt x="14718" y="260"/>
                    <a:pt x="16101" y="44"/>
                  </a:cubicBezTo>
                  <a:cubicBezTo>
                    <a:pt x="16130" y="44"/>
                    <a:pt x="16115" y="0"/>
                    <a:pt x="16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2066725" y="3587950"/>
              <a:ext cx="33725" cy="454100"/>
            </a:xfrm>
            <a:custGeom>
              <a:rect b="b" l="l" r="r" t="t"/>
              <a:pathLst>
                <a:path extrusionOk="0" h="18164" w="1349">
                  <a:moveTo>
                    <a:pt x="869" y="1"/>
                  </a:moveTo>
                  <a:cubicBezTo>
                    <a:pt x="854" y="1"/>
                    <a:pt x="841" y="13"/>
                    <a:pt x="850" y="31"/>
                  </a:cubicBezTo>
                  <a:cubicBezTo>
                    <a:pt x="1224" y="1111"/>
                    <a:pt x="1239" y="2292"/>
                    <a:pt x="1123" y="3415"/>
                  </a:cubicBezTo>
                  <a:cubicBezTo>
                    <a:pt x="994" y="4668"/>
                    <a:pt x="677" y="5878"/>
                    <a:pt x="461" y="7116"/>
                  </a:cubicBezTo>
                  <a:cubicBezTo>
                    <a:pt x="43" y="9449"/>
                    <a:pt x="0" y="11854"/>
                    <a:pt x="346" y="14216"/>
                  </a:cubicBezTo>
                  <a:cubicBezTo>
                    <a:pt x="547" y="15555"/>
                    <a:pt x="864" y="16866"/>
                    <a:pt x="1296" y="18147"/>
                  </a:cubicBezTo>
                  <a:cubicBezTo>
                    <a:pt x="1302" y="18159"/>
                    <a:pt x="1311" y="18163"/>
                    <a:pt x="1320" y="18163"/>
                  </a:cubicBezTo>
                  <a:cubicBezTo>
                    <a:pt x="1335" y="18163"/>
                    <a:pt x="1348" y="18151"/>
                    <a:pt x="1339" y="18133"/>
                  </a:cubicBezTo>
                  <a:cubicBezTo>
                    <a:pt x="562" y="15843"/>
                    <a:pt x="158" y="13438"/>
                    <a:pt x="158" y="11019"/>
                  </a:cubicBezTo>
                  <a:cubicBezTo>
                    <a:pt x="158" y="9795"/>
                    <a:pt x="259" y="8585"/>
                    <a:pt x="446" y="7390"/>
                  </a:cubicBezTo>
                  <a:cubicBezTo>
                    <a:pt x="648" y="6180"/>
                    <a:pt x="979" y="4970"/>
                    <a:pt x="1138" y="3746"/>
                  </a:cubicBezTo>
                  <a:cubicBezTo>
                    <a:pt x="1296" y="2522"/>
                    <a:pt x="1311" y="1197"/>
                    <a:pt x="893" y="16"/>
                  </a:cubicBezTo>
                  <a:cubicBezTo>
                    <a:pt x="887" y="5"/>
                    <a:pt x="878" y="1"/>
                    <a:pt x="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2089500" y="3554075"/>
              <a:ext cx="103875" cy="83925"/>
            </a:xfrm>
            <a:custGeom>
              <a:rect b="b" l="l" r="r" t="t"/>
              <a:pathLst>
                <a:path extrusionOk="0" h="3357" w="4155">
                  <a:moveTo>
                    <a:pt x="28" y="0"/>
                  </a:moveTo>
                  <a:cubicBezTo>
                    <a:pt x="8" y="0"/>
                    <a:pt x="0" y="34"/>
                    <a:pt x="25" y="47"/>
                  </a:cubicBezTo>
                  <a:cubicBezTo>
                    <a:pt x="1393" y="392"/>
                    <a:pt x="2632" y="1213"/>
                    <a:pt x="3481" y="2336"/>
                  </a:cubicBezTo>
                  <a:cubicBezTo>
                    <a:pt x="3726" y="2653"/>
                    <a:pt x="3928" y="2984"/>
                    <a:pt x="4101" y="3344"/>
                  </a:cubicBezTo>
                  <a:cubicBezTo>
                    <a:pt x="4105" y="3353"/>
                    <a:pt x="4112" y="3356"/>
                    <a:pt x="4119" y="3356"/>
                  </a:cubicBezTo>
                  <a:cubicBezTo>
                    <a:pt x="4135" y="3356"/>
                    <a:pt x="4154" y="3336"/>
                    <a:pt x="4144" y="3316"/>
                  </a:cubicBezTo>
                  <a:cubicBezTo>
                    <a:pt x="3510" y="2048"/>
                    <a:pt x="2445" y="1011"/>
                    <a:pt x="1163" y="407"/>
                  </a:cubicBezTo>
                  <a:cubicBezTo>
                    <a:pt x="803" y="234"/>
                    <a:pt x="428" y="90"/>
                    <a:pt x="40" y="3"/>
                  </a:cubicBezTo>
                  <a:cubicBezTo>
                    <a:pt x="36" y="1"/>
                    <a:pt x="32" y="0"/>
                    <a:pt x="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2092275" y="3550550"/>
              <a:ext cx="91775" cy="43325"/>
            </a:xfrm>
            <a:custGeom>
              <a:rect b="b" l="l" r="r" t="t"/>
              <a:pathLst>
                <a:path extrusionOk="0" h="1733" w="3671">
                  <a:moveTo>
                    <a:pt x="29" y="0"/>
                  </a:moveTo>
                  <a:cubicBezTo>
                    <a:pt x="1" y="0"/>
                    <a:pt x="1" y="43"/>
                    <a:pt x="29" y="43"/>
                  </a:cubicBezTo>
                  <a:cubicBezTo>
                    <a:pt x="1383" y="115"/>
                    <a:pt x="2694" y="735"/>
                    <a:pt x="3615" y="1728"/>
                  </a:cubicBezTo>
                  <a:cubicBezTo>
                    <a:pt x="3621" y="1731"/>
                    <a:pt x="3626" y="1732"/>
                    <a:pt x="3631" y="1732"/>
                  </a:cubicBezTo>
                  <a:cubicBezTo>
                    <a:pt x="3653" y="1732"/>
                    <a:pt x="3670" y="1711"/>
                    <a:pt x="3658" y="1700"/>
                  </a:cubicBezTo>
                  <a:cubicBezTo>
                    <a:pt x="2722" y="692"/>
                    <a:pt x="1397" y="72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2111450" y="3377300"/>
              <a:ext cx="198525" cy="399100"/>
            </a:xfrm>
            <a:custGeom>
              <a:rect b="b" l="l" r="r" t="t"/>
              <a:pathLst>
                <a:path extrusionOk="0" h="15964" w="7941">
                  <a:moveTo>
                    <a:pt x="33" y="0"/>
                  </a:moveTo>
                  <a:cubicBezTo>
                    <a:pt x="19" y="0"/>
                    <a:pt x="1" y="32"/>
                    <a:pt x="26" y="32"/>
                  </a:cubicBezTo>
                  <a:cubicBezTo>
                    <a:pt x="1019" y="579"/>
                    <a:pt x="1797" y="1458"/>
                    <a:pt x="2344" y="2437"/>
                  </a:cubicBezTo>
                  <a:cubicBezTo>
                    <a:pt x="2963" y="3546"/>
                    <a:pt x="3295" y="4785"/>
                    <a:pt x="3525" y="6023"/>
                  </a:cubicBezTo>
                  <a:cubicBezTo>
                    <a:pt x="3986" y="8529"/>
                    <a:pt x="4029" y="11207"/>
                    <a:pt x="5325" y="13468"/>
                  </a:cubicBezTo>
                  <a:cubicBezTo>
                    <a:pt x="5930" y="14520"/>
                    <a:pt x="6794" y="15441"/>
                    <a:pt x="7889" y="15960"/>
                  </a:cubicBezTo>
                  <a:cubicBezTo>
                    <a:pt x="7894" y="15963"/>
                    <a:pt x="7900" y="15964"/>
                    <a:pt x="7905" y="15964"/>
                  </a:cubicBezTo>
                  <a:cubicBezTo>
                    <a:pt x="7926" y="15964"/>
                    <a:pt x="7941" y="15943"/>
                    <a:pt x="7918" y="15931"/>
                  </a:cubicBezTo>
                  <a:cubicBezTo>
                    <a:pt x="6909" y="15456"/>
                    <a:pt x="6103" y="14635"/>
                    <a:pt x="5512" y="13684"/>
                  </a:cubicBezTo>
                  <a:cubicBezTo>
                    <a:pt x="4850" y="12633"/>
                    <a:pt x="4476" y="11423"/>
                    <a:pt x="4231" y="10199"/>
                  </a:cubicBezTo>
                  <a:cubicBezTo>
                    <a:pt x="3712" y="7679"/>
                    <a:pt x="3712" y="5001"/>
                    <a:pt x="2517" y="2668"/>
                  </a:cubicBezTo>
                  <a:cubicBezTo>
                    <a:pt x="1955" y="1573"/>
                    <a:pt x="1135" y="594"/>
                    <a:pt x="40" y="3"/>
                  </a:cubicBezTo>
                  <a:cubicBezTo>
                    <a:pt x="38" y="1"/>
                    <a:pt x="36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2132250" y="3371600"/>
              <a:ext cx="178125" cy="401050"/>
            </a:xfrm>
            <a:custGeom>
              <a:rect b="b" l="l" r="r" t="t"/>
              <a:pathLst>
                <a:path extrusionOk="0" h="16042" w="7125">
                  <a:moveTo>
                    <a:pt x="43" y="1"/>
                  </a:moveTo>
                  <a:cubicBezTo>
                    <a:pt x="14" y="1"/>
                    <a:pt x="0" y="44"/>
                    <a:pt x="29" y="44"/>
                  </a:cubicBezTo>
                  <a:cubicBezTo>
                    <a:pt x="2160" y="793"/>
                    <a:pt x="3917" y="2492"/>
                    <a:pt x="4709" y="4609"/>
                  </a:cubicBezTo>
                  <a:cubicBezTo>
                    <a:pt x="5645" y="7101"/>
                    <a:pt x="5242" y="9823"/>
                    <a:pt x="5645" y="12400"/>
                  </a:cubicBezTo>
                  <a:cubicBezTo>
                    <a:pt x="5847" y="13696"/>
                    <a:pt x="6250" y="14993"/>
                    <a:pt x="7086" y="16029"/>
                  </a:cubicBezTo>
                  <a:cubicBezTo>
                    <a:pt x="7090" y="16038"/>
                    <a:pt x="7095" y="16041"/>
                    <a:pt x="7100" y="16041"/>
                  </a:cubicBezTo>
                  <a:cubicBezTo>
                    <a:pt x="7113" y="16041"/>
                    <a:pt x="7124" y="16021"/>
                    <a:pt x="7114" y="16001"/>
                  </a:cubicBezTo>
                  <a:cubicBezTo>
                    <a:pt x="5501" y="13970"/>
                    <a:pt x="5530" y="11234"/>
                    <a:pt x="5429" y="8771"/>
                  </a:cubicBezTo>
                  <a:cubicBezTo>
                    <a:pt x="5372" y="7432"/>
                    <a:pt x="5271" y="6064"/>
                    <a:pt x="4825" y="4782"/>
                  </a:cubicBezTo>
                  <a:cubicBezTo>
                    <a:pt x="4464" y="3731"/>
                    <a:pt x="3874" y="2780"/>
                    <a:pt x="3111" y="1988"/>
                  </a:cubicBezTo>
                  <a:cubicBezTo>
                    <a:pt x="2261" y="1095"/>
                    <a:pt x="1210" y="404"/>
                    <a:pt x="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2212600" y="3390600"/>
              <a:ext cx="96675" cy="382850"/>
            </a:xfrm>
            <a:custGeom>
              <a:rect b="b" l="l" r="r" t="t"/>
              <a:pathLst>
                <a:path extrusionOk="0" h="15314" w="3867">
                  <a:moveTo>
                    <a:pt x="31" y="0"/>
                  </a:moveTo>
                  <a:cubicBezTo>
                    <a:pt x="17" y="0"/>
                    <a:pt x="0" y="21"/>
                    <a:pt x="12" y="33"/>
                  </a:cubicBezTo>
                  <a:cubicBezTo>
                    <a:pt x="1466" y="1358"/>
                    <a:pt x="2532" y="3100"/>
                    <a:pt x="3051" y="5016"/>
                  </a:cubicBezTo>
                  <a:cubicBezTo>
                    <a:pt x="3627" y="7162"/>
                    <a:pt x="3497" y="9408"/>
                    <a:pt x="3511" y="11612"/>
                  </a:cubicBezTo>
                  <a:cubicBezTo>
                    <a:pt x="3526" y="12836"/>
                    <a:pt x="3583" y="14074"/>
                    <a:pt x="3814" y="15298"/>
                  </a:cubicBezTo>
                  <a:cubicBezTo>
                    <a:pt x="3819" y="15309"/>
                    <a:pt x="3829" y="15314"/>
                    <a:pt x="3838" y="15314"/>
                  </a:cubicBezTo>
                  <a:cubicBezTo>
                    <a:pt x="3853" y="15314"/>
                    <a:pt x="3866" y="15302"/>
                    <a:pt x="3857" y="15284"/>
                  </a:cubicBezTo>
                  <a:cubicBezTo>
                    <a:pt x="3425" y="13066"/>
                    <a:pt x="3612" y="10805"/>
                    <a:pt x="3540" y="8573"/>
                  </a:cubicBezTo>
                  <a:cubicBezTo>
                    <a:pt x="3511" y="7464"/>
                    <a:pt x="3425" y="6355"/>
                    <a:pt x="3166" y="5289"/>
                  </a:cubicBezTo>
                  <a:cubicBezTo>
                    <a:pt x="2935" y="4325"/>
                    <a:pt x="2575" y="3403"/>
                    <a:pt x="2086" y="2553"/>
                  </a:cubicBezTo>
                  <a:cubicBezTo>
                    <a:pt x="1539" y="1603"/>
                    <a:pt x="847" y="739"/>
                    <a:pt x="41" y="4"/>
                  </a:cubicBezTo>
                  <a:cubicBezTo>
                    <a:pt x="38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2309825" y="3305775"/>
              <a:ext cx="59950" cy="468150"/>
            </a:xfrm>
            <a:custGeom>
              <a:rect b="b" l="l" r="r" t="t"/>
              <a:pathLst>
                <a:path extrusionOk="0" h="18726" w="2398">
                  <a:moveTo>
                    <a:pt x="2363" y="1"/>
                  </a:moveTo>
                  <a:cubicBezTo>
                    <a:pt x="2356" y="1"/>
                    <a:pt x="2349" y="4"/>
                    <a:pt x="2344" y="13"/>
                  </a:cubicBezTo>
                  <a:cubicBezTo>
                    <a:pt x="1221" y="2303"/>
                    <a:pt x="1192" y="4909"/>
                    <a:pt x="1336" y="7401"/>
                  </a:cubicBezTo>
                  <a:cubicBezTo>
                    <a:pt x="1423" y="8769"/>
                    <a:pt x="1567" y="10151"/>
                    <a:pt x="1581" y="11534"/>
                  </a:cubicBezTo>
                  <a:cubicBezTo>
                    <a:pt x="1610" y="12729"/>
                    <a:pt x="1552" y="13968"/>
                    <a:pt x="1365" y="15163"/>
                  </a:cubicBezTo>
                  <a:cubicBezTo>
                    <a:pt x="1178" y="16416"/>
                    <a:pt x="789" y="17669"/>
                    <a:pt x="11" y="18691"/>
                  </a:cubicBezTo>
                  <a:cubicBezTo>
                    <a:pt x="1" y="18712"/>
                    <a:pt x="21" y="18726"/>
                    <a:pt x="38" y="18726"/>
                  </a:cubicBezTo>
                  <a:cubicBezTo>
                    <a:pt x="45" y="18726"/>
                    <a:pt x="51" y="18724"/>
                    <a:pt x="55" y="18720"/>
                  </a:cubicBezTo>
                  <a:cubicBezTo>
                    <a:pt x="731" y="17813"/>
                    <a:pt x="1120" y="16733"/>
                    <a:pt x="1336" y="15638"/>
                  </a:cubicBezTo>
                  <a:cubicBezTo>
                    <a:pt x="1552" y="14515"/>
                    <a:pt x="1610" y="13348"/>
                    <a:pt x="1624" y="12196"/>
                  </a:cubicBezTo>
                  <a:cubicBezTo>
                    <a:pt x="1667" y="9503"/>
                    <a:pt x="1178" y="6839"/>
                    <a:pt x="1365" y="4146"/>
                  </a:cubicBezTo>
                  <a:cubicBezTo>
                    <a:pt x="1466" y="2735"/>
                    <a:pt x="1754" y="1309"/>
                    <a:pt x="2388" y="27"/>
                  </a:cubicBezTo>
                  <a:cubicBezTo>
                    <a:pt x="2397" y="17"/>
                    <a:pt x="2380" y="1"/>
                    <a:pt x="2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2315500" y="3304700"/>
              <a:ext cx="54900" cy="341450"/>
            </a:xfrm>
            <a:custGeom>
              <a:rect b="b" l="l" r="r" t="t"/>
              <a:pathLst>
                <a:path extrusionOk="0" h="13658" w="2196">
                  <a:moveTo>
                    <a:pt x="2164" y="1"/>
                  </a:moveTo>
                  <a:cubicBezTo>
                    <a:pt x="2157" y="1"/>
                    <a:pt x="2150" y="4"/>
                    <a:pt x="2146" y="13"/>
                  </a:cubicBezTo>
                  <a:cubicBezTo>
                    <a:pt x="1052" y="1294"/>
                    <a:pt x="576" y="2965"/>
                    <a:pt x="389" y="4607"/>
                  </a:cubicBezTo>
                  <a:cubicBezTo>
                    <a:pt x="274" y="5557"/>
                    <a:pt x="245" y="6508"/>
                    <a:pt x="231" y="7458"/>
                  </a:cubicBezTo>
                  <a:cubicBezTo>
                    <a:pt x="202" y="8423"/>
                    <a:pt x="159" y="9402"/>
                    <a:pt x="116" y="10367"/>
                  </a:cubicBezTo>
                  <a:cubicBezTo>
                    <a:pt x="72" y="11462"/>
                    <a:pt x="29" y="12556"/>
                    <a:pt x="0" y="13636"/>
                  </a:cubicBezTo>
                  <a:cubicBezTo>
                    <a:pt x="0" y="13651"/>
                    <a:pt x="11" y="13658"/>
                    <a:pt x="22" y="13658"/>
                  </a:cubicBezTo>
                  <a:cubicBezTo>
                    <a:pt x="33" y="13658"/>
                    <a:pt x="44" y="13651"/>
                    <a:pt x="44" y="13636"/>
                  </a:cubicBezTo>
                  <a:cubicBezTo>
                    <a:pt x="87" y="11735"/>
                    <a:pt x="202" y="9820"/>
                    <a:pt x="260" y="7919"/>
                  </a:cubicBezTo>
                  <a:cubicBezTo>
                    <a:pt x="317" y="6104"/>
                    <a:pt x="303" y="4247"/>
                    <a:pt x="864" y="2490"/>
                  </a:cubicBezTo>
                  <a:cubicBezTo>
                    <a:pt x="1152" y="1597"/>
                    <a:pt x="1570" y="747"/>
                    <a:pt x="2175" y="41"/>
                  </a:cubicBezTo>
                  <a:cubicBezTo>
                    <a:pt x="2195" y="21"/>
                    <a:pt x="2180" y="1"/>
                    <a:pt x="2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2195775" y="3354075"/>
              <a:ext cx="74275" cy="90225"/>
            </a:xfrm>
            <a:custGeom>
              <a:rect b="b" l="l" r="r" t="t"/>
              <a:pathLst>
                <a:path extrusionOk="0" h="3609" w="2971">
                  <a:moveTo>
                    <a:pt x="25" y="1"/>
                  </a:moveTo>
                  <a:cubicBezTo>
                    <a:pt x="12" y="1"/>
                    <a:pt x="1" y="29"/>
                    <a:pt x="23" y="39"/>
                  </a:cubicBezTo>
                  <a:cubicBezTo>
                    <a:pt x="1261" y="961"/>
                    <a:pt x="2269" y="2200"/>
                    <a:pt x="2932" y="3597"/>
                  </a:cubicBezTo>
                  <a:cubicBezTo>
                    <a:pt x="2936" y="3605"/>
                    <a:pt x="2942" y="3609"/>
                    <a:pt x="2947" y="3609"/>
                  </a:cubicBezTo>
                  <a:cubicBezTo>
                    <a:pt x="2960" y="3609"/>
                    <a:pt x="2970" y="3592"/>
                    <a:pt x="2960" y="3582"/>
                  </a:cubicBezTo>
                  <a:cubicBezTo>
                    <a:pt x="2298" y="2171"/>
                    <a:pt x="1290" y="932"/>
                    <a:pt x="37" y="11"/>
                  </a:cubicBezTo>
                  <a:cubicBezTo>
                    <a:pt x="33" y="4"/>
                    <a:pt x="29" y="1"/>
                    <a:pt x="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2238150" y="3360000"/>
              <a:ext cx="41550" cy="78425"/>
            </a:xfrm>
            <a:custGeom>
              <a:rect b="b" l="l" r="r" t="t"/>
              <a:pathLst>
                <a:path extrusionOk="0" h="3137" w="1662">
                  <a:moveTo>
                    <a:pt x="39" y="0"/>
                  </a:moveTo>
                  <a:cubicBezTo>
                    <a:pt x="17" y="0"/>
                    <a:pt x="1" y="21"/>
                    <a:pt x="12" y="33"/>
                  </a:cubicBezTo>
                  <a:cubicBezTo>
                    <a:pt x="733" y="955"/>
                    <a:pt x="1481" y="1919"/>
                    <a:pt x="1611" y="3115"/>
                  </a:cubicBezTo>
                  <a:cubicBezTo>
                    <a:pt x="1618" y="3129"/>
                    <a:pt x="1633" y="3136"/>
                    <a:pt x="1643" y="3136"/>
                  </a:cubicBezTo>
                  <a:cubicBezTo>
                    <a:pt x="1654" y="3136"/>
                    <a:pt x="1661" y="3129"/>
                    <a:pt x="1654" y="3115"/>
                  </a:cubicBezTo>
                  <a:cubicBezTo>
                    <a:pt x="1525" y="1905"/>
                    <a:pt x="776" y="926"/>
                    <a:pt x="56" y="4"/>
                  </a:cubicBezTo>
                  <a:cubicBezTo>
                    <a:pt x="50" y="1"/>
                    <a:pt x="45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2341125" y="3408650"/>
              <a:ext cx="78300" cy="350475"/>
            </a:xfrm>
            <a:custGeom>
              <a:rect b="b" l="l" r="r" t="t"/>
              <a:pathLst>
                <a:path extrusionOk="0" h="14019" w="3132">
                  <a:moveTo>
                    <a:pt x="3104" y="1"/>
                  </a:moveTo>
                  <a:cubicBezTo>
                    <a:pt x="3095" y="1"/>
                    <a:pt x="3085" y="6"/>
                    <a:pt x="3080" y="17"/>
                  </a:cubicBezTo>
                  <a:cubicBezTo>
                    <a:pt x="2648" y="1946"/>
                    <a:pt x="2619" y="3919"/>
                    <a:pt x="2518" y="5878"/>
                  </a:cubicBezTo>
                  <a:cubicBezTo>
                    <a:pt x="2432" y="7764"/>
                    <a:pt x="2259" y="9694"/>
                    <a:pt x="1553" y="11466"/>
                  </a:cubicBezTo>
                  <a:cubicBezTo>
                    <a:pt x="1179" y="12387"/>
                    <a:pt x="675" y="13251"/>
                    <a:pt x="12" y="13971"/>
                  </a:cubicBezTo>
                  <a:cubicBezTo>
                    <a:pt x="0" y="13995"/>
                    <a:pt x="18" y="14018"/>
                    <a:pt x="32" y="14018"/>
                  </a:cubicBezTo>
                  <a:cubicBezTo>
                    <a:pt x="35" y="14018"/>
                    <a:pt x="38" y="14017"/>
                    <a:pt x="41" y="14015"/>
                  </a:cubicBezTo>
                  <a:cubicBezTo>
                    <a:pt x="1222" y="12718"/>
                    <a:pt x="1870" y="11062"/>
                    <a:pt x="2201" y="9377"/>
                  </a:cubicBezTo>
                  <a:cubicBezTo>
                    <a:pt x="2576" y="7419"/>
                    <a:pt x="2561" y="5403"/>
                    <a:pt x="2691" y="3415"/>
                  </a:cubicBezTo>
                  <a:cubicBezTo>
                    <a:pt x="2748" y="2278"/>
                    <a:pt x="2864" y="1140"/>
                    <a:pt x="3123" y="31"/>
                  </a:cubicBezTo>
                  <a:cubicBezTo>
                    <a:pt x="3132" y="13"/>
                    <a:pt x="3119" y="1"/>
                    <a:pt x="3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2386775" y="3407950"/>
              <a:ext cx="30850" cy="158275"/>
            </a:xfrm>
            <a:custGeom>
              <a:rect b="b" l="l" r="r" t="t"/>
              <a:pathLst>
                <a:path extrusionOk="0" h="6331" w="1234">
                  <a:moveTo>
                    <a:pt x="1206" y="0"/>
                  </a:moveTo>
                  <a:cubicBezTo>
                    <a:pt x="1197" y="0"/>
                    <a:pt x="1187" y="5"/>
                    <a:pt x="1182" y="16"/>
                  </a:cubicBezTo>
                  <a:cubicBezTo>
                    <a:pt x="692" y="1600"/>
                    <a:pt x="289" y="3227"/>
                    <a:pt x="102" y="4883"/>
                  </a:cubicBezTo>
                  <a:cubicBezTo>
                    <a:pt x="44" y="5359"/>
                    <a:pt x="15" y="5834"/>
                    <a:pt x="1" y="6309"/>
                  </a:cubicBezTo>
                  <a:cubicBezTo>
                    <a:pt x="1" y="6324"/>
                    <a:pt x="12" y="6331"/>
                    <a:pt x="22" y="6331"/>
                  </a:cubicBezTo>
                  <a:cubicBezTo>
                    <a:pt x="33" y="6331"/>
                    <a:pt x="44" y="6324"/>
                    <a:pt x="44" y="6309"/>
                  </a:cubicBezTo>
                  <a:cubicBezTo>
                    <a:pt x="87" y="4639"/>
                    <a:pt x="404" y="2982"/>
                    <a:pt x="836" y="1384"/>
                  </a:cubicBezTo>
                  <a:cubicBezTo>
                    <a:pt x="966" y="923"/>
                    <a:pt x="1095" y="477"/>
                    <a:pt x="1225" y="30"/>
                  </a:cubicBezTo>
                  <a:cubicBezTo>
                    <a:pt x="1234" y="12"/>
                    <a:pt x="1221" y="0"/>
                    <a:pt x="1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2444125" y="3345550"/>
              <a:ext cx="346900" cy="247075"/>
            </a:xfrm>
            <a:custGeom>
              <a:rect b="b" l="l" r="r" t="t"/>
              <a:pathLst>
                <a:path extrusionOk="0" h="9883" w="13876">
                  <a:moveTo>
                    <a:pt x="13838" y="0"/>
                  </a:moveTo>
                  <a:cubicBezTo>
                    <a:pt x="13832" y="0"/>
                    <a:pt x="13826" y="2"/>
                    <a:pt x="13822" y="6"/>
                  </a:cubicBezTo>
                  <a:cubicBezTo>
                    <a:pt x="12727" y="2051"/>
                    <a:pt x="10524" y="3059"/>
                    <a:pt x="8479" y="3894"/>
                  </a:cubicBezTo>
                  <a:cubicBezTo>
                    <a:pt x="7384" y="4341"/>
                    <a:pt x="6290" y="4773"/>
                    <a:pt x="5267" y="5349"/>
                  </a:cubicBezTo>
                  <a:cubicBezTo>
                    <a:pt x="4317" y="5882"/>
                    <a:pt x="3410" y="6487"/>
                    <a:pt x="2589" y="7192"/>
                  </a:cubicBezTo>
                  <a:cubicBezTo>
                    <a:pt x="1638" y="7984"/>
                    <a:pt x="774" y="8863"/>
                    <a:pt x="11" y="9842"/>
                  </a:cubicBezTo>
                  <a:cubicBezTo>
                    <a:pt x="1" y="9862"/>
                    <a:pt x="12" y="9883"/>
                    <a:pt x="25" y="9883"/>
                  </a:cubicBezTo>
                  <a:cubicBezTo>
                    <a:pt x="30" y="9883"/>
                    <a:pt x="36" y="9879"/>
                    <a:pt x="40" y="9871"/>
                  </a:cubicBezTo>
                  <a:cubicBezTo>
                    <a:pt x="1408" y="8128"/>
                    <a:pt x="3107" y="6645"/>
                    <a:pt x="5023" y="5536"/>
                  </a:cubicBezTo>
                  <a:cubicBezTo>
                    <a:pt x="6074" y="4931"/>
                    <a:pt x="7183" y="4470"/>
                    <a:pt x="8306" y="4010"/>
                  </a:cubicBezTo>
                  <a:cubicBezTo>
                    <a:pt x="9372" y="3578"/>
                    <a:pt x="10452" y="3131"/>
                    <a:pt x="11431" y="2512"/>
                  </a:cubicBezTo>
                  <a:cubicBezTo>
                    <a:pt x="12425" y="1878"/>
                    <a:pt x="13303" y="1072"/>
                    <a:pt x="13865" y="35"/>
                  </a:cubicBezTo>
                  <a:cubicBezTo>
                    <a:pt x="13876" y="14"/>
                    <a:pt x="13855" y="0"/>
                    <a:pt x="13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2441600" y="3353375"/>
              <a:ext cx="340875" cy="236500"/>
            </a:xfrm>
            <a:custGeom>
              <a:rect b="b" l="l" r="r" t="t"/>
              <a:pathLst>
                <a:path extrusionOk="0" h="9460" w="13635">
                  <a:moveTo>
                    <a:pt x="13608" y="0"/>
                  </a:moveTo>
                  <a:cubicBezTo>
                    <a:pt x="13599" y="0"/>
                    <a:pt x="13592" y="4"/>
                    <a:pt x="13592" y="10"/>
                  </a:cubicBezTo>
                  <a:cubicBezTo>
                    <a:pt x="13361" y="1032"/>
                    <a:pt x="12641" y="1824"/>
                    <a:pt x="11835" y="2458"/>
                  </a:cubicBezTo>
                  <a:cubicBezTo>
                    <a:pt x="11403" y="2789"/>
                    <a:pt x="10942" y="3106"/>
                    <a:pt x="10495" y="3409"/>
                  </a:cubicBezTo>
                  <a:cubicBezTo>
                    <a:pt x="10034" y="3725"/>
                    <a:pt x="9559" y="4028"/>
                    <a:pt x="9098" y="4330"/>
                  </a:cubicBezTo>
                  <a:cubicBezTo>
                    <a:pt x="7241" y="5525"/>
                    <a:pt x="5325" y="6649"/>
                    <a:pt x="3381" y="7700"/>
                  </a:cubicBezTo>
                  <a:cubicBezTo>
                    <a:pt x="2272" y="8305"/>
                    <a:pt x="1149" y="8867"/>
                    <a:pt x="26" y="9414"/>
                  </a:cubicBezTo>
                  <a:cubicBezTo>
                    <a:pt x="1" y="9426"/>
                    <a:pt x="19" y="9460"/>
                    <a:pt x="33" y="9460"/>
                  </a:cubicBezTo>
                  <a:cubicBezTo>
                    <a:pt x="36" y="9460"/>
                    <a:pt x="38" y="9459"/>
                    <a:pt x="40" y="9457"/>
                  </a:cubicBezTo>
                  <a:cubicBezTo>
                    <a:pt x="2085" y="8478"/>
                    <a:pt x="4072" y="7412"/>
                    <a:pt x="6017" y="6274"/>
                  </a:cubicBezTo>
                  <a:cubicBezTo>
                    <a:pt x="6996" y="5698"/>
                    <a:pt x="7961" y="5108"/>
                    <a:pt x="8897" y="4503"/>
                  </a:cubicBezTo>
                  <a:cubicBezTo>
                    <a:pt x="9833" y="3913"/>
                    <a:pt x="10783" y="3308"/>
                    <a:pt x="11676" y="2645"/>
                  </a:cubicBezTo>
                  <a:cubicBezTo>
                    <a:pt x="12555" y="1968"/>
                    <a:pt x="13376" y="1133"/>
                    <a:pt x="13635" y="24"/>
                  </a:cubicBezTo>
                  <a:cubicBezTo>
                    <a:pt x="13635" y="7"/>
                    <a:pt x="13620" y="0"/>
                    <a:pt x="13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2452300" y="3137050"/>
              <a:ext cx="20550" cy="368550"/>
            </a:xfrm>
            <a:custGeom>
              <a:rect b="b" l="l" r="r" t="t"/>
              <a:pathLst>
                <a:path extrusionOk="0" h="14742" w="822">
                  <a:moveTo>
                    <a:pt x="22" y="1"/>
                  </a:moveTo>
                  <a:cubicBezTo>
                    <a:pt x="12" y="1"/>
                    <a:pt x="1" y="8"/>
                    <a:pt x="1" y="22"/>
                  </a:cubicBezTo>
                  <a:cubicBezTo>
                    <a:pt x="73" y="1937"/>
                    <a:pt x="159" y="3867"/>
                    <a:pt x="231" y="5797"/>
                  </a:cubicBezTo>
                  <a:cubicBezTo>
                    <a:pt x="303" y="7712"/>
                    <a:pt x="361" y="9628"/>
                    <a:pt x="476" y="11543"/>
                  </a:cubicBezTo>
                  <a:cubicBezTo>
                    <a:pt x="548" y="12609"/>
                    <a:pt x="634" y="13674"/>
                    <a:pt x="778" y="14726"/>
                  </a:cubicBezTo>
                  <a:cubicBezTo>
                    <a:pt x="778" y="14737"/>
                    <a:pt x="785" y="14741"/>
                    <a:pt x="793" y="14741"/>
                  </a:cubicBezTo>
                  <a:cubicBezTo>
                    <a:pt x="805" y="14741"/>
                    <a:pt x="822" y="14729"/>
                    <a:pt x="822" y="14711"/>
                  </a:cubicBezTo>
                  <a:cubicBezTo>
                    <a:pt x="562" y="12825"/>
                    <a:pt x="476" y="10909"/>
                    <a:pt x="404" y="9008"/>
                  </a:cubicBezTo>
                  <a:lnTo>
                    <a:pt x="174" y="3262"/>
                  </a:lnTo>
                  <a:lnTo>
                    <a:pt x="44" y="22"/>
                  </a:lnTo>
                  <a:cubicBezTo>
                    <a:pt x="44" y="8"/>
                    <a:pt x="33" y="1"/>
                    <a:pt x="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2521975" y="3070675"/>
              <a:ext cx="111350" cy="272750"/>
            </a:xfrm>
            <a:custGeom>
              <a:rect b="b" l="l" r="r" t="t"/>
              <a:pathLst>
                <a:path extrusionOk="0" h="10910" w="4454">
                  <a:moveTo>
                    <a:pt x="4418" y="1"/>
                  </a:moveTo>
                  <a:cubicBezTo>
                    <a:pt x="4411" y="1"/>
                    <a:pt x="4404" y="4"/>
                    <a:pt x="4400" y="13"/>
                  </a:cubicBezTo>
                  <a:cubicBezTo>
                    <a:pt x="3594" y="1439"/>
                    <a:pt x="3507" y="3109"/>
                    <a:pt x="3306" y="4708"/>
                  </a:cubicBezTo>
                  <a:cubicBezTo>
                    <a:pt x="3205" y="5529"/>
                    <a:pt x="3046" y="6364"/>
                    <a:pt x="2758" y="7141"/>
                  </a:cubicBezTo>
                  <a:cubicBezTo>
                    <a:pt x="2513" y="7833"/>
                    <a:pt x="2168" y="8481"/>
                    <a:pt x="1750" y="9071"/>
                  </a:cubicBezTo>
                  <a:cubicBezTo>
                    <a:pt x="1261" y="9763"/>
                    <a:pt x="685" y="10367"/>
                    <a:pt x="22" y="10871"/>
                  </a:cubicBezTo>
                  <a:cubicBezTo>
                    <a:pt x="0" y="10882"/>
                    <a:pt x="12" y="10910"/>
                    <a:pt x="25" y="10910"/>
                  </a:cubicBezTo>
                  <a:cubicBezTo>
                    <a:pt x="29" y="10910"/>
                    <a:pt x="33" y="10907"/>
                    <a:pt x="36" y="10900"/>
                  </a:cubicBezTo>
                  <a:cubicBezTo>
                    <a:pt x="1189" y="10036"/>
                    <a:pt x="2096" y="8855"/>
                    <a:pt x="2657" y="7530"/>
                  </a:cubicBezTo>
                  <a:cubicBezTo>
                    <a:pt x="2974" y="6796"/>
                    <a:pt x="3162" y="6033"/>
                    <a:pt x="3277" y="5241"/>
                  </a:cubicBezTo>
                  <a:cubicBezTo>
                    <a:pt x="3406" y="4391"/>
                    <a:pt x="3464" y="3527"/>
                    <a:pt x="3608" y="2677"/>
                  </a:cubicBezTo>
                  <a:cubicBezTo>
                    <a:pt x="3752" y="1755"/>
                    <a:pt x="3982" y="848"/>
                    <a:pt x="4443" y="42"/>
                  </a:cubicBezTo>
                  <a:cubicBezTo>
                    <a:pt x="4453" y="21"/>
                    <a:pt x="4435" y="1"/>
                    <a:pt x="4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2521175" y="3072125"/>
              <a:ext cx="115025" cy="271375"/>
            </a:xfrm>
            <a:custGeom>
              <a:rect b="b" l="l" r="r" t="t"/>
              <a:pathLst>
                <a:path extrusionOk="0" h="10855" w="4601">
                  <a:moveTo>
                    <a:pt x="4577" y="1"/>
                  </a:moveTo>
                  <a:cubicBezTo>
                    <a:pt x="4571" y="1"/>
                    <a:pt x="4566" y="4"/>
                    <a:pt x="4562" y="13"/>
                  </a:cubicBezTo>
                  <a:cubicBezTo>
                    <a:pt x="3438" y="949"/>
                    <a:pt x="2545" y="2144"/>
                    <a:pt x="1941" y="3469"/>
                  </a:cubicBezTo>
                  <a:cubicBezTo>
                    <a:pt x="1638" y="4160"/>
                    <a:pt x="1422" y="4895"/>
                    <a:pt x="1278" y="5629"/>
                  </a:cubicBezTo>
                  <a:cubicBezTo>
                    <a:pt x="1120" y="6493"/>
                    <a:pt x="1033" y="7357"/>
                    <a:pt x="889" y="8207"/>
                  </a:cubicBezTo>
                  <a:cubicBezTo>
                    <a:pt x="731" y="9114"/>
                    <a:pt x="486" y="10021"/>
                    <a:pt x="11" y="10828"/>
                  </a:cubicBezTo>
                  <a:cubicBezTo>
                    <a:pt x="1" y="10838"/>
                    <a:pt x="18" y="10855"/>
                    <a:pt x="35" y="10855"/>
                  </a:cubicBezTo>
                  <a:cubicBezTo>
                    <a:pt x="42" y="10855"/>
                    <a:pt x="50" y="10851"/>
                    <a:pt x="54" y="10842"/>
                  </a:cubicBezTo>
                  <a:cubicBezTo>
                    <a:pt x="918" y="9416"/>
                    <a:pt x="990" y="7703"/>
                    <a:pt x="1249" y="6090"/>
                  </a:cubicBezTo>
                  <a:cubicBezTo>
                    <a:pt x="1365" y="5312"/>
                    <a:pt x="1552" y="4549"/>
                    <a:pt x="1854" y="3814"/>
                  </a:cubicBezTo>
                  <a:cubicBezTo>
                    <a:pt x="2128" y="3123"/>
                    <a:pt x="2488" y="2475"/>
                    <a:pt x="2906" y="1870"/>
                  </a:cubicBezTo>
                  <a:cubicBezTo>
                    <a:pt x="3381" y="1193"/>
                    <a:pt x="3957" y="574"/>
                    <a:pt x="4590" y="41"/>
                  </a:cubicBezTo>
                  <a:cubicBezTo>
                    <a:pt x="4601" y="21"/>
                    <a:pt x="4589" y="1"/>
                    <a:pt x="45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2543850" y="3146650"/>
              <a:ext cx="118625" cy="191225"/>
            </a:xfrm>
            <a:custGeom>
              <a:rect b="b" l="l" r="r" t="t"/>
              <a:pathLst>
                <a:path extrusionOk="0" h="7649" w="4745">
                  <a:moveTo>
                    <a:pt x="4717" y="0"/>
                  </a:moveTo>
                  <a:cubicBezTo>
                    <a:pt x="4709" y="0"/>
                    <a:pt x="4700" y="4"/>
                    <a:pt x="4692" y="13"/>
                  </a:cubicBezTo>
                  <a:cubicBezTo>
                    <a:pt x="3986" y="963"/>
                    <a:pt x="3698" y="2130"/>
                    <a:pt x="3381" y="3267"/>
                  </a:cubicBezTo>
                  <a:cubicBezTo>
                    <a:pt x="3223" y="3843"/>
                    <a:pt x="3035" y="4419"/>
                    <a:pt x="2791" y="4967"/>
                  </a:cubicBezTo>
                  <a:cubicBezTo>
                    <a:pt x="2531" y="5528"/>
                    <a:pt x="2200" y="6032"/>
                    <a:pt x="1768" y="6464"/>
                  </a:cubicBezTo>
                  <a:cubicBezTo>
                    <a:pt x="1278" y="6954"/>
                    <a:pt x="688" y="7343"/>
                    <a:pt x="26" y="7602"/>
                  </a:cubicBezTo>
                  <a:cubicBezTo>
                    <a:pt x="1" y="7614"/>
                    <a:pt x="8" y="7648"/>
                    <a:pt x="29" y="7648"/>
                  </a:cubicBezTo>
                  <a:cubicBezTo>
                    <a:pt x="32" y="7648"/>
                    <a:pt x="36" y="7647"/>
                    <a:pt x="40" y="7645"/>
                  </a:cubicBezTo>
                  <a:cubicBezTo>
                    <a:pt x="1163" y="7213"/>
                    <a:pt x="2099" y="6378"/>
                    <a:pt x="2661" y="5327"/>
                  </a:cubicBezTo>
                  <a:cubicBezTo>
                    <a:pt x="3237" y="4247"/>
                    <a:pt x="3453" y="3022"/>
                    <a:pt x="3827" y="1870"/>
                  </a:cubicBezTo>
                  <a:cubicBezTo>
                    <a:pt x="4043" y="1222"/>
                    <a:pt x="4317" y="589"/>
                    <a:pt x="4735" y="27"/>
                  </a:cubicBezTo>
                  <a:cubicBezTo>
                    <a:pt x="4745" y="17"/>
                    <a:pt x="4734" y="0"/>
                    <a:pt x="4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2488800" y="3082050"/>
              <a:ext cx="34000" cy="256750"/>
            </a:xfrm>
            <a:custGeom>
              <a:rect b="b" l="l" r="r" t="t"/>
              <a:pathLst>
                <a:path extrusionOk="0" h="10270" w="1360">
                  <a:moveTo>
                    <a:pt x="42" y="0"/>
                  </a:moveTo>
                  <a:cubicBezTo>
                    <a:pt x="25" y="0"/>
                    <a:pt x="1" y="21"/>
                    <a:pt x="24" y="33"/>
                  </a:cubicBezTo>
                  <a:cubicBezTo>
                    <a:pt x="989" y="1027"/>
                    <a:pt x="1104" y="2525"/>
                    <a:pt x="960" y="3835"/>
                  </a:cubicBezTo>
                  <a:cubicBezTo>
                    <a:pt x="787" y="5318"/>
                    <a:pt x="312" y="6802"/>
                    <a:pt x="514" y="8314"/>
                  </a:cubicBezTo>
                  <a:cubicBezTo>
                    <a:pt x="615" y="9019"/>
                    <a:pt x="859" y="9711"/>
                    <a:pt x="1320" y="10258"/>
                  </a:cubicBezTo>
                  <a:cubicBezTo>
                    <a:pt x="1324" y="10266"/>
                    <a:pt x="1330" y="10270"/>
                    <a:pt x="1335" y="10270"/>
                  </a:cubicBezTo>
                  <a:cubicBezTo>
                    <a:pt x="1348" y="10270"/>
                    <a:pt x="1359" y="10250"/>
                    <a:pt x="1349" y="10229"/>
                  </a:cubicBezTo>
                  <a:cubicBezTo>
                    <a:pt x="427" y="9120"/>
                    <a:pt x="427" y="7579"/>
                    <a:pt x="615" y="6211"/>
                  </a:cubicBezTo>
                  <a:cubicBezTo>
                    <a:pt x="831" y="4771"/>
                    <a:pt x="1248" y="3331"/>
                    <a:pt x="960" y="1862"/>
                  </a:cubicBezTo>
                  <a:cubicBezTo>
                    <a:pt x="831" y="1171"/>
                    <a:pt x="543" y="508"/>
                    <a:pt x="53" y="4"/>
                  </a:cubicBezTo>
                  <a:cubicBezTo>
                    <a:pt x="50" y="2"/>
                    <a:pt x="46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2488675" y="3081775"/>
              <a:ext cx="2175" cy="2550"/>
            </a:xfrm>
            <a:custGeom>
              <a:rect b="b" l="l" r="r" t="t"/>
              <a:pathLst>
                <a:path extrusionOk="0" h="102" w="87">
                  <a:moveTo>
                    <a:pt x="15" y="1"/>
                  </a:moveTo>
                  <a:cubicBezTo>
                    <a:pt x="0" y="1"/>
                    <a:pt x="0" y="15"/>
                    <a:pt x="0" y="30"/>
                  </a:cubicBezTo>
                  <a:cubicBezTo>
                    <a:pt x="15" y="59"/>
                    <a:pt x="29" y="73"/>
                    <a:pt x="44" y="87"/>
                  </a:cubicBezTo>
                  <a:cubicBezTo>
                    <a:pt x="44" y="102"/>
                    <a:pt x="58" y="102"/>
                    <a:pt x="58" y="102"/>
                  </a:cubicBezTo>
                  <a:lnTo>
                    <a:pt x="72" y="102"/>
                  </a:lnTo>
                  <a:cubicBezTo>
                    <a:pt x="87" y="102"/>
                    <a:pt x="87" y="87"/>
                    <a:pt x="87" y="73"/>
                  </a:cubicBezTo>
                  <a:cubicBezTo>
                    <a:pt x="72" y="44"/>
                    <a:pt x="58" y="30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2492775" y="3086725"/>
              <a:ext cx="43800" cy="86000"/>
            </a:xfrm>
            <a:custGeom>
              <a:rect b="b" l="l" r="r" t="t"/>
              <a:pathLst>
                <a:path extrusionOk="0" h="3440" w="1752">
                  <a:moveTo>
                    <a:pt x="42" y="1"/>
                  </a:moveTo>
                  <a:cubicBezTo>
                    <a:pt x="24" y="1"/>
                    <a:pt x="0" y="22"/>
                    <a:pt x="24" y="33"/>
                  </a:cubicBezTo>
                  <a:cubicBezTo>
                    <a:pt x="945" y="941"/>
                    <a:pt x="1550" y="2136"/>
                    <a:pt x="1709" y="3418"/>
                  </a:cubicBezTo>
                  <a:cubicBezTo>
                    <a:pt x="1709" y="3432"/>
                    <a:pt x="1719" y="3439"/>
                    <a:pt x="1730" y="3439"/>
                  </a:cubicBezTo>
                  <a:cubicBezTo>
                    <a:pt x="1741" y="3439"/>
                    <a:pt x="1752" y="3432"/>
                    <a:pt x="1752" y="3418"/>
                  </a:cubicBezTo>
                  <a:cubicBezTo>
                    <a:pt x="1593" y="2136"/>
                    <a:pt x="988" y="912"/>
                    <a:pt x="52" y="5"/>
                  </a:cubicBezTo>
                  <a:cubicBezTo>
                    <a:pt x="50" y="2"/>
                    <a:pt x="46" y="1"/>
                    <a:pt x="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2308400" y="2980175"/>
              <a:ext cx="197475" cy="99900"/>
            </a:xfrm>
            <a:custGeom>
              <a:rect b="b" l="l" r="r" t="t"/>
              <a:pathLst>
                <a:path extrusionOk="0" h="3996" w="7899">
                  <a:moveTo>
                    <a:pt x="42" y="1"/>
                  </a:moveTo>
                  <a:cubicBezTo>
                    <a:pt x="18" y="1"/>
                    <a:pt x="0" y="35"/>
                    <a:pt x="25" y="47"/>
                  </a:cubicBezTo>
                  <a:cubicBezTo>
                    <a:pt x="1940" y="1314"/>
                    <a:pt x="3985" y="2409"/>
                    <a:pt x="6102" y="3302"/>
                  </a:cubicBezTo>
                  <a:cubicBezTo>
                    <a:pt x="6678" y="3546"/>
                    <a:pt x="7269" y="3777"/>
                    <a:pt x="7859" y="3993"/>
                  </a:cubicBezTo>
                  <a:cubicBezTo>
                    <a:pt x="7863" y="3995"/>
                    <a:pt x="7867" y="3996"/>
                    <a:pt x="7871" y="3996"/>
                  </a:cubicBezTo>
                  <a:cubicBezTo>
                    <a:pt x="7891" y="3996"/>
                    <a:pt x="7899" y="3962"/>
                    <a:pt x="7874" y="3950"/>
                  </a:cubicBezTo>
                  <a:cubicBezTo>
                    <a:pt x="5728" y="3172"/>
                    <a:pt x="3654" y="2193"/>
                    <a:pt x="1681" y="1041"/>
                  </a:cubicBezTo>
                  <a:cubicBezTo>
                    <a:pt x="1134" y="709"/>
                    <a:pt x="587" y="364"/>
                    <a:pt x="54" y="4"/>
                  </a:cubicBezTo>
                  <a:cubicBezTo>
                    <a:pt x="50" y="2"/>
                    <a:pt x="46" y="1"/>
                    <a:pt x="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2518200" y="2686650"/>
              <a:ext cx="191375" cy="341200"/>
            </a:xfrm>
            <a:custGeom>
              <a:rect b="b" l="l" r="r" t="t"/>
              <a:pathLst>
                <a:path extrusionOk="0" h="13648" w="7655">
                  <a:moveTo>
                    <a:pt x="7637" y="1"/>
                  </a:moveTo>
                  <a:cubicBezTo>
                    <a:pt x="7626" y="1"/>
                    <a:pt x="7611" y="8"/>
                    <a:pt x="7604" y="22"/>
                  </a:cubicBezTo>
                  <a:cubicBezTo>
                    <a:pt x="7258" y="2053"/>
                    <a:pt x="6092" y="3810"/>
                    <a:pt x="4825" y="5394"/>
                  </a:cubicBezTo>
                  <a:cubicBezTo>
                    <a:pt x="3514" y="7021"/>
                    <a:pt x="2045" y="8548"/>
                    <a:pt x="1080" y="10420"/>
                  </a:cubicBezTo>
                  <a:cubicBezTo>
                    <a:pt x="562" y="11428"/>
                    <a:pt x="159" y="12494"/>
                    <a:pt x="0" y="13617"/>
                  </a:cubicBezTo>
                  <a:cubicBezTo>
                    <a:pt x="0" y="13635"/>
                    <a:pt x="17" y="13647"/>
                    <a:pt x="29" y="13647"/>
                  </a:cubicBezTo>
                  <a:cubicBezTo>
                    <a:pt x="37" y="13647"/>
                    <a:pt x="43" y="13642"/>
                    <a:pt x="43" y="13631"/>
                  </a:cubicBezTo>
                  <a:cubicBezTo>
                    <a:pt x="331" y="11572"/>
                    <a:pt x="1397" y="9714"/>
                    <a:pt x="2664" y="8101"/>
                  </a:cubicBezTo>
                  <a:cubicBezTo>
                    <a:pt x="3946" y="6445"/>
                    <a:pt x="5430" y="4933"/>
                    <a:pt x="6481" y="3104"/>
                  </a:cubicBezTo>
                  <a:cubicBezTo>
                    <a:pt x="7028" y="2154"/>
                    <a:pt x="7460" y="1117"/>
                    <a:pt x="7647" y="22"/>
                  </a:cubicBezTo>
                  <a:cubicBezTo>
                    <a:pt x="7655" y="8"/>
                    <a:pt x="7647" y="1"/>
                    <a:pt x="7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2515775" y="2689175"/>
              <a:ext cx="192900" cy="342525"/>
            </a:xfrm>
            <a:custGeom>
              <a:rect b="b" l="l" r="r" t="t"/>
              <a:pathLst>
                <a:path extrusionOk="0" h="13701" w="7716">
                  <a:moveTo>
                    <a:pt x="7694" y="0"/>
                  </a:moveTo>
                  <a:cubicBezTo>
                    <a:pt x="7683" y="0"/>
                    <a:pt x="7672" y="8"/>
                    <a:pt x="7672" y="22"/>
                  </a:cubicBezTo>
                  <a:cubicBezTo>
                    <a:pt x="7485" y="2067"/>
                    <a:pt x="6578" y="3954"/>
                    <a:pt x="5469" y="5653"/>
                  </a:cubicBezTo>
                  <a:cubicBezTo>
                    <a:pt x="4331" y="7395"/>
                    <a:pt x="2963" y="8965"/>
                    <a:pt x="1768" y="10665"/>
                  </a:cubicBezTo>
                  <a:cubicBezTo>
                    <a:pt x="1105" y="11615"/>
                    <a:pt x="486" y="12609"/>
                    <a:pt x="11" y="13660"/>
                  </a:cubicBezTo>
                  <a:cubicBezTo>
                    <a:pt x="1" y="13680"/>
                    <a:pt x="12" y="13701"/>
                    <a:pt x="25" y="13701"/>
                  </a:cubicBezTo>
                  <a:cubicBezTo>
                    <a:pt x="30" y="13701"/>
                    <a:pt x="35" y="13697"/>
                    <a:pt x="40" y="13689"/>
                  </a:cubicBezTo>
                  <a:cubicBezTo>
                    <a:pt x="918" y="11759"/>
                    <a:pt x="2214" y="10088"/>
                    <a:pt x="3496" y="8432"/>
                  </a:cubicBezTo>
                  <a:cubicBezTo>
                    <a:pt x="4749" y="6805"/>
                    <a:pt x="6016" y="5134"/>
                    <a:pt x="6851" y="3234"/>
                  </a:cubicBezTo>
                  <a:cubicBezTo>
                    <a:pt x="7298" y="2211"/>
                    <a:pt x="7615" y="1131"/>
                    <a:pt x="7716" y="22"/>
                  </a:cubicBezTo>
                  <a:cubicBezTo>
                    <a:pt x="7716" y="8"/>
                    <a:pt x="7705" y="0"/>
                    <a:pt x="7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2522625" y="2849575"/>
              <a:ext cx="363900" cy="177575"/>
            </a:xfrm>
            <a:custGeom>
              <a:rect b="b" l="l" r="r" t="t"/>
              <a:pathLst>
                <a:path extrusionOk="0" h="7103" w="14556">
                  <a:moveTo>
                    <a:pt x="14527" y="0"/>
                  </a:moveTo>
                  <a:cubicBezTo>
                    <a:pt x="12424" y="115"/>
                    <a:pt x="10451" y="965"/>
                    <a:pt x="8666" y="2016"/>
                  </a:cubicBezTo>
                  <a:cubicBezTo>
                    <a:pt x="6822" y="3096"/>
                    <a:pt x="5123" y="4393"/>
                    <a:pt x="3294" y="5501"/>
                  </a:cubicBezTo>
                  <a:cubicBezTo>
                    <a:pt x="2257" y="6121"/>
                    <a:pt x="1163" y="6668"/>
                    <a:pt x="25" y="7057"/>
                  </a:cubicBezTo>
                  <a:cubicBezTo>
                    <a:pt x="0" y="7069"/>
                    <a:pt x="7" y="7103"/>
                    <a:pt x="19" y="7103"/>
                  </a:cubicBezTo>
                  <a:cubicBezTo>
                    <a:pt x="21" y="7103"/>
                    <a:pt x="23" y="7102"/>
                    <a:pt x="25" y="7100"/>
                  </a:cubicBezTo>
                  <a:cubicBezTo>
                    <a:pt x="2041" y="6423"/>
                    <a:pt x="3827" y="5257"/>
                    <a:pt x="5569" y="4076"/>
                  </a:cubicBezTo>
                  <a:cubicBezTo>
                    <a:pt x="7341" y="2880"/>
                    <a:pt x="9098" y="1656"/>
                    <a:pt x="11085" y="864"/>
                  </a:cubicBezTo>
                  <a:cubicBezTo>
                    <a:pt x="12180" y="418"/>
                    <a:pt x="13332" y="115"/>
                    <a:pt x="14527" y="43"/>
                  </a:cubicBezTo>
                  <a:cubicBezTo>
                    <a:pt x="14556" y="43"/>
                    <a:pt x="14556" y="0"/>
                    <a:pt x="145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2526575" y="2847775"/>
              <a:ext cx="365725" cy="176150"/>
            </a:xfrm>
            <a:custGeom>
              <a:rect b="b" l="l" r="r" t="t"/>
              <a:pathLst>
                <a:path extrusionOk="0" h="7046" w="14629">
                  <a:moveTo>
                    <a:pt x="14585" y="0"/>
                  </a:moveTo>
                  <a:cubicBezTo>
                    <a:pt x="12583" y="677"/>
                    <a:pt x="10725" y="1685"/>
                    <a:pt x="8911" y="2736"/>
                  </a:cubicBezTo>
                  <a:cubicBezTo>
                    <a:pt x="7082" y="3788"/>
                    <a:pt x="5282" y="4897"/>
                    <a:pt x="3381" y="5775"/>
                  </a:cubicBezTo>
                  <a:cubicBezTo>
                    <a:pt x="2301" y="6279"/>
                    <a:pt x="1177" y="6711"/>
                    <a:pt x="25" y="6999"/>
                  </a:cubicBezTo>
                  <a:cubicBezTo>
                    <a:pt x="0" y="7012"/>
                    <a:pt x="8" y="7045"/>
                    <a:pt x="29" y="7045"/>
                  </a:cubicBezTo>
                  <a:cubicBezTo>
                    <a:pt x="32" y="7045"/>
                    <a:pt x="36" y="7044"/>
                    <a:pt x="40" y="7042"/>
                  </a:cubicBezTo>
                  <a:cubicBezTo>
                    <a:pt x="2070" y="6524"/>
                    <a:pt x="3971" y="5602"/>
                    <a:pt x="5800" y="4580"/>
                  </a:cubicBezTo>
                  <a:cubicBezTo>
                    <a:pt x="7644" y="3557"/>
                    <a:pt x="9429" y="2420"/>
                    <a:pt x="11316" y="1469"/>
                  </a:cubicBezTo>
                  <a:cubicBezTo>
                    <a:pt x="12367" y="922"/>
                    <a:pt x="13462" y="432"/>
                    <a:pt x="14599" y="43"/>
                  </a:cubicBezTo>
                  <a:cubicBezTo>
                    <a:pt x="14628" y="29"/>
                    <a:pt x="14614" y="0"/>
                    <a:pt x="14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2088050" y="2592025"/>
              <a:ext cx="393675" cy="345800"/>
            </a:xfrm>
            <a:custGeom>
              <a:rect b="b" l="l" r="r" t="t"/>
              <a:pathLst>
                <a:path extrusionOk="0" h="13832" w="15747">
                  <a:moveTo>
                    <a:pt x="1918" y="0"/>
                  </a:moveTo>
                  <a:cubicBezTo>
                    <a:pt x="1463" y="0"/>
                    <a:pt x="1009" y="34"/>
                    <a:pt x="558" y="106"/>
                  </a:cubicBezTo>
                  <a:cubicBezTo>
                    <a:pt x="386" y="135"/>
                    <a:pt x="213" y="164"/>
                    <a:pt x="26" y="207"/>
                  </a:cubicBezTo>
                  <a:cubicBezTo>
                    <a:pt x="1" y="219"/>
                    <a:pt x="8" y="253"/>
                    <a:pt x="29" y="253"/>
                  </a:cubicBezTo>
                  <a:cubicBezTo>
                    <a:pt x="32" y="253"/>
                    <a:pt x="36" y="252"/>
                    <a:pt x="40" y="250"/>
                  </a:cubicBezTo>
                  <a:cubicBezTo>
                    <a:pt x="661" y="113"/>
                    <a:pt x="1294" y="49"/>
                    <a:pt x="1926" y="49"/>
                  </a:cubicBezTo>
                  <a:cubicBezTo>
                    <a:pt x="2759" y="49"/>
                    <a:pt x="3593" y="161"/>
                    <a:pt x="4404" y="365"/>
                  </a:cubicBezTo>
                  <a:cubicBezTo>
                    <a:pt x="5800" y="740"/>
                    <a:pt x="7125" y="1388"/>
                    <a:pt x="8292" y="2238"/>
                  </a:cubicBezTo>
                  <a:cubicBezTo>
                    <a:pt x="9415" y="3058"/>
                    <a:pt x="10409" y="4066"/>
                    <a:pt x="11273" y="5161"/>
                  </a:cubicBezTo>
                  <a:cubicBezTo>
                    <a:pt x="12195" y="6327"/>
                    <a:pt x="12958" y="7609"/>
                    <a:pt x="13635" y="8934"/>
                  </a:cubicBezTo>
                  <a:cubicBezTo>
                    <a:pt x="14340" y="10345"/>
                    <a:pt x="14931" y="11800"/>
                    <a:pt x="15492" y="13269"/>
                  </a:cubicBezTo>
                  <a:cubicBezTo>
                    <a:pt x="15565" y="13456"/>
                    <a:pt x="15637" y="13643"/>
                    <a:pt x="15694" y="13816"/>
                  </a:cubicBezTo>
                  <a:cubicBezTo>
                    <a:pt x="15700" y="13827"/>
                    <a:pt x="15709" y="13832"/>
                    <a:pt x="15718" y="13832"/>
                  </a:cubicBezTo>
                  <a:cubicBezTo>
                    <a:pt x="15733" y="13832"/>
                    <a:pt x="15746" y="13819"/>
                    <a:pt x="15737" y="13802"/>
                  </a:cubicBezTo>
                  <a:cubicBezTo>
                    <a:pt x="15190" y="12318"/>
                    <a:pt x="14600" y="10849"/>
                    <a:pt x="13923" y="9424"/>
                  </a:cubicBezTo>
                  <a:cubicBezTo>
                    <a:pt x="13260" y="8056"/>
                    <a:pt x="12497" y="6731"/>
                    <a:pt x="11590" y="5507"/>
                  </a:cubicBezTo>
                  <a:cubicBezTo>
                    <a:pt x="10754" y="4383"/>
                    <a:pt x="9775" y="3346"/>
                    <a:pt x="8666" y="2468"/>
                  </a:cubicBezTo>
                  <a:cubicBezTo>
                    <a:pt x="7543" y="1589"/>
                    <a:pt x="6261" y="884"/>
                    <a:pt x="4879" y="452"/>
                  </a:cubicBezTo>
                  <a:cubicBezTo>
                    <a:pt x="3918" y="165"/>
                    <a:pt x="2917" y="0"/>
                    <a:pt x="1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2090475" y="2596475"/>
              <a:ext cx="391375" cy="341225"/>
            </a:xfrm>
            <a:custGeom>
              <a:rect b="b" l="l" r="r" t="t"/>
              <a:pathLst>
                <a:path extrusionOk="0" h="13649" w="15655">
                  <a:moveTo>
                    <a:pt x="29" y="0"/>
                  </a:moveTo>
                  <a:cubicBezTo>
                    <a:pt x="1" y="0"/>
                    <a:pt x="1" y="43"/>
                    <a:pt x="29" y="43"/>
                  </a:cubicBezTo>
                  <a:cubicBezTo>
                    <a:pt x="1412" y="72"/>
                    <a:pt x="2766" y="403"/>
                    <a:pt x="4004" y="1008"/>
                  </a:cubicBezTo>
                  <a:cubicBezTo>
                    <a:pt x="5228" y="1613"/>
                    <a:pt x="6323" y="2477"/>
                    <a:pt x="7187" y="3528"/>
                  </a:cubicBezTo>
                  <a:cubicBezTo>
                    <a:pt x="8180" y="4767"/>
                    <a:pt x="8785" y="6236"/>
                    <a:pt x="9376" y="7690"/>
                  </a:cubicBezTo>
                  <a:cubicBezTo>
                    <a:pt x="9966" y="9087"/>
                    <a:pt x="10571" y="10513"/>
                    <a:pt x="11565" y="11665"/>
                  </a:cubicBezTo>
                  <a:cubicBezTo>
                    <a:pt x="12458" y="12716"/>
                    <a:pt x="13711" y="13537"/>
                    <a:pt x="15107" y="13638"/>
                  </a:cubicBezTo>
                  <a:cubicBezTo>
                    <a:pt x="15194" y="13645"/>
                    <a:pt x="15280" y="13649"/>
                    <a:pt x="15367" y="13649"/>
                  </a:cubicBezTo>
                  <a:cubicBezTo>
                    <a:pt x="15453" y="13649"/>
                    <a:pt x="15540" y="13645"/>
                    <a:pt x="15626" y="13638"/>
                  </a:cubicBezTo>
                  <a:cubicBezTo>
                    <a:pt x="15655" y="13638"/>
                    <a:pt x="15655" y="13595"/>
                    <a:pt x="15626" y="13595"/>
                  </a:cubicBezTo>
                  <a:cubicBezTo>
                    <a:pt x="15549" y="13599"/>
                    <a:pt x="15473" y="13602"/>
                    <a:pt x="15397" y="13602"/>
                  </a:cubicBezTo>
                  <a:cubicBezTo>
                    <a:pt x="14027" y="13602"/>
                    <a:pt x="12737" y="12877"/>
                    <a:pt x="11810" y="11881"/>
                  </a:cubicBezTo>
                  <a:cubicBezTo>
                    <a:pt x="10744" y="10743"/>
                    <a:pt x="10096" y="9275"/>
                    <a:pt x="9491" y="7849"/>
                  </a:cubicBezTo>
                  <a:cubicBezTo>
                    <a:pt x="8901" y="6423"/>
                    <a:pt x="8324" y="4954"/>
                    <a:pt x="7374" y="3716"/>
                  </a:cubicBezTo>
                  <a:cubicBezTo>
                    <a:pt x="6568" y="2650"/>
                    <a:pt x="5516" y="1771"/>
                    <a:pt x="4350" y="1138"/>
                  </a:cubicBezTo>
                  <a:cubicBezTo>
                    <a:pt x="3169" y="504"/>
                    <a:pt x="1873" y="115"/>
                    <a:pt x="533" y="15"/>
                  </a:cubicBezTo>
                  <a:cubicBezTo>
                    <a:pt x="375" y="15"/>
                    <a:pt x="202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2090850" y="2597125"/>
              <a:ext cx="247650" cy="323500"/>
            </a:xfrm>
            <a:custGeom>
              <a:rect b="b" l="l" r="r" t="t"/>
              <a:pathLst>
                <a:path extrusionOk="0" h="12940" w="9906">
                  <a:moveTo>
                    <a:pt x="18" y="0"/>
                  </a:moveTo>
                  <a:cubicBezTo>
                    <a:pt x="1" y="0"/>
                    <a:pt x="4" y="34"/>
                    <a:pt x="29" y="46"/>
                  </a:cubicBezTo>
                  <a:cubicBezTo>
                    <a:pt x="2059" y="521"/>
                    <a:pt x="3687" y="1990"/>
                    <a:pt x="4839" y="3675"/>
                  </a:cubicBezTo>
                  <a:cubicBezTo>
                    <a:pt x="6135" y="5547"/>
                    <a:pt x="6927" y="7679"/>
                    <a:pt x="7921" y="9724"/>
                  </a:cubicBezTo>
                  <a:cubicBezTo>
                    <a:pt x="8468" y="10847"/>
                    <a:pt x="9087" y="11942"/>
                    <a:pt x="9865" y="12935"/>
                  </a:cubicBezTo>
                  <a:cubicBezTo>
                    <a:pt x="9868" y="12938"/>
                    <a:pt x="9871" y="12939"/>
                    <a:pt x="9874" y="12939"/>
                  </a:cubicBezTo>
                  <a:cubicBezTo>
                    <a:pt x="9889" y="12939"/>
                    <a:pt x="9905" y="12918"/>
                    <a:pt x="9894" y="12906"/>
                  </a:cubicBezTo>
                  <a:cubicBezTo>
                    <a:pt x="8468" y="11092"/>
                    <a:pt x="7618" y="8932"/>
                    <a:pt x="6639" y="6858"/>
                  </a:cubicBezTo>
                  <a:cubicBezTo>
                    <a:pt x="5732" y="4885"/>
                    <a:pt x="4652" y="2926"/>
                    <a:pt x="2967" y="1515"/>
                  </a:cubicBezTo>
                  <a:cubicBezTo>
                    <a:pt x="2103" y="795"/>
                    <a:pt x="1123" y="248"/>
                    <a:pt x="29" y="3"/>
                  </a:cubicBezTo>
                  <a:cubicBezTo>
                    <a:pt x="25" y="1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2066725" y="2816800"/>
              <a:ext cx="1825" cy="2900"/>
            </a:xfrm>
            <a:custGeom>
              <a:rect b="b" l="l" r="r" t="t"/>
              <a:pathLst>
                <a:path extrusionOk="0" h="116" w="73">
                  <a:moveTo>
                    <a:pt x="43" y="1"/>
                  </a:moveTo>
                  <a:cubicBezTo>
                    <a:pt x="43" y="1"/>
                    <a:pt x="29" y="15"/>
                    <a:pt x="29" y="15"/>
                  </a:cubicBezTo>
                  <a:cubicBezTo>
                    <a:pt x="29" y="15"/>
                    <a:pt x="29" y="15"/>
                    <a:pt x="29" y="29"/>
                  </a:cubicBezTo>
                  <a:cubicBezTo>
                    <a:pt x="29" y="29"/>
                    <a:pt x="14" y="44"/>
                    <a:pt x="14" y="44"/>
                  </a:cubicBezTo>
                  <a:cubicBezTo>
                    <a:pt x="14" y="58"/>
                    <a:pt x="0" y="73"/>
                    <a:pt x="0" y="87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6"/>
                    <a:pt x="14" y="116"/>
                    <a:pt x="14" y="116"/>
                  </a:cubicBezTo>
                  <a:lnTo>
                    <a:pt x="29" y="116"/>
                  </a:lnTo>
                  <a:cubicBezTo>
                    <a:pt x="43" y="116"/>
                    <a:pt x="43" y="116"/>
                    <a:pt x="43" y="101"/>
                  </a:cubicBezTo>
                  <a:cubicBezTo>
                    <a:pt x="43" y="101"/>
                    <a:pt x="43" y="101"/>
                    <a:pt x="43" y="87"/>
                  </a:cubicBezTo>
                  <a:cubicBezTo>
                    <a:pt x="58" y="87"/>
                    <a:pt x="58" y="73"/>
                    <a:pt x="58" y="73"/>
                  </a:cubicBezTo>
                  <a:cubicBezTo>
                    <a:pt x="58" y="58"/>
                    <a:pt x="72" y="44"/>
                    <a:pt x="72" y="29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"/>
                    <a:pt x="58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2069225" y="2817175"/>
              <a:ext cx="1475" cy="1825"/>
            </a:xfrm>
            <a:custGeom>
              <a:rect b="b" l="l" r="r" t="t"/>
              <a:pathLst>
                <a:path extrusionOk="0" h="73" w="59">
                  <a:moveTo>
                    <a:pt x="15" y="0"/>
                  </a:moveTo>
                  <a:cubicBezTo>
                    <a:pt x="15" y="0"/>
                    <a:pt x="1" y="14"/>
                    <a:pt x="1" y="14"/>
                  </a:cubicBezTo>
                  <a:cubicBezTo>
                    <a:pt x="1" y="29"/>
                    <a:pt x="15" y="43"/>
                    <a:pt x="15" y="58"/>
                  </a:cubicBezTo>
                  <a:cubicBezTo>
                    <a:pt x="15" y="58"/>
                    <a:pt x="15" y="72"/>
                    <a:pt x="15" y="72"/>
                  </a:cubicBezTo>
                  <a:lnTo>
                    <a:pt x="44" y="72"/>
                  </a:lnTo>
                  <a:cubicBezTo>
                    <a:pt x="44" y="72"/>
                    <a:pt x="58" y="58"/>
                    <a:pt x="58" y="58"/>
                  </a:cubicBezTo>
                  <a:cubicBezTo>
                    <a:pt x="58" y="43"/>
                    <a:pt x="58" y="29"/>
                    <a:pt x="58" y="14"/>
                  </a:cubicBezTo>
                  <a:cubicBezTo>
                    <a:pt x="44" y="14"/>
                    <a:pt x="44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2071150" y="2757900"/>
              <a:ext cx="153175" cy="55625"/>
            </a:xfrm>
            <a:custGeom>
              <a:rect b="b" l="l" r="r" t="t"/>
              <a:pathLst>
                <a:path extrusionOk="0" h="2225" w="6127">
                  <a:moveTo>
                    <a:pt x="4937" y="1"/>
                  </a:moveTo>
                  <a:cubicBezTo>
                    <a:pt x="4476" y="1"/>
                    <a:pt x="4005" y="96"/>
                    <a:pt x="3567" y="211"/>
                  </a:cubicBezTo>
                  <a:cubicBezTo>
                    <a:pt x="2718" y="441"/>
                    <a:pt x="1911" y="801"/>
                    <a:pt x="1177" y="1277"/>
                  </a:cubicBezTo>
                  <a:cubicBezTo>
                    <a:pt x="759" y="1536"/>
                    <a:pt x="370" y="1853"/>
                    <a:pt x="10" y="2184"/>
                  </a:cubicBezTo>
                  <a:cubicBezTo>
                    <a:pt x="0" y="2204"/>
                    <a:pt x="12" y="2225"/>
                    <a:pt x="24" y="2225"/>
                  </a:cubicBezTo>
                  <a:cubicBezTo>
                    <a:pt x="29" y="2225"/>
                    <a:pt x="35" y="2221"/>
                    <a:pt x="39" y="2213"/>
                  </a:cubicBezTo>
                  <a:cubicBezTo>
                    <a:pt x="673" y="1637"/>
                    <a:pt x="1378" y="1147"/>
                    <a:pt x="2142" y="787"/>
                  </a:cubicBezTo>
                  <a:cubicBezTo>
                    <a:pt x="2919" y="413"/>
                    <a:pt x="3783" y="139"/>
                    <a:pt x="4633" y="67"/>
                  </a:cubicBezTo>
                  <a:cubicBezTo>
                    <a:pt x="4743" y="57"/>
                    <a:pt x="4853" y="52"/>
                    <a:pt x="4962" y="52"/>
                  </a:cubicBezTo>
                  <a:cubicBezTo>
                    <a:pt x="5354" y="52"/>
                    <a:pt x="5739" y="120"/>
                    <a:pt x="6088" y="312"/>
                  </a:cubicBezTo>
                  <a:cubicBezTo>
                    <a:pt x="6092" y="314"/>
                    <a:pt x="6095" y="315"/>
                    <a:pt x="6099" y="315"/>
                  </a:cubicBezTo>
                  <a:cubicBezTo>
                    <a:pt x="6120" y="315"/>
                    <a:pt x="6127" y="281"/>
                    <a:pt x="6102" y="268"/>
                  </a:cubicBezTo>
                  <a:cubicBezTo>
                    <a:pt x="5739" y="74"/>
                    <a:pt x="5342" y="1"/>
                    <a:pt x="4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2069950" y="2809800"/>
              <a:ext cx="334850" cy="129275"/>
            </a:xfrm>
            <a:custGeom>
              <a:rect b="b" l="l" r="r" t="t"/>
              <a:pathLst>
                <a:path extrusionOk="0" h="5171" w="13394">
                  <a:moveTo>
                    <a:pt x="1927" y="1"/>
                  </a:moveTo>
                  <a:cubicBezTo>
                    <a:pt x="1286" y="1"/>
                    <a:pt x="647" y="79"/>
                    <a:pt x="29" y="237"/>
                  </a:cubicBezTo>
                  <a:cubicBezTo>
                    <a:pt x="1" y="237"/>
                    <a:pt x="15" y="281"/>
                    <a:pt x="29" y="281"/>
                  </a:cubicBezTo>
                  <a:cubicBezTo>
                    <a:pt x="660" y="122"/>
                    <a:pt x="1308" y="43"/>
                    <a:pt x="1954" y="43"/>
                  </a:cubicBezTo>
                  <a:cubicBezTo>
                    <a:pt x="3239" y="43"/>
                    <a:pt x="4520" y="354"/>
                    <a:pt x="5660" y="958"/>
                  </a:cubicBezTo>
                  <a:cubicBezTo>
                    <a:pt x="7374" y="1879"/>
                    <a:pt x="8641" y="3435"/>
                    <a:pt x="10341" y="4399"/>
                  </a:cubicBezTo>
                  <a:cubicBezTo>
                    <a:pt x="11142" y="4850"/>
                    <a:pt x="12031" y="5170"/>
                    <a:pt x="12950" y="5170"/>
                  </a:cubicBezTo>
                  <a:cubicBezTo>
                    <a:pt x="13088" y="5170"/>
                    <a:pt x="13226" y="5163"/>
                    <a:pt x="13365" y="5148"/>
                  </a:cubicBezTo>
                  <a:cubicBezTo>
                    <a:pt x="13394" y="5148"/>
                    <a:pt x="13394" y="5105"/>
                    <a:pt x="13365" y="5105"/>
                  </a:cubicBezTo>
                  <a:cubicBezTo>
                    <a:pt x="13221" y="5120"/>
                    <a:pt x="13079" y="5128"/>
                    <a:pt x="12938" y="5128"/>
                  </a:cubicBezTo>
                  <a:cubicBezTo>
                    <a:pt x="11091" y="5128"/>
                    <a:pt x="9502" y="3865"/>
                    <a:pt x="8137" y="2714"/>
                  </a:cubicBezTo>
                  <a:cubicBezTo>
                    <a:pt x="7403" y="2095"/>
                    <a:pt x="6654" y="1476"/>
                    <a:pt x="5804" y="1001"/>
                  </a:cubicBezTo>
                  <a:cubicBezTo>
                    <a:pt x="4984" y="540"/>
                    <a:pt x="4076" y="223"/>
                    <a:pt x="3140" y="93"/>
                  </a:cubicBezTo>
                  <a:cubicBezTo>
                    <a:pt x="2738" y="32"/>
                    <a:pt x="2332" y="1"/>
                    <a:pt x="1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2065400" y="2794525"/>
              <a:ext cx="179825" cy="24550"/>
            </a:xfrm>
            <a:custGeom>
              <a:rect b="b" l="l" r="r" t="t"/>
              <a:pathLst>
                <a:path extrusionOk="0" h="982" w="7193">
                  <a:moveTo>
                    <a:pt x="3965" y="1"/>
                  </a:moveTo>
                  <a:cubicBezTo>
                    <a:pt x="3140" y="1"/>
                    <a:pt x="2315" y="115"/>
                    <a:pt x="1522" y="344"/>
                  </a:cubicBezTo>
                  <a:cubicBezTo>
                    <a:pt x="1004" y="503"/>
                    <a:pt x="499" y="704"/>
                    <a:pt x="24" y="949"/>
                  </a:cubicBezTo>
                  <a:cubicBezTo>
                    <a:pt x="1" y="961"/>
                    <a:pt x="6" y="982"/>
                    <a:pt x="24" y="982"/>
                  </a:cubicBezTo>
                  <a:cubicBezTo>
                    <a:pt x="28" y="982"/>
                    <a:pt x="33" y="981"/>
                    <a:pt x="39" y="978"/>
                  </a:cubicBezTo>
                  <a:cubicBezTo>
                    <a:pt x="1254" y="355"/>
                    <a:pt x="2607" y="43"/>
                    <a:pt x="3965" y="43"/>
                  </a:cubicBezTo>
                  <a:cubicBezTo>
                    <a:pt x="4521" y="43"/>
                    <a:pt x="5078" y="96"/>
                    <a:pt x="5626" y="200"/>
                  </a:cubicBezTo>
                  <a:cubicBezTo>
                    <a:pt x="6145" y="301"/>
                    <a:pt x="6663" y="460"/>
                    <a:pt x="7153" y="647"/>
                  </a:cubicBezTo>
                  <a:cubicBezTo>
                    <a:pt x="7157" y="649"/>
                    <a:pt x="7161" y="650"/>
                    <a:pt x="7164" y="650"/>
                  </a:cubicBezTo>
                  <a:cubicBezTo>
                    <a:pt x="7185" y="650"/>
                    <a:pt x="7192" y="616"/>
                    <a:pt x="7167" y="604"/>
                  </a:cubicBezTo>
                  <a:cubicBezTo>
                    <a:pt x="6150" y="202"/>
                    <a:pt x="5058" y="1"/>
                    <a:pt x="3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2403700" y="2404475"/>
              <a:ext cx="75575" cy="336800"/>
            </a:xfrm>
            <a:custGeom>
              <a:rect b="b" l="l" r="r" t="t"/>
              <a:pathLst>
                <a:path extrusionOk="0" h="13472" w="3023">
                  <a:moveTo>
                    <a:pt x="2991" y="0"/>
                  </a:moveTo>
                  <a:cubicBezTo>
                    <a:pt x="2987" y="0"/>
                    <a:pt x="2984" y="2"/>
                    <a:pt x="2982" y="4"/>
                  </a:cubicBezTo>
                  <a:cubicBezTo>
                    <a:pt x="1714" y="1128"/>
                    <a:pt x="1023" y="2726"/>
                    <a:pt x="620" y="4339"/>
                  </a:cubicBezTo>
                  <a:cubicBezTo>
                    <a:pt x="145" y="6226"/>
                    <a:pt x="1" y="8199"/>
                    <a:pt x="130" y="10143"/>
                  </a:cubicBezTo>
                  <a:cubicBezTo>
                    <a:pt x="202" y="11266"/>
                    <a:pt x="375" y="12375"/>
                    <a:pt x="634" y="13455"/>
                  </a:cubicBezTo>
                  <a:cubicBezTo>
                    <a:pt x="634" y="13467"/>
                    <a:pt x="642" y="13472"/>
                    <a:pt x="651" y="13472"/>
                  </a:cubicBezTo>
                  <a:cubicBezTo>
                    <a:pt x="663" y="13472"/>
                    <a:pt x="678" y="13463"/>
                    <a:pt x="678" y="13455"/>
                  </a:cubicBezTo>
                  <a:cubicBezTo>
                    <a:pt x="217" y="11511"/>
                    <a:pt x="44" y="9509"/>
                    <a:pt x="173" y="7522"/>
                  </a:cubicBezTo>
                  <a:cubicBezTo>
                    <a:pt x="245" y="6571"/>
                    <a:pt x="375" y="5621"/>
                    <a:pt x="577" y="4685"/>
                  </a:cubicBezTo>
                  <a:cubicBezTo>
                    <a:pt x="764" y="3864"/>
                    <a:pt x="1023" y="3043"/>
                    <a:pt x="1369" y="2280"/>
                  </a:cubicBezTo>
                  <a:cubicBezTo>
                    <a:pt x="1772" y="1444"/>
                    <a:pt x="2305" y="667"/>
                    <a:pt x="3011" y="48"/>
                  </a:cubicBezTo>
                  <a:cubicBezTo>
                    <a:pt x="3022" y="24"/>
                    <a:pt x="3005" y="0"/>
                    <a:pt x="2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2436100" y="2404900"/>
              <a:ext cx="60150" cy="490225"/>
            </a:xfrm>
            <a:custGeom>
              <a:rect b="b" l="l" r="r" t="t"/>
              <a:pathLst>
                <a:path extrusionOk="0" h="19609" w="2406">
                  <a:moveTo>
                    <a:pt x="1753" y="0"/>
                  </a:moveTo>
                  <a:cubicBezTo>
                    <a:pt x="1744" y="0"/>
                    <a:pt x="1734" y="5"/>
                    <a:pt x="1729" y="16"/>
                  </a:cubicBezTo>
                  <a:cubicBezTo>
                    <a:pt x="505" y="2219"/>
                    <a:pt x="1" y="4754"/>
                    <a:pt x="246" y="7274"/>
                  </a:cubicBezTo>
                  <a:cubicBezTo>
                    <a:pt x="519" y="9939"/>
                    <a:pt x="1455" y="12473"/>
                    <a:pt x="1830" y="15109"/>
                  </a:cubicBezTo>
                  <a:cubicBezTo>
                    <a:pt x="2046" y="16592"/>
                    <a:pt x="2075" y="18118"/>
                    <a:pt x="1686" y="19587"/>
                  </a:cubicBezTo>
                  <a:cubicBezTo>
                    <a:pt x="1686" y="19602"/>
                    <a:pt x="1697" y="19609"/>
                    <a:pt x="1707" y="19609"/>
                  </a:cubicBezTo>
                  <a:cubicBezTo>
                    <a:pt x="1718" y="19609"/>
                    <a:pt x="1729" y="19602"/>
                    <a:pt x="1729" y="19587"/>
                  </a:cubicBezTo>
                  <a:cubicBezTo>
                    <a:pt x="2406" y="17038"/>
                    <a:pt x="1830" y="14388"/>
                    <a:pt x="1210" y="11868"/>
                  </a:cubicBezTo>
                  <a:cubicBezTo>
                    <a:pt x="894" y="10572"/>
                    <a:pt x="562" y="9276"/>
                    <a:pt x="375" y="7951"/>
                  </a:cubicBezTo>
                  <a:cubicBezTo>
                    <a:pt x="188" y="6641"/>
                    <a:pt x="174" y="5330"/>
                    <a:pt x="375" y="4034"/>
                  </a:cubicBezTo>
                  <a:cubicBezTo>
                    <a:pt x="606" y="2637"/>
                    <a:pt x="1081" y="1269"/>
                    <a:pt x="1772" y="31"/>
                  </a:cubicBezTo>
                  <a:cubicBezTo>
                    <a:pt x="1781" y="13"/>
                    <a:pt x="1768" y="0"/>
                    <a:pt x="1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2454825" y="2460150"/>
              <a:ext cx="60525" cy="466075"/>
            </a:xfrm>
            <a:custGeom>
              <a:rect b="b" l="l" r="r" t="t"/>
              <a:pathLst>
                <a:path extrusionOk="0" h="18643" w="2421">
                  <a:moveTo>
                    <a:pt x="564" y="0"/>
                  </a:moveTo>
                  <a:cubicBezTo>
                    <a:pt x="555" y="0"/>
                    <a:pt x="548" y="4"/>
                    <a:pt x="548" y="9"/>
                  </a:cubicBezTo>
                  <a:cubicBezTo>
                    <a:pt x="1" y="2487"/>
                    <a:pt x="447" y="5007"/>
                    <a:pt x="1023" y="7426"/>
                  </a:cubicBezTo>
                  <a:cubicBezTo>
                    <a:pt x="1585" y="9831"/>
                    <a:pt x="2276" y="12251"/>
                    <a:pt x="2218" y="14742"/>
                  </a:cubicBezTo>
                  <a:cubicBezTo>
                    <a:pt x="2190" y="16081"/>
                    <a:pt x="1930" y="17406"/>
                    <a:pt x="1354" y="18601"/>
                  </a:cubicBezTo>
                  <a:cubicBezTo>
                    <a:pt x="1344" y="18622"/>
                    <a:pt x="1363" y="18642"/>
                    <a:pt x="1380" y="18642"/>
                  </a:cubicBezTo>
                  <a:cubicBezTo>
                    <a:pt x="1387" y="18642"/>
                    <a:pt x="1393" y="18639"/>
                    <a:pt x="1398" y="18630"/>
                  </a:cubicBezTo>
                  <a:cubicBezTo>
                    <a:pt x="2420" y="16499"/>
                    <a:pt x="2406" y="14065"/>
                    <a:pt x="2031" y="11790"/>
                  </a:cubicBezTo>
                  <a:cubicBezTo>
                    <a:pt x="1628" y="9269"/>
                    <a:pt x="778" y="6821"/>
                    <a:pt x="461" y="4287"/>
                  </a:cubicBezTo>
                  <a:cubicBezTo>
                    <a:pt x="289" y="2861"/>
                    <a:pt x="274" y="1421"/>
                    <a:pt x="591" y="24"/>
                  </a:cubicBezTo>
                  <a:cubicBezTo>
                    <a:pt x="591" y="7"/>
                    <a:pt x="576" y="0"/>
                    <a:pt x="5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2514700" y="2554925"/>
              <a:ext cx="56700" cy="330975"/>
            </a:xfrm>
            <a:custGeom>
              <a:rect b="b" l="l" r="r" t="t"/>
              <a:pathLst>
                <a:path extrusionOk="0" h="13239" w="2268">
                  <a:moveTo>
                    <a:pt x="2230" y="0"/>
                  </a:moveTo>
                  <a:cubicBezTo>
                    <a:pt x="2224" y="0"/>
                    <a:pt x="2218" y="2"/>
                    <a:pt x="2214" y="6"/>
                  </a:cubicBezTo>
                  <a:cubicBezTo>
                    <a:pt x="1278" y="1446"/>
                    <a:pt x="1033" y="3189"/>
                    <a:pt x="1004" y="4874"/>
                  </a:cubicBezTo>
                  <a:cubicBezTo>
                    <a:pt x="990" y="6731"/>
                    <a:pt x="1206" y="8618"/>
                    <a:pt x="932" y="10476"/>
                  </a:cubicBezTo>
                  <a:cubicBezTo>
                    <a:pt x="788" y="11426"/>
                    <a:pt x="500" y="12377"/>
                    <a:pt x="11" y="13197"/>
                  </a:cubicBezTo>
                  <a:cubicBezTo>
                    <a:pt x="0" y="13218"/>
                    <a:pt x="19" y="13238"/>
                    <a:pt x="36" y="13238"/>
                  </a:cubicBezTo>
                  <a:cubicBezTo>
                    <a:pt x="43" y="13238"/>
                    <a:pt x="50" y="13235"/>
                    <a:pt x="54" y="13226"/>
                  </a:cubicBezTo>
                  <a:cubicBezTo>
                    <a:pt x="932" y="11743"/>
                    <a:pt x="1120" y="9986"/>
                    <a:pt x="1120" y="8287"/>
                  </a:cubicBezTo>
                  <a:cubicBezTo>
                    <a:pt x="1120" y="6429"/>
                    <a:pt x="904" y="4542"/>
                    <a:pt x="1249" y="2699"/>
                  </a:cubicBezTo>
                  <a:cubicBezTo>
                    <a:pt x="1408" y="1763"/>
                    <a:pt x="1724" y="841"/>
                    <a:pt x="2257" y="35"/>
                  </a:cubicBezTo>
                  <a:cubicBezTo>
                    <a:pt x="2268" y="14"/>
                    <a:pt x="2247" y="0"/>
                    <a:pt x="2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2506325" y="2550650"/>
              <a:ext cx="64400" cy="150800"/>
            </a:xfrm>
            <a:custGeom>
              <a:rect b="b" l="l" r="r" t="t"/>
              <a:pathLst>
                <a:path extrusionOk="0" h="6032" w="2576">
                  <a:moveTo>
                    <a:pt x="2544" y="0"/>
                  </a:moveTo>
                  <a:cubicBezTo>
                    <a:pt x="2541" y="0"/>
                    <a:pt x="2537" y="1"/>
                    <a:pt x="2535" y="4"/>
                  </a:cubicBezTo>
                  <a:cubicBezTo>
                    <a:pt x="1210" y="1142"/>
                    <a:pt x="360" y="2784"/>
                    <a:pt x="130" y="4512"/>
                  </a:cubicBezTo>
                  <a:cubicBezTo>
                    <a:pt x="72" y="5016"/>
                    <a:pt x="58" y="5520"/>
                    <a:pt x="101" y="6009"/>
                  </a:cubicBezTo>
                  <a:cubicBezTo>
                    <a:pt x="101" y="6024"/>
                    <a:pt x="115" y="6031"/>
                    <a:pt x="128" y="6031"/>
                  </a:cubicBezTo>
                  <a:cubicBezTo>
                    <a:pt x="140" y="6031"/>
                    <a:pt x="151" y="6024"/>
                    <a:pt x="144" y="6009"/>
                  </a:cubicBezTo>
                  <a:cubicBezTo>
                    <a:pt x="0" y="4281"/>
                    <a:pt x="504" y="2510"/>
                    <a:pt x="1555" y="1127"/>
                  </a:cubicBezTo>
                  <a:cubicBezTo>
                    <a:pt x="1843" y="724"/>
                    <a:pt x="2189" y="364"/>
                    <a:pt x="2563" y="33"/>
                  </a:cubicBezTo>
                  <a:cubicBezTo>
                    <a:pt x="2575" y="21"/>
                    <a:pt x="2558" y="0"/>
                    <a:pt x="2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2220875" y="2546675"/>
              <a:ext cx="32925" cy="50400"/>
            </a:xfrm>
            <a:custGeom>
              <a:rect b="b" l="l" r="r" t="t"/>
              <a:pathLst>
                <a:path extrusionOk="0" h="2016" w="1317">
                  <a:moveTo>
                    <a:pt x="40" y="1"/>
                  </a:moveTo>
                  <a:cubicBezTo>
                    <a:pt x="17" y="1"/>
                    <a:pt x="0" y="24"/>
                    <a:pt x="12" y="48"/>
                  </a:cubicBezTo>
                  <a:cubicBezTo>
                    <a:pt x="559" y="610"/>
                    <a:pt x="977" y="1272"/>
                    <a:pt x="1265" y="2007"/>
                  </a:cubicBezTo>
                  <a:cubicBezTo>
                    <a:pt x="1271" y="2013"/>
                    <a:pt x="1282" y="2016"/>
                    <a:pt x="1292" y="2016"/>
                  </a:cubicBezTo>
                  <a:cubicBezTo>
                    <a:pt x="1305" y="2016"/>
                    <a:pt x="1317" y="2009"/>
                    <a:pt x="1308" y="1992"/>
                  </a:cubicBezTo>
                  <a:cubicBezTo>
                    <a:pt x="1020" y="1258"/>
                    <a:pt x="588" y="581"/>
                    <a:pt x="55" y="5"/>
                  </a:cubicBezTo>
                  <a:cubicBezTo>
                    <a:pt x="50" y="2"/>
                    <a:pt x="45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2230575" y="2545625"/>
              <a:ext cx="66850" cy="76000"/>
            </a:xfrm>
            <a:custGeom>
              <a:rect b="b" l="l" r="r" t="t"/>
              <a:pathLst>
                <a:path extrusionOk="0" h="3040" w="2674">
                  <a:moveTo>
                    <a:pt x="31" y="1"/>
                  </a:moveTo>
                  <a:cubicBezTo>
                    <a:pt x="10" y="1"/>
                    <a:pt x="1" y="34"/>
                    <a:pt x="13" y="47"/>
                  </a:cubicBezTo>
                  <a:cubicBezTo>
                    <a:pt x="1108" y="824"/>
                    <a:pt x="2000" y="1847"/>
                    <a:pt x="2620" y="3028"/>
                  </a:cubicBezTo>
                  <a:cubicBezTo>
                    <a:pt x="2624" y="3036"/>
                    <a:pt x="2631" y="3040"/>
                    <a:pt x="2638" y="3040"/>
                  </a:cubicBezTo>
                  <a:cubicBezTo>
                    <a:pt x="2654" y="3040"/>
                    <a:pt x="2673" y="3019"/>
                    <a:pt x="2663" y="2999"/>
                  </a:cubicBezTo>
                  <a:cubicBezTo>
                    <a:pt x="2029" y="1818"/>
                    <a:pt x="1136" y="796"/>
                    <a:pt x="42" y="4"/>
                  </a:cubicBezTo>
                  <a:cubicBezTo>
                    <a:pt x="38" y="2"/>
                    <a:pt x="34" y="1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2276350" y="2553750"/>
              <a:ext cx="85975" cy="111175"/>
            </a:xfrm>
            <a:custGeom>
              <a:rect b="b" l="l" r="r" t="t"/>
              <a:pathLst>
                <a:path extrusionOk="0" h="4447" w="3439">
                  <a:moveTo>
                    <a:pt x="22" y="0"/>
                  </a:moveTo>
                  <a:cubicBezTo>
                    <a:pt x="6" y="0"/>
                    <a:pt x="0" y="28"/>
                    <a:pt x="11" y="39"/>
                  </a:cubicBezTo>
                  <a:cubicBezTo>
                    <a:pt x="1192" y="903"/>
                    <a:pt x="2171" y="2026"/>
                    <a:pt x="2862" y="3308"/>
                  </a:cubicBezTo>
                  <a:cubicBezTo>
                    <a:pt x="3064" y="3668"/>
                    <a:pt x="3237" y="4042"/>
                    <a:pt x="3395" y="4431"/>
                  </a:cubicBezTo>
                  <a:cubicBezTo>
                    <a:pt x="3395" y="4442"/>
                    <a:pt x="3402" y="4447"/>
                    <a:pt x="3409" y="4447"/>
                  </a:cubicBezTo>
                  <a:cubicBezTo>
                    <a:pt x="3422" y="4447"/>
                    <a:pt x="3438" y="4434"/>
                    <a:pt x="3438" y="4417"/>
                  </a:cubicBezTo>
                  <a:cubicBezTo>
                    <a:pt x="2891" y="3048"/>
                    <a:pt x="2056" y="1810"/>
                    <a:pt x="990" y="802"/>
                  </a:cubicBezTo>
                  <a:cubicBezTo>
                    <a:pt x="688" y="514"/>
                    <a:pt x="371" y="255"/>
                    <a:pt x="40" y="10"/>
                  </a:cubicBezTo>
                  <a:cubicBezTo>
                    <a:pt x="33" y="3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" name="Google Shape;755;p30"/>
          <p:cNvGrpSpPr/>
          <p:nvPr/>
        </p:nvGrpSpPr>
        <p:grpSpPr>
          <a:xfrm rot="1796183">
            <a:off x="297593" y="282252"/>
            <a:ext cx="957552" cy="766847"/>
            <a:chOff x="4365025" y="1539800"/>
            <a:chExt cx="121025" cy="96925"/>
          </a:xfrm>
        </p:grpSpPr>
        <p:sp>
          <p:nvSpPr>
            <p:cNvPr id="756" name="Google Shape;756;p30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4" name="Google Shape;764;p30"/>
          <p:cNvSpPr/>
          <p:nvPr/>
        </p:nvSpPr>
        <p:spPr>
          <a:xfrm flipH="1" rot="5400000">
            <a:off x="7660811" y="3628436"/>
            <a:ext cx="559742" cy="2605037"/>
          </a:xfrm>
          <a:custGeom>
            <a:rect b="b" l="l" r="r" t="t"/>
            <a:pathLst>
              <a:path extrusionOk="0" fill="none" h="54840" w="16174">
                <a:moveTo>
                  <a:pt x="1" y="54840"/>
                </a:moveTo>
                <a:cubicBezTo>
                  <a:pt x="4206" y="53587"/>
                  <a:pt x="8137" y="51312"/>
                  <a:pt x="11090" y="48057"/>
                </a:cubicBezTo>
                <a:cubicBezTo>
                  <a:pt x="14028" y="44802"/>
                  <a:pt x="15914" y="40540"/>
                  <a:pt x="16044" y="36162"/>
                </a:cubicBezTo>
                <a:cubicBezTo>
                  <a:pt x="16173" y="31942"/>
                  <a:pt x="14719" y="27852"/>
                  <a:pt x="13020" y="23978"/>
                </a:cubicBezTo>
                <a:cubicBezTo>
                  <a:pt x="11320" y="20119"/>
                  <a:pt x="9362" y="16331"/>
                  <a:pt x="8382" y="12227"/>
                </a:cubicBezTo>
                <a:cubicBezTo>
                  <a:pt x="7403" y="8137"/>
                  <a:pt x="7518" y="3557"/>
                  <a:pt x="9779" y="0"/>
                </a:cubicBez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miter lim="1440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7500700" y="-453500"/>
            <a:ext cx="1952606" cy="1747450"/>
          </a:xfrm>
          <a:custGeom>
            <a:rect b="b" l="l" r="r" t="t"/>
            <a:pathLst>
              <a:path extrusionOk="0" h="23611" w="26383">
                <a:moveTo>
                  <a:pt x="10960" y="0"/>
                </a:moveTo>
                <a:cubicBezTo>
                  <a:pt x="9622" y="0"/>
                  <a:pt x="8321" y="95"/>
                  <a:pt x="7118" y="260"/>
                </a:cubicBezTo>
                <a:cubicBezTo>
                  <a:pt x="6000" y="415"/>
                  <a:pt x="4883" y="724"/>
                  <a:pt x="3889" y="1249"/>
                </a:cubicBezTo>
                <a:cubicBezTo>
                  <a:pt x="3444" y="1484"/>
                  <a:pt x="3023" y="1761"/>
                  <a:pt x="2639" y="2088"/>
                </a:cubicBezTo>
                <a:cubicBezTo>
                  <a:pt x="857" y="3595"/>
                  <a:pt x="1" y="6019"/>
                  <a:pt x="95" y="8348"/>
                </a:cubicBezTo>
                <a:cubicBezTo>
                  <a:pt x="190" y="10678"/>
                  <a:pt x="1152" y="12912"/>
                  <a:pt x="2502" y="14812"/>
                </a:cubicBezTo>
                <a:cubicBezTo>
                  <a:pt x="4459" y="17568"/>
                  <a:pt x="6983" y="19817"/>
                  <a:pt x="10040" y="21238"/>
                </a:cubicBezTo>
                <a:cubicBezTo>
                  <a:pt x="12544" y="22405"/>
                  <a:pt x="15452" y="23324"/>
                  <a:pt x="18208" y="23574"/>
                </a:cubicBezTo>
                <a:cubicBezTo>
                  <a:pt x="18482" y="23598"/>
                  <a:pt x="18758" y="23611"/>
                  <a:pt x="19034" y="23611"/>
                </a:cubicBezTo>
                <a:cubicBezTo>
                  <a:pt x="21400" y="23611"/>
                  <a:pt x="23756" y="22683"/>
                  <a:pt x="24792" y="20402"/>
                </a:cubicBezTo>
                <a:cubicBezTo>
                  <a:pt x="25658" y="18499"/>
                  <a:pt x="25904" y="16113"/>
                  <a:pt x="26130" y="14050"/>
                </a:cubicBezTo>
                <a:cubicBezTo>
                  <a:pt x="26383" y="11752"/>
                  <a:pt x="26334" y="9363"/>
                  <a:pt x="25417" y="7205"/>
                </a:cubicBezTo>
                <a:cubicBezTo>
                  <a:pt x="23094" y="1742"/>
                  <a:pt x="16688" y="0"/>
                  <a:pt x="109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13100" y="1152475"/>
            <a:ext cx="77178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6" name="Google Shape;36;p4"/>
          <p:cNvSpPr/>
          <p:nvPr/>
        </p:nvSpPr>
        <p:spPr>
          <a:xfrm rot="-9874213">
            <a:off x="8549228" y="4395137"/>
            <a:ext cx="839438" cy="1003223"/>
          </a:xfrm>
          <a:custGeom>
            <a:rect b="b" l="l" r="r" t="t"/>
            <a:pathLst>
              <a:path extrusionOk="0" h="10174" w="8513">
                <a:moveTo>
                  <a:pt x="2841" y="0"/>
                </a:moveTo>
                <a:cubicBezTo>
                  <a:pt x="2788" y="0"/>
                  <a:pt x="2735" y="1"/>
                  <a:pt x="2682" y="2"/>
                </a:cubicBezTo>
                <a:cubicBezTo>
                  <a:pt x="1756" y="31"/>
                  <a:pt x="731" y="326"/>
                  <a:pt x="281" y="1137"/>
                </a:cubicBezTo>
                <a:cubicBezTo>
                  <a:pt x="17" y="1610"/>
                  <a:pt x="0" y="2177"/>
                  <a:pt x="23" y="2718"/>
                </a:cubicBezTo>
                <a:cubicBezTo>
                  <a:pt x="117" y="4976"/>
                  <a:pt x="1069" y="10093"/>
                  <a:pt x="4063" y="10173"/>
                </a:cubicBezTo>
                <a:cubicBezTo>
                  <a:pt x="4078" y="10174"/>
                  <a:pt x="4093" y="10174"/>
                  <a:pt x="4108" y="10174"/>
                </a:cubicBezTo>
                <a:cubicBezTo>
                  <a:pt x="4684" y="10174"/>
                  <a:pt x="5237" y="9906"/>
                  <a:pt x="5670" y="9520"/>
                </a:cubicBezTo>
                <a:cubicBezTo>
                  <a:pt x="6979" y="8354"/>
                  <a:pt x="7750" y="6271"/>
                  <a:pt x="8085" y="4598"/>
                </a:cubicBezTo>
                <a:cubicBezTo>
                  <a:pt x="8512" y="2443"/>
                  <a:pt x="6977" y="1022"/>
                  <a:pt x="5129" y="386"/>
                </a:cubicBezTo>
                <a:cubicBezTo>
                  <a:pt x="4380" y="130"/>
                  <a:pt x="3582" y="0"/>
                  <a:pt x="2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7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1"/>
          <p:cNvSpPr/>
          <p:nvPr/>
        </p:nvSpPr>
        <p:spPr>
          <a:xfrm rot="-240827">
            <a:off x="-776264" y="-866344"/>
            <a:ext cx="3501417" cy="3103037"/>
          </a:xfrm>
          <a:custGeom>
            <a:rect b="b" l="l" r="r" t="t"/>
            <a:pathLst>
              <a:path extrusionOk="0" h="37990" w="42866">
                <a:moveTo>
                  <a:pt x="18611" y="1"/>
                </a:moveTo>
                <a:cubicBezTo>
                  <a:pt x="16852" y="1"/>
                  <a:pt x="15115" y="218"/>
                  <a:pt x="13518" y="622"/>
                </a:cubicBezTo>
                <a:cubicBezTo>
                  <a:pt x="11022" y="1252"/>
                  <a:pt x="8432" y="1934"/>
                  <a:pt x="6484" y="3616"/>
                </a:cubicBezTo>
                <a:cubicBezTo>
                  <a:pt x="5152" y="4765"/>
                  <a:pt x="4221" y="6304"/>
                  <a:pt x="3421" y="7871"/>
                </a:cubicBezTo>
                <a:cubicBezTo>
                  <a:pt x="1341" y="11954"/>
                  <a:pt x="0" y="16635"/>
                  <a:pt x="949" y="21116"/>
                </a:cubicBezTo>
                <a:cubicBezTo>
                  <a:pt x="1897" y="25597"/>
                  <a:pt x="5627" y="29692"/>
                  <a:pt x="10203" y="29921"/>
                </a:cubicBezTo>
                <a:cubicBezTo>
                  <a:pt x="10356" y="29928"/>
                  <a:pt x="10508" y="29932"/>
                  <a:pt x="10660" y="29932"/>
                </a:cubicBezTo>
                <a:cubicBezTo>
                  <a:pt x="12158" y="29932"/>
                  <a:pt x="13645" y="29591"/>
                  <a:pt x="15145" y="29505"/>
                </a:cubicBezTo>
                <a:cubicBezTo>
                  <a:pt x="15396" y="29491"/>
                  <a:pt x="15647" y="29483"/>
                  <a:pt x="15898" y="29483"/>
                </a:cubicBezTo>
                <a:cubicBezTo>
                  <a:pt x="18511" y="29483"/>
                  <a:pt x="21122" y="30266"/>
                  <a:pt x="23299" y="31714"/>
                </a:cubicBezTo>
                <a:cubicBezTo>
                  <a:pt x="26059" y="33548"/>
                  <a:pt x="28164" y="36419"/>
                  <a:pt x="31279" y="37548"/>
                </a:cubicBezTo>
                <a:cubicBezTo>
                  <a:pt x="32108" y="37847"/>
                  <a:pt x="32982" y="37989"/>
                  <a:pt x="33857" y="37989"/>
                </a:cubicBezTo>
                <a:cubicBezTo>
                  <a:pt x="36791" y="37989"/>
                  <a:pt x="39749" y="36395"/>
                  <a:pt x="41164" y="33800"/>
                </a:cubicBezTo>
                <a:cubicBezTo>
                  <a:pt x="42865" y="30677"/>
                  <a:pt x="42103" y="26460"/>
                  <a:pt x="39553" y="24027"/>
                </a:cubicBezTo>
                <a:cubicBezTo>
                  <a:pt x="37442" y="22013"/>
                  <a:pt x="34359" y="21133"/>
                  <a:pt x="33388" y="18125"/>
                </a:cubicBezTo>
                <a:cubicBezTo>
                  <a:pt x="32425" y="15148"/>
                  <a:pt x="33433" y="11948"/>
                  <a:pt x="32666" y="8931"/>
                </a:cubicBezTo>
                <a:cubicBezTo>
                  <a:pt x="31104" y="2797"/>
                  <a:pt x="25116" y="169"/>
                  <a:pt x="19202" y="9"/>
                </a:cubicBezTo>
                <a:cubicBezTo>
                  <a:pt x="19005" y="3"/>
                  <a:pt x="18808" y="1"/>
                  <a:pt x="18611" y="1"/>
                </a:cubicBezTo>
                <a:close/>
              </a:path>
            </a:pathLst>
          </a:custGeom>
          <a:solidFill>
            <a:srgbClr val="E2E0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31"/>
          <p:cNvSpPr/>
          <p:nvPr/>
        </p:nvSpPr>
        <p:spPr>
          <a:xfrm>
            <a:off x="7437100" y="3642825"/>
            <a:ext cx="2268457" cy="1922542"/>
          </a:xfrm>
          <a:custGeom>
            <a:rect b="b" l="l" r="r" t="t"/>
            <a:pathLst>
              <a:path extrusionOk="0" h="30985" w="36560">
                <a:moveTo>
                  <a:pt x="11155" y="1"/>
                </a:moveTo>
                <a:cubicBezTo>
                  <a:pt x="8758" y="1"/>
                  <a:pt x="6449" y="483"/>
                  <a:pt x="4674" y="1789"/>
                </a:cubicBezTo>
                <a:cubicBezTo>
                  <a:pt x="3287" y="2809"/>
                  <a:pt x="2370" y="4359"/>
                  <a:pt x="1820" y="5989"/>
                </a:cubicBezTo>
                <a:cubicBezTo>
                  <a:pt x="78" y="11152"/>
                  <a:pt x="1" y="17808"/>
                  <a:pt x="2531" y="22710"/>
                </a:cubicBezTo>
                <a:cubicBezTo>
                  <a:pt x="5747" y="28941"/>
                  <a:pt x="12925" y="30985"/>
                  <a:pt x="19822" y="30985"/>
                </a:cubicBezTo>
                <a:cubicBezTo>
                  <a:pt x="22559" y="30985"/>
                  <a:pt x="25252" y="30663"/>
                  <a:pt x="27635" y="30153"/>
                </a:cubicBezTo>
                <a:cubicBezTo>
                  <a:pt x="29113" y="29838"/>
                  <a:pt x="30569" y="29314"/>
                  <a:pt x="31844" y="28512"/>
                </a:cubicBezTo>
                <a:cubicBezTo>
                  <a:pt x="32414" y="28156"/>
                  <a:pt x="32947" y="27744"/>
                  <a:pt x="33428" y="27268"/>
                </a:cubicBezTo>
                <a:cubicBezTo>
                  <a:pt x="35654" y="25082"/>
                  <a:pt x="36560" y="21764"/>
                  <a:pt x="36202" y="18664"/>
                </a:cubicBezTo>
                <a:cubicBezTo>
                  <a:pt x="35843" y="15567"/>
                  <a:pt x="34334" y="12685"/>
                  <a:pt x="32342" y="10281"/>
                </a:cubicBezTo>
                <a:cubicBezTo>
                  <a:pt x="29067" y="6324"/>
                  <a:pt x="24598" y="3322"/>
                  <a:pt x="19764" y="1620"/>
                </a:cubicBezTo>
                <a:cubicBezTo>
                  <a:pt x="17349" y="769"/>
                  <a:pt x="14181" y="1"/>
                  <a:pt x="111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8" name="Google Shape;768;p31"/>
          <p:cNvGrpSpPr/>
          <p:nvPr/>
        </p:nvGrpSpPr>
        <p:grpSpPr>
          <a:xfrm>
            <a:off x="7926851" y="2607524"/>
            <a:ext cx="1446226" cy="3015519"/>
            <a:chOff x="7926851" y="2607524"/>
            <a:chExt cx="1446226" cy="3015519"/>
          </a:xfrm>
        </p:grpSpPr>
        <p:sp>
          <p:nvSpPr>
            <p:cNvPr id="769" name="Google Shape;769;p31"/>
            <p:cNvSpPr/>
            <p:nvPr/>
          </p:nvSpPr>
          <p:spPr>
            <a:xfrm>
              <a:off x="8220857" y="2903979"/>
              <a:ext cx="196341" cy="151787"/>
            </a:xfrm>
            <a:custGeom>
              <a:rect b="b" l="l" r="r" t="t"/>
              <a:pathLst>
                <a:path extrusionOk="0" fill="none" h="5511" w="7128">
                  <a:moveTo>
                    <a:pt x="1872" y="5151"/>
                  </a:moveTo>
                  <a:cubicBezTo>
                    <a:pt x="1138" y="5001"/>
                    <a:pt x="465" y="4507"/>
                    <a:pt x="285" y="3758"/>
                  </a:cubicBezTo>
                  <a:cubicBezTo>
                    <a:pt x="0" y="2561"/>
                    <a:pt x="1049" y="1498"/>
                    <a:pt x="1962" y="884"/>
                  </a:cubicBezTo>
                  <a:cubicBezTo>
                    <a:pt x="2785" y="330"/>
                    <a:pt x="3848" y="1"/>
                    <a:pt x="4836" y="45"/>
                  </a:cubicBezTo>
                  <a:cubicBezTo>
                    <a:pt x="5555" y="75"/>
                    <a:pt x="6348" y="405"/>
                    <a:pt x="6723" y="1049"/>
                  </a:cubicBezTo>
                  <a:cubicBezTo>
                    <a:pt x="7127" y="1737"/>
                    <a:pt x="6828" y="2531"/>
                    <a:pt x="6378" y="3115"/>
                  </a:cubicBezTo>
                  <a:cubicBezTo>
                    <a:pt x="5315" y="4462"/>
                    <a:pt x="3639" y="5510"/>
                    <a:pt x="1872" y="5151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7937151" y="2984365"/>
              <a:ext cx="300681" cy="222296"/>
            </a:xfrm>
            <a:custGeom>
              <a:rect b="b" l="l" r="r" t="t"/>
              <a:pathLst>
                <a:path extrusionOk="0" fill="none" h="8071" w="10916">
                  <a:moveTo>
                    <a:pt x="5391" y="5855"/>
                  </a:moveTo>
                  <a:cubicBezTo>
                    <a:pt x="4852" y="6394"/>
                    <a:pt x="4343" y="6963"/>
                    <a:pt x="3699" y="7382"/>
                  </a:cubicBezTo>
                  <a:cubicBezTo>
                    <a:pt x="3070" y="7801"/>
                    <a:pt x="2292" y="8071"/>
                    <a:pt x="1543" y="7936"/>
                  </a:cubicBezTo>
                  <a:cubicBezTo>
                    <a:pt x="794" y="7801"/>
                    <a:pt x="106" y="7187"/>
                    <a:pt x="61" y="6424"/>
                  </a:cubicBezTo>
                  <a:cubicBezTo>
                    <a:pt x="1" y="5615"/>
                    <a:pt x="615" y="4927"/>
                    <a:pt x="1244" y="4403"/>
                  </a:cubicBezTo>
                  <a:cubicBezTo>
                    <a:pt x="2905" y="3040"/>
                    <a:pt x="4897" y="1887"/>
                    <a:pt x="6948" y="1289"/>
                  </a:cubicBezTo>
                  <a:cubicBezTo>
                    <a:pt x="7577" y="1124"/>
                    <a:pt x="10287" y="1"/>
                    <a:pt x="10586" y="839"/>
                  </a:cubicBezTo>
                  <a:cubicBezTo>
                    <a:pt x="10915" y="1738"/>
                    <a:pt x="8819" y="2816"/>
                    <a:pt x="8295" y="3235"/>
                  </a:cubicBezTo>
                  <a:cubicBezTo>
                    <a:pt x="7277" y="4043"/>
                    <a:pt x="6304" y="4927"/>
                    <a:pt x="5391" y="585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7926851" y="2896985"/>
              <a:ext cx="310157" cy="108876"/>
            </a:xfrm>
            <a:custGeom>
              <a:rect b="b" l="l" r="r" t="t"/>
              <a:pathLst>
                <a:path extrusionOk="0" fill="none" h="3953" w="11260">
                  <a:moveTo>
                    <a:pt x="10855" y="3249"/>
                  </a:moveTo>
                  <a:cubicBezTo>
                    <a:pt x="8220" y="2800"/>
                    <a:pt x="5495" y="2934"/>
                    <a:pt x="2920" y="3638"/>
                  </a:cubicBezTo>
                  <a:cubicBezTo>
                    <a:pt x="2396" y="3788"/>
                    <a:pt x="1857" y="3953"/>
                    <a:pt x="1333" y="3833"/>
                  </a:cubicBezTo>
                  <a:cubicBezTo>
                    <a:pt x="570" y="3683"/>
                    <a:pt x="1" y="2890"/>
                    <a:pt x="105" y="2111"/>
                  </a:cubicBezTo>
                  <a:cubicBezTo>
                    <a:pt x="180" y="1482"/>
                    <a:pt x="644" y="943"/>
                    <a:pt x="1213" y="644"/>
                  </a:cubicBezTo>
                  <a:cubicBezTo>
                    <a:pt x="1782" y="344"/>
                    <a:pt x="2426" y="255"/>
                    <a:pt x="3055" y="210"/>
                  </a:cubicBezTo>
                  <a:cubicBezTo>
                    <a:pt x="5929" y="0"/>
                    <a:pt x="8864" y="764"/>
                    <a:pt x="11259" y="2366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8054671" y="3035918"/>
              <a:ext cx="226861" cy="319603"/>
            </a:xfrm>
            <a:custGeom>
              <a:rect b="b" l="l" r="r" t="t"/>
              <a:pathLst>
                <a:path extrusionOk="0" fill="none" h="11604" w="8236">
                  <a:moveTo>
                    <a:pt x="6918" y="0"/>
                  </a:moveTo>
                  <a:cubicBezTo>
                    <a:pt x="4537" y="2126"/>
                    <a:pt x="2097" y="4342"/>
                    <a:pt x="660" y="7187"/>
                  </a:cubicBezTo>
                  <a:cubicBezTo>
                    <a:pt x="300" y="7905"/>
                    <a:pt x="1" y="8684"/>
                    <a:pt x="46" y="9492"/>
                  </a:cubicBezTo>
                  <a:cubicBezTo>
                    <a:pt x="91" y="10286"/>
                    <a:pt x="540" y="11109"/>
                    <a:pt x="1288" y="11394"/>
                  </a:cubicBezTo>
                  <a:cubicBezTo>
                    <a:pt x="1857" y="11603"/>
                    <a:pt x="2531" y="11454"/>
                    <a:pt x="3040" y="11124"/>
                  </a:cubicBezTo>
                  <a:cubicBezTo>
                    <a:pt x="3549" y="10795"/>
                    <a:pt x="3923" y="10286"/>
                    <a:pt x="4208" y="9747"/>
                  </a:cubicBezTo>
                  <a:cubicBezTo>
                    <a:pt x="4897" y="8459"/>
                    <a:pt x="5121" y="6977"/>
                    <a:pt x="5540" y="5570"/>
                  </a:cubicBezTo>
                  <a:cubicBezTo>
                    <a:pt x="6079" y="3683"/>
                    <a:pt x="7053" y="1962"/>
                    <a:pt x="8235" y="42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8261674" y="3041701"/>
              <a:ext cx="123760" cy="304758"/>
            </a:xfrm>
            <a:custGeom>
              <a:rect b="b" l="l" r="r" t="t"/>
              <a:pathLst>
                <a:path extrusionOk="0" fill="none" h="11065" w="4493">
                  <a:moveTo>
                    <a:pt x="1094" y="240"/>
                  </a:moveTo>
                  <a:cubicBezTo>
                    <a:pt x="510" y="1857"/>
                    <a:pt x="61" y="3563"/>
                    <a:pt x="31" y="5300"/>
                  </a:cubicBezTo>
                  <a:cubicBezTo>
                    <a:pt x="1" y="7037"/>
                    <a:pt x="420" y="8803"/>
                    <a:pt x="1408" y="10226"/>
                  </a:cubicBezTo>
                  <a:cubicBezTo>
                    <a:pt x="1603" y="10510"/>
                    <a:pt x="1842" y="10795"/>
                    <a:pt x="2157" y="10914"/>
                  </a:cubicBezTo>
                  <a:cubicBezTo>
                    <a:pt x="2516" y="11064"/>
                    <a:pt x="2935" y="11004"/>
                    <a:pt x="3265" y="10810"/>
                  </a:cubicBezTo>
                  <a:cubicBezTo>
                    <a:pt x="3594" y="10615"/>
                    <a:pt x="3848" y="10315"/>
                    <a:pt x="4028" y="9971"/>
                  </a:cubicBezTo>
                  <a:cubicBezTo>
                    <a:pt x="4447" y="9178"/>
                    <a:pt x="4492" y="8219"/>
                    <a:pt x="4342" y="7321"/>
                  </a:cubicBezTo>
                  <a:cubicBezTo>
                    <a:pt x="4193" y="6438"/>
                    <a:pt x="3863" y="5584"/>
                    <a:pt x="3579" y="4716"/>
                  </a:cubicBezTo>
                  <a:cubicBezTo>
                    <a:pt x="3055" y="3189"/>
                    <a:pt x="2666" y="1602"/>
                    <a:pt x="2411" y="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8337551" y="3009123"/>
              <a:ext cx="235923" cy="257743"/>
            </a:xfrm>
            <a:custGeom>
              <a:rect b="b" l="l" r="r" t="t"/>
              <a:pathLst>
                <a:path extrusionOk="0" fill="none" h="9358" w="8565">
                  <a:moveTo>
                    <a:pt x="0" y="1018"/>
                  </a:moveTo>
                  <a:cubicBezTo>
                    <a:pt x="1063" y="3384"/>
                    <a:pt x="2441" y="5630"/>
                    <a:pt x="4088" y="7636"/>
                  </a:cubicBezTo>
                  <a:cubicBezTo>
                    <a:pt x="4627" y="8295"/>
                    <a:pt x="5241" y="8953"/>
                    <a:pt x="6064" y="9133"/>
                  </a:cubicBezTo>
                  <a:cubicBezTo>
                    <a:pt x="7112" y="9358"/>
                    <a:pt x="8280" y="8534"/>
                    <a:pt x="8415" y="7456"/>
                  </a:cubicBezTo>
                  <a:cubicBezTo>
                    <a:pt x="8564" y="6318"/>
                    <a:pt x="7726" y="5300"/>
                    <a:pt x="6902" y="4507"/>
                  </a:cubicBezTo>
                  <a:cubicBezTo>
                    <a:pt x="5256" y="2875"/>
                    <a:pt x="3429" y="1438"/>
                    <a:pt x="1617" y="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8084361" y="2690003"/>
              <a:ext cx="194688" cy="258982"/>
            </a:xfrm>
            <a:custGeom>
              <a:rect b="b" l="l" r="r" t="t"/>
              <a:pathLst>
                <a:path extrusionOk="0" fill="none" h="9403" w="7068">
                  <a:moveTo>
                    <a:pt x="5840" y="9402"/>
                  </a:moveTo>
                  <a:cubicBezTo>
                    <a:pt x="4358" y="8220"/>
                    <a:pt x="2845" y="7022"/>
                    <a:pt x="1618" y="5570"/>
                  </a:cubicBezTo>
                  <a:cubicBezTo>
                    <a:pt x="1064" y="4911"/>
                    <a:pt x="555" y="4177"/>
                    <a:pt x="285" y="3354"/>
                  </a:cubicBezTo>
                  <a:cubicBezTo>
                    <a:pt x="16" y="2530"/>
                    <a:pt x="1" y="1602"/>
                    <a:pt x="390" y="824"/>
                  </a:cubicBezTo>
                  <a:cubicBezTo>
                    <a:pt x="585" y="419"/>
                    <a:pt x="959" y="45"/>
                    <a:pt x="1408" y="30"/>
                  </a:cubicBezTo>
                  <a:cubicBezTo>
                    <a:pt x="1902" y="0"/>
                    <a:pt x="2292" y="404"/>
                    <a:pt x="2591" y="794"/>
                  </a:cubicBezTo>
                  <a:cubicBezTo>
                    <a:pt x="4418" y="3144"/>
                    <a:pt x="5046" y="6288"/>
                    <a:pt x="7067" y="8459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8269523" y="2607524"/>
              <a:ext cx="125385" cy="308889"/>
            </a:xfrm>
            <a:custGeom>
              <a:rect b="b" l="l" r="r" t="t"/>
              <a:pathLst>
                <a:path extrusionOk="0" fill="none" h="11215" w="4552">
                  <a:moveTo>
                    <a:pt x="779" y="11215"/>
                  </a:moveTo>
                  <a:cubicBezTo>
                    <a:pt x="300" y="9628"/>
                    <a:pt x="0" y="7981"/>
                    <a:pt x="0" y="6334"/>
                  </a:cubicBezTo>
                  <a:cubicBezTo>
                    <a:pt x="0" y="4672"/>
                    <a:pt x="330" y="3010"/>
                    <a:pt x="1063" y="1528"/>
                  </a:cubicBezTo>
                  <a:cubicBezTo>
                    <a:pt x="1258" y="1139"/>
                    <a:pt x="1482" y="779"/>
                    <a:pt x="1782" y="480"/>
                  </a:cubicBezTo>
                  <a:cubicBezTo>
                    <a:pt x="2096" y="196"/>
                    <a:pt x="2515" y="1"/>
                    <a:pt x="2935" y="16"/>
                  </a:cubicBezTo>
                  <a:cubicBezTo>
                    <a:pt x="3683" y="46"/>
                    <a:pt x="4267" y="749"/>
                    <a:pt x="4417" y="1483"/>
                  </a:cubicBezTo>
                  <a:cubicBezTo>
                    <a:pt x="4552" y="2232"/>
                    <a:pt x="4372" y="2980"/>
                    <a:pt x="4177" y="3714"/>
                  </a:cubicBezTo>
                  <a:cubicBezTo>
                    <a:pt x="3563" y="6094"/>
                    <a:pt x="2965" y="8475"/>
                    <a:pt x="2351" y="10855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8390320" y="2960048"/>
              <a:ext cx="282942" cy="137768"/>
            </a:xfrm>
            <a:custGeom>
              <a:rect b="b" l="l" r="r" t="t"/>
              <a:pathLst>
                <a:path extrusionOk="0" fill="none" h="5002" w="10272">
                  <a:moveTo>
                    <a:pt x="1" y="1498"/>
                  </a:moveTo>
                  <a:cubicBezTo>
                    <a:pt x="1558" y="1722"/>
                    <a:pt x="3070" y="2276"/>
                    <a:pt x="4403" y="3130"/>
                  </a:cubicBezTo>
                  <a:cubicBezTo>
                    <a:pt x="5106" y="3564"/>
                    <a:pt x="5750" y="4088"/>
                    <a:pt x="6484" y="4447"/>
                  </a:cubicBezTo>
                  <a:cubicBezTo>
                    <a:pt x="7217" y="4807"/>
                    <a:pt x="8086" y="5001"/>
                    <a:pt x="8864" y="4732"/>
                  </a:cubicBezTo>
                  <a:cubicBezTo>
                    <a:pt x="9643" y="4477"/>
                    <a:pt x="10271" y="3669"/>
                    <a:pt x="10122" y="2860"/>
                  </a:cubicBezTo>
                  <a:cubicBezTo>
                    <a:pt x="10002" y="2231"/>
                    <a:pt x="9478" y="1767"/>
                    <a:pt x="8939" y="1423"/>
                  </a:cubicBezTo>
                  <a:cubicBezTo>
                    <a:pt x="7756" y="674"/>
                    <a:pt x="6349" y="285"/>
                    <a:pt x="4956" y="135"/>
                  </a:cubicBezTo>
                  <a:cubicBezTo>
                    <a:pt x="3549" y="1"/>
                    <a:pt x="2127" y="76"/>
                    <a:pt x="734" y="225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8353222" y="2699063"/>
              <a:ext cx="253634" cy="211995"/>
            </a:xfrm>
            <a:custGeom>
              <a:rect b="b" l="l" r="r" t="t"/>
              <a:pathLst>
                <a:path extrusionOk="0" fill="none" h="7697" w="9208">
                  <a:moveTo>
                    <a:pt x="0" y="7352"/>
                  </a:moveTo>
                  <a:cubicBezTo>
                    <a:pt x="839" y="5690"/>
                    <a:pt x="1827" y="4103"/>
                    <a:pt x="2965" y="2621"/>
                  </a:cubicBezTo>
                  <a:cubicBezTo>
                    <a:pt x="3519" y="1887"/>
                    <a:pt x="4133" y="1168"/>
                    <a:pt x="4941" y="689"/>
                  </a:cubicBezTo>
                  <a:cubicBezTo>
                    <a:pt x="5809" y="180"/>
                    <a:pt x="6887" y="1"/>
                    <a:pt x="7890" y="210"/>
                  </a:cubicBezTo>
                  <a:cubicBezTo>
                    <a:pt x="8459" y="330"/>
                    <a:pt x="9088" y="674"/>
                    <a:pt x="9163" y="1258"/>
                  </a:cubicBezTo>
                  <a:cubicBezTo>
                    <a:pt x="9208" y="1647"/>
                    <a:pt x="8968" y="2037"/>
                    <a:pt x="8699" y="2336"/>
                  </a:cubicBezTo>
                  <a:cubicBezTo>
                    <a:pt x="7905" y="3249"/>
                    <a:pt x="6768" y="3788"/>
                    <a:pt x="5705" y="4372"/>
                  </a:cubicBezTo>
                  <a:cubicBezTo>
                    <a:pt x="4058" y="5301"/>
                    <a:pt x="2516" y="6423"/>
                    <a:pt x="1108" y="7696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8403100" y="2828523"/>
              <a:ext cx="321285" cy="118791"/>
            </a:xfrm>
            <a:custGeom>
              <a:rect b="b" l="l" r="r" t="t"/>
              <a:pathLst>
                <a:path extrusionOk="0" fill="none" h="4313" w="11664">
                  <a:moveTo>
                    <a:pt x="285" y="4313"/>
                  </a:moveTo>
                  <a:cubicBezTo>
                    <a:pt x="2067" y="3684"/>
                    <a:pt x="3983" y="3459"/>
                    <a:pt x="5855" y="3684"/>
                  </a:cubicBezTo>
                  <a:cubicBezTo>
                    <a:pt x="6963" y="3804"/>
                    <a:pt x="8056" y="4088"/>
                    <a:pt x="9164" y="4133"/>
                  </a:cubicBezTo>
                  <a:cubicBezTo>
                    <a:pt x="9643" y="4148"/>
                    <a:pt x="10122" y="4118"/>
                    <a:pt x="10556" y="3938"/>
                  </a:cubicBezTo>
                  <a:cubicBezTo>
                    <a:pt x="10990" y="3759"/>
                    <a:pt x="11379" y="3429"/>
                    <a:pt x="11514" y="2980"/>
                  </a:cubicBezTo>
                  <a:cubicBezTo>
                    <a:pt x="11664" y="2501"/>
                    <a:pt x="11514" y="1962"/>
                    <a:pt x="11215" y="1573"/>
                  </a:cubicBezTo>
                  <a:cubicBezTo>
                    <a:pt x="10900" y="1168"/>
                    <a:pt x="10466" y="899"/>
                    <a:pt x="10002" y="704"/>
                  </a:cubicBezTo>
                  <a:cubicBezTo>
                    <a:pt x="8340" y="1"/>
                    <a:pt x="6394" y="165"/>
                    <a:pt x="4702" y="794"/>
                  </a:cubicBezTo>
                  <a:cubicBezTo>
                    <a:pt x="2995" y="1423"/>
                    <a:pt x="1483" y="2471"/>
                    <a:pt x="1" y="3504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7932221" y="2937384"/>
              <a:ext cx="298175" cy="36301"/>
            </a:xfrm>
            <a:custGeom>
              <a:rect b="b" l="l" r="r" t="t"/>
              <a:pathLst>
                <a:path extrusionOk="0" fill="none" h="1318" w="10825">
                  <a:moveTo>
                    <a:pt x="0" y="839"/>
                  </a:moveTo>
                  <a:cubicBezTo>
                    <a:pt x="3564" y="0"/>
                    <a:pt x="7351" y="180"/>
                    <a:pt x="10825" y="1318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8103337" y="2701542"/>
              <a:ext cx="160036" cy="236728"/>
            </a:xfrm>
            <a:custGeom>
              <a:rect b="b" l="l" r="r" t="t"/>
              <a:pathLst>
                <a:path extrusionOk="0" fill="none" h="8595" w="5810">
                  <a:moveTo>
                    <a:pt x="1" y="0"/>
                  </a:moveTo>
                  <a:cubicBezTo>
                    <a:pt x="1662" y="3055"/>
                    <a:pt x="3354" y="6139"/>
                    <a:pt x="5810" y="8594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7948306" y="3004166"/>
              <a:ext cx="277158" cy="180238"/>
            </a:xfrm>
            <a:custGeom>
              <a:rect b="b" l="l" r="r" t="t"/>
              <a:pathLst>
                <a:path extrusionOk="0" fill="none" h="6544" w="10062">
                  <a:moveTo>
                    <a:pt x="0" y="6543"/>
                  </a:moveTo>
                  <a:cubicBezTo>
                    <a:pt x="3204" y="4148"/>
                    <a:pt x="6573" y="1962"/>
                    <a:pt x="10061" y="1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8087666" y="3042500"/>
              <a:ext cx="169925" cy="302720"/>
            </a:xfrm>
            <a:custGeom>
              <a:rect b="b" l="l" r="r" t="t"/>
              <a:pathLst>
                <a:path extrusionOk="0" fill="none" h="10991" w="6169">
                  <a:moveTo>
                    <a:pt x="1" y="10990"/>
                  </a:moveTo>
                  <a:cubicBezTo>
                    <a:pt x="390" y="9762"/>
                    <a:pt x="989" y="8610"/>
                    <a:pt x="1603" y="7472"/>
                  </a:cubicBezTo>
                  <a:cubicBezTo>
                    <a:pt x="2995" y="4912"/>
                    <a:pt x="4522" y="2411"/>
                    <a:pt x="6169" y="1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8299213" y="3047043"/>
              <a:ext cx="43741" cy="294870"/>
            </a:xfrm>
            <a:custGeom>
              <a:rect b="b" l="l" r="r" t="t"/>
              <a:pathLst>
                <a:path extrusionOk="0" fill="none" h="10706" w="1588">
                  <a:moveTo>
                    <a:pt x="1587" y="10705"/>
                  </a:moveTo>
                  <a:cubicBezTo>
                    <a:pt x="404" y="7277"/>
                    <a:pt x="0" y="3594"/>
                    <a:pt x="419" y="1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8361870" y="3022727"/>
              <a:ext cx="186039" cy="227639"/>
            </a:xfrm>
            <a:custGeom>
              <a:rect b="b" l="l" r="r" t="t"/>
              <a:pathLst>
                <a:path extrusionOk="0" fill="none" h="8265" w="6754">
                  <a:moveTo>
                    <a:pt x="6753" y="8265"/>
                  </a:moveTo>
                  <a:cubicBezTo>
                    <a:pt x="4507" y="5510"/>
                    <a:pt x="2247" y="2755"/>
                    <a:pt x="1" y="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8302490" y="2610003"/>
              <a:ext cx="51592" cy="299415"/>
            </a:xfrm>
            <a:custGeom>
              <a:rect b="b" l="l" r="r" t="t"/>
              <a:pathLst>
                <a:path extrusionOk="0" fill="none" h="10871" w="1873">
                  <a:moveTo>
                    <a:pt x="330" y="10870"/>
                  </a:moveTo>
                  <a:cubicBezTo>
                    <a:pt x="1" y="7202"/>
                    <a:pt x="525" y="3444"/>
                    <a:pt x="1872" y="1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8369306" y="2707325"/>
              <a:ext cx="213639" cy="197948"/>
            </a:xfrm>
            <a:custGeom>
              <a:rect b="b" l="l" r="r" t="t"/>
              <a:pathLst>
                <a:path extrusionOk="0" fill="none" h="7187" w="7756">
                  <a:moveTo>
                    <a:pt x="0" y="7186"/>
                  </a:moveTo>
                  <a:cubicBezTo>
                    <a:pt x="1977" y="4237"/>
                    <a:pt x="4657" y="1752"/>
                    <a:pt x="7756" y="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8408057" y="2879250"/>
              <a:ext cx="312223" cy="55691"/>
            </a:xfrm>
            <a:custGeom>
              <a:rect b="b" l="l" r="r" t="t"/>
              <a:pathLst>
                <a:path extrusionOk="0" fill="none" h="2022" w="11335">
                  <a:moveTo>
                    <a:pt x="1" y="2021"/>
                  </a:moveTo>
                  <a:cubicBezTo>
                    <a:pt x="1663" y="958"/>
                    <a:pt x="3594" y="315"/>
                    <a:pt x="5555" y="165"/>
                  </a:cubicBezTo>
                  <a:cubicBezTo>
                    <a:pt x="7531" y="0"/>
                    <a:pt x="9523" y="345"/>
                    <a:pt x="11334" y="1123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8402301" y="2981501"/>
              <a:ext cx="261485" cy="85382"/>
            </a:xfrm>
            <a:custGeom>
              <a:rect b="b" l="l" r="r" t="t"/>
              <a:pathLst>
                <a:path extrusionOk="0" fill="none" h="3100" w="9493">
                  <a:moveTo>
                    <a:pt x="0" y="90"/>
                  </a:moveTo>
                  <a:cubicBezTo>
                    <a:pt x="3414" y="0"/>
                    <a:pt x="6782" y="1033"/>
                    <a:pt x="9492" y="3099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8015094" y="2929535"/>
              <a:ext cx="78806" cy="2920"/>
            </a:xfrm>
            <a:custGeom>
              <a:rect b="b" l="l" r="r" t="t"/>
              <a:pathLst>
                <a:path extrusionOk="0" fill="none" h="106" w="2861">
                  <a:moveTo>
                    <a:pt x="1" y="76"/>
                  </a:moveTo>
                  <a:cubicBezTo>
                    <a:pt x="959" y="1"/>
                    <a:pt x="1917" y="16"/>
                    <a:pt x="2860" y="106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8108295" y="2934905"/>
              <a:ext cx="37131" cy="7023"/>
            </a:xfrm>
            <a:custGeom>
              <a:rect b="b" l="l" r="r" t="t"/>
              <a:pathLst>
                <a:path extrusionOk="0" fill="none" h="255" w="1348">
                  <a:moveTo>
                    <a:pt x="0" y="0"/>
                  </a:moveTo>
                  <a:cubicBezTo>
                    <a:pt x="464" y="45"/>
                    <a:pt x="913" y="135"/>
                    <a:pt x="1348" y="255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7933461" y="2966245"/>
              <a:ext cx="44155" cy="8263"/>
            </a:xfrm>
            <a:custGeom>
              <a:rect b="b" l="l" r="r" t="t"/>
              <a:pathLst>
                <a:path extrusionOk="0" fill="none" h="300" w="1603">
                  <a:moveTo>
                    <a:pt x="0" y="300"/>
                  </a:moveTo>
                  <a:cubicBezTo>
                    <a:pt x="524" y="195"/>
                    <a:pt x="1063" y="90"/>
                    <a:pt x="1602" y="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8014681" y="3054479"/>
              <a:ext cx="71782" cy="42498"/>
            </a:xfrm>
            <a:custGeom>
              <a:rect b="b" l="l" r="r" t="t"/>
              <a:pathLst>
                <a:path extrusionOk="0" fill="none" h="1543" w="2606">
                  <a:moveTo>
                    <a:pt x="1" y="1542"/>
                  </a:moveTo>
                  <a:cubicBezTo>
                    <a:pt x="809" y="943"/>
                    <a:pt x="1692" y="419"/>
                    <a:pt x="2606" y="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8097553" y="3037157"/>
              <a:ext cx="23138" cy="12394"/>
            </a:xfrm>
            <a:custGeom>
              <a:rect b="b" l="l" r="r" t="t"/>
              <a:pathLst>
                <a:path extrusionOk="0" fill="none" h="450" w="840">
                  <a:moveTo>
                    <a:pt x="1" y="450"/>
                  </a:moveTo>
                  <a:cubicBezTo>
                    <a:pt x="285" y="300"/>
                    <a:pt x="570" y="150"/>
                    <a:pt x="839" y="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8073234" y="3274652"/>
              <a:ext cx="23523" cy="62687"/>
            </a:xfrm>
            <a:custGeom>
              <a:rect b="b" l="l" r="r" t="t"/>
              <a:pathLst>
                <a:path extrusionOk="0" fill="none" h="2276" w="854">
                  <a:moveTo>
                    <a:pt x="1" y="2276"/>
                  </a:moveTo>
                  <a:cubicBezTo>
                    <a:pt x="225" y="1497"/>
                    <a:pt x="510" y="734"/>
                    <a:pt x="854" y="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8100858" y="3251134"/>
              <a:ext cx="7052" cy="15286"/>
            </a:xfrm>
            <a:custGeom>
              <a:rect b="b" l="l" r="r" t="t"/>
              <a:pathLst>
                <a:path extrusionOk="0" fill="none" h="555" w="256">
                  <a:moveTo>
                    <a:pt x="1" y="555"/>
                  </a:moveTo>
                  <a:cubicBezTo>
                    <a:pt x="76" y="360"/>
                    <a:pt x="165" y="180"/>
                    <a:pt x="255" y="1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8300452" y="3272999"/>
              <a:ext cx="30107" cy="68884"/>
            </a:xfrm>
            <a:custGeom>
              <a:rect b="b" l="l" r="r" t="t"/>
              <a:pathLst>
                <a:path extrusionOk="0" fill="none" h="2501" w="1093">
                  <a:moveTo>
                    <a:pt x="1093" y="2500"/>
                  </a:moveTo>
                  <a:cubicBezTo>
                    <a:pt x="584" y="1737"/>
                    <a:pt x="210" y="883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8293842" y="3244965"/>
              <a:ext cx="2920" cy="16911"/>
            </a:xfrm>
            <a:custGeom>
              <a:rect b="b" l="l" r="r" t="t"/>
              <a:pathLst>
                <a:path extrusionOk="0" fill="none" h="614" w="106">
                  <a:moveTo>
                    <a:pt x="105" y="614"/>
                  </a:moveTo>
                  <a:cubicBezTo>
                    <a:pt x="75" y="404"/>
                    <a:pt x="30" y="210"/>
                    <a:pt x="0" y="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8354048" y="3218968"/>
              <a:ext cx="13222" cy="100640"/>
            </a:xfrm>
            <a:custGeom>
              <a:rect b="b" l="l" r="r" t="t"/>
              <a:pathLst>
                <a:path extrusionOk="0" fill="none" h="3654" w="480">
                  <a:moveTo>
                    <a:pt x="479" y="3654"/>
                  </a:moveTo>
                  <a:cubicBezTo>
                    <a:pt x="449" y="2426"/>
                    <a:pt x="285" y="1199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8344546" y="3188455"/>
              <a:ext cx="5812" cy="18591"/>
            </a:xfrm>
            <a:custGeom>
              <a:rect b="b" l="l" r="r" t="t"/>
              <a:pathLst>
                <a:path extrusionOk="0" fill="none" h="675" w="211">
                  <a:moveTo>
                    <a:pt x="211" y="675"/>
                  </a:moveTo>
                  <a:cubicBezTo>
                    <a:pt x="136" y="450"/>
                    <a:pt x="76" y="226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8108708" y="2741941"/>
              <a:ext cx="36717" cy="65606"/>
            </a:xfrm>
            <a:custGeom>
              <a:rect b="b" l="l" r="r" t="t"/>
              <a:pathLst>
                <a:path extrusionOk="0" fill="none" h="2382" w="1333">
                  <a:moveTo>
                    <a:pt x="0" y="1"/>
                  </a:moveTo>
                  <a:cubicBezTo>
                    <a:pt x="360" y="839"/>
                    <a:pt x="809" y="1633"/>
                    <a:pt x="1333" y="2381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8187862" y="2868509"/>
              <a:ext cx="27242" cy="35502"/>
            </a:xfrm>
            <a:custGeom>
              <a:rect b="b" l="l" r="r" t="t"/>
              <a:pathLst>
                <a:path extrusionOk="0" fill="none" h="1289" w="989">
                  <a:moveTo>
                    <a:pt x="1" y="1"/>
                  </a:moveTo>
                  <a:cubicBezTo>
                    <a:pt x="285" y="465"/>
                    <a:pt x="615" y="884"/>
                    <a:pt x="989" y="1289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8295495" y="2718864"/>
              <a:ext cx="11156" cy="89926"/>
            </a:xfrm>
            <a:custGeom>
              <a:rect b="b" l="l" r="r" t="t"/>
              <a:pathLst>
                <a:path extrusionOk="0" fill="none" h="3265" w="405">
                  <a:moveTo>
                    <a:pt x="0" y="3264"/>
                  </a:moveTo>
                  <a:cubicBezTo>
                    <a:pt x="30" y="2171"/>
                    <a:pt x="165" y="1078"/>
                    <a:pt x="405" y="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8356527" y="2624846"/>
              <a:ext cx="19392" cy="78799"/>
            </a:xfrm>
            <a:custGeom>
              <a:rect b="b" l="l" r="r" t="t"/>
              <a:pathLst>
                <a:path extrusionOk="0" fill="none" h="2861" w="704">
                  <a:moveTo>
                    <a:pt x="0" y="2860"/>
                  </a:moveTo>
                  <a:cubicBezTo>
                    <a:pt x="240" y="1902"/>
                    <a:pt x="479" y="944"/>
                    <a:pt x="704" y="1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8472808" y="2703607"/>
              <a:ext cx="87042" cy="63100"/>
            </a:xfrm>
            <a:custGeom>
              <a:rect b="b" l="l" r="r" t="t"/>
              <a:pathLst>
                <a:path extrusionOk="0" fill="none" h="2291" w="3160">
                  <a:moveTo>
                    <a:pt x="0" y="2291"/>
                  </a:moveTo>
                  <a:cubicBezTo>
                    <a:pt x="913" y="1363"/>
                    <a:pt x="1991" y="584"/>
                    <a:pt x="3159" y="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8452592" y="2864406"/>
              <a:ext cx="128277" cy="30958"/>
            </a:xfrm>
            <a:custGeom>
              <a:rect b="b" l="l" r="r" t="t"/>
              <a:pathLst>
                <a:path extrusionOk="0" fill="none" h="1124" w="4657">
                  <a:moveTo>
                    <a:pt x="1" y="1123"/>
                  </a:moveTo>
                  <a:cubicBezTo>
                    <a:pt x="1453" y="434"/>
                    <a:pt x="3055" y="45"/>
                    <a:pt x="4657" y="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8548271" y="3041701"/>
              <a:ext cx="81671" cy="47015"/>
            </a:xfrm>
            <a:custGeom>
              <a:rect b="b" l="l" r="r" t="t"/>
              <a:pathLst>
                <a:path extrusionOk="0" fill="none" h="1707" w="2965">
                  <a:moveTo>
                    <a:pt x="0" y="0"/>
                  </a:moveTo>
                  <a:cubicBezTo>
                    <a:pt x="1033" y="479"/>
                    <a:pt x="2036" y="1048"/>
                    <a:pt x="2964" y="1707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8373823" y="3016117"/>
              <a:ext cx="48700" cy="51174"/>
            </a:xfrm>
            <a:custGeom>
              <a:rect b="b" l="l" r="r" t="t"/>
              <a:pathLst>
                <a:path extrusionOk="0" fill="none" h="1858" w="1768">
                  <a:moveTo>
                    <a:pt x="1" y="1"/>
                  </a:moveTo>
                  <a:cubicBezTo>
                    <a:pt x="630" y="585"/>
                    <a:pt x="1214" y="1214"/>
                    <a:pt x="1768" y="1857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8483934" y="3136104"/>
              <a:ext cx="76740" cy="96509"/>
            </a:xfrm>
            <a:custGeom>
              <a:rect b="b" l="l" r="r" t="t"/>
              <a:pathLst>
                <a:path extrusionOk="0" fill="none" h="3504" w="2786">
                  <a:moveTo>
                    <a:pt x="0" y="1"/>
                  </a:moveTo>
                  <a:cubicBezTo>
                    <a:pt x="959" y="1138"/>
                    <a:pt x="1887" y="2321"/>
                    <a:pt x="2785" y="3504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8264152" y="2941900"/>
              <a:ext cx="34266" cy="34676"/>
            </a:xfrm>
            <a:custGeom>
              <a:rect b="b" l="l" r="r" t="t"/>
              <a:pathLst>
                <a:path extrusionOk="0" fill="none" h="1259" w="1244">
                  <a:moveTo>
                    <a:pt x="105" y="1259"/>
                  </a:moveTo>
                  <a:cubicBezTo>
                    <a:pt x="1" y="944"/>
                    <a:pt x="75" y="570"/>
                    <a:pt x="315" y="330"/>
                  </a:cubicBezTo>
                  <a:cubicBezTo>
                    <a:pt x="539" y="91"/>
                    <a:pt x="914" y="1"/>
                    <a:pt x="1243" y="106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8295908" y="2936971"/>
              <a:ext cx="21458" cy="21042"/>
            </a:xfrm>
            <a:custGeom>
              <a:rect b="b" l="l" r="r" t="t"/>
              <a:pathLst>
                <a:path extrusionOk="0" fill="none" h="764" w="779">
                  <a:moveTo>
                    <a:pt x="45" y="764"/>
                  </a:moveTo>
                  <a:cubicBezTo>
                    <a:pt x="0" y="569"/>
                    <a:pt x="60" y="345"/>
                    <a:pt x="210" y="195"/>
                  </a:cubicBezTo>
                  <a:cubicBezTo>
                    <a:pt x="360" y="60"/>
                    <a:pt x="584" y="0"/>
                    <a:pt x="779" y="6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8341682" y="2942313"/>
              <a:ext cx="24350" cy="22309"/>
            </a:xfrm>
            <a:custGeom>
              <a:rect b="b" l="l" r="r" t="t"/>
              <a:pathLst>
                <a:path extrusionOk="0" fill="none" h="810" w="884">
                  <a:moveTo>
                    <a:pt x="30" y="809"/>
                  </a:moveTo>
                  <a:cubicBezTo>
                    <a:pt x="0" y="585"/>
                    <a:pt x="90" y="360"/>
                    <a:pt x="255" y="210"/>
                  </a:cubicBezTo>
                  <a:cubicBezTo>
                    <a:pt x="419" y="61"/>
                    <a:pt x="659" y="1"/>
                    <a:pt x="884" y="46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8346199" y="2982740"/>
              <a:ext cx="16527" cy="18151"/>
            </a:xfrm>
            <a:custGeom>
              <a:rect b="b" l="l" r="r" t="t"/>
              <a:pathLst>
                <a:path extrusionOk="0" fill="none" h="659" w="600">
                  <a:moveTo>
                    <a:pt x="16" y="659"/>
                  </a:moveTo>
                  <a:cubicBezTo>
                    <a:pt x="1" y="569"/>
                    <a:pt x="1" y="479"/>
                    <a:pt x="1" y="374"/>
                  </a:cubicBezTo>
                  <a:cubicBezTo>
                    <a:pt x="16" y="285"/>
                    <a:pt x="46" y="195"/>
                    <a:pt x="121" y="120"/>
                  </a:cubicBezTo>
                  <a:cubicBezTo>
                    <a:pt x="181" y="60"/>
                    <a:pt x="255" y="30"/>
                    <a:pt x="345" y="15"/>
                  </a:cubicBezTo>
                  <a:cubicBezTo>
                    <a:pt x="420" y="0"/>
                    <a:pt x="510" y="0"/>
                    <a:pt x="600" y="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8330528" y="3000861"/>
              <a:ext cx="23964" cy="16112"/>
            </a:xfrm>
            <a:custGeom>
              <a:rect b="b" l="l" r="r" t="t"/>
              <a:pathLst>
                <a:path extrusionOk="0" fill="none" h="585" w="870">
                  <a:moveTo>
                    <a:pt x="869" y="61"/>
                  </a:moveTo>
                  <a:cubicBezTo>
                    <a:pt x="690" y="1"/>
                    <a:pt x="480" y="46"/>
                    <a:pt x="315" y="136"/>
                  </a:cubicBezTo>
                  <a:cubicBezTo>
                    <a:pt x="166" y="240"/>
                    <a:pt x="46" y="405"/>
                    <a:pt x="1" y="585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8568873" y="3216903"/>
              <a:ext cx="804204" cy="2406140"/>
            </a:xfrm>
            <a:custGeom>
              <a:rect b="b" l="l" r="r" t="t"/>
              <a:pathLst>
                <a:path extrusionOk="0" fill="none" h="87361" w="29196">
                  <a:moveTo>
                    <a:pt x="1" y="1"/>
                  </a:moveTo>
                  <a:cubicBezTo>
                    <a:pt x="4732" y="5990"/>
                    <a:pt x="8160" y="13086"/>
                    <a:pt x="10571" y="20362"/>
                  </a:cubicBezTo>
                  <a:cubicBezTo>
                    <a:pt x="14254" y="31411"/>
                    <a:pt x="15841" y="43029"/>
                    <a:pt x="18056" y="54453"/>
                  </a:cubicBezTo>
                  <a:cubicBezTo>
                    <a:pt x="20272" y="65891"/>
                    <a:pt x="23207" y="77389"/>
                    <a:pt x="29195" y="8736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8843903" y="3159181"/>
              <a:ext cx="145603" cy="841258"/>
            </a:xfrm>
            <a:custGeom>
              <a:rect b="b" l="l" r="r" t="t"/>
              <a:pathLst>
                <a:path extrusionOk="0" fill="none" h="30544" w="5286">
                  <a:moveTo>
                    <a:pt x="2965" y="30543"/>
                  </a:moveTo>
                  <a:cubicBezTo>
                    <a:pt x="854" y="20527"/>
                    <a:pt x="1" y="10242"/>
                    <a:pt x="390" y="1"/>
                  </a:cubicBezTo>
                  <a:cubicBezTo>
                    <a:pt x="4612" y="9583"/>
                    <a:pt x="5286" y="20332"/>
                    <a:pt x="2965" y="3054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8925151" y="3477502"/>
              <a:ext cx="171578" cy="512979"/>
            </a:xfrm>
            <a:custGeom>
              <a:rect b="b" l="l" r="r" t="t"/>
              <a:pathLst>
                <a:path extrusionOk="0" fill="none" h="18625" w="6229">
                  <a:moveTo>
                    <a:pt x="0" y="18625"/>
                  </a:moveTo>
                  <a:cubicBezTo>
                    <a:pt x="2171" y="12546"/>
                    <a:pt x="3908" y="6318"/>
                    <a:pt x="5210" y="0"/>
                  </a:cubicBezTo>
                  <a:cubicBezTo>
                    <a:pt x="6228" y="6647"/>
                    <a:pt x="4087" y="13310"/>
                    <a:pt x="0" y="1862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8961836" y="3323285"/>
              <a:ext cx="53630" cy="461447"/>
            </a:xfrm>
            <a:custGeom>
              <a:rect b="b" l="l" r="r" t="t"/>
              <a:pathLst>
                <a:path extrusionOk="0" fill="none" h="16754" w="1947">
                  <a:moveTo>
                    <a:pt x="1" y="12951"/>
                  </a:moveTo>
                  <a:cubicBezTo>
                    <a:pt x="659" y="8879"/>
                    <a:pt x="869" y="4118"/>
                    <a:pt x="869" y="1"/>
                  </a:cubicBezTo>
                  <a:cubicBezTo>
                    <a:pt x="1947" y="5271"/>
                    <a:pt x="1902" y="11439"/>
                    <a:pt x="1094" y="16754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8857095" y="3164552"/>
              <a:ext cx="77154" cy="823080"/>
            </a:xfrm>
            <a:custGeom>
              <a:rect b="b" l="l" r="r" t="t"/>
              <a:pathLst>
                <a:path extrusionOk="0" fill="none" h="29884" w="2801">
                  <a:moveTo>
                    <a:pt x="1" y="1"/>
                  </a:moveTo>
                  <a:cubicBezTo>
                    <a:pt x="1932" y="9822"/>
                    <a:pt x="2801" y="19868"/>
                    <a:pt x="2591" y="29884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8952775" y="3336476"/>
              <a:ext cx="46634" cy="514246"/>
            </a:xfrm>
            <a:custGeom>
              <a:rect b="b" l="l" r="r" t="t"/>
              <a:pathLst>
                <a:path extrusionOk="0" fill="none" h="18671" w="1693">
                  <a:moveTo>
                    <a:pt x="1258" y="1"/>
                  </a:moveTo>
                  <a:cubicBezTo>
                    <a:pt x="1692" y="6244"/>
                    <a:pt x="1273" y="12547"/>
                    <a:pt x="0" y="1867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8930080" y="3487389"/>
              <a:ext cx="139433" cy="494443"/>
            </a:xfrm>
            <a:custGeom>
              <a:rect b="b" l="l" r="r" t="t"/>
              <a:pathLst>
                <a:path extrusionOk="0" fill="none" h="17952" w="5062">
                  <a:moveTo>
                    <a:pt x="5061" y="0"/>
                  </a:moveTo>
                  <a:cubicBezTo>
                    <a:pt x="4492" y="6229"/>
                    <a:pt x="2771" y="12352"/>
                    <a:pt x="1" y="17951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8771331" y="4487626"/>
              <a:ext cx="331174" cy="411154"/>
            </a:xfrm>
            <a:custGeom>
              <a:rect b="b" l="l" r="r" t="t"/>
              <a:pathLst>
                <a:path extrusionOk="0" fill="none" h="14928" w="12023">
                  <a:moveTo>
                    <a:pt x="12023" y="14927"/>
                  </a:moveTo>
                  <a:cubicBezTo>
                    <a:pt x="8849" y="9358"/>
                    <a:pt x="4777" y="4297"/>
                    <a:pt x="1" y="1"/>
                  </a:cubicBezTo>
                  <a:cubicBezTo>
                    <a:pt x="644" y="3175"/>
                    <a:pt x="2546" y="5974"/>
                    <a:pt x="4702" y="8385"/>
                  </a:cubicBezTo>
                  <a:cubicBezTo>
                    <a:pt x="6858" y="10780"/>
                    <a:pt x="9463" y="12936"/>
                    <a:pt x="12023" y="14927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8771331" y="4487626"/>
              <a:ext cx="326243" cy="404131"/>
            </a:xfrm>
            <a:custGeom>
              <a:rect b="b" l="l" r="r" t="t"/>
              <a:pathLst>
                <a:path extrusionOk="0" fill="none" h="14673" w="11844">
                  <a:moveTo>
                    <a:pt x="1" y="1"/>
                  </a:moveTo>
                  <a:cubicBezTo>
                    <a:pt x="3294" y="5271"/>
                    <a:pt x="7307" y="10421"/>
                    <a:pt x="11843" y="14673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8696693" y="3820939"/>
              <a:ext cx="353044" cy="818563"/>
            </a:xfrm>
            <a:custGeom>
              <a:rect b="b" l="l" r="r" t="t"/>
              <a:pathLst>
                <a:path extrusionOk="0" fill="none" h="29720" w="12817">
                  <a:moveTo>
                    <a:pt x="12817" y="29719"/>
                  </a:moveTo>
                  <a:cubicBezTo>
                    <a:pt x="10840" y="19029"/>
                    <a:pt x="6424" y="8789"/>
                    <a:pt x="1" y="0"/>
                  </a:cubicBezTo>
                  <a:cubicBezTo>
                    <a:pt x="1363" y="10885"/>
                    <a:pt x="5705" y="21380"/>
                    <a:pt x="12817" y="2971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8696693" y="3820939"/>
              <a:ext cx="346874" cy="809061"/>
            </a:xfrm>
            <a:custGeom>
              <a:rect b="b" l="l" r="r" t="t"/>
              <a:pathLst>
                <a:path extrusionOk="0" fill="none" h="29375" w="12593">
                  <a:moveTo>
                    <a:pt x="1" y="0"/>
                  </a:moveTo>
                  <a:cubicBezTo>
                    <a:pt x="3310" y="10076"/>
                    <a:pt x="7666" y="19988"/>
                    <a:pt x="12592" y="29375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7988991" y="4840196"/>
              <a:ext cx="915991" cy="337704"/>
            </a:xfrm>
            <a:custGeom>
              <a:rect b="b" l="l" r="r" t="t"/>
              <a:pathLst>
                <a:path extrusionOk="0" fill="none" h="9837" w="26680">
                  <a:moveTo>
                    <a:pt x="26680" y="9837"/>
                  </a:moveTo>
                  <a:cubicBezTo>
                    <a:pt x="17427" y="7651"/>
                    <a:pt x="8444" y="4342"/>
                    <a:pt x="0" y="0"/>
                  </a:cubicBezTo>
                  <a:cubicBezTo>
                    <a:pt x="9702" y="210"/>
                    <a:pt x="18999" y="3878"/>
                    <a:pt x="26680" y="9837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8426913" y="4771850"/>
              <a:ext cx="467265" cy="401421"/>
            </a:xfrm>
            <a:custGeom>
              <a:rect b="b" l="l" r="r" t="t"/>
              <a:pathLst>
                <a:path extrusionOk="0" fill="none" h="11693" w="13610">
                  <a:moveTo>
                    <a:pt x="13610" y="11693"/>
                  </a:moveTo>
                  <a:cubicBezTo>
                    <a:pt x="9358" y="7486"/>
                    <a:pt x="4806" y="3578"/>
                    <a:pt x="0" y="0"/>
                  </a:cubicBezTo>
                  <a:cubicBezTo>
                    <a:pt x="5989" y="1752"/>
                    <a:pt x="10750" y="6153"/>
                    <a:pt x="13610" y="1169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8224911" y="4783144"/>
              <a:ext cx="486801" cy="219506"/>
            </a:xfrm>
            <a:custGeom>
              <a:rect b="b" l="l" r="r" t="t"/>
              <a:pathLst>
                <a:path extrusionOk="0" fill="none" h="6394" w="14179">
                  <a:moveTo>
                    <a:pt x="10555" y="5824"/>
                  </a:moveTo>
                  <a:cubicBezTo>
                    <a:pt x="7381" y="3668"/>
                    <a:pt x="3474" y="1617"/>
                    <a:pt x="0" y="0"/>
                  </a:cubicBezTo>
                  <a:cubicBezTo>
                    <a:pt x="4866" y="1153"/>
                    <a:pt x="10016" y="3624"/>
                    <a:pt x="14179" y="6393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7995685" y="4840196"/>
              <a:ext cx="896971" cy="327954"/>
            </a:xfrm>
            <a:custGeom>
              <a:rect b="b" l="l" r="r" t="t"/>
              <a:pathLst>
                <a:path extrusionOk="0" fill="none" h="9553" w="26126">
                  <a:moveTo>
                    <a:pt x="0" y="0"/>
                  </a:moveTo>
                  <a:cubicBezTo>
                    <a:pt x="9013" y="2231"/>
                    <a:pt x="17786" y="5435"/>
                    <a:pt x="26126" y="9552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8239810" y="4788293"/>
              <a:ext cx="521236" cy="287342"/>
            </a:xfrm>
            <a:custGeom>
              <a:rect b="b" l="l" r="r" t="t"/>
              <a:pathLst>
                <a:path extrusionOk="0" fill="none" h="8370" w="15182">
                  <a:moveTo>
                    <a:pt x="1" y="0"/>
                  </a:moveTo>
                  <a:cubicBezTo>
                    <a:pt x="5420" y="2081"/>
                    <a:pt x="10541" y="4896"/>
                    <a:pt x="15182" y="8369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8437692" y="4775935"/>
              <a:ext cx="449790" cy="387586"/>
            </a:xfrm>
            <a:custGeom>
              <a:rect b="b" l="l" r="r" t="t"/>
              <a:pathLst>
                <a:path extrusionOk="0" fill="none" h="11290" w="13101">
                  <a:moveTo>
                    <a:pt x="1" y="1"/>
                  </a:moveTo>
                  <a:cubicBezTo>
                    <a:pt x="5016" y="2920"/>
                    <a:pt x="9478" y="6768"/>
                    <a:pt x="13101" y="11289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8241870" y="4139679"/>
              <a:ext cx="335188" cy="435373"/>
            </a:xfrm>
            <a:custGeom>
              <a:rect b="b" l="l" r="r" t="t"/>
              <a:pathLst>
                <a:path extrusionOk="0" fill="none" h="12682" w="9763">
                  <a:moveTo>
                    <a:pt x="6259" y="12203"/>
                  </a:moveTo>
                  <a:cubicBezTo>
                    <a:pt x="5510" y="12038"/>
                    <a:pt x="4836" y="11619"/>
                    <a:pt x="4178" y="11215"/>
                  </a:cubicBezTo>
                  <a:cubicBezTo>
                    <a:pt x="3040" y="10511"/>
                    <a:pt x="1902" y="9807"/>
                    <a:pt x="764" y="9104"/>
                  </a:cubicBezTo>
                  <a:cubicBezTo>
                    <a:pt x="480" y="8939"/>
                    <a:pt x="180" y="8729"/>
                    <a:pt x="90" y="8415"/>
                  </a:cubicBezTo>
                  <a:cubicBezTo>
                    <a:pt x="0" y="8101"/>
                    <a:pt x="165" y="7756"/>
                    <a:pt x="390" y="7502"/>
                  </a:cubicBezTo>
                  <a:cubicBezTo>
                    <a:pt x="599" y="7247"/>
                    <a:pt x="884" y="7053"/>
                    <a:pt x="1093" y="6798"/>
                  </a:cubicBezTo>
                  <a:cubicBezTo>
                    <a:pt x="1468" y="6364"/>
                    <a:pt x="1617" y="5795"/>
                    <a:pt x="1737" y="5241"/>
                  </a:cubicBezTo>
                  <a:cubicBezTo>
                    <a:pt x="1857" y="4687"/>
                    <a:pt x="1932" y="4118"/>
                    <a:pt x="2171" y="3609"/>
                  </a:cubicBezTo>
                  <a:cubicBezTo>
                    <a:pt x="2426" y="3100"/>
                    <a:pt x="2875" y="2651"/>
                    <a:pt x="3429" y="2576"/>
                  </a:cubicBezTo>
                  <a:cubicBezTo>
                    <a:pt x="4043" y="2501"/>
                    <a:pt x="4672" y="2876"/>
                    <a:pt x="5271" y="2741"/>
                  </a:cubicBezTo>
                  <a:cubicBezTo>
                    <a:pt x="5780" y="2621"/>
                    <a:pt x="6139" y="2172"/>
                    <a:pt x="6393" y="1708"/>
                  </a:cubicBezTo>
                  <a:cubicBezTo>
                    <a:pt x="6648" y="1259"/>
                    <a:pt x="6872" y="765"/>
                    <a:pt x="7277" y="420"/>
                  </a:cubicBezTo>
                  <a:cubicBezTo>
                    <a:pt x="7666" y="91"/>
                    <a:pt x="8340" y="1"/>
                    <a:pt x="8684" y="390"/>
                  </a:cubicBezTo>
                  <a:cubicBezTo>
                    <a:pt x="9058" y="809"/>
                    <a:pt x="8849" y="1453"/>
                    <a:pt x="8729" y="2007"/>
                  </a:cubicBezTo>
                  <a:cubicBezTo>
                    <a:pt x="8489" y="3100"/>
                    <a:pt x="8729" y="4238"/>
                    <a:pt x="9028" y="5316"/>
                  </a:cubicBezTo>
                  <a:cubicBezTo>
                    <a:pt x="9343" y="6409"/>
                    <a:pt x="9702" y="7487"/>
                    <a:pt x="9732" y="8610"/>
                  </a:cubicBezTo>
                  <a:cubicBezTo>
                    <a:pt x="9762" y="10496"/>
                    <a:pt x="8370" y="12682"/>
                    <a:pt x="6259" y="1220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8142140" y="4312379"/>
              <a:ext cx="381434" cy="278622"/>
            </a:xfrm>
            <a:custGeom>
              <a:rect b="b" l="l" r="r" t="t"/>
              <a:pathLst>
                <a:path extrusionOk="0" fill="none" h="8116" w="11110">
                  <a:moveTo>
                    <a:pt x="4597" y="0"/>
                  </a:moveTo>
                  <a:cubicBezTo>
                    <a:pt x="3998" y="210"/>
                    <a:pt x="3415" y="435"/>
                    <a:pt x="2891" y="779"/>
                  </a:cubicBezTo>
                  <a:cubicBezTo>
                    <a:pt x="2381" y="1138"/>
                    <a:pt x="1947" y="1647"/>
                    <a:pt x="1828" y="2261"/>
                  </a:cubicBezTo>
                  <a:cubicBezTo>
                    <a:pt x="1678" y="3010"/>
                    <a:pt x="1992" y="3788"/>
                    <a:pt x="1798" y="4522"/>
                  </a:cubicBezTo>
                  <a:cubicBezTo>
                    <a:pt x="1573" y="5375"/>
                    <a:pt x="720" y="5914"/>
                    <a:pt x="285" y="6678"/>
                  </a:cubicBezTo>
                  <a:cubicBezTo>
                    <a:pt x="106" y="7007"/>
                    <a:pt x="1" y="7441"/>
                    <a:pt x="226" y="7756"/>
                  </a:cubicBezTo>
                  <a:cubicBezTo>
                    <a:pt x="420" y="8040"/>
                    <a:pt x="839" y="8115"/>
                    <a:pt x="1184" y="8025"/>
                  </a:cubicBezTo>
                  <a:cubicBezTo>
                    <a:pt x="1543" y="7950"/>
                    <a:pt x="1842" y="7741"/>
                    <a:pt x="2172" y="7591"/>
                  </a:cubicBezTo>
                  <a:cubicBezTo>
                    <a:pt x="3130" y="7172"/>
                    <a:pt x="4223" y="7217"/>
                    <a:pt x="5256" y="7381"/>
                  </a:cubicBezTo>
                  <a:cubicBezTo>
                    <a:pt x="6289" y="7531"/>
                    <a:pt x="7307" y="7816"/>
                    <a:pt x="8355" y="7816"/>
                  </a:cubicBezTo>
                  <a:cubicBezTo>
                    <a:pt x="9403" y="7816"/>
                    <a:pt x="10436" y="7621"/>
                    <a:pt x="11110" y="6813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8131360" y="4347324"/>
              <a:ext cx="76630" cy="30348"/>
            </a:xfrm>
            <a:custGeom>
              <a:rect b="b" l="l" r="r" t="t"/>
              <a:pathLst>
                <a:path extrusionOk="0" fill="none" h="884" w="2232">
                  <a:moveTo>
                    <a:pt x="2231" y="884"/>
                  </a:moveTo>
                  <a:cubicBezTo>
                    <a:pt x="1528" y="495"/>
                    <a:pt x="779" y="195"/>
                    <a:pt x="1" y="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8100016" y="4328307"/>
              <a:ext cx="32925" cy="33437"/>
            </a:xfrm>
            <a:custGeom>
              <a:rect b="b" l="l" r="r" t="t"/>
              <a:pathLst>
                <a:path extrusionOk="0" fill="none" h="974" w="959">
                  <a:moveTo>
                    <a:pt x="854" y="285"/>
                  </a:moveTo>
                  <a:cubicBezTo>
                    <a:pt x="958" y="495"/>
                    <a:pt x="884" y="749"/>
                    <a:pt x="674" y="854"/>
                  </a:cubicBezTo>
                  <a:cubicBezTo>
                    <a:pt x="479" y="974"/>
                    <a:pt x="225" y="884"/>
                    <a:pt x="105" y="689"/>
                  </a:cubicBezTo>
                  <a:cubicBezTo>
                    <a:pt x="0" y="480"/>
                    <a:pt x="75" y="225"/>
                    <a:pt x="285" y="120"/>
                  </a:cubicBezTo>
                  <a:cubicBezTo>
                    <a:pt x="494" y="1"/>
                    <a:pt x="749" y="90"/>
                    <a:pt x="854" y="28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8199197" y="4211629"/>
              <a:ext cx="96680" cy="98733"/>
            </a:xfrm>
            <a:custGeom>
              <a:rect b="b" l="l" r="r" t="t"/>
              <a:pathLst>
                <a:path extrusionOk="0" fill="none" h="2876" w="2816">
                  <a:moveTo>
                    <a:pt x="2816" y="2876"/>
                  </a:moveTo>
                  <a:cubicBezTo>
                    <a:pt x="1812" y="1977"/>
                    <a:pt x="869" y="101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8173003" y="4182347"/>
              <a:ext cx="32925" cy="32922"/>
            </a:xfrm>
            <a:custGeom>
              <a:rect b="b" l="l" r="r" t="t"/>
              <a:pathLst>
                <a:path extrusionOk="0" fill="none" h="959" w="959">
                  <a:moveTo>
                    <a:pt x="854" y="270"/>
                  </a:moveTo>
                  <a:cubicBezTo>
                    <a:pt x="958" y="480"/>
                    <a:pt x="884" y="734"/>
                    <a:pt x="689" y="839"/>
                  </a:cubicBezTo>
                  <a:cubicBezTo>
                    <a:pt x="479" y="959"/>
                    <a:pt x="225" y="869"/>
                    <a:pt x="120" y="674"/>
                  </a:cubicBezTo>
                  <a:cubicBezTo>
                    <a:pt x="0" y="465"/>
                    <a:pt x="90" y="210"/>
                    <a:pt x="285" y="105"/>
                  </a:cubicBezTo>
                  <a:cubicBezTo>
                    <a:pt x="494" y="1"/>
                    <a:pt x="749" y="75"/>
                    <a:pt x="854" y="27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8309708" y="4164360"/>
              <a:ext cx="37560" cy="64815"/>
            </a:xfrm>
            <a:custGeom>
              <a:rect b="b" l="l" r="r" t="t"/>
              <a:pathLst>
                <a:path extrusionOk="0" fill="none" h="1888" w="1094">
                  <a:moveTo>
                    <a:pt x="1094" y="1887"/>
                  </a:moveTo>
                  <a:cubicBezTo>
                    <a:pt x="734" y="1258"/>
                    <a:pt x="360" y="629"/>
                    <a:pt x="1" y="1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8286088" y="4134564"/>
              <a:ext cx="32925" cy="32922"/>
            </a:xfrm>
            <a:custGeom>
              <a:rect b="b" l="l" r="r" t="t"/>
              <a:pathLst>
                <a:path extrusionOk="0" fill="none" h="959" w="959">
                  <a:moveTo>
                    <a:pt x="853" y="285"/>
                  </a:moveTo>
                  <a:cubicBezTo>
                    <a:pt x="958" y="479"/>
                    <a:pt x="883" y="734"/>
                    <a:pt x="674" y="854"/>
                  </a:cubicBezTo>
                  <a:cubicBezTo>
                    <a:pt x="464" y="958"/>
                    <a:pt x="210" y="884"/>
                    <a:pt x="105" y="674"/>
                  </a:cubicBezTo>
                  <a:cubicBezTo>
                    <a:pt x="0" y="464"/>
                    <a:pt x="75" y="210"/>
                    <a:pt x="285" y="105"/>
                  </a:cubicBezTo>
                  <a:cubicBezTo>
                    <a:pt x="479" y="0"/>
                    <a:pt x="734" y="75"/>
                    <a:pt x="853" y="28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8447477" y="4240429"/>
              <a:ext cx="80716" cy="302756"/>
            </a:xfrm>
            <a:custGeom>
              <a:rect b="b" l="l" r="r" t="t"/>
              <a:pathLst>
                <a:path extrusionOk="0" fill="none" h="8819" w="2351">
                  <a:moveTo>
                    <a:pt x="30" y="0"/>
                  </a:moveTo>
                  <a:cubicBezTo>
                    <a:pt x="0" y="3055"/>
                    <a:pt x="2351" y="5764"/>
                    <a:pt x="2261" y="8819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8297898" y="4336546"/>
              <a:ext cx="212827" cy="214357"/>
            </a:xfrm>
            <a:custGeom>
              <a:rect b="b" l="l" r="r" t="t"/>
              <a:pathLst>
                <a:path extrusionOk="0" fill="none" h="6244" w="6199">
                  <a:moveTo>
                    <a:pt x="0" y="0"/>
                  </a:moveTo>
                  <a:cubicBezTo>
                    <a:pt x="1632" y="2470"/>
                    <a:pt x="3743" y="4611"/>
                    <a:pt x="6199" y="6243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8414554" y="4330367"/>
              <a:ext cx="96165" cy="204092"/>
            </a:xfrm>
            <a:custGeom>
              <a:rect b="b" l="l" r="r" t="t"/>
              <a:pathLst>
                <a:path extrusionOk="0" fill="none" h="5945" w="2801">
                  <a:moveTo>
                    <a:pt x="2801" y="5944"/>
                  </a:moveTo>
                  <a:cubicBezTo>
                    <a:pt x="1872" y="3953"/>
                    <a:pt x="929" y="1977"/>
                    <a:pt x="1" y="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8369340" y="4255842"/>
              <a:ext cx="38075" cy="61210"/>
            </a:xfrm>
            <a:custGeom>
              <a:rect b="b" l="l" r="r" t="t"/>
              <a:pathLst>
                <a:path extrusionOk="0" fill="none" h="1783" w="1109">
                  <a:moveTo>
                    <a:pt x="1108" y="1782"/>
                  </a:moveTo>
                  <a:cubicBezTo>
                    <a:pt x="794" y="1168"/>
                    <a:pt x="420" y="569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8220791" y="4482505"/>
              <a:ext cx="136781" cy="56027"/>
            </a:xfrm>
            <a:custGeom>
              <a:rect b="b" l="l" r="r" t="t"/>
              <a:pathLst>
                <a:path extrusionOk="0" fill="none" h="1632" w="3984">
                  <a:moveTo>
                    <a:pt x="1" y="0"/>
                  </a:moveTo>
                  <a:cubicBezTo>
                    <a:pt x="1423" y="270"/>
                    <a:pt x="2770" y="838"/>
                    <a:pt x="3983" y="1632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8366765" y="4544157"/>
              <a:ext cx="136781" cy="32408"/>
            </a:xfrm>
            <a:custGeom>
              <a:rect b="b" l="l" r="r" t="t"/>
              <a:pathLst>
                <a:path extrusionOk="0" fill="none" h="944" w="3984">
                  <a:moveTo>
                    <a:pt x="1" y="1"/>
                  </a:moveTo>
                  <a:cubicBezTo>
                    <a:pt x="1153" y="764"/>
                    <a:pt x="2696" y="944"/>
                    <a:pt x="3983" y="45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8275274" y="4434687"/>
              <a:ext cx="41680" cy="29867"/>
            </a:xfrm>
            <a:custGeom>
              <a:rect b="b" l="l" r="r" t="t"/>
              <a:pathLst>
                <a:path extrusionOk="0" fill="none" h="870" w="1214">
                  <a:moveTo>
                    <a:pt x="1" y="1"/>
                  </a:moveTo>
                  <a:cubicBezTo>
                    <a:pt x="405" y="300"/>
                    <a:pt x="809" y="585"/>
                    <a:pt x="1213" y="869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8329757" y="4472722"/>
              <a:ext cx="26779" cy="18023"/>
            </a:xfrm>
            <a:custGeom>
              <a:rect b="b" l="l" r="r" t="t"/>
              <a:pathLst>
                <a:path extrusionOk="0" fill="none" h="525" w="780">
                  <a:moveTo>
                    <a:pt x="1" y="1"/>
                  </a:moveTo>
                  <a:lnTo>
                    <a:pt x="779" y="525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8482425" y="4144313"/>
              <a:ext cx="30350" cy="82289"/>
            </a:xfrm>
            <a:custGeom>
              <a:rect b="b" l="l" r="r" t="t"/>
              <a:pathLst>
                <a:path extrusionOk="0" fill="none" h="2397" w="884">
                  <a:moveTo>
                    <a:pt x="0" y="2396"/>
                  </a:moveTo>
                  <a:cubicBezTo>
                    <a:pt x="60" y="1543"/>
                    <a:pt x="375" y="689"/>
                    <a:pt x="884" y="1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8522523" y="4544157"/>
              <a:ext cx="428710" cy="781797"/>
            </a:xfrm>
            <a:custGeom>
              <a:rect b="b" l="l" r="r" t="t"/>
              <a:pathLst>
                <a:path extrusionOk="0" fill="none" h="22773" w="12487">
                  <a:moveTo>
                    <a:pt x="0" y="1"/>
                  </a:moveTo>
                  <a:cubicBezTo>
                    <a:pt x="5749" y="6573"/>
                    <a:pt x="10031" y="14403"/>
                    <a:pt x="12486" y="22772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" name="Google Shape;850;p31"/>
          <p:cNvGrpSpPr/>
          <p:nvPr/>
        </p:nvGrpSpPr>
        <p:grpSpPr>
          <a:xfrm rot="-321883">
            <a:off x="-501279" y="118883"/>
            <a:ext cx="2377021" cy="2712855"/>
            <a:chOff x="-455331" y="139529"/>
            <a:chExt cx="2469334" cy="2818210"/>
          </a:xfrm>
        </p:grpSpPr>
        <p:sp>
          <p:nvSpPr>
            <p:cNvPr id="851" name="Google Shape;851;p31"/>
            <p:cNvSpPr/>
            <p:nvPr/>
          </p:nvSpPr>
          <p:spPr>
            <a:xfrm rot="1347060">
              <a:off x="682963" y="535049"/>
              <a:ext cx="688269" cy="353514"/>
            </a:xfrm>
            <a:custGeom>
              <a:rect b="b" l="l" r="r" t="t"/>
              <a:pathLst>
                <a:path extrusionOk="0" fill="none" h="5691" w="11080">
                  <a:moveTo>
                    <a:pt x="5300" y="181"/>
                  </a:moveTo>
                  <a:cubicBezTo>
                    <a:pt x="7291" y="1"/>
                    <a:pt x="9462" y="765"/>
                    <a:pt x="10480" y="2486"/>
                  </a:cubicBezTo>
                  <a:cubicBezTo>
                    <a:pt x="10870" y="3145"/>
                    <a:pt x="11079" y="3998"/>
                    <a:pt x="10720" y="4672"/>
                  </a:cubicBezTo>
                  <a:cubicBezTo>
                    <a:pt x="10406" y="5271"/>
                    <a:pt x="9717" y="5600"/>
                    <a:pt x="9058" y="5645"/>
                  </a:cubicBezTo>
                  <a:cubicBezTo>
                    <a:pt x="8384" y="5690"/>
                    <a:pt x="7726" y="5496"/>
                    <a:pt x="7097" y="5256"/>
                  </a:cubicBezTo>
                  <a:cubicBezTo>
                    <a:pt x="5914" y="4807"/>
                    <a:pt x="4791" y="4208"/>
                    <a:pt x="3653" y="3669"/>
                  </a:cubicBezTo>
                  <a:cubicBezTo>
                    <a:pt x="3084" y="3415"/>
                    <a:pt x="2500" y="3160"/>
                    <a:pt x="1917" y="2950"/>
                  </a:cubicBezTo>
                  <a:cubicBezTo>
                    <a:pt x="1452" y="2786"/>
                    <a:pt x="0" y="2561"/>
                    <a:pt x="0" y="2561"/>
                  </a:cubicBezTo>
                  <a:cubicBezTo>
                    <a:pt x="0" y="2561"/>
                    <a:pt x="1872" y="1274"/>
                    <a:pt x="2560" y="959"/>
                  </a:cubicBezTo>
                  <a:cubicBezTo>
                    <a:pt x="3429" y="570"/>
                    <a:pt x="4342" y="285"/>
                    <a:pt x="5300" y="181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 rot="1347060">
              <a:off x="1086542" y="954740"/>
              <a:ext cx="382337" cy="651060"/>
            </a:xfrm>
            <a:custGeom>
              <a:rect b="b" l="l" r="r" t="t"/>
              <a:pathLst>
                <a:path extrusionOk="0" fill="none" h="10481" w="6155">
                  <a:moveTo>
                    <a:pt x="3205" y="10481"/>
                  </a:moveTo>
                  <a:cubicBezTo>
                    <a:pt x="4657" y="9522"/>
                    <a:pt x="5660" y="7935"/>
                    <a:pt x="5915" y="6214"/>
                  </a:cubicBezTo>
                  <a:cubicBezTo>
                    <a:pt x="6154" y="4507"/>
                    <a:pt x="5645" y="2695"/>
                    <a:pt x="4522" y="1378"/>
                  </a:cubicBezTo>
                  <a:cubicBezTo>
                    <a:pt x="4133" y="914"/>
                    <a:pt x="3669" y="509"/>
                    <a:pt x="3115" y="270"/>
                  </a:cubicBezTo>
                  <a:cubicBezTo>
                    <a:pt x="2561" y="45"/>
                    <a:pt x="1917" y="0"/>
                    <a:pt x="1378" y="225"/>
                  </a:cubicBezTo>
                  <a:cubicBezTo>
                    <a:pt x="764" y="494"/>
                    <a:pt x="345" y="1078"/>
                    <a:pt x="181" y="1722"/>
                  </a:cubicBezTo>
                  <a:cubicBezTo>
                    <a:pt x="1" y="2351"/>
                    <a:pt x="76" y="3040"/>
                    <a:pt x="255" y="3668"/>
                  </a:cubicBezTo>
                  <a:cubicBezTo>
                    <a:pt x="630" y="4926"/>
                    <a:pt x="1857" y="5645"/>
                    <a:pt x="2471" y="6783"/>
                  </a:cubicBezTo>
                  <a:cubicBezTo>
                    <a:pt x="3100" y="7935"/>
                    <a:pt x="3414" y="9193"/>
                    <a:pt x="3205" y="10481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 rot="1347060">
              <a:off x="1207683" y="187148"/>
              <a:ext cx="357179" cy="543161"/>
            </a:xfrm>
            <a:custGeom>
              <a:rect b="b" l="l" r="r" t="t"/>
              <a:pathLst>
                <a:path extrusionOk="0" fill="none" h="8744" w="5750">
                  <a:moveTo>
                    <a:pt x="1362" y="7920"/>
                  </a:moveTo>
                  <a:cubicBezTo>
                    <a:pt x="1003" y="7067"/>
                    <a:pt x="973" y="6124"/>
                    <a:pt x="1018" y="5210"/>
                  </a:cubicBezTo>
                  <a:cubicBezTo>
                    <a:pt x="1048" y="4297"/>
                    <a:pt x="1168" y="3384"/>
                    <a:pt x="1078" y="2471"/>
                  </a:cubicBezTo>
                  <a:cubicBezTo>
                    <a:pt x="988" y="1557"/>
                    <a:pt x="674" y="614"/>
                    <a:pt x="0" y="0"/>
                  </a:cubicBezTo>
                  <a:cubicBezTo>
                    <a:pt x="1901" y="1048"/>
                    <a:pt x="3623" y="2485"/>
                    <a:pt x="4746" y="4342"/>
                  </a:cubicBezTo>
                  <a:cubicBezTo>
                    <a:pt x="5300" y="5255"/>
                    <a:pt x="5749" y="6303"/>
                    <a:pt x="5674" y="7366"/>
                  </a:cubicBezTo>
                  <a:cubicBezTo>
                    <a:pt x="5644" y="7845"/>
                    <a:pt x="5495" y="8339"/>
                    <a:pt x="5240" y="8744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 rot="1347060">
              <a:off x="1495873" y="438179"/>
              <a:ext cx="348793" cy="466010"/>
            </a:xfrm>
            <a:custGeom>
              <a:rect b="b" l="l" r="r" t="t"/>
              <a:pathLst>
                <a:path extrusionOk="0" fill="none" h="7502" w="5615">
                  <a:moveTo>
                    <a:pt x="0" y="4342"/>
                  </a:moveTo>
                  <a:cubicBezTo>
                    <a:pt x="1767" y="2156"/>
                    <a:pt x="3743" y="1662"/>
                    <a:pt x="5615" y="0"/>
                  </a:cubicBezTo>
                  <a:cubicBezTo>
                    <a:pt x="5256" y="899"/>
                    <a:pt x="5166" y="2007"/>
                    <a:pt x="5151" y="2980"/>
                  </a:cubicBezTo>
                  <a:cubicBezTo>
                    <a:pt x="5121" y="3938"/>
                    <a:pt x="5151" y="4911"/>
                    <a:pt x="4971" y="5854"/>
                  </a:cubicBezTo>
                  <a:cubicBezTo>
                    <a:pt x="4866" y="6438"/>
                    <a:pt x="4672" y="7007"/>
                    <a:pt x="4357" y="7501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 rot="1347060">
              <a:off x="1434528" y="943201"/>
              <a:ext cx="530116" cy="363702"/>
            </a:xfrm>
            <a:custGeom>
              <a:rect b="b" l="l" r="r" t="t"/>
              <a:pathLst>
                <a:path extrusionOk="0" fill="none" h="5855" w="8534">
                  <a:moveTo>
                    <a:pt x="0" y="929"/>
                  </a:moveTo>
                  <a:cubicBezTo>
                    <a:pt x="225" y="719"/>
                    <a:pt x="479" y="554"/>
                    <a:pt x="764" y="420"/>
                  </a:cubicBezTo>
                  <a:cubicBezTo>
                    <a:pt x="1707" y="0"/>
                    <a:pt x="2800" y="30"/>
                    <a:pt x="3803" y="300"/>
                  </a:cubicBezTo>
                  <a:cubicBezTo>
                    <a:pt x="5944" y="884"/>
                    <a:pt x="7755" y="2545"/>
                    <a:pt x="8534" y="4627"/>
                  </a:cubicBezTo>
                  <a:cubicBezTo>
                    <a:pt x="7696" y="4132"/>
                    <a:pt x="6618" y="4028"/>
                    <a:pt x="5674" y="4312"/>
                  </a:cubicBezTo>
                  <a:cubicBezTo>
                    <a:pt x="4956" y="4522"/>
                    <a:pt x="4312" y="4971"/>
                    <a:pt x="3623" y="5300"/>
                  </a:cubicBezTo>
                  <a:cubicBezTo>
                    <a:pt x="2950" y="5630"/>
                    <a:pt x="2141" y="5854"/>
                    <a:pt x="1422" y="5585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 rot="1347060">
              <a:off x="1269521" y="762975"/>
              <a:ext cx="251144" cy="240025"/>
            </a:xfrm>
            <a:custGeom>
              <a:rect b="b" l="l" r="r" t="t"/>
              <a:pathLst>
                <a:path extrusionOk="0" fill="none" h="3864" w="4043">
                  <a:moveTo>
                    <a:pt x="0" y="704"/>
                  </a:moveTo>
                  <a:cubicBezTo>
                    <a:pt x="210" y="390"/>
                    <a:pt x="539" y="180"/>
                    <a:pt x="884" y="91"/>
                  </a:cubicBezTo>
                  <a:cubicBezTo>
                    <a:pt x="1243" y="1"/>
                    <a:pt x="1617" y="16"/>
                    <a:pt x="1976" y="106"/>
                  </a:cubicBezTo>
                  <a:cubicBezTo>
                    <a:pt x="2755" y="315"/>
                    <a:pt x="3459" y="869"/>
                    <a:pt x="3758" y="1618"/>
                  </a:cubicBezTo>
                  <a:cubicBezTo>
                    <a:pt x="4043" y="2381"/>
                    <a:pt x="3908" y="3294"/>
                    <a:pt x="3324" y="3863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 rot="1347060">
              <a:off x="704338" y="649849"/>
              <a:ext cx="652986" cy="71684"/>
            </a:xfrm>
            <a:custGeom>
              <a:rect b="b" l="l" r="r" t="t"/>
              <a:pathLst>
                <a:path extrusionOk="0" fill="none" h="1154" w="10512">
                  <a:moveTo>
                    <a:pt x="1" y="674"/>
                  </a:moveTo>
                  <a:cubicBezTo>
                    <a:pt x="2561" y="120"/>
                    <a:pt x="5226" y="0"/>
                    <a:pt x="7816" y="345"/>
                  </a:cubicBezTo>
                  <a:cubicBezTo>
                    <a:pt x="8759" y="465"/>
                    <a:pt x="9703" y="659"/>
                    <a:pt x="10511" y="1153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 rot="1347060">
              <a:off x="965132" y="704989"/>
              <a:ext cx="238161" cy="19567"/>
            </a:xfrm>
            <a:custGeom>
              <a:rect b="b" l="l" r="r" t="t"/>
              <a:pathLst>
                <a:path extrusionOk="0" fill="none" h="315" w="3834">
                  <a:moveTo>
                    <a:pt x="1" y="60"/>
                  </a:moveTo>
                  <a:cubicBezTo>
                    <a:pt x="1288" y="0"/>
                    <a:pt x="2576" y="90"/>
                    <a:pt x="3833" y="315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 rot="1347060">
              <a:off x="1080303" y="816246"/>
              <a:ext cx="177658" cy="36339"/>
            </a:xfrm>
            <a:custGeom>
              <a:rect b="b" l="l" r="r" t="t"/>
              <a:pathLst>
                <a:path extrusionOk="0" fill="none" h="585" w="2860">
                  <a:moveTo>
                    <a:pt x="0" y="0"/>
                  </a:moveTo>
                  <a:cubicBezTo>
                    <a:pt x="928" y="330"/>
                    <a:pt x="1886" y="524"/>
                    <a:pt x="2860" y="584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 rot="1347060">
              <a:off x="1263152" y="897444"/>
              <a:ext cx="45657" cy="4721"/>
            </a:xfrm>
            <a:custGeom>
              <a:rect b="b" l="l" r="r" t="t"/>
              <a:pathLst>
                <a:path extrusionOk="0" fill="none" h="76" w="735">
                  <a:moveTo>
                    <a:pt x="1" y="75"/>
                  </a:moveTo>
                  <a:cubicBezTo>
                    <a:pt x="241" y="60"/>
                    <a:pt x="480" y="30"/>
                    <a:pt x="735" y="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 rot="1347060">
              <a:off x="1229952" y="968851"/>
              <a:ext cx="142375" cy="636152"/>
            </a:xfrm>
            <a:custGeom>
              <a:rect b="b" l="l" r="r" t="t"/>
              <a:pathLst>
                <a:path extrusionOk="0" fill="none" h="10241" w="2292">
                  <a:moveTo>
                    <a:pt x="1" y="0"/>
                  </a:moveTo>
                  <a:cubicBezTo>
                    <a:pt x="959" y="1542"/>
                    <a:pt x="1737" y="3219"/>
                    <a:pt x="2022" y="5016"/>
                  </a:cubicBezTo>
                  <a:cubicBezTo>
                    <a:pt x="2291" y="6812"/>
                    <a:pt x="2022" y="8729"/>
                    <a:pt x="1019" y="10241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 rot="1347060">
              <a:off x="1223492" y="973162"/>
              <a:ext cx="95848" cy="206481"/>
            </a:xfrm>
            <a:custGeom>
              <a:rect b="b" l="l" r="r" t="t"/>
              <a:pathLst>
                <a:path extrusionOk="0" fill="none" h="3324" w="1543">
                  <a:moveTo>
                    <a:pt x="0" y="0"/>
                  </a:moveTo>
                  <a:cubicBezTo>
                    <a:pt x="434" y="1153"/>
                    <a:pt x="943" y="2261"/>
                    <a:pt x="1542" y="3324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 rot="1347060">
              <a:off x="1267880" y="1231833"/>
              <a:ext cx="30748" cy="65162"/>
            </a:xfrm>
            <a:custGeom>
              <a:rect b="b" l="l" r="r" t="t"/>
              <a:pathLst>
                <a:path extrusionOk="0" fill="none" h="1049" w="495">
                  <a:moveTo>
                    <a:pt x="1" y="1"/>
                  </a:moveTo>
                  <a:cubicBezTo>
                    <a:pt x="165" y="345"/>
                    <a:pt x="330" y="705"/>
                    <a:pt x="495" y="1049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 rot="1347060">
              <a:off x="1267603" y="1330729"/>
              <a:ext cx="22363" cy="91189"/>
            </a:xfrm>
            <a:custGeom>
              <a:rect b="b" l="l" r="r" t="t"/>
              <a:pathLst>
                <a:path extrusionOk="0" fill="none" h="1468" w="360">
                  <a:moveTo>
                    <a:pt x="0" y="0"/>
                  </a:moveTo>
                  <a:cubicBezTo>
                    <a:pt x="165" y="479"/>
                    <a:pt x="285" y="973"/>
                    <a:pt x="360" y="1467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 rot="1347060">
              <a:off x="1372294" y="1069259"/>
              <a:ext cx="42799" cy="116347"/>
            </a:xfrm>
            <a:custGeom>
              <a:rect b="b" l="l" r="r" t="t"/>
              <a:pathLst>
                <a:path extrusionOk="0" fill="none" h="1873" w="689">
                  <a:moveTo>
                    <a:pt x="0" y="1"/>
                  </a:moveTo>
                  <a:cubicBezTo>
                    <a:pt x="300" y="600"/>
                    <a:pt x="539" y="1229"/>
                    <a:pt x="689" y="1872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 rot="1347060">
              <a:off x="1170169" y="1132304"/>
              <a:ext cx="33544" cy="55844"/>
            </a:xfrm>
            <a:custGeom>
              <a:rect b="b" l="l" r="r" t="t"/>
              <a:pathLst>
                <a:path extrusionOk="0" fill="none" h="899" w="540">
                  <a:moveTo>
                    <a:pt x="1" y="1"/>
                  </a:moveTo>
                  <a:cubicBezTo>
                    <a:pt x="135" y="330"/>
                    <a:pt x="315" y="629"/>
                    <a:pt x="540" y="899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 rot="1347060">
              <a:off x="1425879" y="1059228"/>
              <a:ext cx="521792" cy="157221"/>
            </a:xfrm>
            <a:custGeom>
              <a:rect b="b" l="l" r="r" t="t"/>
              <a:pathLst>
                <a:path extrusionOk="0" fill="none" h="2531" w="8400">
                  <a:moveTo>
                    <a:pt x="0" y="689"/>
                  </a:moveTo>
                  <a:cubicBezTo>
                    <a:pt x="2890" y="1"/>
                    <a:pt x="6064" y="704"/>
                    <a:pt x="8399" y="2531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 rot="1347060">
              <a:off x="1410262" y="1088933"/>
              <a:ext cx="497629" cy="105166"/>
            </a:xfrm>
            <a:custGeom>
              <a:rect b="b" l="l" r="r" t="t"/>
              <a:pathLst>
                <a:path extrusionOk="0" fill="none" h="1693" w="8011">
                  <a:moveTo>
                    <a:pt x="1" y="405"/>
                  </a:moveTo>
                  <a:cubicBezTo>
                    <a:pt x="2725" y="0"/>
                    <a:pt x="5555" y="450"/>
                    <a:pt x="8010" y="1692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 rot="1347060">
              <a:off x="1499166" y="1144251"/>
              <a:ext cx="86531" cy="3789"/>
            </a:xfrm>
            <a:custGeom>
              <a:rect b="b" l="l" r="r" t="t"/>
              <a:pathLst>
                <a:path extrusionOk="0" fill="none" h="61" w="1393">
                  <a:moveTo>
                    <a:pt x="1" y="60"/>
                  </a:moveTo>
                  <a:lnTo>
                    <a:pt x="1393" y="0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 rot="1347060">
              <a:off x="1604476" y="1176043"/>
              <a:ext cx="35407" cy="62"/>
            </a:xfrm>
            <a:custGeom>
              <a:rect b="b" l="l" r="r" t="t"/>
              <a:pathLst>
                <a:path extrusionOk="0" fill="none" h="1" w="570">
                  <a:moveTo>
                    <a:pt x="0" y="0"/>
                  </a:moveTo>
                  <a:cubicBezTo>
                    <a:pt x="195" y="0"/>
                    <a:pt x="374" y="0"/>
                    <a:pt x="569" y="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 rot="1347060">
              <a:off x="1620513" y="968223"/>
              <a:ext cx="154426" cy="35407"/>
            </a:xfrm>
            <a:custGeom>
              <a:rect b="b" l="l" r="r" t="t"/>
              <a:pathLst>
                <a:path extrusionOk="0" fill="none" h="570" w="2486">
                  <a:moveTo>
                    <a:pt x="0" y="30"/>
                  </a:moveTo>
                  <a:cubicBezTo>
                    <a:pt x="853" y="0"/>
                    <a:pt x="1722" y="180"/>
                    <a:pt x="2485" y="569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 rot="1347060">
              <a:off x="1769460" y="1051955"/>
              <a:ext cx="43793" cy="30748"/>
            </a:xfrm>
            <a:custGeom>
              <a:rect b="b" l="l" r="r" t="t"/>
              <a:pathLst>
                <a:path extrusionOk="0" fill="none" h="495" w="705">
                  <a:moveTo>
                    <a:pt x="1" y="1"/>
                  </a:moveTo>
                  <a:cubicBezTo>
                    <a:pt x="240" y="166"/>
                    <a:pt x="465" y="330"/>
                    <a:pt x="704" y="495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 rot="1347060">
              <a:off x="1800448" y="1172825"/>
              <a:ext cx="126535" cy="113490"/>
            </a:xfrm>
            <a:custGeom>
              <a:rect b="b" l="l" r="r" t="t"/>
              <a:pathLst>
                <a:path extrusionOk="0" fill="none" h="1827" w="2037">
                  <a:moveTo>
                    <a:pt x="0" y="0"/>
                  </a:moveTo>
                  <a:cubicBezTo>
                    <a:pt x="794" y="465"/>
                    <a:pt x="1497" y="1093"/>
                    <a:pt x="2036" y="1827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 rot="1347060">
              <a:off x="1224629" y="181298"/>
              <a:ext cx="247417" cy="538564"/>
            </a:xfrm>
            <a:custGeom>
              <a:rect b="b" l="l" r="r" t="t"/>
              <a:pathLst>
                <a:path extrusionOk="0" fill="none" h="8670" w="3983">
                  <a:moveTo>
                    <a:pt x="1" y="1"/>
                  </a:moveTo>
                  <a:cubicBezTo>
                    <a:pt x="2276" y="2322"/>
                    <a:pt x="3713" y="5436"/>
                    <a:pt x="3983" y="8669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 rot="1347060">
              <a:off x="1254059" y="476294"/>
              <a:ext cx="95848" cy="248410"/>
            </a:xfrm>
            <a:custGeom>
              <a:rect b="b" l="l" r="r" t="t"/>
              <a:pathLst>
                <a:path extrusionOk="0" fill="none" h="3999" w="1543">
                  <a:moveTo>
                    <a:pt x="1" y="1"/>
                  </a:moveTo>
                  <a:cubicBezTo>
                    <a:pt x="106" y="1453"/>
                    <a:pt x="645" y="2860"/>
                    <a:pt x="1543" y="3998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 rot="1347060">
              <a:off x="1318646" y="413018"/>
              <a:ext cx="994" cy="28885"/>
            </a:xfrm>
            <a:custGeom>
              <a:rect b="b" l="l" r="r" t="t"/>
              <a:pathLst>
                <a:path extrusionOk="0" fill="none" h="465" w="16">
                  <a:moveTo>
                    <a:pt x="1" y="465"/>
                  </a:moveTo>
                  <a:cubicBezTo>
                    <a:pt x="1" y="300"/>
                    <a:pt x="16" y="150"/>
                    <a:pt x="16" y="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 rot="1347060">
              <a:off x="1442268" y="525052"/>
              <a:ext cx="40066" cy="115353"/>
            </a:xfrm>
            <a:custGeom>
              <a:rect b="b" l="l" r="r" t="t"/>
              <a:pathLst>
                <a:path extrusionOk="0" fill="none" h="1857" w="645">
                  <a:moveTo>
                    <a:pt x="1" y="0"/>
                  </a:moveTo>
                  <a:cubicBezTo>
                    <a:pt x="360" y="554"/>
                    <a:pt x="585" y="1198"/>
                    <a:pt x="644" y="1857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 rot="1347060">
              <a:off x="1421263" y="660894"/>
              <a:ext cx="12175" cy="100507"/>
            </a:xfrm>
            <a:custGeom>
              <a:rect b="b" l="l" r="r" t="t"/>
              <a:pathLst>
                <a:path extrusionOk="0" fill="none" h="1618" w="196">
                  <a:moveTo>
                    <a:pt x="150" y="1"/>
                  </a:moveTo>
                  <a:cubicBezTo>
                    <a:pt x="195" y="540"/>
                    <a:pt x="150" y="1094"/>
                    <a:pt x="1" y="1618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 rot="1347060">
              <a:off x="1558441" y="453584"/>
              <a:ext cx="283694" cy="440853"/>
            </a:xfrm>
            <a:custGeom>
              <a:rect b="b" l="l" r="r" t="t"/>
              <a:pathLst>
                <a:path extrusionOk="0" fill="none" h="7097" w="4567">
                  <a:moveTo>
                    <a:pt x="4567" y="0"/>
                  </a:moveTo>
                  <a:cubicBezTo>
                    <a:pt x="3040" y="2366"/>
                    <a:pt x="1528" y="4731"/>
                    <a:pt x="1" y="7097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 rot="1347060">
              <a:off x="1677146" y="670258"/>
              <a:ext cx="107961" cy="186976"/>
            </a:xfrm>
            <a:custGeom>
              <a:rect b="b" l="l" r="r" t="t"/>
              <a:pathLst>
                <a:path extrusionOk="0" fill="none" h="3010" w="1738">
                  <a:moveTo>
                    <a:pt x="1738" y="0"/>
                  </a:moveTo>
                  <a:cubicBezTo>
                    <a:pt x="1319" y="1078"/>
                    <a:pt x="735" y="2096"/>
                    <a:pt x="1" y="3009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 rot="1347060">
              <a:off x="1584480" y="835048"/>
              <a:ext cx="30748" cy="32612"/>
            </a:xfrm>
            <a:custGeom>
              <a:rect b="b" l="l" r="r" t="t"/>
              <a:pathLst>
                <a:path extrusionOk="0" fill="none" h="525" w="495">
                  <a:moveTo>
                    <a:pt x="495" y="1"/>
                  </a:moveTo>
                  <a:cubicBezTo>
                    <a:pt x="330" y="180"/>
                    <a:pt x="165" y="360"/>
                    <a:pt x="0" y="525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 rot="1347060">
              <a:off x="1486429" y="609957"/>
              <a:ext cx="124733" cy="211202"/>
            </a:xfrm>
            <a:custGeom>
              <a:rect b="b" l="l" r="r" t="t"/>
              <a:pathLst>
                <a:path extrusionOk="0" fill="none" h="3400" w="2008">
                  <a:moveTo>
                    <a:pt x="2007" y="1"/>
                  </a:moveTo>
                  <a:cubicBezTo>
                    <a:pt x="1214" y="1049"/>
                    <a:pt x="540" y="2202"/>
                    <a:pt x="1" y="3399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 rot="1347060">
              <a:off x="1697944" y="565864"/>
              <a:ext cx="53981" cy="60565"/>
            </a:xfrm>
            <a:custGeom>
              <a:rect b="b" l="l" r="r" t="t"/>
              <a:pathLst>
                <a:path extrusionOk="0" fill="none" h="975" w="869">
                  <a:moveTo>
                    <a:pt x="0" y="974"/>
                  </a:moveTo>
                  <a:cubicBezTo>
                    <a:pt x="285" y="645"/>
                    <a:pt x="584" y="330"/>
                    <a:pt x="869" y="1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 rot="1347060">
              <a:off x="1359496" y="796661"/>
              <a:ext cx="64230" cy="40998"/>
            </a:xfrm>
            <a:custGeom>
              <a:rect b="b" l="l" r="r" t="t"/>
              <a:pathLst>
                <a:path extrusionOk="0" fill="none" h="660" w="1034">
                  <a:moveTo>
                    <a:pt x="0" y="270"/>
                  </a:moveTo>
                  <a:cubicBezTo>
                    <a:pt x="135" y="75"/>
                    <a:pt x="419" y="0"/>
                    <a:pt x="644" y="90"/>
                  </a:cubicBezTo>
                  <a:cubicBezTo>
                    <a:pt x="869" y="165"/>
                    <a:pt x="1033" y="420"/>
                    <a:pt x="1018" y="659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 rot="1347060">
              <a:off x="1414185" y="825533"/>
              <a:ext cx="36339" cy="14908"/>
            </a:xfrm>
            <a:custGeom>
              <a:rect b="b" l="l" r="r" t="t"/>
              <a:pathLst>
                <a:path extrusionOk="0" fill="none" h="240" w="585">
                  <a:moveTo>
                    <a:pt x="0" y="120"/>
                  </a:moveTo>
                  <a:cubicBezTo>
                    <a:pt x="90" y="45"/>
                    <a:pt x="210" y="0"/>
                    <a:pt x="330" y="30"/>
                  </a:cubicBezTo>
                  <a:cubicBezTo>
                    <a:pt x="435" y="60"/>
                    <a:pt x="539" y="135"/>
                    <a:pt x="584" y="24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 rot="1347060">
              <a:off x="1359098" y="875063"/>
              <a:ext cx="51185" cy="34476"/>
            </a:xfrm>
            <a:custGeom>
              <a:rect b="b" l="l" r="r" t="t"/>
              <a:pathLst>
                <a:path extrusionOk="0" fill="none" h="555" w="824">
                  <a:moveTo>
                    <a:pt x="0" y="165"/>
                  </a:moveTo>
                  <a:cubicBezTo>
                    <a:pt x="150" y="30"/>
                    <a:pt x="375" y="0"/>
                    <a:pt x="539" y="90"/>
                  </a:cubicBezTo>
                  <a:cubicBezTo>
                    <a:pt x="704" y="165"/>
                    <a:pt x="824" y="360"/>
                    <a:pt x="794" y="554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 rot="1347060">
              <a:off x="1441472" y="920102"/>
              <a:ext cx="29817" cy="18698"/>
            </a:xfrm>
            <a:custGeom>
              <a:rect b="b" l="l" r="r" t="t"/>
              <a:pathLst>
                <a:path extrusionOk="0" fill="none" h="301" w="480">
                  <a:moveTo>
                    <a:pt x="1" y="121"/>
                  </a:moveTo>
                  <a:cubicBezTo>
                    <a:pt x="75" y="31"/>
                    <a:pt x="195" y="1"/>
                    <a:pt x="300" y="46"/>
                  </a:cubicBezTo>
                  <a:cubicBezTo>
                    <a:pt x="405" y="76"/>
                    <a:pt x="480" y="195"/>
                    <a:pt x="465" y="30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 rot="1347060">
              <a:off x="1438623" y="891125"/>
              <a:ext cx="25220" cy="26090"/>
            </a:xfrm>
            <a:custGeom>
              <a:rect b="b" l="l" r="r" t="t"/>
              <a:pathLst>
                <a:path extrusionOk="0" fill="none" h="420" w="406">
                  <a:moveTo>
                    <a:pt x="375" y="420"/>
                  </a:moveTo>
                  <a:cubicBezTo>
                    <a:pt x="405" y="315"/>
                    <a:pt x="360" y="195"/>
                    <a:pt x="285" y="120"/>
                  </a:cubicBezTo>
                  <a:cubicBezTo>
                    <a:pt x="211" y="45"/>
                    <a:pt x="106" y="0"/>
                    <a:pt x="1" y="30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 rot="1347060">
              <a:off x="-76781" y="677434"/>
              <a:ext cx="976560" cy="2176310"/>
            </a:xfrm>
            <a:custGeom>
              <a:rect b="b" l="l" r="r" t="t"/>
              <a:pathLst>
                <a:path extrusionOk="0" fill="none" h="35035" w="15721">
                  <a:moveTo>
                    <a:pt x="15721" y="1"/>
                  </a:moveTo>
                  <a:cubicBezTo>
                    <a:pt x="6992" y="10406"/>
                    <a:pt x="2306" y="21650"/>
                    <a:pt x="1" y="35034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 rot="1347060">
              <a:off x="135322" y="1463785"/>
              <a:ext cx="766414" cy="616647"/>
            </a:xfrm>
            <a:custGeom>
              <a:rect b="b" l="l" r="r" t="t"/>
              <a:pathLst>
                <a:path extrusionOk="0" fill="none" h="9927" w="12338">
                  <a:moveTo>
                    <a:pt x="0" y="9926"/>
                  </a:moveTo>
                  <a:cubicBezTo>
                    <a:pt x="4612" y="7306"/>
                    <a:pt x="8789" y="3938"/>
                    <a:pt x="12337" y="0"/>
                  </a:cubicBezTo>
                  <a:cubicBezTo>
                    <a:pt x="9717" y="539"/>
                    <a:pt x="7411" y="2096"/>
                    <a:pt x="5420" y="3878"/>
                  </a:cubicBezTo>
                  <a:cubicBezTo>
                    <a:pt x="3429" y="5674"/>
                    <a:pt x="1647" y="7815"/>
                    <a:pt x="0" y="9926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 rot="1347060">
              <a:off x="149592" y="1466617"/>
              <a:ext cx="753431" cy="607329"/>
            </a:xfrm>
            <a:custGeom>
              <a:rect b="b" l="l" r="r" t="t"/>
              <a:pathLst>
                <a:path extrusionOk="0" fill="none" h="9777" w="12129">
                  <a:moveTo>
                    <a:pt x="12128" y="0"/>
                  </a:moveTo>
                  <a:cubicBezTo>
                    <a:pt x="7771" y="2725"/>
                    <a:pt x="3519" y="6034"/>
                    <a:pt x="1" y="9777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 rot="1347060">
              <a:off x="474911" y="772505"/>
              <a:ext cx="254871" cy="950532"/>
            </a:xfrm>
            <a:custGeom>
              <a:rect b="b" l="l" r="r" t="t"/>
              <a:pathLst>
                <a:path extrusionOk="0" fill="none" h="15302" w="4103">
                  <a:moveTo>
                    <a:pt x="0" y="15301"/>
                  </a:moveTo>
                  <a:cubicBezTo>
                    <a:pt x="2171" y="10465"/>
                    <a:pt x="3564" y="5270"/>
                    <a:pt x="4103" y="0"/>
                  </a:cubicBezTo>
                  <a:cubicBezTo>
                    <a:pt x="2306" y="1976"/>
                    <a:pt x="1363" y="4611"/>
                    <a:pt x="809" y="7216"/>
                  </a:cubicBezTo>
                  <a:cubicBezTo>
                    <a:pt x="255" y="9836"/>
                    <a:pt x="75" y="12621"/>
                    <a:pt x="0" y="15301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 rot="1347060">
              <a:off x="482418" y="773995"/>
              <a:ext cx="250212" cy="934692"/>
            </a:xfrm>
            <a:custGeom>
              <a:rect b="b" l="l" r="r" t="t"/>
              <a:pathLst>
                <a:path extrusionOk="0" fill="none" h="15047" w="4028">
                  <a:moveTo>
                    <a:pt x="4028" y="0"/>
                  </a:moveTo>
                  <a:cubicBezTo>
                    <a:pt x="2111" y="4761"/>
                    <a:pt x="644" y="9956"/>
                    <a:pt x="0" y="15047"/>
                  </a:cubicBez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" name="Google Shape;894;p31"/>
          <p:cNvGrpSpPr/>
          <p:nvPr/>
        </p:nvGrpSpPr>
        <p:grpSpPr>
          <a:xfrm rot="7837119">
            <a:off x="7731366" y="469452"/>
            <a:ext cx="957553" cy="766852"/>
            <a:chOff x="4365025" y="1539800"/>
            <a:chExt cx="121025" cy="96925"/>
          </a:xfrm>
        </p:grpSpPr>
        <p:sp>
          <p:nvSpPr>
            <p:cNvPr id="895" name="Google Shape;895;p31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1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1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1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1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1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1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" name="Google Shape;903;p31"/>
          <p:cNvGrpSpPr/>
          <p:nvPr/>
        </p:nvGrpSpPr>
        <p:grpSpPr>
          <a:xfrm>
            <a:off x="5875649" y="4122551"/>
            <a:ext cx="1174253" cy="1476308"/>
            <a:chOff x="5951849" y="4112996"/>
            <a:chExt cx="1174253" cy="1476308"/>
          </a:xfrm>
        </p:grpSpPr>
        <p:sp>
          <p:nvSpPr>
            <p:cNvPr id="904" name="Google Shape;904;p31"/>
            <p:cNvSpPr/>
            <p:nvPr/>
          </p:nvSpPr>
          <p:spPr>
            <a:xfrm>
              <a:off x="6141621" y="4205978"/>
              <a:ext cx="161196" cy="1251958"/>
            </a:xfrm>
            <a:custGeom>
              <a:rect b="b" l="l" r="r" t="t"/>
              <a:pathLst>
                <a:path extrusionOk="0" h="13801" w="1777">
                  <a:moveTo>
                    <a:pt x="409" y="0"/>
                  </a:moveTo>
                  <a:cubicBezTo>
                    <a:pt x="393" y="0"/>
                    <a:pt x="376" y="14"/>
                    <a:pt x="381" y="34"/>
                  </a:cubicBezTo>
                  <a:cubicBezTo>
                    <a:pt x="469" y="420"/>
                    <a:pt x="557" y="805"/>
                    <a:pt x="625" y="1195"/>
                  </a:cubicBezTo>
                  <a:cubicBezTo>
                    <a:pt x="703" y="1634"/>
                    <a:pt x="762" y="2078"/>
                    <a:pt x="806" y="2522"/>
                  </a:cubicBezTo>
                  <a:cubicBezTo>
                    <a:pt x="889" y="3356"/>
                    <a:pt x="928" y="4205"/>
                    <a:pt x="879" y="5044"/>
                  </a:cubicBezTo>
                  <a:cubicBezTo>
                    <a:pt x="811" y="6151"/>
                    <a:pt x="630" y="7248"/>
                    <a:pt x="416" y="8336"/>
                  </a:cubicBezTo>
                  <a:cubicBezTo>
                    <a:pt x="313" y="8878"/>
                    <a:pt x="181" y="9414"/>
                    <a:pt x="94" y="9960"/>
                  </a:cubicBezTo>
                  <a:cubicBezTo>
                    <a:pt x="16" y="10463"/>
                    <a:pt x="1" y="10960"/>
                    <a:pt x="89" y="11463"/>
                  </a:cubicBezTo>
                  <a:cubicBezTo>
                    <a:pt x="172" y="11936"/>
                    <a:pt x="337" y="12390"/>
                    <a:pt x="576" y="12804"/>
                  </a:cubicBezTo>
                  <a:cubicBezTo>
                    <a:pt x="786" y="13175"/>
                    <a:pt x="1069" y="13575"/>
                    <a:pt x="1474" y="13750"/>
                  </a:cubicBezTo>
                  <a:cubicBezTo>
                    <a:pt x="1560" y="13785"/>
                    <a:pt x="1638" y="13800"/>
                    <a:pt x="1728" y="13800"/>
                  </a:cubicBezTo>
                  <a:cubicBezTo>
                    <a:pt x="1741" y="13800"/>
                    <a:pt x="1753" y="13800"/>
                    <a:pt x="1767" y="13799"/>
                  </a:cubicBezTo>
                  <a:cubicBezTo>
                    <a:pt x="1772" y="13799"/>
                    <a:pt x="1776" y="13789"/>
                    <a:pt x="1772" y="13789"/>
                  </a:cubicBezTo>
                  <a:cubicBezTo>
                    <a:pt x="1576" y="13702"/>
                    <a:pt x="1381" y="13604"/>
                    <a:pt x="1225" y="13458"/>
                  </a:cubicBezTo>
                  <a:cubicBezTo>
                    <a:pt x="1059" y="13307"/>
                    <a:pt x="923" y="13131"/>
                    <a:pt x="801" y="12946"/>
                  </a:cubicBezTo>
                  <a:cubicBezTo>
                    <a:pt x="542" y="12541"/>
                    <a:pt x="357" y="12092"/>
                    <a:pt x="250" y="11629"/>
                  </a:cubicBezTo>
                  <a:cubicBezTo>
                    <a:pt x="138" y="11141"/>
                    <a:pt x="123" y="10643"/>
                    <a:pt x="191" y="10151"/>
                  </a:cubicBezTo>
                  <a:cubicBezTo>
                    <a:pt x="259" y="9604"/>
                    <a:pt x="396" y="9068"/>
                    <a:pt x="503" y="8526"/>
                  </a:cubicBezTo>
                  <a:cubicBezTo>
                    <a:pt x="713" y="7463"/>
                    <a:pt x="894" y="6395"/>
                    <a:pt x="972" y="5312"/>
                  </a:cubicBezTo>
                  <a:cubicBezTo>
                    <a:pt x="1035" y="4468"/>
                    <a:pt x="1015" y="3619"/>
                    <a:pt x="942" y="2771"/>
                  </a:cubicBezTo>
                  <a:cubicBezTo>
                    <a:pt x="903" y="2337"/>
                    <a:pt x="850" y="1898"/>
                    <a:pt x="781" y="1468"/>
                  </a:cubicBezTo>
                  <a:cubicBezTo>
                    <a:pt x="718" y="1068"/>
                    <a:pt x="640" y="664"/>
                    <a:pt x="523" y="273"/>
                  </a:cubicBezTo>
                  <a:cubicBezTo>
                    <a:pt x="498" y="190"/>
                    <a:pt x="469" y="103"/>
                    <a:pt x="435" y="20"/>
                  </a:cubicBezTo>
                  <a:cubicBezTo>
                    <a:pt x="431" y="6"/>
                    <a:pt x="420" y="0"/>
                    <a:pt x="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1"/>
            <p:cNvSpPr/>
            <p:nvPr/>
          </p:nvSpPr>
          <p:spPr>
            <a:xfrm>
              <a:off x="6153867" y="4113086"/>
              <a:ext cx="118380" cy="456750"/>
            </a:xfrm>
            <a:custGeom>
              <a:rect b="b" l="l" r="r" t="t"/>
              <a:pathLst>
                <a:path extrusionOk="0" h="5035" w="1305">
                  <a:moveTo>
                    <a:pt x="52" y="0"/>
                  </a:moveTo>
                  <a:cubicBezTo>
                    <a:pt x="25" y="0"/>
                    <a:pt x="0" y="28"/>
                    <a:pt x="17" y="58"/>
                  </a:cubicBezTo>
                  <a:cubicBezTo>
                    <a:pt x="154" y="327"/>
                    <a:pt x="295" y="600"/>
                    <a:pt x="417" y="878"/>
                  </a:cubicBezTo>
                  <a:cubicBezTo>
                    <a:pt x="554" y="1190"/>
                    <a:pt x="676" y="1507"/>
                    <a:pt x="783" y="1829"/>
                  </a:cubicBezTo>
                  <a:cubicBezTo>
                    <a:pt x="885" y="2117"/>
                    <a:pt x="973" y="2405"/>
                    <a:pt x="1041" y="2697"/>
                  </a:cubicBezTo>
                  <a:cubicBezTo>
                    <a:pt x="1129" y="3058"/>
                    <a:pt x="1168" y="3424"/>
                    <a:pt x="1149" y="3795"/>
                  </a:cubicBezTo>
                  <a:cubicBezTo>
                    <a:pt x="1129" y="4204"/>
                    <a:pt x="1032" y="4619"/>
                    <a:pt x="851" y="4995"/>
                  </a:cubicBezTo>
                  <a:cubicBezTo>
                    <a:pt x="838" y="5015"/>
                    <a:pt x="856" y="5034"/>
                    <a:pt x="874" y="5034"/>
                  </a:cubicBezTo>
                  <a:cubicBezTo>
                    <a:pt x="882" y="5034"/>
                    <a:pt x="890" y="5030"/>
                    <a:pt x="895" y="5019"/>
                  </a:cubicBezTo>
                  <a:cubicBezTo>
                    <a:pt x="1261" y="4356"/>
                    <a:pt x="1305" y="3570"/>
                    <a:pt x="1168" y="2839"/>
                  </a:cubicBezTo>
                  <a:cubicBezTo>
                    <a:pt x="1110" y="2527"/>
                    <a:pt x="1017" y="2224"/>
                    <a:pt x="920" y="1927"/>
                  </a:cubicBezTo>
                  <a:cubicBezTo>
                    <a:pt x="812" y="1600"/>
                    <a:pt x="695" y="1273"/>
                    <a:pt x="563" y="956"/>
                  </a:cubicBezTo>
                  <a:cubicBezTo>
                    <a:pt x="490" y="785"/>
                    <a:pt x="417" y="614"/>
                    <a:pt x="334" y="449"/>
                  </a:cubicBezTo>
                  <a:cubicBezTo>
                    <a:pt x="256" y="297"/>
                    <a:pt x="183" y="156"/>
                    <a:pt x="85" y="19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1"/>
            <p:cNvSpPr/>
            <p:nvPr/>
          </p:nvSpPr>
          <p:spPr>
            <a:xfrm>
              <a:off x="6131915" y="4112996"/>
              <a:ext cx="103866" cy="454482"/>
            </a:xfrm>
            <a:custGeom>
              <a:rect b="b" l="l" r="r" t="t"/>
              <a:pathLst>
                <a:path extrusionOk="0" h="5010" w="1145">
                  <a:moveTo>
                    <a:pt x="308" y="1"/>
                  </a:moveTo>
                  <a:cubicBezTo>
                    <a:pt x="296" y="1"/>
                    <a:pt x="284" y="7"/>
                    <a:pt x="279" y="20"/>
                  </a:cubicBezTo>
                  <a:cubicBezTo>
                    <a:pt x="157" y="323"/>
                    <a:pt x="88" y="645"/>
                    <a:pt x="49" y="962"/>
                  </a:cubicBezTo>
                  <a:cubicBezTo>
                    <a:pt x="10" y="1308"/>
                    <a:pt x="1" y="1659"/>
                    <a:pt x="25" y="2006"/>
                  </a:cubicBezTo>
                  <a:cubicBezTo>
                    <a:pt x="69" y="2708"/>
                    <a:pt x="230" y="3410"/>
                    <a:pt x="513" y="4054"/>
                  </a:cubicBezTo>
                  <a:cubicBezTo>
                    <a:pt x="659" y="4391"/>
                    <a:pt x="844" y="4713"/>
                    <a:pt x="1074" y="4996"/>
                  </a:cubicBezTo>
                  <a:cubicBezTo>
                    <a:pt x="1081" y="5005"/>
                    <a:pt x="1089" y="5009"/>
                    <a:pt x="1098" y="5009"/>
                  </a:cubicBezTo>
                  <a:cubicBezTo>
                    <a:pt x="1122" y="5009"/>
                    <a:pt x="1145" y="4973"/>
                    <a:pt x="1122" y="4947"/>
                  </a:cubicBezTo>
                  <a:cubicBezTo>
                    <a:pt x="718" y="4425"/>
                    <a:pt x="464" y="3791"/>
                    <a:pt x="303" y="3152"/>
                  </a:cubicBezTo>
                  <a:cubicBezTo>
                    <a:pt x="137" y="2484"/>
                    <a:pt x="69" y="1781"/>
                    <a:pt x="127" y="1093"/>
                  </a:cubicBezTo>
                  <a:cubicBezTo>
                    <a:pt x="157" y="733"/>
                    <a:pt x="230" y="381"/>
                    <a:pt x="332" y="35"/>
                  </a:cubicBezTo>
                  <a:cubicBezTo>
                    <a:pt x="341" y="14"/>
                    <a:pt x="325" y="1"/>
                    <a:pt x="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1"/>
            <p:cNvSpPr/>
            <p:nvPr/>
          </p:nvSpPr>
          <p:spPr>
            <a:xfrm>
              <a:off x="6261272" y="4289889"/>
              <a:ext cx="261706" cy="344263"/>
            </a:xfrm>
            <a:custGeom>
              <a:rect b="b" l="l" r="r" t="t"/>
              <a:pathLst>
                <a:path extrusionOk="0" h="3795" w="2885">
                  <a:moveTo>
                    <a:pt x="2861" y="1"/>
                  </a:moveTo>
                  <a:cubicBezTo>
                    <a:pt x="2850" y="1"/>
                    <a:pt x="2838" y="9"/>
                    <a:pt x="2838" y="26"/>
                  </a:cubicBezTo>
                  <a:cubicBezTo>
                    <a:pt x="2774" y="646"/>
                    <a:pt x="2545" y="1246"/>
                    <a:pt x="2194" y="1758"/>
                  </a:cubicBezTo>
                  <a:cubicBezTo>
                    <a:pt x="2018" y="2012"/>
                    <a:pt x="1813" y="2246"/>
                    <a:pt x="1584" y="2446"/>
                  </a:cubicBezTo>
                  <a:cubicBezTo>
                    <a:pt x="1345" y="2660"/>
                    <a:pt x="1077" y="2836"/>
                    <a:pt x="818" y="3021"/>
                  </a:cubicBezTo>
                  <a:cubicBezTo>
                    <a:pt x="531" y="3226"/>
                    <a:pt x="233" y="3446"/>
                    <a:pt x="18" y="3733"/>
                  </a:cubicBezTo>
                  <a:cubicBezTo>
                    <a:pt x="0" y="3763"/>
                    <a:pt x="28" y="3794"/>
                    <a:pt x="56" y="3794"/>
                  </a:cubicBezTo>
                  <a:cubicBezTo>
                    <a:pt x="65" y="3794"/>
                    <a:pt x="74" y="3791"/>
                    <a:pt x="82" y="3782"/>
                  </a:cubicBezTo>
                  <a:cubicBezTo>
                    <a:pt x="194" y="3660"/>
                    <a:pt x="306" y="3548"/>
                    <a:pt x="433" y="3441"/>
                  </a:cubicBezTo>
                  <a:cubicBezTo>
                    <a:pt x="555" y="3338"/>
                    <a:pt x="687" y="3246"/>
                    <a:pt x="818" y="3153"/>
                  </a:cubicBezTo>
                  <a:cubicBezTo>
                    <a:pt x="1082" y="2968"/>
                    <a:pt x="1355" y="2787"/>
                    <a:pt x="1604" y="2577"/>
                  </a:cubicBezTo>
                  <a:cubicBezTo>
                    <a:pt x="2082" y="2173"/>
                    <a:pt x="2448" y="1636"/>
                    <a:pt x="2662" y="1051"/>
                  </a:cubicBezTo>
                  <a:cubicBezTo>
                    <a:pt x="2789" y="719"/>
                    <a:pt x="2862" y="378"/>
                    <a:pt x="2882" y="26"/>
                  </a:cubicBezTo>
                  <a:cubicBezTo>
                    <a:pt x="2884" y="9"/>
                    <a:pt x="2873" y="1"/>
                    <a:pt x="28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1"/>
            <p:cNvSpPr/>
            <p:nvPr/>
          </p:nvSpPr>
          <p:spPr>
            <a:xfrm>
              <a:off x="6261997" y="4286170"/>
              <a:ext cx="260436" cy="352156"/>
            </a:xfrm>
            <a:custGeom>
              <a:rect b="b" l="l" r="r" t="t"/>
              <a:pathLst>
                <a:path extrusionOk="0" h="3882" w="2871">
                  <a:moveTo>
                    <a:pt x="2807" y="1"/>
                  </a:moveTo>
                  <a:cubicBezTo>
                    <a:pt x="2794" y="1"/>
                    <a:pt x="2781" y="6"/>
                    <a:pt x="2771" y="19"/>
                  </a:cubicBezTo>
                  <a:cubicBezTo>
                    <a:pt x="2586" y="287"/>
                    <a:pt x="2371" y="536"/>
                    <a:pt x="2137" y="760"/>
                  </a:cubicBezTo>
                  <a:cubicBezTo>
                    <a:pt x="1898" y="989"/>
                    <a:pt x="1630" y="1179"/>
                    <a:pt x="1371" y="1384"/>
                  </a:cubicBezTo>
                  <a:cubicBezTo>
                    <a:pt x="1123" y="1584"/>
                    <a:pt x="893" y="1804"/>
                    <a:pt x="713" y="2067"/>
                  </a:cubicBezTo>
                  <a:cubicBezTo>
                    <a:pt x="537" y="2311"/>
                    <a:pt x="401" y="2579"/>
                    <a:pt x="288" y="2862"/>
                  </a:cubicBezTo>
                  <a:cubicBezTo>
                    <a:pt x="225" y="3018"/>
                    <a:pt x="166" y="3184"/>
                    <a:pt x="118" y="3350"/>
                  </a:cubicBezTo>
                  <a:cubicBezTo>
                    <a:pt x="93" y="3428"/>
                    <a:pt x="69" y="3511"/>
                    <a:pt x="49" y="3594"/>
                  </a:cubicBezTo>
                  <a:cubicBezTo>
                    <a:pt x="35" y="3633"/>
                    <a:pt x="25" y="3672"/>
                    <a:pt x="15" y="3716"/>
                  </a:cubicBezTo>
                  <a:cubicBezTo>
                    <a:pt x="6" y="3760"/>
                    <a:pt x="6" y="3804"/>
                    <a:pt x="1" y="3848"/>
                  </a:cubicBezTo>
                  <a:cubicBezTo>
                    <a:pt x="1" y="3867"/>
                    <a:pt x="21" y="3882"/>
                    <a:pt x="38" y="3882"/>
                  </a:cubicBezTo>
                  <a:cubicBezTo>
                    <a:pt x="48" y="3882"/>
                    <a:pt x="56" y="3877"/>
                    <a:pt x="59" y="3867"/>
                  </a:cubicBezTo>
                  <a:cubicBezTo>
                    <a:pt x="74" y="3833"/>
                    <a:pt x="93" y="3799"/>
                    <a:pt x="103" y="3765"/>
                  </a:cubicBezTo>
                  <a:cubicBezTo>
                    <a:pt x="118" y="3730"/>
                    <a:pt x="123" y="3691"/>
                    <a:pt x="132" y="3652"/>
                  </a:cubicBezTo>
                  <a:cubicBezTo>
                    <a:pt x="152" y="3579"/>
                    <a:pt x="171" y="3506"/>
                    <a:pt x="196" y="3438"/>
                  </a:cubicBezTo>
                  <a:cubicBezTo>
                    <a:pt x="240" y="3291"/>
                    <a:pt x="288" y="3145"/>
                    <a:pt x="347" y="3004"/>
                  </a:cubicBezTo>
                  <a:cubicBezTo>
                    <a:pt x="454" y="2726"/>
                    <a:pt x="591" y="2453"/>
                    <a:pt x="762" y="2204"/>
                  </a:cubicBezTo>
                  <a:cubicBezTo>
                    <a:pt x="937" y="1945"/>
                    <a:pt x="1147" y="1721"/>
                    <a:pt x="1386" y="1526"/>
                  </a:cubicBezTo>
                  <a:cubicBezTo>
                    <a:pt x="1640" y="1316"/>
                    <a:pt x="1913" y="1121"/>
                    <a:pt x="2152" y="892"/>
                  </a:cubicBezTo>
                  <a:cubicBezTo>
                    <a:pt x="2415" y="643"/>
                    <a:pt x="2649" y="365"/>
                    <a:pt x="2849" y="67"/>
                  </a:cubicBezTo>
                  <a:cubicBezTo>
                    <a:pt x="2870" y="33"/>
                    <a:pt x="2839" y="1"/>
                    <a:pt x="2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1"/>
            <p:cNvSpPr/>
            <p:nvPr/>
          </p:nvSpPr>
          <p:spPr>
            <a:xfrm>
              <a:off x="6221267" y="4326266"/>
              <a:ext cx="285382" cy="388986"/>
            </a:xfrm>
            <a:custGeom>
              <a:rect b="b" l="l" r="r" t="t"/>
              <a:pathLst>
                <a:path extrusionOk="0" h="4288" w="3146">
                  <a:moveTo>
                    <a:pt x="3126" y="0"/>
                  </a:moveTo>
                  <a:cubicBezTo>
                    <a:pt x="3120" y="0"/>
                    <a:pt x="3115" y="3"/>
                    <a:pt x="3113" y="11"/>
                  </a:cubicBezTo>
                  <a:cubicBezTo>
                    <a:pt x="2928" y="674"/>
                    <a:pt x="2371" y="1133"/>
                    <a:pt x="1908" y="1606"/>
                  </a:cubicBezTo>
                  <a:cubicBezTo>
                    <a:pt x="1411" y="2108"/>
                    <a:pt x="947" y="2645"/>
                    <a:pt x="552" y="3235"/>
                  </a:cubicBezTo>
                  <a:cubicBezTo>
                    <a:pt x="445" y="3396"/>
                    <a:pt x="342" y="3562"/>
                    <a:pt x="250" y="3732"/>
                  </a:cubicBezTo>
                  <a:cubicBezTo>
                    <a:pt x="162" y="3893"/>
                    <a:pt x="74" y="4064"/>
                    <a:pt x="11" y="4235"/>
                  </a:cubicBezTo>
                  <a:cubicBezTo>
                    <a:pt x="1" y="4264"/>
                    <a:pt x="28" y="4287"/>
                    <a:pt x="54" y="4287"/>
                  </a:cubicBezTo>
                  <a:cubicBezTo>
                    <a:pt x="66" y="4287"/>
                    <a:pt x="77" y="4282"/>
                    <a:pt x="84" y="4269"/>
                  </a:cubicBezTo>
                  <a:cubicBezTo>
                    <a:pt x="157" y="4118"/>
                    <a:pt x="220" y="3966"/>
                    <a:pt x="298" y="3820"/>
                  </a:cubicBezTo>
                  <a:cubicBezTo>
                    <a:pt x="381" y="3669"/>
                    <a:pt x="469" y="3518"/>
                    <a:pt x="567" y="3371"/>
                  </a:cubicBezTo>
                  <a:cubicBezTo>
                    <a:pt x="762" y="3069"/>
                    <a:pt x="976" y="2786"/>
                    <a:pt x="1206" y="2508"/>
                  </a:cubicBezTo>
                  <a:cubicBezTo>
                    <a:pt x="1430" y="2240"/>
                    <a:pt x="1669" y="1976"/>
                    <a:pt x="1913" y="1718"/>
                  </a:cubicBezTo>
                  <a:cubicBezTo>
                    <a:pt x="2147" y="1479"/>
                    <a:pt x="2396" y="1250"/>
                    <a:pt x="2610" y="991"/>
                  </a:cubicBezTo>
                  <a:cubicBezTo>
                    <a:pt x="2849" y="708"/>
                    <a:pt x="3054" y="386"/>
                    <a:pt x="3142" y="20"/>
                  </a:cubicBezTo>
                  <a:cubicBezTo>
                    <a:pt x="3145" y="8"/>
                    <a:pt x="3135" y="0"/>
                    <a:pt x="3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1"/>
            <p:cNvSpPr/>
            <p:nvPr/>
          </p:nvSpPr>
          <p:spPr>
            <a:xfrm>
              <a:off x="5992670" y="4340508"/>
              <a:ext cx="225239" cy="423367"/>
            </a:xfrm>
            <a:custGeom>
              <a:rect b="b" l="l" r="r" t="t"/>
              <a:pathLst>
                <a:path extrusionOk="0" h="4667" w="2483">
                  <a:moveTo>
                    <a:pt x="36" y="0"/>
                  </a:moveTo>
                  <a:cubicBezTo>
                    <a:pt x="19" y="0"/>
                    <a:pt x="1" y="17"/>
                    <a:pt x="4" y="39"/>
                  </a:cubicBezTo>
                  <a:cubicBezTo>
                    <a:pt x="38" y="190"/>
                    <a:pt x="106" y="341"/>
                    <a:pt x="165" y="483"/>
                  </a:cubicBezTo>
                  <a:cubicBezTo>
                    <a:pt x="233" y="639"/>
                    <a:pt x="306" y="795"/>
                    <a:pt x="384" y="946"/>
                  </a:cubicBezTo>
                  <a:cubicBezTo>
                    <a:pt x="536" y="1249"/>
                    <a:pt x="706" y="1546"/>
                    <a:pt x="897" y="1829"/>
                  </a:cubicBezTo>
                  <a:cubicBezTo>
                    <a:pt x="1087" y="2122"/>
                    <a:pt x="1306" y="2385"/>
                    <a:pt x="1511" y="2663"/>
                  </a:cubicBezTo>
                  <a:cubicBezTo>
                    <a:pt x="1721" y="2941"/>
                    <a:pt x="1901" y="3234"/>
                    <a:pt x="2048" y="3546"/>
                  </a:cubicBezTo>
                  <a:cubicBezTo>
                    <a:pt x="2214" y="3897"/>
                    <a:pt x="2336" y="4263"/>
                    <a:pt x="2418" y="4644"/>
                  </a:cubicBezTo>
                  <a:cubicBezTo>
                    <a:pt x="2420" y="4659"/>
                    <a:pt x="2432" y="4666"/>
                    <a:pt x="2444" y="4666"/>
                  </a:cubicBezTo>
                  <a:cubicBezTo>
                    <a:pt x="2462" y="4666"/>
                    <a:pt x="2483" y="4650"/>
                    <a:pt x="2477" y="4624"/>
                  </a:cubicBezTo>
                  <a:cubicBezTo>
                    <a:pt x="2340" y="3956"/>
                    <a:pt x="2062" y="3317"/>
                    <a:pt x="1667" y="2756"/>
                  </a:cubicBezTo>
                  <a:cubicBezTo>
                    <a:pt x="1462" y="2468"/>
                    <a:pt x="1233" y="2200"/>
                    <a:pt x="1028" y="1902"/>
                  </a:cubicBezTo>
                  <a:cubicBezTo>
                    <a:pt x="838" y="1624"/>
                    <a:pt x="667" y="1337"/>
                    <a:pt x="511" y="1034"/>
                  </a:cubicBezTo>
                  <a:cubicBezTo>
                    <a:pt x="424" y="868"/>
                    <a:pt x="341" y="693"/>
                    <a:pt x="263" y="517"/>
                  </a:cubicBezTo>
                  <a:cubicBezTo>
                    <a:pt x="189" y="351"/>
                    <a:pt x="131" y="180"/>
                    <a:pt x="58" y="15"/>
                  </a:cubicBezTo>
                  <a:cubicBezTo>
                    <a:pt x="53" y="5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1"/>
            <p:cNvSpPr/>
            <p:nvPr/>
          </p:nvSpPr>
          <p:spPr>
            <a:xfrm>
              <a:off x="5989132" y="4332797"/>
              <a:ext cx="212177" cy="368847"/>
            </a:xfrm>
            <a:custGeom>
              <a:rect b="b" l="l" r="r" t="t"/>
              <a:pathLst>
                <a:path extrusionOk="0" h="4066" w="2339">
                  <a:moveTo>
                    <a:pt x="47" y="0"/>
                  </a:moveTo>
                  <a:cubicBezTo>
                    <a:pt x="21" y="0"/>
                    <a:pt x="0" y="35"/>
                    <a:pt x="19" y="61"/>
                  </a:cubicBezTo>
                  <a:cubicBezTo>
                    <a:pt x="126" y="187"/>
                    <a:pt x="253" y="305"/>
                    <a:pt x="375" y="417"/>
                  </a:cubicBezTo>
                  <a:cubicBezTo>
                    <a:pt x="492" y="529"/>
                    <a:pt x="609" y="636"/>
                    <a:pt x="726" y="753"/>
                  </a:cubicBezTo>
                  <a:cubicBezTo>
                    <a:pt x="931" y="968"/>
                    <a:pt x="1121" y="1197"/>
                    <a:pt x="1292" y="1446"/>
                  </a:cubicBezTo>
                  <a:cubicBezTo>
                    <a:pt x="1375" y="1568"/>
                    <a:pt x="1443" y="1695"/>
                    <a:pt x="1516" y="1826"/>
                  </a:cubicBezTo>
                  <a:cubicBezTo>
                    <a:pt x="1589" y="1953"/>
                    <a:pt x="1658" y="2085"/>
                    <a:pt x="1721" y="2221"/>
                  </a:cubicBezTo>
                  <a:cubicBezTo>
                    <a:pt x="1848" y="2490"/>
                    <a:pt x="1955" y="2773"/>
                    <a:pt x="2043" y="3060"/>
                  </a:cubicBezTo>
                  <a:cubicBezTo>
                    <a:pt x="2145" y="3382"/>
                    <a:pt x="2218" y="3709"/>
                    <a:pt x="2272" y="4041"/>
                  </a:cubicBezTo>
                  <a:cubicBezTo>
                    <a:pt x="2276" y="4058"/>
                    <a:pt x="2288" y="4066"/>
                    <a:pt x="2300" y="4066"/>
                  </a:cubicBezTo>
                  <a:cubicBezTo>
                    <a:pt x="2319" y="4066"/>
                    <a:pt x="2338" y="4050"/>
                    <a:pt x="2336" y="4026"/>
                  </a:cubicBezTo>
                  <a:cubicBezTo>
                    <a:pt x="2248" y="3426"/>
                    <a:pt x="2077" y="2841"/>
                    <a:pt x="1833" y="2290"/>
                  </a:cubicBezTo>
                  <a:cubicBezTo>
                    <a:pt x="1711" y="2017"/>
                    <a:pt x="1570" y="1748"/>
                    <a:pt x="1404" y="1500"/>
                  </a:cubicBezTo>
                  <a:cubicBezTo>
                    <a:pt x="1238" y="1251"/>
                    <a:pt x="1062" y="1007"/>
                    <a:pt x="858" y="787"/>
                  </a:cubicBezTo>
                  <a:cubicBezTo>
                    <a:pt x="741" y="656"/>
                    <a:pt x="609" y="534"/>
                    <a:pt x="477" y="412"/>
                  </a:cubicBezTo>
                  <a:cubicBezTo>
                    <a:pt x="341" y="280"/>
                    <a:pt x="204" y="144"/>
                    <a:pt x="72" y="12"/>
                  </a:cubicBezTo>
                  <a:cubicBezTo>
                    <a:pt x="64" y="4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1"/>
            <p:cNvSpPr/>
            <p:nvPr/>
          </p:nvSpPr>
          <p:spPr>
            <a:xfrm>
              <a:off x="5982782" y="4330257"/>
              <a:ext cx="218526" cy="366761"/>
            </a:xfrm>
            <a:custGeom>
              <a:rect b="b" l="l" r="r" t="t"/>
              <a:pathLst>
                <a:path extrusionOk="0" h="4043" w="2409">
                  <a:moveTo>
                    <a:pt x="107" y="1"/>
                  </a:moveTo>
                  <a:cubicBezTo>
                    <a:pt x="85" y="1"/>
                    <a:pt x="62" y="15"/>
                    <a:pt x="59" y="45"/>
                  </a:cubicBezTo>
                  <a:cubicBezTo>
                    <a:pt x="30" y="347"/>
                    <a:pt x="1" y="654"/>
                    <a:pt x="59" y="962"/>
                  </a:cubicBezTo>
                  <a:cubicBezTo>
                    <a:pt x="113" y="1269"/>
                    <a:pt x="259" y="1562"/>
                    <a:pt x="396" y="1840"/>
                  </a:cubicBezTo>
                  <a:cubicBezTo>
                    <a:pt x="533" y="2123"/>
                    <a:pt x="689" y="2396"/>
                    <a:pt x="879" y="2640"/>
                  </a:cubicBezTo>
                  <a:cubicBezTo>
                    <a:pt x="1069" y="2884"/>
                    <a:pt x="1289" y="3098"/>
                    <a:pt x="1513" y="3303"/>
                  </a:cubicBezTo>
                  <a:cubicBezTo>
                    <a:pt x="1786" y="3552"/>
                    <a:pt x="2064" y="3796"/>
                    <a:pt x="2342" y="4035"/>
                  </a:cubicBezTo>
                  <a:cubicBezTo>
                    <a:pt x="2349" y="4040"/>
                    <a:pt x="2356" y="4042"/>
                    <a:pt x="2363" y="4042"/>
                  </a:cubicBezTo>
                  <a:cubicBezTo>
                    <a:pt x="2387" y="4042"/>
                    <a:pt x="2409" y="4014"/>
                    <a:pt x="2386" y="3991"/>
                  </a:cubicBezTo>
                  <a:cubicBezTo>
                    <a:pt x="2152" y="3771"/>
                    <a:pt x="1908" y="3552"/>
                    <a:pt x="1669" y="3332"/>
                  </a:cubicBezTo>
                  <a:cubicBezTo>
                    <a:pt x="1450" y="3127"/>
                    <a:pt x="1230" y="2918"/>
                    <a:pt x="1040" y="2684"/>
                  </a:cubicBezTo>
                  <a:cubicBezTo>
                    <a:pt x="845" y="2449"/>
                    <a:pt x="684" y="2186"/>
                    <a:pt x="547" y="1918"/>
                  </a:cubicBezTo>
                  <a:cubicBezTo>
                    <a:pt x="474" y="1776"/>
                    <a:pt x="411" y="1640"/>
                    <a:pt x="347" y="1498"/>
                  </a:cubicBezTo>
                  <a:cubicBezTo>
                    <a:pt x="284" y="1352"/>
                    <a:pt x="220" y="1210"/>
                    <a:pt x="181" y="1059"/>
                  </a:cubicBezTo>
                  <a:cubicBezTo>
                    <a:pt x="98" y="728"/>
                    <a:pt x="128" y="381"/>
                    <a:pt x="147" y="45"/>
                  </a:cubicBezTo>
                  <a:cubicBezTo>
                    <a:pt x="150" y="15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6172463" y="4530374"/>
              <a:ext cx="267783" cy="481334"/>
            </a:xfrm>
            <a:custGeom>
              <a:rect b="b" l="l" r="r" t="t"/>
              <a:pathLst>
                <a:path extrusionOk="0" h="5306" w="2952">
                  <a:moveTo>
                    <a:pt x="2930" y="0"/>
                  </a:moveTo>
                  <a:cubicBezTo>
                    <a:pt x="2923" y="0"/>
                    <a:pt x="2916" y="4"/>
                    <a:pt x="2914" y="14"/>
                  </a:cubicBezTo>
                  <a:cubicBezTo>
                    <a:pt x="2714" y="746"/>
                    <a:pt x="2461" y="1468"/>
                    <a:pt x="2105" y="2141"/>
                  </a:cubicBezTo>
                  <a:cubicBezTo>
                    <a:pt x="1729" y="2853"/>
                    <a:pt x="1222" y="3477"/>
                    <a:pt x="739" y="4111"/>
                  </a:cubicBezTo>
                  <a:cubicBezTo>
                    <a:pt x="597" y="4297"/>
                    <a:pt x="461" y="4477"/>
                    <a:pt x="334" y="4667"/>
                  </a:cubicBezTo>
                  <a:cubicBezTo>
                    <a:pt x="266" y="4760"/>
                    <a:pt x="202" y="4853"/>
                    <a:pt x="144" y="4950"/>
                  </a:cubicBezTo>
                  <a:cubicBezTo>
                    <a:pt x="85" y="5043"/>
                    <a:pt x="27" y="5145"/>
                    <a:pt x="7" y="5253"/>
                  </a:cubicBezTo>
                  <a:cubicBezTo>
                    <a:pt x="1" y="5282"/>
                    <a:pt x="25" y="5305"/>
                    <a:pt x="48" y="5305"/>
                  </a:cubicBezTo>
                  <a:cubicBezTo>
                    <a:pt x="59" y="5305"/>
                    <a:pt x="69" y="5300"/>
                    <a:pt x="76" y="5287"/>
                  </a:cubicBezTo>
                  <a:cubicBezTo>
                    <a:pt x="119" y="5199"/>
                    <a:pt x="158" y="5106"/>
                    <a:pt x="207" y="5024"/>
                  </a:cubicBezTo>
                  <a:cubicBezTo>
                    <a:pt x="261" y="4936"/>
                    <a:pt x="315" y="4853"/>
                    <a:pt x="373" y="4770"/>
                  </a:cubicBezTo>
                  <a:cubicBezTo>
                    <a:pt x="490" y="4599"/>
                    <a:pt x="612" y="4428"/>
                    <a:pt x="734" y="4263"/>
                  </a:cubicBezTo>
                  <a:cubicBezTo>
                    <a:pt x="978" y="3931"/>
                    <a:pt x="1232" y="3609"/>
                    <a:pt x="1475" y="3272"/>
                  </a:cubicBezTo>
                  <a:cubicBezTo>
                    <a:pt x="1705" y="2955"/>
                    <a:pt x="1929" y="2624"/>
                    <a:pt x="2114" y="2277"/>
                  </a:cubicBezTo>
                  <a:cubicBezTo>
                    <a:pt x="2300" y="1946"/>
                    <a:pt x="2456" y="1595"/>
                    <a:pt x="2592" y="1238"/>
                  </a:cubicBezTo>
                  <a:cubicBezTo>
                    <a:pt x="2749" y="843"/>
                    <a:pt x="2880" y="439"/>
                    <a:pt x="2948" y="24"/>
                  </a:cubicBezTo>
                  <a:cubicBezTo>
                    <a:pt x="2951" y="9"/>
                    <a:pt x="2940" y="0"/>
                    <a:pt x="2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6239047" y="4526655"/>
              <a:ext cx="214172" cy="385267"/>
            </a:xfrm>
            <a:custGeom>
              <a:rect b="b" l="l" r="r" t="t"/>
              <a:pathLst>
                <a:path extrusionOk="0" h="4247" w="2361">
                  <a:moveTo>
                    <a:pt x="2239" y="1"/>
                  </a:moveTo>
                  <a:cubicBezTo>
                    <a:pt x="2226" y="1"/>
                    <a:pt x="2212" y="9"/>
                    <a:pt x="2210" y="26"/>
                  </a:cubicBezTo>
                  <a:cubicBezTo>
                    <a:pt x="2205" y="114"/>
                    <a:pt x="2219" y="202"/>
                    <a:pt x="2229" y="284"/>
                  </a:cubicBezTo>
                  <a:cubicBezTo>
                    <a:pt x="2239" y="367"/>
                    <a:pt x="2244" y="450"/>
                    <a:pt x="2249" y="538"/>
                  </a:cubicBezTo>
                  <a:cubicBezTo>
                    <a:pt x="2258" y="709"/>
                    <a:pt x="2263" y="880"/>
                    <a:pt x="2254" y="1050"/>
                  </a:cubicBezTo>
                  <a:cubicBezTo>
                    <a:pt x="2234" y="1387"/>
                    <a:pt x="2171" y="1723"/>
                    <a:pt x="2054" y="2036"/>
                  </a:cubicBezTo>
                  <a:cubicBezTo>
                    <a:pt x="1824" y="2640"/>
                    <a:pt x="1366" y="3113"/>
                    <a:pt x="878" y="3518"/>
                  </a:cubicBezTo>
                  <a:cubicBezTo>
                    <a:pt x="600" y="3752"/>
                    <a:pt x="307" y="3962"/>
                    <a:pt x="24" y="4187"/>
                  </a:cubicBezTo>
                  <a:cubicBezTo>
                    <a:pt x="0" y="4207"/>
                    <a:pt x="26" y="4246"/>
                    <a:pt x="52" y="4246"/>
                  </a:cubicBezTo>
                  <a:cubicBezTo>
                    <a:pt x="57" y="4246"/>
                    <a:pt x="63" y="4245"/>
                    <a:pt x="68" y="4240"/>
                  </a:cubicBezTo>
                  <a:cubicBezTo>
                    <a:pt x="327" y="4040"/>
                    <a:pt x="590" y="3850"/>
                    <a:pt x="849" y="3650"/>
                  </a:cubicBezTo>
                  <a:cubicBezTo>
                    <a:pt x="1102" y="3450"/>
                    <a:pt x="1351" y="3240"/>
                    <a:pt x="1566" y="2996"/>
                  </a:cubicBezTo>
                  <a:cubicBezTo>
                    <a:pt x="1785" y="2753"/>
                    <a:pt x="1971" y="2479"/>
                    <a:pt x="2097" y="2177"/>
                  </a:cubicBezTo>
                  <a:cubicBezTo>
                    <a:pt x="2234" y="1860"/>
                    <a:pt x="2312" y="1523"/>
                    <a:pt x="2341" y="1182"/>
                  </a:cubicBezTo>
                  <a:cubicBezTo>
                    <a:pt x="2356" y="987"/>
                    <a:pt x="2361" y="797"/>
                    <a:pt x="2346" y="601"/>
                  </a:cubicBezTo>
                  <a:cubicBezTo>
                    <a:pt x="2341" y="504"/>
                    <a:pt x="2336" y="406"/>
                    <a:pt x="2327" y="314"/>
                  </a:cubicBezTo>
                  <a:cubicBezTo>
                    <a:pt x="2312" y="211"/>
                    <a:pt x="2302" y="114"/>
                    <a:pt x="2263" y="16"/>
                  </a:cubicBezTo>
                  <a:cubicBezTo>
                    <a:pt x="2259" y="6"/>
                    <a:pt x="2249" y="1"/>
                    <a:pt x="2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1"/>
            <p:cNvSpPr/>
            <p:nvPr/>
          </p:nvSpPr>
          <p:spPr>
            <a:xfrm>
              <a:off x="6227526" y="4522754"/>
              <a:ext cx="214172" cy="395517"/>
            </a:xfrm>
            <a:custGeom>
              <a:rect b="b" l="l" r="r" t="t"/>
              <a:pathLst>
                <a:path extrusionOk="0" h="4360" w="2361">
                  <a:moveTo>
                    <a:pt x="2318" y="0"/>
                  </a:moveTo>
                  <a:cubicBezTo>
                    <a:pt x="2305" y="0"/>
                    <a:pt x="2292" y="8"/>
                    <a:pt x="2288" y="25"/>
                  </a:cubicBezTo>
                  <a:cubicBezTo>
                    <a:pt x="2195" y="332"/>
                    <a:pt x="2015" y="601"/>
                    <a:pt x="1815" y="844"/>
                  </a:cubicBezTo>
                  <a:cubicBezTo>
                    <a:pt x="1605" y="1098"/>
                    <a:pt x="1371" y="1322"/>
                    <a:pt x="1156" y="1571"/>
                  </a:cubicBezTo>
                  <a:cubicBezTo>
                    <a:pt x="946" y="1820"/>
                    <a:pt x="766" y="2088"/>
                    <a:pt x="634" y="2391"/>
                  </a:cubicBezTo>
                  <a:cubicBezTo>
                    <a:pt x="512" y="2678"/>
                    <a:pt x="425" y="2981"/>
                    <a:pt x="342" y="3283"/>
                  </a:cubicBezTo>
                  <a:cubicBezTo>
                    <a:pt x="293" y="3454"/>
                    <a:pt x="244" y="3625"/>
                    <a:pt x="195" y="3795"/>
                  </a:cubicBezTo>
                  <a:cubicBezTo>
                    <a:pt x="166" y="3883"/>
                    <a:pt x="137" y="3966"/>
                    <a:pt x="108" y="4054"/>
                  </a:cubicBezTo>
                  <a:cubicBezTo>
                    <a:pt x="78" y="4137"/>
                    <a:pt x="39" y="4220"/>
                    <a:pt x="10" y="4308"/>
                  </a:cubicBezTo>
                  <a:cubicBezTo>
                    <a:pt x="0" y="4337"/>
                    <a:pt x="30" y="4360"/>
                    <a:pt x="58" y="4360"/>
                  </a:cubicBezTo>
                  <a:cubicBezTo>
                    <a:pt x="72" y="4360"/>
                    <a:pt x="85" y="4355"/>
                    <a:pt x="93" y="4342"/>
                  </a:cubicBezTo>
                  <a:cubicBezTo>
                    <a:pt x="132" y="4269"/>
                    <a:pt x="161" y="4191"/>
                    <a:pt x="190" y="4117"/>
                  </a:cubicBezTo>
                  <a:cubicBezTo>
                    <a:pt x="220" y="4044"/>
                    <a:pt x="244" y="3971"/>
                    <a:pt x="268" y="3898"/>
                  </a:cubicBezTo>
                  <a:cubicBezTo>
                    <a:pt x="317" y="3747"/>
                    <a:pt x="366" y="3591"/>
                    <a:pt x="405" y="3435"/>
                  </a:cubicBezTo>
                  <a:cubicBezTo>
                    <a:pt x="493" y="3132"/>
                    <a:pt x="571" y="2825"/>
                    <a:pt x="688" y="2532"/>
                  </a:cubicBezTo>
                  <a:cubicBezTo>
                    <a:pt x="805" y="2230"/>
                    <a:pt x="971" y="1957"/>
                    <a:pt x="1181" y="1708"/>
                  </a:cubicBezTo>
                  <a:cubicBezTo>
                    <a:pt x="1390" y="1454"/>
                    <a:pt x="1634" y="1225"/>
                    <a:pt x="1849" y="971"/>
                  </a:cubicBezTo>
                  <a:cubicBezTo>
                    <a:pt x="2073" y="698"/>
                    <a:pt x="2268" y="391"/>
                    <a:pt x="2351" y="45"/>
                  </a:cubicBezTo>
                  <a:cubicBezTo>
                    <a:pt x="2360" y="18"/>
                    <a:pt x="2339" y="0"/>
                    <a:pt x="2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1"/>
            <p:cNvSpPr/>
            <p:nvPr/>
          </p:nvSpPr>
          <p:spPr>
            <a:xfrm>
              <a:off x="6144705" y="4880079"/>
              <a:ext cx="292276" cy="290197"/>
            </a:xfrm>
            <a:custGeom>
              <a:rect b="b" l="l" r="r" t="t"/>
              <a:pathLst>
                <a:path extrusionOk="0" h="3199" w="3222">
                  <a:moveTo>
                    <a:pt x="3191" y="0"/>
                  </a:moveTo>
                  <a:cubicBezTo>
                    <a:pt x="3185" y="0"/>
                    <a:pt x="3180" y="3"/>
                    <a:pt x="3176" y="8"/>
                  </a:cubicBezTo>
                  <a:cubicBezTo>
                    <a:pt x="2991" y="237"/>
                    <a:pt x="2757" y="408"/>
                    <a:pt x="2513" y="559"/>
                  </a:cubicBezTo>
                  <a:cubicBezTo>
                    <a:pt x="2235" y="730"/>
                    <a:pt x="1962" y="905"/>
                    <a:pt x="1703" y="1095"/>
                  </a:cubicBezTo>
                  <a:cubicBezTo>
                    <a:pt x="1230" y="1447"/>
                    <a:pt x="762" y="1827"/>
                    <a:pt x="416" y="2305"/>
                  </a:cubicBezTo>
                  <a:cubicBezTo>
                    <a:pt x="230" y="2559"/>
                    <a:pt x="84" y="2846"/>
                    <a:pt x="6" y="3154"/>
                  </a:cubicBezTo>
                  <a:cubicBezTo>
                    <a:pt x="0" y="3180"/>
                    <a:pt x="23" y="3198"/>
                    <a:pt x="44" y="3198"/>
                  </a:cubicBezTo>
                  <a:cubicBezTo>
                    <a:pt x="57" y="3198"/>
                    <a:pt x="70" y="3191"/>
                    <a:pt x="74" y="3173"/>
                  </a:cubicBezTo>
                  <a:cubicBezTo>
                    <a:pt x="216" y="2622"/>
                    <a:pt x="577" y="2164"/>
                    <a:pt x="986" y="1778"/>
                  </a:cubicBezTo>
                  <a:cubicBezTo>
                    <a:pt x="1450" y="1354"/>
                    <a:pt x="1967" y="993"/>
                    <a:pt x="2498" y="661"/>
                  </a:cubicBezTo>
                  <a:cubicBezTo>
                    <a:pt x="2762" y="491"/>
                    <a:pt x="3045" y="310"/>
                    <a:pt x="3211" y="32"/>
                  </a:cubicBezTo>
                  <a:cubicBezTo>
                    <a:pt x="3221" y="18"/>
                    <a:pt x="3206" y="0"/>
                    <a:pt x="3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1"/>
            <p:cNvSpPr/>
            <p:nvPr/>
          </p:nvSpPr>
          <p:spPr>
            <a:xfrm>
              <a:off x="6190062" y="4788548"/>
              <a:ext cx="359131" cy="295731"/>
            </a:xfrm>
            <a:custGeom>
              <a:rect b="b" l="l" r="r" t="t"/>
              <a:pathLst>
                <a:path extrusionOk="0" h="3260" w="3959">
                  <a:moveTo>
                    <a:pt x="3918" y="1"/>
                  </a:moveTo>
                  <a:cubicBezTo>
                    <a:pt x="3910" y="1"/>
                    <a:pt x="3902" y="4"/>
                    <a:pt x="3896" y="12"/>
                  </a:cubicBezTo>
                  <a:cubicBezTo>
                    <a:pt x="3764" y="163"/>
                    <a:pt x="3642" y="324"/>
                    <a:pt x="3525" y="485"/>
                  </a:cubicBezTo>
                  <a:cubicBezTo>
                    <a:pt x="3403" y="646"/>
                    <a:pt x="3286" y="812"/>
                    <a:pt x="3164" y="973"/>
                  </a:cubicBezTo>
                  <a:cubicBezTo>
                    <a:pt x="2950" y="1265"/>
                    <a:pt x="2745" y="1568"/>
                    <a:pt x="2457" y="1797"/>
                  </a:cubicBezTo>
                  <a:cubicBezTo>
                    <a:pt x="1984" y="2182"/>
                    <a:pt x="1394" y="2368"/>
                    <a:pt x="852" y="2631"/>
                  </a:cubicBezTo>
                  <a:cubicBezTo>
                    <a:pt x="550" y="2782"/>
                    <a:pt x="257" y="2958"/>
                    <a:pt x="23" y="3202"/>
                  </a:cubicBezTo>
                  <a:cubicBezTo>
                    <a:pt x="0" y="3225"/>
                    <a:pt x="22" y="3260"/>
                    <a:pt x="47" y="3260"/>
                  </a:cubicBezTo>
                  <a:cubicBezTo>
                    <a:pt x="53" y="3260"/>
                    <a:pt x="61" y="3257"/>
                    <a:pt x="67" y="3251"/>
                  </a:cubicBezTo>
                  <a:cubicBezTo>
                    <a:pt x="516" y="2831"/>
                    <a:pt x="1111" y="2621"/>
                    <a:pt x="1662" y="2378"/>
                  </a:cubicBezTo>
                  <a:cubicBezTo>
                    <a:pt x="1935" y="2256"/>
                    <a:pt x="2213" y="2124"/>
                    <a:pt x="2457" y="1939"/>
                  </a:cubicBezTo>
                  <a:cubicBezTo>
                    <a:pt x="2589" y="1841"/>
                    <a:pt x="2711" y="1729"/>
                    <a:pt x="2818" y="1607"/>
                  </a:cubicBezTo>
                  <a:cubicBezTo>
                    <a:pt x="2945" y="1465"/>
                    <a:pt x="3052" y="1314"/>
                    <a:pt x="3164" y="1163"/>
                  </a:cubicBezTo>
                  <a:cubicBezTo>
                    <a:pt x="3296" y="983"/>
                    <a:pt x="3428" y="797"/>
                    <a:pt x="3559" y="612"/>
                  </a:cubicBezTo>
                  <a:cubicBezTo>
                    <a:pt x="3696" y="426"/>
                    <a:pt x="3828" y="241"/>
                    <a:pt x="3945" y="46"/>
                  </a:cubicBezTo>
                  <a:cubicBezTo>
                    <a:pt x="3959" y="25"/>
                    <a:pt x="3939" y="1"/>
                    <a:pt x="3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1"/>
            <p:cNvSpPr/>
            <p:nvPr/>
          </p:nvSpPr>
          <p:spPr>
            <a:xfrm>
              <a:off x="6211561" y="4791269"/>
              <a:ext cx="336090" cy="266884"/>
            </a:xfrm>
            <a:custGeom>
              <a:rect b="b" l="l" r="r" t="t"/>
              <a:pathLst>
                <a:path extrusionOk="0" h="2942" w="3705">
                  <a:moveTo>
                    <a:pt x="3668" y="0"/>
                  </a:moveTo>
                  <a:cubicBezTo>
                    <a:pt x="3665" y="0"/>
                    <a:pt x="3662" y="0"/>
                    <a:pt x="3659" y="1"/>
                  </a:cubicBezTo>
                  <a:cubicBezTo>
                    <a:pt x="3361" y="84"/>
                    <a:pt x="3069" y="172"/>
                    <a:pt x="2781" y="289"/>
                  </a:cubicBezTo>
                  <a:cubicBezTo>
                    <a:pt x="2493" y="401"/>
                    <a:pt x="2215" y="528"/>
                    <a:pt x="1952" y="694"/>
                  </a:cubicBezTo>
                  <a:cubicBezTo>
                    <a:pt x="1430" y="1021"/>
                    <a:pt x="1025" y="1494"/>
                    <a:pt x="654" y="1982"/>
                  </a:cubicBezTo>
                  <a:cubicBezTo>
                    <a:pt x="542" y="2133"/>
                    <a:pt x="435" y="2279"/>
                    <a:pt x="327" y="2426"/>
                  </a:cubicBezTo>
                  <a:cubicBezTo>
                    <a:pt x="269" y="2504"/>
                    <a:pt x="215" y="2582"/>
                    <a:pt x="162" y="2660"/>
                  </a:cubicBezTo>
                  <a:cubicBezTo>
                    <a:pt x="103" y="2738"/>
                    <a:pt x="49" y="2816"/>
                    <a:pt x="10" y="2908"/>
                  </a:cubicBezTo>
                  <a:cubicBezTo>
                    <a:pt x="0" y="2929"/>
                    <a:pt x="18" y="2942"/>
                    <a:pt x="35" y="2942"/>
                  </a:cubicBezTo>
                  <a:cubicBezTo>
                    <a:pt x="42" y="2942"/>
                    <a:pt x="50" y="2939"/>
                    <a:pt x="54" y="2933"/>
                  </a:cubicBezTo>
                  <a:cubicBezTo>
                    <a:pt x="118" y="2879"/>
                    <a:pt x="166" y="2811"/>
                    <a:pt x="215" y="2743"/>
                  </a:cubicBezTo>
                  <a:cubicBezTo>
                    <a:pt x="269" y="2674"/>
                    <a:pt x="318" y="2606"/>
                    <a:pt x="366" y="2538"/>
                  </a:cubicBezTo>
                  <a:cubicBezTo>
                    <a:pt x="464" y="2406"/>
                    <a:pt x="562" y="2274"/>
                    <a:pt x="659" y="2143"/>
                  </a:cubicBezTo>
                  <a:cubicBezTo>
                    <a:pt x="844" y="1899"/>
                    <a:pt x="1030" y="1660"/>
                    <a:pt x="1240" y="1440"/>
                  </a:cubicBezTo>
                  <a:cubicBezTo>
                    <a:pt x="1444" y="1216"/>
                    <a:pt x="1669" y="1016"/>
                    <a:pt x="1918" y="845"/>
                  </a:cubicBezTo>
                  <a:cubicBezTo>
                    <a:pt x="2166" y="674"/>
                    <a:pt x="2435" y="538"/>
                    <a:pt x="2713" y="421"/>
                  </a:cubicBezTo>
                  <a:cubicBezTo>
                    <a:pt x="3030" y="289"/>
                    <a:pt x="3356" y="172"/>
                    <a:pt x="3674" y="50"/>
                  </a:cubicBezTo>
                  <a:cubicBezTo>
                    <a:pt x="3705" y="41"/>
                    <a:pt x="3695" y="0"/>
                    <a:pt x="3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1"/>
            <p:cNvSpPr/>
            <p:nvPr/>
          </p:nvSpPr>
          <p:spPr>
            <a:xfrm>
              <a:off x="5963188" y="4533367"/>
              <a:ext cx="198842" cy="563612"/>
            </a:xfrm>
            <a:custGeom>
              <a:rect b="b" l="l" r="r" t="t"/>
              <a:pathLst>
                <a:path extrusionOk="0" h="6213" w="2192">
                  <a:moveTo>
                    <a:pt x="36" y="0"/>
                  </a:moveTo>
                  <a:cubicBezTo>
                    <a:pt x="18" y="0"/>
                    <a:pt x="0" y="19"/>
                    <a:pt x="7" y="40"/>
                  </a:cubicBezTo>
                  <a:cubicBezTo>
                    <a:pt x="31" y="118"/>
                    <a:pt x="71" y="186"/>
                    <a:pt x="100" y="264"/>
                  </a:cubicBezTo>
                  <a:cubicBezTo>
                    <a:pt x="139" y="347"/>
                    <a:pt x="178" y="425"/>
                    <a:pt x="212" y="508"/>
                  </a:cubicBezTo>
                  <a:cubicBezTo>
                    <a:pt x="285" y="688"/>
                    <a:pt x="363" y="869"/>
                    <a:pt x="431" y="1054"/>
                  </a:cubicBezTo>
                  <a:cubicBezTo>
                    <a:pt x="578" y="1449"/>
                    <a:pt x="714" y="1854"/>
                    <a:pt x="836" y="2259"/>
                  </a:cubicBezTo>
                  <a:cubicBezTo>
                    <a:pt x="944" y="2625"/>
                    <a:pt x="1046" y="2996"/>
                    <a:pt x="1129" y="3366"/>
                  </a:cubicBezTo>
                  <a:cubicBezTo>
                    <a:pt x="1231" y="3820"/>
                    <a:pt x="1319" y="4278"/>
                    <a:pt x="1451" y="4722"/>
                  </a:cubicBezTo>
                  <a:cubicBezTo>
                    <a:pt x="1587" y="5186"/>
                    <a:pt x="1768" y="5639"/>
                    <a:pt x="2026" y="6049"/>
                  </a:cubicBezTo>
                  <a:cubicBezTo>
                    <a:pt x="2056" y="6098"/>
                    <a:pt x="2090" y="6147"/>
                    <a:pt x="2124" y="6200"/>
                  </a:cubicBezTo>
                  <a:cubicBezTo>
                    <a:pt x="2130" y="6209"/>
                    <a:pt x="2138" y="6212"/>
                    <a:pt x="2147" y="6212"/>
                  </a:cubicBezTo>
                  <a:cubicBezTo>
                    <a:pt x="2168" y="6212"/>
                    <a:pt x="2192" y="6190"/>
                    <a:pt x="2178" y="6166"/>
                  </a:cubicBezTo>
                  <a:cubicBezTo>
                    <a:pt x="1914" y="5761"/>
                    <a:pt x="1724" y="5308"/>
                    <a:pt x="1583" y="4849"/>
                  </a:cubicBezTo>
                  <a:cubicBezTo>
                    <a:pt x="1436" y="4386"/>
                    <a:pt x="1339" y="3913"/>
                    <a:pt x="1246" y="3439"/>
                  </a:cubicBezTo>
                  <a:cubicBezTo>
                    <a:pt x="1173" y="3079"/>
                    <a:pt x="1075" y="2718"/>
                    <a:pt x="973" y="2361"/>
                  </a:cubicBezTo>
                  <a:cubicBezTo>
                    <a:pt x="851" y="1952"/>
                    <a:pt x="719" y="1547"/>
                    <a:pt x="573" y="1147"/>
                  </a:cubicBezTo>
                  <a:cubicBezTo>
                    <a:pt x="441" y="796"/>
                    <a:pt x="300" y="440"/>
                    <a:pt x="119" y="103"/>
                  </a:cubicBezTo>
                  <a:cubicBezTo>
                    <a:pt x="105" y="69"/>
                    <a:pt x="80" y="40"/>
                    <a:pt x="56" y="10"/>
                  </a:cubicBezTo>
                  <a:cubicBezTo>
                    <a:pt x="50" y="3"/>
                    <a:pt x="43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1"/>
            <p:cNvSpPr/>
            <p:nvPr/>
          </p:nvSpPr>
          <p:spPr>
            <a:xfrm>
              <a:off x="5955205" y="4521212"/>
              <a:ext cx="167274" cy="495304"/>
            </a:xfrm>
            <a:custGeom>
              <a:rect b="b" l="l" r="r" t="t"/>
              <a:pathLst>
                <a:path extrusionOk="0" h="5460" w="1844">
                  <a:moveTo>
                    <a:pt x="40" y="0"/>
                  </a:moveTo>
                  <a:cubicBezTo>
                    <a:pt x="17" y="0"/>
                    <a:pt x="1" y="40"/>
                    <a:pt x="22" y="57"/>
                  </a:cubicBezTo>
                  <a:cubicBezTo>
                    <a:pt x="85" y="120"/>
                    <a:pt x="159" y="164"/>
                    <a:pt x="227" y="222"/>
                  </a:cubicBezTo>
                  <a:cubicBezTo>
                    <a:pt x="295" y="276"/>
                    <a:pt x="358" y="330"/>
                    <a:pt x="422" y="393"/>
                  </a:cubicBezTo>
                  <a:cubicBezTo>
                    <a:pt x="549" y="515"/>
                    <a:pt x="661" y="652"/>
                    <a:pt x="763" y="793"/>
                  </a:cubicBezTo>
                  <a:cubicBezTo>
                    <a:pt x="968" y="1076"/>
                    <a:pt x="1139" y="1388"/>
                    <a:pt x="1285" y="1710"/>
                  </a:cubicBezTo>
                  <a:cubicBezTo>
                    <a:pt x="1451" y="2066"/>
                    <a:pt x="1573" y="2447"/>
                    <a:pt x="1641" y="2837"/>
                  </a:cubicBezTo>
                  <a:cubicBezTo>
                    <a:pt x="1680" y="3037"/>
                    <a:pt x="1705" y="3242"/>
                    <a:pt x="1719" y="3447"/>
                  </a:cubicBezTo>
                  <a:cubicBezTo>
                    <a:pt x="1729" y="3651"/>
                    <a:pt x="1729" y="3851"/>
                    <a:pt x="1724" y="4056"/>
                  </a:cubicBezTo>
                  <a:cubicBezTo>
                    <a:pt x="1719" y="4515"/>
                    <a:pt x="1729" y="4973"/>
                    <a:pt x="1773" y="5427"/>
                  </a:cubicBezTo>
                  <a:cubicBezTo>
                    <a:pt x="1775" y="5449"/>
                    <a:pt x="1794" y="5460"/>
                    <a:pt x="1811" y="5460"/>
                  </a:cubicBezTo>
                  <a:cubicBezTo>
                    <a:pt x="1828" y="5460"/>
                    <a:pt x="1844" y="5449"/>
                    <a:pt x="1841" y="5427"/>
                  </a:cubicBezTo>
                  <a:cubicBezTo>
                    <a:pt x="1802" y="5012"/>
                    <a:pt x="1797" y="4603"/>
                    <a:pt x="1807" y="4188"/>
                  </a:cubicBezTo>
                  <a:cubicBezTo>
                    <a:pt x="1812" y="3978"/>
                    <a:pt x="1817" y="3769"/>
                    <a:pt x="1812" y="3559"/>
                  </a:cubicBezTo>
                  <a:cubicBezTo>
                    <a:pt x="1807" y="3354"/>
                    <a:pt x="1788" y="3149"/>
                    <a:pt x="1758" y="2949"/>
                  </a:cubicBezTo>
                  <a:cubicBezTo>
                    <a:pt x="1700" y="2544"/>
                    <a:pt x="1588" y="2149"/>
                    <a:pt x="1422" y="1774"/>
                  </a:cubicBezTo>
                  <a:cubicBezTo>
                    <a:pt x="1275" y="1442"/>
                    <a:pt x="1110" y="1120"/>
                    <a:pt x="905" y="822"/>
                  </a:cubicBezTo>
                  <a:cubicBezTo>
                    <a:pt x="793" y="661"/>
                    <a:pt x="666" y="505"/>
                    <a:pt x="529" y="364"/>
                  </a:cubicBezTo>
                  <a:cubicBezTo>
                    <a:pt x="456" y="291"/>
                    <a:pt x="383" y="222"/>
                    <a:pt x="305" y="159"/>
                  </a:cubicBezTo>
                  <a:cubicBezTo>
                    <a:pt x="227" y="101"/>
                    <a:pt x="149" y="37"/>
                    <a:pt x="51" y="3"/>
                  </a:cubicBezTo>
                  <a:cubicBezTo>
                    <a:pt x="47" y="1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1"/>
            <p:cNvSpPr/>
            <p:nvPr/>
          </p:nvSpPr>
          <p:spPr>
            <a:xfrm>
              <a:off x="5951849" y="4524024"/>
              <a:ext cx="166911" cy="494125"/>
            </a:xfrm>
            <a:custGeom>
              <a:rect b="b" l="l" r="r" t="t"/>
              <a:pathLst>
                <a:path extrusionOk="0" h="5447" w="1840">
                  <a:moveTo>
                    <a:pt x="101" y="0"/>
                  </a:moveTo>
                  <a:cubicBezTo>
                    <a:pt x="79" y="0"/>
                    <a:pt x="58" y="11"/>
                    <a:pt x="54" y="35"/>
                  </a:cubicBezTo>
                  <a:cubicBezTo>
                    <a:pt x="20" y="231"/>
                    <a:pt x="10" y="426"/>
                    <a:pt x="5" y="626"/>
                  </a:cubicBezTo>
                  <a:cubicBezTo>
                    <a:pt x="0" y="811"/>
                    <a:pt x="5" y="996"/>
                    <a:pt x="20" y="1182"/>
                  </a:cubicBezTo>
                  <a:cubicBezTo>
                    <a:pt x="39" y="1552"/>
                    <a:pt x="98" y="1923"/>
                    <a:pt x="186" y="2279"/>
                  </a:cubicBezTo>
                  <a:cubicBezTo>
                    <a:pt x="366" y="3011"/>
                    <a:pt x="674" y="3703"/>
                    <a:pt x="1049" y="4352"/>
                  </a:cubicBezTo>
                  <a:cubicBezTo>
                    <a:pt x="1161" y="4542"/>
                    <a:pt x="1278" y="4733"/>
                    <a:pt x="1405" y="4918"/>
                  </a:cubicBezTo>
                  <a:cubicBezTo>
                    <a:pt x="1469" y="5006"/>
                    <a:pt x="1532" y="5094"/>
                    <a:pt x="1600" y="5181"/>
                  </a:cubicBezTo>
                  <a:cubicBezTo>
                    <a:pt x="1634" y="5225"/>
                    <a:pt x="1669" y="5279"/>
                    <a:pt x="1708" y="5318"/>
                  </a:cubicBezTo>
                  <a:cubicBezTo>
                    <a:pt x="1727" y="5337"/>
                    <a:pt x="1751" y="5352"/>
                    <a:pt x="1766" y="5372"/>
                  </a:cubicBezTo>
                  <a:cubicBezTo>
                    <a:pt x="1791" y="5396"/>
                    <a:pt x="1810" y="5420"/>
                    <a:pt x="1830" y="5445"/>
                  </a:cubicBezTo>
                  <a:cubicBezTo>
                    <a:pt x="1831" y="5446"/>
                    <a:pt x="1832" y="5447"/>
                    <a:pt x="1834" y="5447"/>
                  </a:cubicBezTo>
                  <a:cubicBezTo>
                    <a:pt x="1837" y="5447"/>
                    <a:pt x="1839" y="5443"/>
                    <a:pt x="1839" y="5440"/>
                  </a:cubicBezTo>
                  <a:cubicBezTo>
                    <a:pt x="1810" y="5396"/>
                    <a:pt x="1781" y="5352"/>
                    <a:pt x="1761" y="5303"/>
                  </a:cubicBezTo>
                  <a:cubicBezTo>
                    <a:pt x="1742" y="5255"/>
                    <a:pt x="1708" y="5215"/>
                    <a:pt x="1678" y="5172"/>
                  </a:cubicBezTo>
                  <a:cubicBezTo>
                    <a:pt x="1630" y="5089"/>
                    <a:pt x="1576" y="5006"/>
                    <a:pt x="1522" y="4923"/>
                  </a:cubicBezTo>
                  <a:cubicBezTo>
                    <a:pt x="1415" y="4757"/>
                    <a:pt x="1308" y="4591"/>
                    <a:pt x="1210" y="4425"/>
                  </a:cubicBezTo>
                  <a:cubicBezTo>
                    <a:pt x="1015" y="4099"/>
                    <a:pt x="839" y="3767"/>
                    <a:pt x="688" y="3421"/>
                  </a:cubicBezTo>
                  <a:cubicBezTo>
                    <a:pt x="395" y="2757"/>
                    <a:pt x="200" y="2045"/>
                    <a:pt x="137" y="1318"/>
                  </a:cubicBezTo>
                  <a:cubicBezTo>
                    <a:pt x="122" y="1113"/>
                    <a:pt x="113" y="904"/>
                    <a:pt x="117" y="699"/>
                  </a:cubicBezTo>
                  <a:cubicBezTo>
                    <a:pt x="117" y="484"/>
                    <a:pt x="142" y="265"/>
                    <a:pt x="156" y="50"/>
                  </a:cubicBezTo>
                  <a:cubicBezTo>
                    <a:pt x="156" y="18"/>
                    <a:pt x="128" y="0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1"/>
            <p:cNvSpPr/>
            <p:nvPr/>
          </p:nvSpPr>
          <p:spPr>
            <a:xfrm rot="682832">
              <a:off x="6498824" y="4644197"/>
              <a:ext cx="470441" cy="907614"/>
            </a:xfrm>
            <a:custGeom>
              <a:rect b="b" l="l" r="r" t="t"/>
              <a:pathLst>
                <a:path extrusionOk="0" h="10005" w="5186">
                  <a:moveTo>
                    <a:pt x="5144" y="1"/>
                  </a:moveTo>
                  <a:cubicBezTo>
                    <a:pt x="5136" y="1"/>
                    <a:pt x="5129" y="3"/>
                    <a:pt x="5122" y="10"/>
                  </a:cubicBezTo>
                  <a:cubicBezTo>
                    <a:pt x="4903" y="239"/>
                    <a:pt x="4727" y="512"/>
                    <a:pt x="4552" y="785"/>
                  </a:cubicBezTo>
                  <a:cubicBezTo>
                    <a:pt x="4361" y="1088"/>
                    <a:pt x="4186" y="1400"/>
                    <a:pt x="4020" y="1717"/>
                  </a:cubicBezTo>
                  <a:cubicBezTo>
                    <a:pt x="3708" y="2322"/>
                    <a:pt x="3420" y="2946"/>
                    <a:pt x="3201" y="3595"/>
                  </a:cubicBezTo>
                  <a:cubicBezTo>
                    <a:pt x="2927" y="4419"/>
                    <a:pt x="2732" y="5273"/>
                    <a:pt x="2566" y="6126"/>
                  </a:cubicBezTo>
                  <a:cubicBezTo>
                    <a:pt x="2484" y="6551"/>
                    <a:pt x="2420" y="6980"/>
                    <a:pt x="2332" y="7409"/>
                  </a:cubicBezTo>
                  <a:cubicBezTo>
                    <a:pt x="2254" y="7795"/>
                    <a:pt x="2137" y="8170"/>
                    <a:pt x="1942" y="8512"/>
                  </a:cubicBezTo>
                  <a:cubicBezTo>
                    <a:pt x="1767" y="8824"/>
                    <a:pt x="1542" y="9107"/>
                    <a:pt x="1274" y="9351"/>
                  </a:cubicBezTo>
                  <a:cubicBezTo>
                    <a:pt x="1006" y="9594"/>
                    <a:pt x="669" y="9838"/>
                    <a:pt x="298" y="9902"/>
                  </a:cubicBezTo>
                  <a:cubicBezTo>
                    <a:pt x="254" y="9907"/>
                    <a:pt x="206" y="9911"/>
                    <a:pt x="162" y="9916"/>
                  </a:cubicBezTo>
                  <a:cubicBezTo>
                    <a:pt x="113" y="9916"/>
                    <a:pt x="59" y="9926"/>
                    <a:pt x="11" y="9931"/>
                  </a:cubicBezTo>
                  <a:cubicBezTo>
                    <a:pt x="6" y="9931"/>
                    <a:pt x="1" y="9941"/>
                    <a:pt x="6" y="9946"/>
                  </a:cubicBezTo>
                  <a:cubicBezTo>
                    <a:pt x="45" y="9965"/>
                    <a:pt x="84" y="9989"/>
                    <a:pt x="123" y="9994"/>
                  </a:cubicBezTo>
                  <a:cubicBezTo>
                    <a:pt x="172" y="10004"/>
                    <a:pt x="225" y="10004"/>
                    <a:pt x="269" y="10004"/>
                  </a:cubicBezTo>
                  <a:cubicBezTo>
                    <a:pt x="367" y="9994"/>
                    <a:pt x="464" y="9975"/>
                    <a:pt x="557" y="9946"/>
                  </a:cubicBezTo>
                  <a:cubicBezTo>
                    <a:pt x="742" y="9882"/>
                    <a:pt x="913" y="9780"/>
                    <a:pt x="1069" y="9668"/>
                  </a:cubicBezTo>
                  <a:cubicBezTo>
                    <a:pt x="1367" y="9458"/>
                    <a:pt x="1625" y="9199"/>
                    <a:pt x="1840" y="8907"/>
                  </a:cubicBezTo>
                  <a:cubicBezTo>
                    <a:pt x="2054" y="8609"/>
                    <a:pt x="2220" y="8273"/>
                    <a:pt x="2327" y="7921"/>
                  </a:cubicBezTo>
                  <a:cubicBezTo>
                    <a:pt x="2459" y="7502"/>
                    <a:pt x="2518" y="7063"/>
                    <a:pt x="2596" y="6629"/>
                  </a:cubicBezTo>
                  <a:cubicBezTo>
                    <a:pt x="2752" y="5761"/>
                    <a:pt x="2927" y="4897"/>
                    <a:pt x="3181" y="4053"/>
                  </a:cubicBezTo>
                  <a:cubicBezTo>
                    <a:pt x="3381" y="3361"/>
                    <a:pt x="3654" y="2702"/>
                    <a:pt x="3971" y="2058"/>
                  </a:cubicBezTo>
                  <a:cubicBezTo>
                    <a:pt x="4283" y="1419"/>
                    <a:pt x="4644" y="810"/>
                    <a:pt x="5049" y="224"/>
                  </a:cubicBezTo>
                  <a:cubicBezTo>
                    <a:pt x="5088" y="166"/>
                    <a:pt x="5127" y="102"/>
                    <a:pt x="5171" y="44"/>
                  </a:cubicBezTo>
                  <a:cubicBezTo>
                    <a:pt x="5186" y="22"/>
                    <a:pt x="5165" y="1"/>
                    <a:pt x="5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1"/>
            <p:cNvSpPr/>
            <p:nvPr/>
          </p:nvSpPr>
          <p:spPr>
            <a:xfrm rot="682832">
              <a:off x="6877704" y="4622485"/>
              <a:ext cx="202654" cy="321588"/>
            </a:xfrm>
            <a:custGeom>
              <a:rect b="b" l="l" r="r" t="t"/>
              <a:pathLst>
                <a:path extrusionOk="0" h="3545" w="2234">
                  <a:moveTo>
                    <a:pt x="2176" y="1"/>
                  </a:moveTo>
                  <a:cubicBezTo>
                    <a:pt x="2170" y="1"/>
                    <a:pt x="2163" y="2"/>
                    <a:pt x="2157" y="7"/>
                  </a:cubicBezTo>
                  <a:cubicBezTo>
                    <a:pt x="1947" y="138"/>
                    <a:pt x="1761" y="314"/>
                    <a:pt x="1586" y="489"/>
                  </a:cubicBezTo>
                  <a:cubicBezTo>
                    <a:pt x="1391" y="685"/>
                    <a:pt x="1200" y="889"/>
                    <a:pt x="1020" y="1104"/>
                  </a:cubicBezTo>
                  <a:cubicBezTo>
                    <a:pt x="859" y="1294"/>
                    <a:pt x="703" y="1489"/>
                    <a:pt x="562" y="1694"/>
                  </a:cubicBezTo>
                  <a:cubicBezTo>
                    <a:pt x="391" y="1948"/>
                    <a:pt x="249" y="2221"/>
                    <a:pt x="152" y="2509"/>
                  </a:cubicBezTo>
                  <a:cubicBezTo>
                    <a:pt x="49" y="2836"/>
                    <a:pt x="1" y="3177"/>
                    <a:pt x="44" y="3518"/>
                  </a:cubicBezTo>
                  <a:cubicBezTo>
                    <a:pt x="47" y="3536"/>
                    <a:pt x="62" y="3544"/>
                    <a:pt x="76" y="3544"/>
                  </a:cubicBezTo>
                  <a:cubicBezTo>
                    <a:pt x="90" y="3544"/>
                    <a:pt x="103" y="3536"/>
                    <a:pt x="103" y="3518"/>
                  </a:cubicBezTo>
                  <a:cubicBezTo>
                    <a:pt x="54" y="2914"/>
                    <a:pt x="259" y="2319"/>
                    <a:pt x="591" y="1821"/>
                  </a:cubicBezTo>
                  <a:cubicBezTo>
                    <a:pt x="727" y="1611"/>
                    <a:pt x="883" y="1421"/>
                    <a:pt x="1044" y="1231"/>
                  </a:cubicBezTo>
                  <a:cubicBezTo>
                    <a:pt x="1220" y="1026"/>
                    <a:pt x="1400" y="826"/>
                    <a:pt x="1591" y="631"/>
                  </a:cubicBezTo>
                  <a:cubicBezTo>
                    <a:pt x="1791" y="436"/>
                    <a:pt x="1996" y="255"/>
                    <a:pt x="2205" y="70"/>
                  </a:cubicBezTo>
                  <a:cubicBezTo>
                    <a:pt x="2234" y="45"/>
                    <a:pt x="2208" y="1"/>
                    <a:pt x="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1"/>
            <p:cNvSpPr/>
            <p:nvPr/>
          </p:nvSpPr>
          <p:spPr>
            <a:xfrm rot="682832">
              <a:off x="6881878" y="4622648"/>
              <a:ext cx="196032" cy="320500"/>
            </a:xfrm>
            <a:custGeom>
              <a:rect b="b" l="l" r="r" t="t"/>
              <a:pathLst>
                <a:path extrusionOk="0" h="3533" w="2161">
                  <a:moveTo>
                    <a:pt x="2124" y="0"/>
                  </a:moveTo>
                  <a:cubicBezTo>
                    <a:pt x="2110" y="0"/>
                    <a:pt x="2097" y="9"/>
                    <a:pt x="2097" y="26"/>
                  </a:cubicBezTo>
                  <a:cubicBezTo>
                    <a:pt x="2043" y="558"/>
                    <a:pt x="1897" y="1075"/>
                    <a:pt x="1663" y="1553"/>
                  </a:cubicBezTo>
                  <a:cubicBezTo>
                    <a:pt x="1419" y="2060"/>
                    <a:pt x="1107" y="2528"/>
                    <a:pt x="712" y="2928"/>
                  </a:cubicBezTo>
                  <a:cubicBezTo>
                    <a:pt x="507" y="3133"/>
                    <a:pt x="282" y="3318"/>
                    <a:pt x="34" y="3465"/>
                  </a:cubicBezTo>
                  <a:cubicBezTo>
                    <a:pt x="0" y="3486"/>
                    <a:pt x="21" y="3532"/>
                    <a:pt x="52" y="3532"/>
                  </a:cubicBezTo>
                  <a:cubicBezTo>
                    <a:pt x="57" y="3532"/>
                    <a:pt x="62" y="3531"/>
                    <a:pt x="68" y="3528"/>
                  </a:cubicBezTo>
                  <a:cubicBezTo>
                    <a:pt x="541" y="3260"/>
                    <a:pt x="936" y="2865"/>
                    <a:pt x="1253" y="2431"/>
                  </a:cubicBezTo>
                  <a:cubicBezTo>
                    <a:pt x="1594" y="1972"/>
                    <a:pt x="1858" y="1450"/>
                    <a:pt x="2019" y="904"/>
                  </a:cubicBezTo>
                  <a:cubicBezTo>
                    <a:pt x="2102" y="621"/>
                    <a:pt x="2160" y="324"/>
                    <a:pt x="2151" y="26"/>
                  </a:cubicBezTo>
                  <a:cubicBezTo>
                    <a:pt x="2151" y="9"/>
                    <a:pt x="2137" y="0"/>
                    <a:pt x="2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1"/>
            <p:cNvSpPr/>
            <p:nvPr/>
          </p:nvSpPr>
          <p:spPr>
            <a:xfrm rot="682832">
              <a:off x="6729230" y="4608457"/>
              <a:ext cx="113301" cy="335740"/>
            </a:xfrm>
            <a:custGeom>
              <a:rect b="b" l="l" r="r" t="t"/>
              <a:pathLst>
                <a:path extrusionOk="0" h="3701" w="1249">
                  <a:moveTo>
                    <a:pt x="214" y="0"/>
                  </a:moveTo>
                  <a:cubicBezTo>
                    <a:pt x="205" y="0"/>
                    <a:pt x="195" y="6"/>
                    <a:pt x="191" y="18"/>
                  </a:cubicBezTo>
                  <a:cubicBezTo>
                    <a:pt x="30" y="510"/>
                    <a:pt x="1" y="1037"/>
                    <a:pt x="103" y="1544"/>
                  </a:cubicBezTo>
                  <a:cubicBezTo>
                    <a:pt x="157" y="1798"/>
                    <a:pt x="245" y="2042"/>
                    <a:pt x="362" y="2276"/>
                  </a:cubicBezTo>
                  <a:cubicBezTo>
                    <a:pt x="474" y="2500"/>
                    <a:pt x="616" y="2710"/>
                    <a:pt x="757" y="2920"/>
                  </a:cubicBezTo>
                  <a:cubicBezTo>
                    <a:pt x="835" y="3042"/>
                    <a:pt x="913" y="3159"/>
                    <a:pt x="981" y="3286"/>
                  </a:cubicBezTo>
                  <a:cubicBezTo>
                    <a:pt x="1055" y="3412"/>
                    <a:pt x="1108" y="3539"/>
                    <a:pt x="1162" y="3671"/>
                  </a:cubicBezTo>
                  <a:cubicBezTo>
                    <a:pt x="1170" y="3691"/>
                    <a:pt x="1188" y="3701"/>
                    <a:pt x="1204" y="3701"/>
                  </a:cubicBezTo>
                  <a:cubicBezTo>
                    <a:pt x="1227" y="3701"/>
                    <a:pt x="1248" y="3683"/>
                    <a:pt x="1240" y="3651"/>
                  </a:cubicBezTo>
                  <a:cubicBezTo>
                    <a:pt x="1181" y="3412"/>
                    <a:pt x="1050" y="3188"/>
                    <a:pt x="923" y="2983"/>
                  </a:cubicBezTo>
                  <a:cubicBezTo>
                    <a:pt x="791" y="2769"/>
                    <a:pt x="645" y="2564"/>
                    <a:pt x="523" y="2344"/>
                  </a:cubicBezTo>
                  <a:cubicBezTo>
                    <a:pt x="274" y="1900"/>
                    <a:pt x="138" y="1398"/>
                    <a:pt x="128" y="886"/>
                  </a:cubicBezTo>
                  <a:cubicBezTo>
                    <a:pt x="123" y="598"/>
                    <a:pt x="157" y="310"/>
                    <a:pt x="235" y="32"/>
                  </a:cubicBezTo>
                  <a:cubicBezTo>
                    <a:pt x="241" y="12"/>
                    <a:pt x="228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1"/>
            <p:cNvSpPr/>
            <p:nvPr/>
          </p:nvSpPr>
          <p:spPr>
            <a:xfrm rot="682832">
              <a:off x="6747128" y="4608469"/>
              <a:ext cx="100964" cy="341455"/>
            </a:xfrm>
            <a:custGeom>
              <a:rect b="b" l="l" r="r" t="t"/>
              <a:pathLst>
                <a:path extrusionOk="0" h="3764" w="1113">
                  <a:moveTo>
                    <a:pt x="55" y="0"/>
                  </a:moveTo>
                  <a:cubicBezTo>
                    <a:pt x="29" y="0"/>
                    <a:pt x="1" y="23"/>
                    <a:pt x="10" y="58"/>
                  </a:cubicBezTo>
                  <a:cubicBezTo>
                    <a:pt x="58" y="307"/>
                    <a:pt x="136" y="551"/>
                    <a:pt x="234" y="785"/>
                  </a:cubicBezTo>
                  <a:cubicBezTo>
                    <a:pt x="336" y="1024"/>
                    <a:pt x="468" y="1248"/>
                    <a:pt x="600" y="1473"/>
                  </a:cubicBezTo>
                  <a:cubicBezTo>
                    <a:pt x="663" y="1580"/>
                    <a:pt x="727" y="1692"/>
                    <a:pt x="775" y="1809"/>
                  </a:cubicBezTo>
                  <a:cubicBezTo>
                    <a:pt x="829" y="1921"/>
                    <a:pt x="868" y="2039"/>
                    <a:pt x="897" y="2156"/>
                  </a:cubicBezTo>
                  <a:cubicBezTo>
                    <a:pt x="966" y="2395"/>
                    <a:pt x="995" y="2638"/>
                    <a:pt x="1000" y="2887"/>
                  </a:cubicBezTo>
                  <a:cubicBezTo>
                    <a:pt x="1005" y="3029"/>
                    <a:pt x="1000" y="3165"/>
                    <a:pt x="990" y="3307"/>
                  </a:cubicBezTo>
                  <a:cubicBezTo>
                    <a:pt x="985" y="3380"/>
                    <a:pt x="980" y="3448"/>
                    <a:pt x="975" y="3516"/>
                  </a:cubicBezTo>
                  <a:cubicBezTo>
                    <a:pt x="971" y="3555"/>
                    <a:pt x="966" y="3590"/>
                    <a:pt x="961" y="3624"/>
                  </a:cubicBezTo>
                  <a:cubicBezTo>
                    <a:pt x="956" y="3663"/>
                    <a:pt x="961" y="3697"/>
                    <a:pt x="961" y="3731"/>
                  </a:cubicBezTo>
                  <a:cubicBezTo>
                    <a:pt x="964" y="3753"/>
                    <a:pt x="979" y="3764"/>
                    <a:pt x="995" y="3764"/>
                  </a:cubicBezTo>
                  <a:cubicBezTo>
                    <a:pt x="1008" y="3764"/>
                    <a:pt x="1020" y="3756"/>
                    <a:pt x="1024" y="3741"/>
                  </a:cubicBezTo>
                  <a:cubicBezTo>
                    <a:pt x="1034" y="3712"/>
                    <a:pt x="1049" y="3682"/>
                    <a:pt x="1053" y="3653"/>
                  </a:cubicBezTo>
                  <a:cubicBezTo>
                    <a:pt x="1058" y="3619"/>
                    <a:pt x="1063" y="3590"/>
                    <a:pt x="1068" y="3560"/>
                  </a:cubicBezTo>
                  <a:cubicBezTo>
                    <a:pt x="1073" y="3497"/>
                    <a:pt x="1083" y="3434"/>
                    <a:pt x="1088" y="3370"/>
                  </a:cubicBezTo>
                  <a:cubicBezTo>
                    <a:pt x="1097" y="3243"/>
                    <a:pt x="1107" y="3116"/>
                    <a:pt x="1107" y="2990"/>
                  </a:cubicBezTo>
                  <a:cubicBezTo>
                    <a:pt x="1112" y="2736"/>
                    <a:pt x="1093" y="2487"/>
                    <a:pt x="1044" y="2243"/>
                  </a:cubicBezTo>
                  <a:cubicBezTo>
                    <a:pt x="990" y="1990"/>
                    <a:pt x="893" y="1756"/>
                    <a:pt x="771" y="1531"/>
                  </a:cubicBezTo>
                  <a:cubicBezTo>
                    <a:pt x="644" y="1307"/>
                    <a:pt x="497" y="1092"/>
                    <a:pt x="385" y="858"/>
                  </a:cubicBezTo>
                  <a:cubicBezTo>
                    <a:pt x="258" y="595"/>
                    <a:pt x="161" y="317"/>
                    <a:pt x="93" y="34"/>
                  </a:cubicBezTo>
                  <a:cubicBezTo>
                    <a:pt x="89" y="10"/>
                    <a:pt x="72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1"/>
            <p:cNvSpPr/>
            <p:nvPr/>
          </p:nvSpPr>
          <p:spPr>
            <a:xfrm rot="682832">
              <a:off x="6729740" y="4641299"/>
              <a:ext cx="108131" cy="376653"/>
            </a:xfrm>
            <a:custGeom>
              <a:rect b="b" l="l" r="r" t="t"/>
              <a:pathLst>
                <a:path extrusionOk="0" h="4152" w="1192">
                  <a:moveTo>
                    <a:pt x="104" y="0"/>
                  </a:moveTo>
                  <a:cubicBezTo>
                    <a:pt x="97" y="0"/>
                    <a:pt x="91" y="3"/>
                    <a:pt x="89" y="9"/>
                  </a:cubicBezTo>
                  <a:cubicBezTo>
                    <a:pt x="1" y="589"/>
                    <a:pt x="279" y="1126"/>
                    <a:pt x="489" y="1643"/>
                  </a:cubicBezTo>
                  <a:cubicBezTo>
                    <a:pt x="698" y="2155"/>
                    <a:pt x="884" y="2682"/>
                    <a:pt x="996" y="3218"/>
                  </a:cubicBezTo>
                  <a:cubicBezTo>
                    <a:pt x="1030" y="3370"/>
                    <a:pt x="1054" y="3521"/>
                    <a:pt x="1074" y="3672"/>
                  </a:cubicBezTo>
                  <a:cubicBezTo>
                    <a:pt x="1093" y="3818"/>
                    <a:pt x="1093" y="3965"/>
                    <a:pt x="1103" y="4111"/>
                  </a:cubicBezTo>
                  <a:cubicBezTo>
                    <a:pt x="1106" y="4138"/>
                    <a:pt x="1125" y="4151"/>
                    <a:pt x="1145" y="4151"/>
                  </a:cubicBezTo>
                  <a:cubicBezTo>
                    <a:pt x="1164" y="4151"/>
                    <a:pt x="1184" y="4138"/>
                    <a:pt x="1186" y="4111"/>
                  </a:cubicBezTo>
                  <a:cubicBezTo>
                    <a:pt x="1191" y="3984"/>
                    <a:pt x="1181" y="3852"/>
                    <a:pt x="1167" y="3726"/>
                  </a:cubicBezTo>
                  <a:cubicBezTo>
                    <a:pt x="1152" y="3594"/>
                    <a:pt x="1132" y="3462"/>
                    <a:pt x="1108" y="3335"/>
                  </a:cubicBezTo>
                  <a:cubicBezTo>
                    <a:pt x="1054" y="3062"/>
                    <a:pt x="986" y="2789"/>
                    <a:pt x="903" y="2526"/>
                  </a:cubicBezTo>
                  <a:cubicBezTo>
                    <a:pt x="820" y="2262"/>
                    <a:pt x="728" y="2004"/>
                    <a:pt x="625" y="1745"/>
                  </a:cubicBezTo>
                  <a:cubicBezTo>
                    <a:pt x="523" y="1492"/>
                    <a:pt x="406" y="1243"/>
                    <a:pt x="303" y="984"/>
                  </a:cubicBezTo>
                  <a:cubicBezTo>
                    <a:pt x="176" y="677"/>
                    <a:pt x="84" y="350"/>
                    <a:pt x="123" y="14"/>
                  </a:cubicBezTo>
                  <a:cubicBezTo>
                    <a:pt x="123" y="5"/>
                    <a:pt x="113" y="0"/>
                    <a:pt x="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1"/>
            <p:cNvSpPr/>
            <p:nvPr/>
          </p:nvSpPr>
          <p:spPr>
            <a:xfrm rot="682832">
              <a:off x="6799622" y="4839858"/>
              <a:ext cx="296815" cy="252826"/>
            </a:xfrm>
            <a:custGeom>
              <a:rect b="b" l="l" r="r" t="t"/>
              <a:pathLst>
                <a:path extrusionOk="0" h="2787" w="3272">
                  <a:moveTo>
                    <a:pt x="3226" y="0"/>
                  </a:moveTo>
                  <a:cubicBezTo>
                    <a:pt x="3220" y="0"/>
                    <a:pt x="3213" y="2"/>
                    <a:pt x="3208" y="7"/>
                  </a:cubicBezTo>
                  <a:cubicBezTo>
                    <a:pt x="3110" y="99"/>
                    <a:pt x="3027" y="202"/>
                    <a:pt x="2934" y="294"/>
                  </a:cubicBezTo>
                  <a:cubicBezTo>
                    <a:pt x="2837" y="392"/>
                    <a:pt x="2734" y="490"/>
                    <a:pt x="2627" y="582"/>
                  </a:cubicBezTo>
                  <a:cubicBezTo>
                    <a:pt x="2417" y="763"/>
                    <a:pt x="2203" y="933"/>
                    <a:pt x="1974" y="1090"/>
                  </a:cubicBezTo>
                  <a:cubicBezTo>
                    <a:pt x="1730" y="1255"/>
                    <a:pt x="1476" y="1392"/>
                    <a:pt x="1227" y="1553"/>
                  </a:cubicBezTo>
                  <a:cubicBezTo>
                    <a:pt x="998" y="1694"/>
                    <a:pt x="783" y="1860"/>
                    <a:pt x="588" y="2050"/>
                  </a:cubicBezTo>
                  <a:cubicBezTo>
                    <a:pt x="374" y="2255"/>
                    <a:pt x="183" y="2489"/>
                    <a:pt x="18" y="2738"/>
                  </a:cubicBezTo>
                  <a:cubicBezTo>
                    <a:pt x="0" y="2762"/>
                    <a:pt x="22" y="2786"/>
                    <a:pt x="45" y="2786"/>
                  </a:cubicBezTo>
                  <a:cubicBezTo>
                    <a:pt x="54" y="2786"/>
                    <a:pt x="64" y="2782"/>
                    <a:pt x="71" y="2772"/>
                  </a:cubicBezTo>
                  <a:cubicBezTo>
                    <a:pt x="369" y="2324"/>
                    <a:pt x="759" y="1933"/>
                    <a:pt x="1213" y="1641"/>
                  </a:cubicBezTo>
                  <a:cubicBezTo>
                    <a:pt x="1456" y="1485"/>
                    <a:pt x="1715" y="1348"/>
                    <a:pt x="1954" y="1187"/>
                  </a:cubicBezTo>
                  <a:cubicBezTo>
                    <a:pt x="2183" y="1036"/>
                    <a:pt x="2403" y="870"/>
                    <a:pt x="2613" y="690"/>
                  </a:cubicBezTo>
                  <a:cubicBezTo>
                    <a:pt x="2730" y="587"/>
                    <a:pt x="2847" y="485"/>
                    <a:pt x="2959" y="373"/>
                  </a:cubicBezTo>
                  <a:cubicBezTo>
                    <a:pt x="3061" y="270"/>
                    <a:pt x="3173" y="168"/>
                    <a:pt x="3256" y="46"/>
                  </a:cubicBezTo>
                  <a:cubicBezTo>
                    <a:pt x="3271" y="23"/>
                    <a:pt x="3249" y="0"/>
                    <a:pt x="3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1"/>
            <p:cNvSpPr/>
            <p:nvPr/>
          </p:nvSpPr>
          <p:spPr>
            <a:xfrm rot="682832">
              <a:off x="6834961" y="4838288"/>
              <a:ext cx="270236" cy="216630"/>
            </a:xfrm>
            <a:custGeom>
              <a:rect b="b" l="l" r="r" t="t"/>
              <a:pathLst>
                <a:path extrusionOk="0" h="2388" w="2979">
                  <a:moveTo>
                    <a:pt x="2937" y="1"/>
                  </a:moveTo>
                  <a:cubicBezTo>
                    <a:pt x="2933" y="1"/>
                    <a:pt x="2929" y="2"/>
                    <a:pt x="2924" y="4"/>
                  </a:cubicBezTo>
                  <a:cubicBezTo>
                    <a:pt x="2792" y="58"/>
                    <a:pt x="2661" y="116"/>
                    <a:pt x="2524" y="170"/>
                  </a:cubicBezTo>
                  <a:cubicBezTo>
                    <a:pt x="2397" y="219"/>
                    <a:pt x="2271" y="268"/>
                    <a:pt x="2149" y="321"/>
                  </a:cubicBezTo>
                  <a:cubicBezTo>
                    <a:pt x="1929" y="424"/>
                    <a:pt x="1724" y="551"/>
                    <a:pt x="1524" y="687"/>
                  </a:cubicBezTo>
                  <a:cubicBezTo>
                    <a:pt x="1427" y="755"/>
                    <a:pt x="1329" y="819"/>
                    <a:pt x="1236" y="897"/>
                  </a:cubicBezTo>
                  <a:cubicBezTo>
                    <a:pt x="1144" y="970"/>
                    <a:pt x="1056" y="1048"/>
                    <a:pt x="968" y="1131"/>
                  </a:cubicBezTo>
                  <a:cubicBezTo>
                    <a:pt x="793" y="1297"/>
                    <a:pt x="627" y="1477"/>
                    <a:pt x="476" y="1668"/>
                  </a:cubicBezTo>
                  <a:cubicBezTo>
                    <a:pt x="305" y="1882"/>
                    <a:pt x="154" y="2107"/>
                    <a:pt x="17" y="2341"/>
                  </a:cubicBezTo>
                  <a:cubicBezTo>
                    <a:pt x="0" y="2364"/>
                    <a:pt x="20" y="2387"/>
                    <a:pt x="42" y="2387"/>
                  </a:cubicBezTo>
                  <a:cubicBezTo>
                    <a:pt x="52" y="2387"/>
                    <a:pt x="63" y="2382"/>
                    <a:pt x="71" y="2370"/>
                  </a:cubicBezTo>
                  <a:cubicBezTo>
                    <a:pt x="319" y="1965"/>
                    <a:pt x="612" y="1580"/>
                    <a:pt x="954" y="1248"/>
                  </a:cubicBezTo>
                  <a:cubicBezTo>
                    <a:pt x="1124" y="1082"/>
                    <a:pt x="1305" y="931"/>
                    <a:pt x="1495" y="790"/>
                  </a:cubicBezTo>
                  <a:cubicBezTo>
                    <a:pt x="1680" y="648"/>
                    <a:pt x="1895" y="531"/>
                    <a:pt x="2105" y="429"/>
                  </a:cubicBezTo>
                  <a:cubicBezTo>
                    <a:pt x="2236" y="365"/>
                    <a:pt x="2373" y="307"/>
                    <a:pt x="2514" y="253"/>
                  </a:cubicBezTo>
                  <a:cubicBezTo>
                    <a:pt x="2661" y="199"/>
                    <a:pt x="2812" y="146"/>
                    <a:pt x="2949" y="68"/>
                  </a:cubicBezTo>
                  <a:cubicBezTo>
                    <a:pt x="2978" y="51"/>
                    <a:pt x="2964" y="1"/>
                    <a:pt x="2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1"/>
            <p:cNvSpPr/>
            <p:nvPr/>
          </p:nvSpPr>
          <p:spPr>
            <a:xfrm rot="682832">
              <a:off x="6837662" y="4837114"/>
              <a:ext cx="269873" cy="215088"/>
            </a:xfrm>
            <a:custGeom>
              <a:rect b="b" l="l" r="r" t="t"/>
              <a:pathLst>
                <a:path extrusionOk="0" h="2371" w="2975">
                  <a:moveTo>
                    <a:pt x="2923" y="1"/>
                  </a:moveTo>
                  <a:cubicBezTo>
                    <a:pt x="2906" y="1"/>
                    <a:pt x="2888" y="10"/>
                    <a:pt x="2880" y="32"/>
                  </a:cubicBezTo>
                  <a:cubicBezTo>
                    <a:pt x="2806" y="242"/>
                    <a:pt x="2743" y="461"/>
                    <a:pt x="2626" y="656"/>
                  </a:cubicBezTo>
                  <a:cubicBezTo>
                    <a:pt x="2504" y="871"/>
                    <a:pt x="2314" y="1042"/>
                    <a:pt x="2133" y="1208"/>
                  </a:cubicBezTo>
                  <a:cubicBezTo>
                    <a:pt x="1948" y="1378"/>
                    <a:pt x="1758" y="1534"/>
                    <a:pt x="1543" y="1666"/>
                  </a:cubicBezTo>
                  <a:cubicBezTo>
                    <a:pt x="1324" y="1798"/>
                    <a:pt x="1094" y="1900"/>
                    <a:pt x="860" y="1993"/>
                  </a:cubicBezTo>
                  <a:cubicBezTo>
                    <a:pt x="587" y="2100"/>
                    <a:pt x="309" y="2203"/>
                    <a:pt x="31" y="2310"/>
                  </a:cubicBezTo>
                  <a:cubicBezTo>
                    <a:pt x="1" y="2323"/>
                    <a:pt x="9" y="2371"/>
                    <a:pt x="35" y="2371"/>
                  </a:cubicBezTo>
                  <a:cubicBezTo>
                    <a:pt x="38" y="2371"/>
                    <a:pt x="42" y="2370"/>
                    <a:pt x="46" y="2368"/>
                  </a:cubicBezTo>
                  <a:cubicBezTo>
                    <a:pt x="304" y="2286"/>
                    <a:pt x="558" y="2193"/>
                    <a:pt x="811" y="2100"/>
                  </a:cubicBezTo>
                  <a:cubicBezTo>
                    <a:pt x="1055" y="2012"/>
                    <a:pt x="1294" y="1920"/>
                    <a:pt x="1519" y="1793"/>
                  </a:cubicBezTo>
                  <a:cubicBezTo>
                    <a:pt x="1748" y="1671"/>
                    <a:pt x="1953" y="1510"/>
                    <a:pt x="2143" y="1334"/>
                  </a:cubicBezTo>
                  <a:cubicBezTo>
                    <a:pt x="2333" y="1164"/>
                    <a:pt x="2528" y="993"/>
                    <a:pt x="2670" y="778"/>
                  </a:cubicBezTo>
                  <a:cubicBezTo>
                    <a:pt x="2816" y="559"/>
                    <a:pt x="2889" y="305"/>
                    <a:pt x="2963" y="56"/>
                  </a:cubicBezTo>
                  <a:cubicBezTo>
                    <a:pt x="2974" y="22"/>
                    <a:pt x="2949" y="1"/>
                    <a:pt x="2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1"/>
            <p:cNvSpPr/>
            <p:nvPr/>
          </p:nvSpPr>
          <p:spPr>
            <a:xfrm rot="682832">
              <a:off x="6676661" y="4804059"/>
              <a:ext cx="70847" cy="440608"/>
            </a:xfrm>
            <a:custGeom>
              <a:rect b="b" l="l" r="r" t="t"/>
              <a:pathLst>
                <a:path extrusionOk="0" h="4857" w="781">
                  <a:moveTo>
                    <a:pt x="126" y="0"/>
                  </a:moveTo>
                  <a:cubicBezTo>
                    <a:pt x="119" y="0"/>
                    <a:pt x="113" y="4"/>
                    <a:pt x="113" y="13"/>
                  </a:cubicBezTo>
                  <a:cubicBezTo>
                    <a:pt x="44" y="301"/>
                    <a:pt x="20" y="598"/>
                    <a:pt x="10" y="891"/>
                  </a:cubicBezTo>
                  <a:cubicBezTo>
                    <a:pt x="1" y="1198"/>
                    <a:pt x="10" y="1505"/>
                    <a:pt x="40" y="1808"/>
                  </a:cubicBezTo>
                  <a:cubicBezTo>
                    <a:pt x="103" y="2452"/>
                    <a:pt x="283" y="3076"/>
                    <a:pt x="454" y="3700"/>
                  </a:cubicBezTo>
                  <a:cubicBezTo>
                    <a:pt x="503" y="3886"/>
                    <a:pt x="552" y="4066"/>
                    <a:pt x="591" y="4252"/>
                  </a:cubicBezTo>
                  <a:cubicBezTo>
                    <a:pt x="615" y="4339"/>
                    <a:pt x="635" y="4432"/>
                    <a:pt x="649" y="4520"/>
                  </a:cubicBezTo>
                  <a:cubicBezTo>
                    <a:pt x="669" y="4617"/>
                    <a:pt x="674" y="4720"/>
                    <a:pt x="683" y="4817"/>
                  </a:cubicBezTo>
                  <a:cubicBezTo>
                    <a:pt x="686" y="4840"/>
                    <a:pt x="709" y="4856"/>
                    <a:pt x="729" y="4856"/>
                  </a:cubicBezTo>
                  <a:cubicBezTo>
                    <a:pt x="744" y="4856"/>
                    <a:pt x="757" y="4848"/>
                    <a:pt x="761" y="4827"/>
                  </a:cubicBezTo>
                  <a:cubicBezTo>
                    <a:pt x="781" y="4744"/>
                    <a:pt x="766" y="4661"/>
                    <a:pt x="757" y="4578"/>
                  </a:cubicBezTo>
                  <a:cubicBezTo>
                    <a:pt x="742" y="4491"/>
                    <a:pt x="722" y="4408"/>
                    <a:pt x="708" y="4325"/>
                  </a:cubicBezTo>
                  <a:cubicBezTo>
                    <a:pt x="669" y="4164"/>
                    <a:pt x="625" y="3998"/>
                    <a:pt x="581" y="3837"/>
                  </a:cubicBezTo>
                  <a:cubicBezTo>
                    <a:pt x="493" y="3515"/>
                    <a:pt x="401" y="3198"/>
                    <a:pt x="313" y="2876"/>
                  </a:cubicBezTo>
                  <a:cubicBezTo>
                    <a:pt x="235" y="2564"/>
                    <a:pt x="166" y="2247"/>
                    <a:pt x="127" y="1930"/>
                  </a:cubicBezTo>
                  <a:cubicBezTo>
                    <a:pt x="93" y="1627"/>
                    <a:pt x="79" y="1325"/>
                    <a:pt x="83" y="1018"/>
                  </a:cubicBezTo>
                  <a:cubicBezTo>
                    <a:pt x="83" y="686"/>
                    <a:pt x="108" y="349"/>
                    <a:pt x="142" y="18"/>
                  </a:cubicBezTo>
                  <a:cubicBezTo>
                    <a:pt x="145" y="7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1"/>
            <p:cNvSpPr/>
            <p:nvPr/>
          </p:nvSpPr>
          <p:spPr>
            <a:xfrm rot="682832">
              <a:off x="6646355" y="4794598"/>
              <a:ext cx="89716" cy="349710"/>
            </a:xfrm>
            <a:custGeom>
              <a:rect b="b" l="l" r="r" t="t"/>
              <a:pathLst>
                <a:path extrusionOk="0" h="3855" w="989">
                  <a:moveTo>
                    <a:pt x="555" y="0"/>
                  </a:moveTo>
                  <a:cubicBezTo>
                    <a:pt x="549" y="0"/>
                    <a:pt x="543" y="2"/>
                    <a:pt x="537" y="6"/>
                  </a:cubicBezTo>
                  <a:cubicBezTo>
                    <a:pt x="440" y="99"/>
                    <a:pt x="381" y="235"/>
                    <a:pt x="323" y="353"/>
                  </a:cubicBezTo>
                  <a:cubicBezTo>
                    <a:pt x="264" y="479"/>
                    <a:pt x="211" y="606"/>
                    <a:pt x="167" y="738"/>
                  </a:cubicBezTo>
                  <a:cubicBezTo>
                    <a:pt x="74" y="996"/>
                    <a:pt x="20" y="1265"/>
                    <a:pt x="6" y="1538"/>
                  </a:cubicBezTo>
                  <a:cubicBezTo>
                    <a:pt x="1" y="1806"/>
                    <a:pt x="40" y="2074"/>
                    <a:pt x="118" y="2333"/>
                  </a:cubicBezTo>
                  <a:cubicBezTo>
                    <a:pt x="201" y="2587"/>
                    <a:pt x="318" y="2826"/>
                    <a:pt x="445" y="3055"/>
                  </a:cubicBezTo>
                  <a:cubicBezTo>
                    <a:pt x="596" y="3318"/>
                    <a:pt x="757" y="3577"/>
                    <a:pt x="913" y="3840"/>
                  </a:cubicBezTo>
                  <a:cubicBezTo>
                    <a:pt x="920" y="3850"/>
                    <a:pt x="930" y="3854"/>
                    <a:pt x="940" y="3854"/>
                  </a:cubicBezTo>
                  <a:cubicBezTo>
                    <a:pt x="964" y="3854"/>
                    <a:pt x="989" y="3829"/>
                    <a:pt x="971" y="3801"/>
                  </a:cubicBezTo>
                  <a:cubicBezTo>
                    <a:pt x="713" y="3352"/>
                    <a:pt x="425" y="2908"/>
                    <a:pt x="250" y="2416"/>
                  </a:cubicBezTo>
                  <a:cubicBezTo>
                    <a:pt x="162" y="2172"/>
                    <a:pt x="108" y="1913"/>
                    <a:pt x="103" y="1655"/>
                  </a:cubicBezTo>
                  <a:cubicBezTo>
                    <a:pt x="98" y="1387"/>
                    <a:pt x="147" y="1118"/>
                    <a:pt x="225" y="865"/>
                  </a:cubicBezTo>
                  <a:cubicBezTo>
                    <a:pt x="269" y="723"/>
                    <a:pt x="323" y="582"/>
                    <a:pt x="386" y="445"/>
                  </a:cubicBezTo>
                  <a:cubicBezTo>
                    <a:pt x="420" y="377"/>
                    <a:pt x="454" y="304"/>
                    <a:pt x="489" y="235"/>
                  </a:cubicBezTo>
                  <a:cubicBezTo>
                    <a:pt x="523" y="172"/>
                    <a:pt x="562" y="104"/>
                    <a:pt x="581" y="31"/>
                  </a:cubicBezTo>
                  <a:cubicBezTo>
                    <a:pt x="585" y="13"/>
                    <a:pt x="570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1"/>
            <p:cNvSpPr/>
            <p:nvPr/>
          </p:nvSpPr>
          <p:spPr>
            <a:xfrm rot="682832">
              <a:off x="6692856" y="4799161"/>
              <a:ext cx="58510" cy="359961"/>
            </a:xfrm>
            <a:custGeom>
              <a:rect b="b" l="l" r="r" t="t"/>
              <a:pathLst>
                <a:path extrusionOk="0" h="3968" w="645">
                  <a:moveTo>
                    <a:pt x="71" y="0"/>
                  </a:moveTo>
                  <a:cubicBezTo>
                    <a:pt x="56" y="0"/>
                    <a:pt x="42" y="8"/>
                    <a:pt x="40" y="25"/>
                  </a:cubicBezTo>
                  <a:cubicBezTo>
                    <a:pt x="1" y="279"/>
                    <a:pt x="35" y="542"/>
                    <a:pt x="108" y="791"/>
                  </a:cubicBezTo>
                  <a:cubicBezTo>
                    <a:pt x="186" y="1035"/>
                    <a:pt x="288" y="1269"/>
                    <a:pt x="376" y="1513"/>
                  </a:cubicBezTo>
                  <a:cubicBezTo>
                    <a:pt x="464" y="1757"/>
                    <a:pt x="527" y="2006"/>
                    <a:pt x="537" y="2269"/>
                  </a:cubicBezTo>
                  <a:cubicBezTo>
                    <a:pt x="547" y="2527"/>
                    <a:pt x="522" y="2791"/>
                    <a:pt x="493" y="3049"/>
                  </a:cubicBezTo>
                  <a:cubicBezTo>
                    <a:pt x="474" y="3196"/>
                    <a:pt x="459" y="3347"/>
                    <a:pt x="449" y="3493"/>
                  </a:cubicBezTo>
                  <a:cubicBezTo>
                    <a:pt x="444" y="3566"/>
                    <a:pt x="440" y="3635"/>
                    <a:pt x="440" y="3708"/>
                  </a:cubicBezTo>
                  <a:cubicBezTo>
                    <a:pt x="440" y="3786"/>
                    <a:pt x="435" y="3859"/>
                    <a:pt x="449" y="3937"/>
                  </a:cubicBezTo>
                  <a:cubicBezTo>
                    <a:pt x="453" y="3958"/>
                    <a:pt x="469" y="3967"/>
                    <a:pt x="486" y="3967"/>
                  </a:cubicBezTo>
                  <a:cubicBezTo>
                    <a:pt x="508" y="3967"/>
                    <a:pt x="532" y="3950"/>
                    <a:pt x="532" y="3923"/>
                  </a:cubicBezTo>
                  <a:cubicBezTo>
                    <a:pt x="542" y="3859"/>
                    <a:pt x="537" y="3796"/>
                    <a:pt x="537" y="3732"/>
                  </a:cubicBezTo>
                  <a:cubicBezTo>
                    <a:pt x="542" y="3664"/>
                    <a:pt x="542" y="3601"/>
                    <a:pt x="547" y="3537"/>
                  </a:cubicBezTo>
                  <a:cubicBezTo>
                    <a:pt x="557" y="3405"/>
                    <a:pt x="571" y="3274"/>
                    <a:pt x="586" y="3142"/>
                  </a:cubicBezTo>
                  <a:cubicBezTo>
                    <a:pt x="615" y="2884"/>
                    <a:pt x="644" y="2620"/>
                    <a:pt x="644" y="2362"/>
                  </a:cubicBezTo>
                  <a:cubicBezTo>
                    <a:pt x="640" y="2103"/>
                    <a:pt x="601" y="1854"/>
                    <a:pt x="522" y="1610"/>
                  </a:cubicBezTo>
                  <a:cubicBezTo>
                    <a:pt x="444" y="1367"/>
                    <a:pt x="337" y="1132"/>
                    <a:pt x="254" y="889"/>
                  </a:cubicBezTo>
                  <a:cubicBezTo>
                    <a:pt x="157" y="615"/>
                    <a:pt x="79" y="328"/>
                    <a:pt x="108" y="35"/>
                  </a:cubicBezTo>
                  <a:cubicBezTo>
                    <a:pt x="111" y="13"/>
                    <a:pt x="90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1"/>
            <p:cNvSpPr/>
            <p:nvPr/>
          </p:nvSpPr>
          <p:spPr>
            <a:xfrm rot="682832">
              <a:off x="6547001" y="5052108"/>
              <a:ext cx="140152" cy="304715"/>
            </a:xfrm>
            <a:custGeom>
              <a:rect b="b" l="l" r="r" t="t"/>
              <a:pathLst>
                <a:path extrusionOk="0" h="3359" w="1545">
                  <a:moveTo>
                    <a:pt x="24" y="0"/>
                  </a:moveTo>
                  <a:cubicBezTo>
                    <a:pt x="12" y="0"/>
                    <a:pt x="0" y="11"/>
                    <a:pt x="3" y="28"/>
                  </a:cubicBezTo>
                  <a:cubicBezTo>
                    <a:pt x="32" y="247"/>
                    <a:pt x="159" y="442"/>
                    <a:pt x="286" y="623"/>
                  </a:cubicBezTo>
                  <a:cubicBezTo>
                    <a:pt x="422" y="818"/>
                    <a:pt x="564" y="1013"/>
                    <a:pt x="696" y="1218"/>
                  </a:cubicBezTo>
                  <a:cubicBezTo>
                    <a:pt x="959" y="1623"/>
                    <a:pt x="1213" y="2052"/>
                    <a:pt x="1344" y="2525"/>
                  </a:cubicBezTo>
                  <a:cubicBezTo>
                    <a:pt x="1418" y="2784"/>
                    <a:pt x="1447" y="3052"/>
                    <a:pt x="1408" y="3325"/>
                  </a:cubicBezTo>
                  <a:cubicBezTo>
                    <a:pt x="1405" y="3346"/>
                    <a:pt x="1426" y="3359"/>
                    <a:pt x="1445" y="3359"/>
                  </a:cubicBezTo>
                  <a:cubicBezTo>
                    <a:pt x="1462" y="3359"/>
                    <a:pt x="1479" y="3350"/>
                    <a:pt x="1481" y="3330"/>
                  </a:cubicBezTo>
                  <a:cubicBezTo>
                    <a:pt x="1544" y="2852"/>
                    <a:pt x="1408" y="2374"/>
                    <a:pt x="1203" y="1945"/>
                  </a:cubicBezTo>
                  <a:cubicBezTo>
                    <a:pt x="988" y="1496"/>
                    <a:pt x="720" y="1081"/>
                    <a:pt x="422" y="686"/>
                  </a:cubicBezTo>
                  <a:cubicBezTo>
                    <a:pt x="271" y="476"/>
                    <a:pt x="125" y="262"/>
                    <a:pt x="42" y="18"/>
                  </a:cubicBezTo>
                  <a:cubicBezTo>
                    <a:pt x="40" y="6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1"/>
            <p:cNvSpPr/>
            <p:nvPr/>
          </p:nvSpPr>
          <p:spPr>
            <a:xfrm rot="682832">
              <a:off x="6508384" y="4944660"/>
              <a:ext cx="183604" cy="328392"/>
            </a:xfrm>
            <a:custGeom>
              <a:rect b="b" l="l" r="r" t="t"/>
              <a:pathLst>
                <a:path extrusionOk="0" h="3620" w="2024">
                  <a:moveTo>
                    <a:pt x="33" y="0"/>
                  </a:moveTo>
                  <a:cubicBezTo>
                    <a:pt x="17" y="0"/>
                    <a:pt x="1" y="15"/>
                    <a:pt x="4" y="38"/>
                  </a:cubicBezTo>
                  <a:cubicBezTo>
                    <a:pt x="28" y="204"/>
                    <a:pt x="67" y="365"/>
                    <a:pt x="106" y="526"/>
                  </a:cubicBezTo>
                  <a:cubicBezTo>
                    <a:pt x="145" y="691"/>
                    <a:pt x="184" y="852"/>
                    <a:pt x="228" y="1013"/>
                  </a:cubicBezTo>
                  <a:cubicBezTo>
                    <a:pt x="301" y="1301"/>
                    <a:pt x="370" y="1589"/>
                    <a:pt x="516" y="1847"/>
                  </a:cubicBezTo>
                  <a:cubicBezTo>
                    <a:pt x="760" y="2277"/>
                    <a:pt x="1150" y="2594"/>
                    <a:pt x="1482" y="2945"/>
                  </a:cubicBezTo>
                  <a:cubicBezTo>
                    <a:pt x="1667" y="3145"/>
                    <a:pt x="1838" y="3359"/>
                    <a:pt x="1955" y="3603"/>
                  </a:cubicBezTo>
                  <a:cubicBezTo>
                    <a:pt x="1960" y="3615"/>
                    <a:pt x="1970" y="3620"/>
                    <a:pt x="1980" y="3620"/>
                  </a:cubicBezTo>
                  <a:cubicBezTo>
                    <a:pt x="2001" y="3620"/>
                    <a:pt x="2023" y="3601"/>
                    <a:pt x="2013" y="3579"/>
                  </a:cubicBezTo>
                  <a:cubicBezTo>
                    <a:pt x="1828" y="3120"/>
                    <a:pt x="1462" y="2789"/>
                    <a:pt x="1131" y="2442"/>
                  </a:cubicBezTo>
                  <a:cubicBezTo>
                    <a:pt x="960" y="2272"/>
                    <a:pt x="799" y="2091"/>
                    <a:pt x="672" y="1886"/>
                  </a:cubicBezTo>
                  <a:cubicBezTo>
                    <a:pt x="599" y="1779"/>
                    <a:pt x="540" y="1662"/>
                    <a:pt x="496" y="1540"/>
                  </a:cubicBezTo>
                  <a:cubicBezTo>
                    <a:pt x="438" y="1399"/>
                    <a:pt x="404" y="1247"/>
                    <a:pt x="365" y="1096"/>
                  </a:cubicBezTo>
                  <a:cubicBezTo>
                    <a:pt x="316" y="916"/>
                    <a:pt x="272" y="740"/>
                    <a:pt x="223" y="560"/>
                  </a:cubicBezTo>
                  <a:cubicBezTo>
                    <a:pt x="174" y="379"/>
                    <a:pt x="131" y="199"/>
                    <a:pt x="62" y="23"/>
                  </a:cubicBezTo>
                  <a:cubicBezTo>
                    <a:pt x="56" y="7"/>
                    <a:pt x="45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1"/>
            <p:cNvSpPr/>
            <p:nvPr/>
          </p:nvSpPr>
          <p:spPr>
            <a:xfrm rot="682832">
              <a:off x="6510610" y="4946083"/>
              <a:ext cx="174896" cy="300724"/>
            </a:xfrm>
            <a:custGeom>
              <a:rect b="b" l="l" r="r" t="t"/>
              <a:pathLst>
                <a:path extrusionOk="0" h="3315" w="1928">
                  <a:moveTo>
                    <a:pt x="39" y="0"/>
                  </a:moveTo>
                  <a:cubicBezTo>
                    <a:pt x="17" y="0"/>
                    <a:pt x="0" y="33"/>
                    <a:pt x="20" y="49"/>
                  </a:cubicBezTo>
                  <a:cubicBezTo>
                    <a:pt x="367" y="376"/>
                    <a:pt x="742" y="688"/>
                    <a:pt x="1030" y="1078"/>
                  </a:cubicBezTo>
                  <a:cubicBezTo>
                    <a:pt x="1323" y="1483"/>
                    <a:pt x="1493" y="1951"/>
                    <a:pt x="1625" y="2429"/>
                  </a:cubicBezTo>
                  <a:cubicBezTo>
                    <a:pt x="1664" y="2571"/>
                    <a:pt x="1703" y="2717"/>
                    <a:pt x="1742" y="2858"/>
                  </a:cubicBezTo>
                  <a:cubicBezTo>
                    <a:pt x="1757" y="2932"/>
                    <a:pt x="1776" y="3005"/>
                    <a:pt x="1796" y="3078"/>
                  </a:cubicBezTo>
                  <a:cubicBezTo>
                    <a:pt x="1820" y="3156"/>
                    <a:pt x="1835" y="3229"/>
                    <a:pt x="1874" y="3302"/>
                  </a:cubicBezTo>
                  <a:cubicBezTo>
                    <a:pt x="1879" y="3311"/>
                    <a:pt x="1887" y="3315"/>
                    <a:pt x="1895" y="3315"/>
                  </a:cubicBezTo>
                  <a:cubicBezTo>
                    <a:pt x="1909" y="3315"/>
                    <a:pt x="1923" y="3303"/>
                    <a:pt x="1923" y="3288"/>
                  </a:cubicBezTo>
                  <a:cubicBezTo>
                    <a:pt x="1928" y="3215"/>
                    <a:pt x="1913" y="3151"/>
                    <a:pt x="1893" y="3083"/>
                  </a:cubicBezTo>
                  <a:cubicBezTo>
                    <a:pt x="1879" y="3015"/>
                    <a:pt x="1864" y="2946"/>
                    <a:pt x="1845" y="2878"/>
                  </a:cubicBezTo>
                  <a:cubicBezTo>
                    <a:pt x="1815" y="2746"/>
                    <a:pt x="1781" y="2615"/>
                    <a:pt x="1747" y="2483"/>
                  </a:cubicBezTo>
                  <a:cubicBezTo>
                    <a:pt x="1679" y="2239"/>
                    <a:pt x="1611" y="1995"/>
                    <a:pt x="1518" y="1756"/>
                  </a:cubicBezTo>
                  <a:cubicBezTo>
                    <a:pt x="1425" y="1522"/>
                    <a:pt x="1313" y="1293"/>
                    <a:pt x="1167" y="1088"/>
                  </a:cubicBezTo>
                  <a:cubicBezTo>
                    <a:pt x="1025" y="888"/>
                    <a:pt x="864" y="707"/>
                    <a:pt x="689" y="537"/>
                  </a:cubicBezTo>
                  <a:cubicBezTo>
                    <a:pt x="489" y="346"/>
                    <a:pt x="274" y="171"/>
                    <a:pt x="55" y="5"/>
                  </a:cubicBezTo>
                  <a:cubicBezTo>
                    <a:pt x="49" y="2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1"/>
            <p:cNvSpPr/>
            <p:nvPr/>
          </p:nvSpPr>
          <p:spPr>
            <a:xfrm rot="682832">
              <a:off x="6701850" y="4979863"/>
              <a:ext cx="318314" cy="366311"/>
            </a:xfrm>
            <a:custGeom>
              <a:rect b="b" l="l" r="r" t="t"/>
              <a:pathLst>
                <a:path extrusionOk="0" h="4038" w="3509">
                  <a:moveTo>
                    <a:pt x="3467" y="0"/>
                  </a:moveTo>
                  <a:cubicBezTo>
                    <a:pt x="3463" y="0"/>
                    <a:pt x="3458" y="2"/>
                    <a:pt x="3453" y="4"/>
                  </a:cubicBezTo>
                  <a:cubicBezTo>
                    <a:pt x="3390" y="34"/>
                    <a:pt x="3341" y="82"/>
                    <a:pt x="3287" y="126"/>
                  </a:cubicBezTo>
                  <a:cubicBezTo>
                    <a:pt x="3234" y="175"/>
                    <a:pt x="3180" y="224"/>
                    <a:pt x="3131" y="273"/>
                  </a:cubicBezTo>
                  <a:cubicBezTo>
                    <a:pt x="3014" y="385"/>
                    <a:pt x="2907" y="502"/>
                    <a:pt x="2800" y="619"/>
                  </a:cubicBezTo>
                  <a:cubicBezTo>
                    <a:pt x="2566" y="873"/>
                    <a:pt x="2341" y="1141"/>
                    <a:pt x="2122" y="1409"/>
                  </a:cubicBezTo>
                  <a:cubicBezTo>
                    <a:pt x="1931" y="1653"/>
                    <a:pt x="1746" y="1902"/>
                    <a:pt x="1570" y="2160"/>
                  </a:cubicBezTo>
                  <a:cubicBezTo>
                    <a:pt x="1366" y="2468"/>
                    <a:pt x="1166" y="2780"/>
                    <a:pt x="941" y="3072"/>
                  </a:cubicBezTo>
                  <a:cubicBezTo>
                    <a:pt x="678" y="3409"/>
                    <a:pt x="375" y="3731"/>
                    <a:pt x="29" y="3980"/>
                  </a:cubicBezTo>
                  <a:cubicBezTo>
                    <a:pt x="0" y="3996"/>
                    <a:pt x="17" y="4038"/>
                    <a:pt x="44" y="4038"/>
                  </a:cubicBezTo>
                  <a:cubicBezTo>
                    <a:pt x="48" y="4038"/>
                    <a:pt x="53" y="4036"/>
                    <a:pt x="58" y="4033"/>
                  </a:cubicBezTo>
                  <a:cubicBezTo>
                    <a:pt x="707" y="3599"/>
                    <a:pt x="1161" y="2960"/>
                    <a:pt x="1580" y="2321"/>
                  </a:cubicBezTo>
                  <a:cubicBezTo>
                    <a:pt x="1936" y="1780"/>
                    <a:pt x="2346" y="1268"/>
                    <a:pt x="2780" y="785"/>
                  </a:cubicBezTo>
                  <a:cubicBezTo>
                    <a:pt x="2902" y="648"/>
                    <a:pt x="3029" y="517"/>
                    <a:pt x="3156" y="385"/>
                  </a:cubicBezTo>
                  <a:cubicBezTo>
                    <a:pt x="3214" y="326"/>
                    <a:pt x="3278" y="268"/>
                    <a:pt x="3336" y="209"/>
                  </a:cubicBezTo>
                  <a:cubicBezTo>
                    <a:pt x="3390" y="156"/>
                    <a:pt x="3448" y="107"/>
                    <a:pt x="3492" y="43"/>
                  </a:cubicBezTo>
                  <a:cubicBezTo>
                    <a:pt x="3508" y="24"/>
                    <a:pt x="3488" y="0"/>
                    <a:pt x="3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1"/>
            <p:cNvSpPr/>
            <p:nvPr/>
          </p:nvSpPr>
          <p:spPr>
            <a:xfrm rot="682832">
              <a:off x="6759891" y="4979301"/>
              <a:ext cx="274318" cy="325126"/>
            </a:xfrm>
            <a:custGeom>
              <a:rect b="b" l="l" r="r" t="t"/>
              <a:pathLst>
                <a:path extrusionOk="0" h="3584" w="3024">
                  <a:moveTo>
                    <a:pt x="2955" y="1"/>
                  </a:moveTo>
                  <a:cubicBezTo>
                    <a:pt x="2886" y="1"/>
                    <a:pt x="2821" y="19"/>
                    <a:pt x="2760" y="40"/>
                  </a:cubicBezTo>
                  <a:cubicBezTo>
                    <a:pt x="2687" y="60"/>
                    <a:pt x="2614" y="89"/>
                    <a:pt x="2540" y="119"/>
                  </a:cubicBezTo>
                  <a:cubicBezTo>
                    <a:pt x="2399" y="177"/>
                    <a:pt x="2267" y="250"/>
                    <a:pt x="2140" y="333"/>
                  </a:cubicBezTo>
                  <a:cubicBezTo>
                    <a:pt x="1877" y="499"/>
                    <a:pt x="1643" y="704"/>
                    <a:pt x="1423" y="918"/>
                  </a:cubicBezTo>
                  <a:cubicBezTo>
                    <a:pt x="1199" y="1133"/>
                    <a:pt x="1009" y="1377"/>
                    <a:pt x="848" y="1640"/>
                  </a:cubicBezTo>
                  <a:cubicBezTo>
                    <a:pt x="682" y="1914"/>
                    <a:pt x="560" y="2201"/>
                    <a:pt x="453" y="2499"/>
                  </a:cubicBezTo>
                  <a:cubicBezTo>
                    <a:pt x="326" y="2850"/>
                    <a:pt x="185" y="3196"/>
                    <a:pt x="14" y="3528"/>
                  </a:cubicBezTo>
                  <a:cubicBezTo>
                    <a:pt x="0" y="3556"/>
                    <a:pt x="25" y="3583"/>
                    <a:pt x="48" y="3583"/>
                  </a:cubicBezTo>
                  <a:cubicBezTo>
                    <a:pt x="58" y="3583"/>
                    <a:pt x="67" y="3578"/>
                    <a:pt x="72" y="3567"/>
                  </a:cubicBezTo>
                  <a:cubicBezTo>
                    <a:pt x="224" y="3279"/>
                    <a:pt x="350" y="2987"/>
                    <a:pt x="472" y="2684"/>
                  </a:cubicBezTo>
                  <a:cubicBezTo>
                    <a:pt x="531" y="2533"/>
                    <a:pt x="584" y="2382"/>
                    <a:pt x="648" y="2235"/>
                  </a:cubicBezTo>
                  <a:cubicBezTo>
                    <a:pt x="711" y="2094"/>
                    <a:pt x="780" y="1957"/>
                    <a:pt x="853" y="1826"/>
                  </a:cubicBezTo>
                  <a:cubicBezTo>
                    <a:pt x="1004" y="1557"/>
                    <a:pt x="1180" y="1309"/>
                    <a:pt x="1389" y="1089"/>
                  </a:cubicBezTo>
                  <a:cubicBezTo>
                    <a:pt x="1599" y="870"/>
                    <a:pt x="1828" y="665"/>
                    <a:pt x="2077" y="489"/>
                  </a:cubicBezTo>
                  <a:cubicBezTo>
                    <a:pt x="2214" y="392"/>
                    <a:pt x="2360" y="304"/>
                    <a:pt x="2516" y="231"/>
                  </a:cubicBezTo>
                  <a:cubicBezTo>
                    <a:pt x="2589" y="197"/>
                    <a:pt x="2662" y="167"/>
                    <a:pt x="2740" y="143"/>
                  </a:cubicBezTo>
                  <a:cubicBezTo>
                    <a:pt x="2823" y="119"/>
                    <a:pt x="2911" y="104"/>
                    <a:pt x="2989" y="70"/>
                  </a:cubicBezTo>
                  <a:cubicBezTo>
                    <a:pt x="3023" y="55"/>
                    <a:pt x="3018" y="6"/>
                    <a:pt x="2979" y="1"/>
                  </a:cubicBezTo>
                  <a:cubicBezTo>
                    <a:pt x="2971" y="1"/>
                    <a:pt x="2963" y="1"/>
                    <a:pt x="2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1"/>
            <p:cNvSpPr/>
            <p:nvPr/>
          </p:nvSpPr>
          <p:spPr>
            <a:xfrm rot="682832">
              <a:off x="6762684" y="4980587"/>
              <a:ext cx="269601" cy="324673"/>
            </a:xfrm>
            <a:custGeom>
              <a:rect b="b" l="l" r="r" t="t"/>
              <a:pathLst>
                <a:path extrusionOk="0" h="3579" w="2972">
                  <a:moveTo>
                    <a:pt x="2913" y="0"/>
                  </a:moveTo>
                  <a:cubicBezTo>
                    <a:pt x="2893" y="0"/>
                    <a:pt x="2873" y="12"/>
                    <a:pt x="2864" y="37"/>
                  </a:cubicBezTo>
                  <a:cubicBezTo>
                    <a:pt x="2815" y="184"/>
                    <a:pt x="2776" y="335"/>
                    <a:pt x="2722" y="481"/>
                  </a:cubicBezTo>
                  <a:cubicBezTo>
                    <a:pt x="2668" y="618"/>
                    <a:pt x="2610" y="754"/>
                    <a:pt x="2551" y="886"/>
                  </a:cubicBezTo>
                  <a:cubicBezTo>
                    <a:pt x="2425" y="1154"/>
                    <a:pt x="2273" y="1408"/>
                    <a:pt x="2103" y="1647"/>
                  </a:cubicBezTo>
                  <a:cubicBezTo>
                    <a:pt x="1756" y="2130"/>
                    <a:pt x="1332" y="2549"/>
                    <a:pt x="864" y="2920"/>
                  </a:cubicBezTo>
                  <a:cubicBezTo>
                    <a:pt x="727" y="3027"/>
                    <a:pt x="586" y="3130"/>
                    <a:pt x="444" y="3232"/>
                  </a:cubicBezTo>
                  <a:cubicBezTo>
                    <a:pt x="371" y="3286"/>
                    <a:pt x="298" y="3339"/>
                    <a:pt x="225" y="3393"/>
                  </a:cubicBezTo>
                  <a:cubicBezTo>
                    <a:pt x="186" y="3417"/>
                    <a:pt x="152" y="3442"/>
                    <a:pt x="117" y="3471"/>
                  </a:cubicBezTo>
                  <a:cubicBezTo>
                    <a:pt x="98" y="3486"/>
                    <a:pt x="83" y="3510"/>
                    <a:pt x="64" y="3525"/>
                  </a:cubicBezTo>
                  <a:cubicBezTo>
                    <a:pt x="44" y="3539"/>
                    <a:pt x="25" y="3554"/>
                    <a:pt x="5" y="3569"/>
                  </a:cubicBezTo>
                  <a:cubicBezTo>
                    <a:pt x="0" y="3574"/>
                    <a:pt x="5" y="3578"/>
                    <a:pt x="10" y="3578"/>
                  </a:cubicBezTo>
                  <a:cubicBezTo>
                    <a:pt x="49" y="3559"/>
                    <a:pt x="83" y="3539"/>
                    <a:pt x="127" y="3530"/>
                  </a:cubicBezTo>
                  <a:cubicBezTo>
                    <a:pt x="166" y="3515"/>
                    <a:pt x="205" y="3486"/>
                    <a:pt x="239" y="3466"/>
                  </a:cubicBezTo>
                  <a:cubicBezTo>
                    <a:pt x="308" y="3427"/>
                    <a:pt x="376" y="3388"/>
                    <a:pt x="444" y="3344"/>
                  </a:cubicBezTo>
                  <a:cubicBezTo>
                    <a:pt x="576" y="3257"/>
                    <a:pt x="708" y="3164"/>
                    <a:pt x="834" y="3066"/>
                  </a:cubicBezTo>
                  <a:cubicBezTo>
                    <a:pt x="1083" y="2881"/>
                    <a:pt x="1317" y="2681"/>
                    <a:pt x="1537" y="2466"/>
                  </a:cubicBezTo>
                  <a:cubicBezTo>
                    <a:pt x="1966" y="2047"/>
                    <a:pt x="2332" y="1564"/>
                    <a:pt x="2600" y="1032"/>
                  </a:cubicBezTo>
                  <a:cubicBezTo>
                    <a:pt x="2678" y="881"/>
                    <a:pt x="2746" y="720"/>
                    <a:pt x="2805" y="564"/>
                  </a:cubicBezTo>
                  <a:cubicBezTo>
                    <a:pt x="2868" y="403"/>
                    <a:pt x="2932" y="232"/>
                    <a:pt x="2966" y="67"/>
                  </a:cubicBezTo>
                  <a:cubicBezTo>
                    <a:pt x="2972" y="26"/>
                    <a:pt x="2943" y="0"/>
                    <a:pt x="29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31"/>
          <p:cNvGrpSpPr/>
          <p:nvPr/>
        </p:nvGrpSpPr>
        <p:grpSpPr>
          <a:xfrm>
            <a:off x="378151" y="4063021"/>
            <a:ext cx="1850003" cy="1222660"/>
            <a:chOff x="-79055" y="4443125"/>
            <a:chExt cx="1272266" cy="840836"/>
          </a:xfrm>
        </p:grpSpPr>
        <p:sp>
          <p:nvSpPr>
            <p:cNvPr id="941" name="Google Shape;941;p31"/>
            <p:cNvSpPr/>
            <p:nvPr/>
          </p:nvSpPr>
          <p:spPr>
            <a:xfrm>
              <a:off x="-79055" y="4443125"/>
              <a:ext cx="1272266" cy="840836"/>
            </a:xfrm>
            <a:custGeom>
              <a:rect b="b" l="l" r="r" t="t"/>
              <a:pathLst>
                <a:path extrusionOk="0" h="11064" w="16742">
                  <a:moveTo>
                    <a:pt x="7838" y="0"/>
                  </a:moveTo>
                  <a:cubicBezTo>
                    <a:pt x="6841" y="0"/>
                    <a:pt x="5823" y="88"/>
                    <a:pt x="4848" y="354"/>
                  </a:cubicBezTo>
                  <a:cubicBezTo>
                    <a:pt x="2888" y="893"/>
                    <a:pt x="1358" y="2148"/>
                    <a:pt x="760" y="3712"/>
                  </a:cubicBezTo>
                  <a:cubicBezTo>
                    <a:pt x="439" y="4551"/>
                    <a:pt x="376" y="5457"/>
                    <a:pt x="318" y="6333"/>
                  </a:cubicBezTo>
                  <a:lnTo>
                    <a:pt x="0" y="11061"/>
                  </a:lnTo>
                  <a:lnTo>
                    <a:pt x="26" y="11064"/>
                  </a:lnTo>
                  <a:lnTo>
                    <a:pt x="344" y="6336"/>
                  </a:lnTo>
                  <a:cubicBezTo>
                    <a:pt x="404" y="5460"/>
                    <a:pt x="464" y="4557"/>
                    <a:pt x="785" y="3721"/>
                  </a:cubicBezTo>
                  <a:cubicBezTo>
                    <a:pt x="1381" y="2165"/>
                    <a:pt x="2903" y="916"/>
                    <a:pt x="4854" y="380"/>
                  </a:cubicBezTo>
                  <a:cubicBezTo>
                    <a:pt x="5824" y="114"/>
                    <a:pt x="6837" y="27"/>
                    <a:pt x="7830" y="27"/>
                  </a:cubicBezTo>
                  <a:cubicBezTo>
                    <a:pt x="8680" y="27"/>
                    <a:pt x="9514" y="91"/>
                    <a:pt x="10292" y="162"/>
                  </a:cubicBezTo>
                  <a:cubicBezTo>
                    <a:pt x="11283" y="251"/>
                    <a:pt x="12231" y="380"/>
                    <a:pt x="12942" y="964"/>
                  </a:cubicBezTo>
                  <a:cubicBezTo>
                    <a:pt x="14082" y="1901"/>
                    <a:pt x="14618" y="3317"/>
                    <a:pt x="15137" y="4686"/>
                  </a:cubicBezTo>
                  <a:cubicBezTo>
                    <a:pt x="15240" y="4958"/>
                    <a:pt x="15346" y="5242"/>
                    <a:pt x="15455" y="5511"/>
                  </a:cubicBezTo>
                  <a:cubicBezTo>
                    <a:pt x="16140" y="7204"/>
                    <a:pt x="16432" y="9035"/>
                    <a:pt x="16713" y="10809"/>
                  </a:cubicBezTo>
                  <a:lnTo>
                    <a:pt x="16741" y="10803"/>
                  </a:lnTo>
                  <a:cubicBezTo>
                    <a:pt x="16458" y="9030"/>
                    <a:pt x="16165" y="7199"/>
                    <a:pt x="15481" y="5500"/>
                  </a:cubicBezTo>
                  <a:cubicBezTo>
                    <a:pt x="15372" y="5230"/>
                    <a:pt x="15266" y="4950"/>
                    <a:pt x="15162" y="4675"/>
                  </a:cubicBezTo>
                  <a:cubicBezTo>
                    <a:pt x="14644" y="3302"/>
                    <a:pt x="14105" y="1884"/>
                    <a:pt x="12959" y="944"/>
                  </a:cubicBezTo>
                  <a:cubicBezTo>
                    <a:pt x="12240" y="354"/>
                    <a:pt x="11289" y="225"/>
                    <a:pt x="10295" y="133"/>
                  </a:cubicBezTo>
                  <a:cubicBezTo>
                    <a:pt x="9518" y="64"/>
                    <a:pt x="8686" y="0"/>
                    <a:pt x="78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-21" y="4522768"/>
              <a:ext cx="1103107" cy="740520"/>
            </a:xfrm>
            <a:custGeom>
              <a:rect b="b" l="l" r="r" t="t"/>
              <a:pathLst>
                <a:path extrusionOk="0" h="9744" w="14516">
                  <a:moveTo>
                    <a:pt x="7578" y="1"/>
                  </a:moveTo>
                  <a:cubicBezTo>
                    <a:pt x="7522" y="1"/>
                    <a:pt x="7468" y="1"/>
                    <a:pt x="7415" y="2"/>
                  </a:cubicBezTo>
                  <a:cubicBezTo>
                    <a:pt x="6117" y="25"/>
                    <a:pt x="4860" y="337"/>
                    <a:pt x="3693" y="673"/>
                  </a:cubicBezTo>
                  <a:cubicBezTo>
                    <a:pt x="2914" y="896"/>
                    <a:pt x="2106" y="1163"/>
                    <a:pt x="1545" y="1741"/>
                  </a:cubicBezTo>
                  <a:cubicBezTo>
                    <a:pt x="914" y="2389"/>
                    <a:pt x="694" y="3314"/>
                    <a:pt x="536" y="4131"/>
                  </a:cubicBezTo>
                  <a:cubicBezTo>
                    <a:pt x="178" y="5976"/>
                    <a:pt x="0" y="7864"/>
                    <a:pt x="3" y="9744"/>
                  </a:cubicBezTo>
                  <a:lnTo>
                    <a:pt x="32" y="9744"/>
                  </a:lnTo>
                  <a:cubicBezTo>
                    <a:pt x="26" y="7867"/>
                    <a:pt x="207" y="5979"/>
                    <a:pt x="562" y="4137"/>
                  </a:cubicBezTo>
                  <a:cubicBezTo>
                    <a:pt x="719" y="3323"/>
                    <a:pt x="940" y="2400"/>
                    <a:pt x="1565" y="1759"/>
                  </a:cubicBezTo>
                  <a:cubicBezTo>
                    <a:pt x="2121" y="1186"/>
                    <a:pt x="2926" y="919"/>
                    <a:pt x="3699" y="698"/>
                  </a:cubicBezTo>
                  <a:cubicBezTo>
                    <a:pt x="4865" y="366"/>
                    <a:pt x="6120" y="54"/>
                    <a:pt x="7415" y="28"/>
                  </a:cubicBezTo>
                  <a:cubicBezTo>
                    <a:pt x="7462" y="27"/>
                    <a:pt x="7510" y="27"/>
                    <a:pt x="7559" y="27"/>
                  </a:cubicBezTo>
                  <a:cubicBezTo>
                    <a:pt x="8525" y="27"/>
                    <a:pt x="9860" y="199"/>
                    <a:pt x="11014" y="979"/>
                  </a:cubicBezTo>
                  <a:cubicBezTo>
                    <a:pt x="11991" y="1641"/>
                    <a:pt x="12779" y="2698"/>
                    <a:pt x="13355" y="4122"/>
                  </a:cubicBezTo>
                  <a:cubicBezTo>
                    <a:pt x="14151" y="6085"/>
                    <a:pt x="14489" y="7231"/>
                    <a:pt x="14148" y="9251"/>
                  </a:cubicBezTo>
                  <a:lnTo>
                    <a:pt x="14174" y="9257"/>
                  </a:lnTo>
                  <a:cubicBezTo>
                    <a:pt x="14515" y="7231"/>
                    <a:pt x="14177" y="6082"/>
                    <a:pt x="13380" y="4111"/>
                  </a:cubicBezTo>
                  <a:cubicBezTo>
                    <a:pt x="12802" y="2681"/>
                    <a:pt x="12011" y="1621"/>
                    <a:pt x="11028" y="956"/>
                  </a:cubicBezTo>
                  <a:cubicBezTo>
                    <a:pt x="9879" y="178"/>
                    <a:pt x="8545" y="1"/>
                    <a:pt x="75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55683" y="4589644"/>
              <a:ext cx="937595" cy="663230"/>
            </a:xfrm>
            <a:custGeom>
              <a:rect b="b" l="l" r="r" t="t"/>
              <a:pathLst>
                <a:path extrusionOk="0" h="8727" w="12338">
                  <a:moveTo>
                    <a:pt x="6227" y="0"/>
                  </a:moveTo>
                  <a:cubicBezTo>
                    <a:pt x="4365" y="0"/>
                    <a:pt x="2480" y="1108"/>
                    <a:pt x="1379" y="2870"/>
                  </a:cubicBezTo>
                  <a:cubicBezTo>
                    <a:pt x="396" y="4443"/>
                    <a:pt x="1" y="6523"/>
                    <a:pt x="267" y="8726"/>
                  </a:cubicBezTo>
                  <a:lnTo>
                    <a:pt x="296" y="8723"/>
                  </a:lnTo>
                  <a:cubicBezTo>
                    <a:pt x="29" y="6526"/>
                    <a:pt x="422" y="4451"/>
                    <a:pt x="1402" y="2884"/>
                  </a:cubicBezTo>
                  <a:cubicBezTo>
                    <a:pt x="2497" y="1131"/>
                    <a:pt x="4374" y="26"/>
                    <a:pt x="6227" y="26"/>
                  </a:cubicBezTo>
                  <a:cubicBezTo>
                    <a:pt x="6294" y="26"/>
                    <a:pt x="6361" y="28"/>
                    <a:pt x="6427" y="30"/>
                  </a:cubicBezTo>
                  <a:cubicBezTo>
                    <a:pt x="7335" y="71"/>
                    <a:pt x="8249" y="377"/>
                    <a:pt x="8997" y="899"/>
                  </a:cubicBezTo>
                  <a:cubicBezTo>
                    <a:pt x="9453" y="1214"/>
                    <a:pt x="9874" y="1621"/>
                    <a:pt x="10287" y="2136"/>
                  </a:cubicBezTo>
                  <a:cubicBezTo>
                    <a:pt x="11688" y="3898"/>
                    <a:pt x="12338" y="6190"/>
                    <a:pt x="12063" y="8425"/>
                  </a:cubicBezTo>
                  <a:lnTo>
                    <a:pt x="12092" y="8428"/>
                  </a:lnTo>
                  <a:cubicBezTo>
                    <a:pt x="12223" y="7334"/>
                    <a:pt x="12132" y="6182"/>
                    <a:pt x="11825" y="5096"/>
                  </a:cubicBezTo>
                  <a:cubicBezTo>
                    <a:pt x="11519" y="4010"/>
                    <a:pt x="10994" y="2982"/>
                    <a:pt x="10307" y="2119"/>
                  </a:cubicBezTo>
                  <a:cubicBezTo>
                    <a:pt x="9894" y="1601"/>
                    <a:pt x="9470" y="1194"/>
                    <a:pt x="9014" y="876"/>
                  </a:cubicBezTo>
                  <a:cubicBezTo>
                    <a:pt x="8261" y="354"/>
                    <a:pt x="7344" y="42"/>
                    <a:pt x="6427" y="5"/>
                  </a:cubicBezTo>
                  <a:cubicBezTo>
                    <a:pt x="6360" y="2"/>
                    <a:pt x="6294" y="0"/>
                    <a:pt x="622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1"/>
            <p:cNvSpPr/>
            <p:nvPr/>
          </p:nvSpPr>
          <p:spPr>
            <a:xfrm>
              <a:off x="139505" y="4711388"/>
              <a:ext cx="772388" cy="528183"/>
            </a:xfrm>
            <a:custGeom>
              <a:rect b="b" l="l" r="r" t="t"/>
              <a:pathLst>
                <a:path extrusionOk="0" h="6950" w="10164">
                  <a:moveTo>
                    <a:pt x="6069" y="0"/>
                  </a:moveTo>
                  <a:cubicBezTo>
                    <a:pt x="5359" y="0"/>
                    <a:pt x="4563" y="152"/>
                    <a:pt x="3688" y="454"/>
                  </a:cubicBezTo>
                  <a:cubicBezTo>
                    <a:pt x="2961" y="703"/>
                    <a:pt x="1912" y="1130"/>
                    <a:pt x="1201" y="1932"/>
                  </a:cubicBezTo>
                  <a:cubicBezTo>
                    <a:pt x="668" y="2534"/>
                    <a:pt x="316" y="3336"/>
                    <a:pt x="150" y="4319"/>
                  </a:cubicBezTo>
                  <a:cubicBezTo>
                    <a:pt x="1" y="5190"/>
                    <a:pt x="18" y="6084"/>
                    <a:pt x="35" y="6949"/>
                  </a:cubicBezTo>
                  <a:lnTo>
                    <a:pt x="61" y="6949"/>
                  </a:lnTo>
                  <a:cubicBezTo>
                    <a:pt x="44" y="6084"/>
                    <a:pt x="30" y="5190"/>
                    <a:pt x="176" y="4325"/>
                  </a:cubicBezTo>
                  <a:cubicBezTo>
                    <a:pt x="342" y="3345"/>
                    <a:pt x="691" y="2548"/>
                    <a:pt x="1221" y="1953"/>
                  </a:cubicBezTo>
                  <a:cubicBezTo>
                    <a:pt x="1929" y="1153"/>
                    <a:pt x="2972" y="729"/>
                    <a:pt x="3697" y="480"/>
                  </a:cubicBezTo>
                  <a:cubicBezTo>
                    <a:pt x="4569" y="179"/>
                    <a:pt x="5361" y="28"/>
                    <a:pt x="6067" y="28"/>
                  </a:cubicBezTo>
                  <a:cubicBezTo>
                    <a:pt x="6739" y="28"/>
                    <a:pt x="7334" y="165"/>
                    <a:pt x="7848" y="437"/>
                  </a:cubicBezTo>
                  <a:cubicBezTo>
                    <a:pt x="8782" y="933"/>
                    <a:pt x="9507" y="1944"/>
                    <a:pt x="9837" y="3210"/>
                  </a:cubicBezTo>
                  <a:cubicBezTo>
                    <a:pt x="10138" y="4356"/>
                    <a:pt x="10112" y="5554"/>
                    <a:pt x="10086" y="6714"/>
                  </a:cubicBezTo>
                  <a:cubicBezTo>
                    <a:pt x="10086" y="6726"/>
                    <a:pt x="10092" y="6734"/>
                    <a:pt x="10100" y="6743"/>
                  </a:cubicBezTo>
                  <a:cubicBezTo>
                    <a:pt x="10103" y="6746"/>
                    <a:pt x="10109" y="6754"/>
                    <a:pt x="10109" y="6754"/>
                  </a:cubicBezTo>
                  <a:lnTo>
                    <a:pt x="10135" y="6754"/>
                  </a:lnTo>
                  <a:cubicBezTo>
                    <a:pt x="10135" y="6743"/>
                    <a:pt x="10129" y="6734"/>
                    <a:pt x="10120" y="6726"/>
                  </a:cubicBezTo>
                  <a:cubicBezTo>
                    <a:pt x="10118" y="6723"/>
                    <a:pt x="10112" y="6717"/>
                    <a:pt x="10112" y="6714"/>
                  </a:cubicBezTo>
                  <a:cubicBezTo>
                    <a:pt x="10138" y="5554"/>
                    <a:pt x="10163" y="4354"/>
                    <a:pt x="9865" y="3205"/>
                  </a:cubicBezTo>
                  <a:cubicBezTo>
                    <a:pt x="9533" y="1930"/>
                    <a:pt x="8803" y="913"/>
                    <a:pt x="7860" y="411"/>
                  </a:cubicBezTo>
                  <a:cubicBezTo>
                    <a:pt x="7343" y="137"/>
                    <a:pt x="6744" y="0"/>
                    <a:pt x="60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188066" y="4817781"/>
              <a:ext cx="683553" cy="404535"/>
            </a:xfrm>
            <a:custGeom>
              <a:rect b="b" l="l" r="r" t="t"/>
              <a:pathLst>
                <a:path extrusionOk="0" h="5323" w="8995">
                  <a:moveTo>
                    <a:pt x="5225" y="0"/>
                  </a:moveTo>
                  <a:cubicBezTo>
                    <a:pt x="5122" y="0"/>
                    <a:pt x="5017" y="1"/>
                    <a:pt x="4912" y="2"/>
                  </a:cubicBezTo>
                  <a:cubicBezTo>
                    <a:pt x="4227" y="8"/>
                    <a:pt x="3519" y="17"/>
                    <a:pt x="2837" y="160"/>
                  </a:cubicBezTo>
                  <a:cubicBezTo>
                    <a:pt x="2075" y="320"/>
                    <a:pt x="1442" y="644"/>
                    <a:pt x="1004" y="1094"/>
                  </a:cubicBezTo>
                  <a:cubicBezTo>
                    <a:pt x="413" y="1699"/>
                    <a:pt x="190" y="2512"/>
                    <a:pt x="107" y="3088"/>
                  </a:cubicBezTo>
                  <a:cubicBezTo>
                    <a:pt x="1" y="3825"/>
                    <a:pt x="52" y="4575"/>
                    <a:pt x="98" y="5303"/>
                  </a:cubicBezTo>
                  <a:lnTo>
                    <a:pt x="127" y="5300"/>
                  </a:lnTo>
                  <a:cubicBezTo>
                    <a:pt x="78" y="4575"/>
                    <a:pt x="29" y="3825"/>
                    <a:pt x="133" y="3091"/>
                  </a:cubicBezTo>
                  <a:cubicBezTo>
                    <a:pt x="216" y="2521"/>
                    <a:pt x="436" y="1713"/>
                    <a:pt x="1024" y="1111"/>
                  </a:cubicBezTo>
                  <a:cubicBezTo>
                    <a:pt x="1459" y="667"/>
                    <a:pt x="2087" y="346"/>
                    <a:pt x="2843" y="186"/>
                  </a:cubicBezTo>
                  <a:cubicBezTo>
                    <a:pt x="3525" y="43"/>
                    <a:pt x="4230" y="37"/>
                    <a:pt x="4912" y="28"/>
                  </a:cubicBezTo>
                  <a:cubicBezTo>
                    <a:pt x="5006" y="27"/>
                    <a:pt x="5099" y="27"/>
                    <a:pt x="5192" y="27"/>
                  </a:cubicBezTo>
                  <a:cubicBezTo>
                    <a:pt x="6163" y="27"/>
                    <a:pt x="7023" y="98"/>
                    <a:pt x="7714" y="593"/>
                  </a:cubicBezTo>
                  <a:cubicBezTo>
                    <a:pt x="8338" y="1040"/>
                    <a:pt x="8757" y="1839"/>
                    <a:pt x="8868" y="2782"/>
                  </a:cubicBezTo>
                  <a:cubicBezTo>
                    <a:pt x="8969" y="3633"/>
                    <a:pt x="8828" y="4489"/>
                    <a:pt x="8694" y="5317"/>
                  </a:cubicBezTo>
                  <a:lnTo>
                    <a:pt x="8722" y="5323"/>
                  </a:lnTo>
                  <a:cubicBezTo>
                    <a:pt x="8857" y="4492"/>
                    <a:pt x="8994" y="3633"/>
                    <a:pt x="8894" y="2776"/>
                  </a:cubicBezTo>
                  <a:cubicBezTo>
                    <a:pt x="8782" y="1828"/>
                    <a:pt x="8358" y="1022"/>
                    <a:pt x="7731" y="573"/>
                  </a:cubicBezTo>
                  <a:cubicBezTo>
                    <a:pt x="7040" y="78"/>
                    <a:pt x="6186" y="0"/>
                    <a:pt x="52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271888" y="4884049"/>
              <a:ext cx="498663" cy="339633"/>
            </a:xfrm>
            <a:custGeom>
              <a:rect b="b" l="l" r="r" t="t"/>
              <a:pathLst>
                <a:path extrusionOk="0" h="4469" w="6562">
                  <a:moveTo>
                    <a:pt x="3369" y="1"/>
                  </a:moveTo>
                  <a:cubicBezTo>
                    <a:pt x="2928" y="1"/>
                    <a:pt x="2481" y="51"/>
                    <a:pt x="2058" y="107"/>
                  </a:cubicBezTo>
                  <a:cubicBezTo>
                    <a:pt x="1608" y="168"/>
                    <a:pt x="1181" y="245"/>
                    <a:pt x="875" y="526"/>
                  </a:cubicBezTo>
                  <a:cubicBezTo>
                    <a:pt x="591" y="786"/>
                    <a:pt x="471" y="1170"/>
                    <a:pt x="382" y="1511"/>
                  </a:cubicBezTo>
                  <a:cubicBezTo>
                    <a:pt x="141" y="2428"/>
                    <a:pt x="12" y="3374"/>
                    <a:pt x="1" y="4322"/>
                  </a:cubicBezTo>
                  <a:lnTo>
                    <a:pt x="30" y="4322"/>
                  </a:lnTo>
                  <a:cubicBezTo>
                    <a:pt x="41" y="3377"/>
                    <a:pt x="167" y="2434"/>
                    <a:pt x="408" y="1517"/>
                  </a:cubicBezTo>
                  <a:cubicBezTo>
                    <a:pt x="497" y="1182"/>
                    <a:pt x="614" y="801"/>
                    <a:pt x="892" y="546"/>
                  </a:cubicBezTo>
                  <a:cubicBezTo>
                    <a:pt x="1193" y="271"/>
                    <a:pt x="1617" y="193"/>
                    <a:pt x="2061" y="133"/>
                  </a:cubicBezTo>
                  <a:cubicBezTo>
                    <a:pt x="2484" y="77"/>
                    <a:pt x="2931" y="26"/>
                    <a:pt x="3371" y="26"/>
                  </a:cubicBezTo>
                  <a:cubicBezTo>
                    <a:pt x="4021" y="26"/>
                    <a:pt x="4656" y="136"/>
                    <a:pt x="5184" y="494"/>
                  </a:cubicBezTo>
                  <a:cubicBezTo>
                    <a:pt x="5728" y="864"/>
                    <a:pt x="6138" y="1503"/>
                    <a:pt x="6341" y="2291"/>
                  </a:cubicBezTo>
                  <a:cubicBezTo>
                    <a:pt x="6522" y="3004"/>
                    <a:pt x="6528" y="3746"/>
                    <a:pt x="6536" y="4468"/>
                  </a:cubicBezTo>
                  <a:lnTo>
                    <a:pt x="6562" y="4468"/>
                  </a:lnTo>
                  <a:cubicBezTo>
                    <a:pt x="6556" y="3746"/>
                    <a:pt x="6548" y="2998"/>
                    <a:pt x="6367" y="2285"/>
                  </a:cubicBezTo>
                  <a:cubicBezTo>
                    <a:pt x="6164" y="1488"/>
                    <a:pt x="5748" y="847"/>
                    <a:pt x="5201" y="474"/>
                  </a:cubicBezTo>
                  <a:cubicBezTo>
                    <a:pt x="4667" y="111"/>
                    <a:pt x="4024" y="1"/>
                    <a:pt x="336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1"/>
            <p:cNvSpPr/>
            <p:nvPr/>
          </p:nvSpPr>
          <p:spPr>
            <a:xfrm>
              <a:off x="344007" y="4931622"/>
              <a:ext cx="380874" cy="298138"/>
            </a:xfrm>
            <a:custGeom>
              <a:rect b="b" l="l" r="r" t="t"/>
              <a:pathLst>
                <a:path extrusionOk="0" h="3923" w="5012">
                  <a:moveTo>
                    <a:pt x="2598" y="0"/>
                  </a:moveTo>
                  <a:cubicBezTo>
                    <a:pt x="2198" y="0"/>
                    <a:pt x="1781" y="136"/>
                    <a:pt x="1424" y="395"/>
                  </a:cubicBezTo>
                  <a:cubicBezTo>
                    <a:pt x="980" y="719"/>
                    <a:pt x="622" y="1232"/>
                    <a:pt x="390" y="1877"/>
                  </a:cubicBezTo>
                  <a:cubicBezTo>
                    <a:pt x="181" y="2453"/>
                    <a:pt x="89" y="3066"/>
                    <a:pt x="0" y="3659"/>
                  </a:cubicBezTo>
                  <a:lnTo>
                    <a:pt x="26" y="3662"/>
                  </a:lnTo>
                  <a:cubicBezTo>
                    <a:pt x="115" y="3071"/>
                    <a:pt x="206" y="2458"/>
                    <a:pt x="416" y="1885"/>
                  </a:cubicBezTo>
                  <a:cubicBezTo>
                    <a:pt x="645" y="1246"/>
                    <a:pt x="1000" y="739"/>
                    <a:pt x="1441" y="418"/>
                  </a:cubicBezTo>
                  <a:cubicBezTo>
                    <a:pt x="1793" y="162"/>
                    <a:pt x="2205" y="28"/>
                    <a:pt x="2599" y="28"/>
                  </a:cubicBezTo>
                  <a:cubicBezTo>
                    <a:pt x="2791" y="28"/>
                    <a:pt x="2980" y="60"/>
                    <a:pt x="3155" y="126"/>
                  </a:cubicBezTo>
                  <a:cubicBezTo>
                    <a:pt x="3610" y="298"/>
                    <a:pt x="3914" y="659"/>
                    <a:pt x="4089" y="931"/>
                  </a:cubicBezTo>
                  <a:cubicBezTo>
                    <a:pt x="4327" y="1301"/>
                    <a:pt x="4470" y="1722"/>
                    <a:pt x="4579" y="2086"/>
                  </a:cubicBezTo>
                  <a:cubicBezTo>
                    <a:pt x="4756" y="2685"/>
                    <a:pt x="4894" y="3304"/>
                    <a:pt x="4983" y="3922"/>
                  </a:cubicBezTo>
                  <a:lnTo>
                    <a:pt x="5011" y="3920"/>
                  </a:lnTo>
                  <a:cubicBezTo>
                    <a:pt x="4920" y="3298"/>
                    <a:pt x="4782" y="2679"/>
                    <a:pt x="4604" y="2080"/>
                  </a:cubicBezTo>
                  <a:cubicBezTo>
                    <a:pt x="4493" y="1713"/>
                    <a:pt x="4349" y="1289"/>
                    <a:pt x="4112" y="917"/>
                  </a:cubicBezTo>
                  <a:cubicBezTo>
                    <a:pt x="3937" y="642"/>
                    <a:pt x="3627" y="275"/>
                    <a:pt x="3166" y="100"/>
                  </a:cubicBezTo>
                  <a:cubicBezTo>
                    <a:pt x="2987" y="33"/>
                    <a:pt x="2794" y="0"/>
                    <a:pt x="259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1"/>
            <p:cNvSpPr/>
            <p:nvPr/>
          </p:nvSpPr>
          <p:spPr>
            <a:xfrm>
              <a:off x="409286" y="5014533"/>
              <a:ext cx="267494" cy="186498"/>
            </a:xfrm>
            <a:custGeom>
              <a:rect b="b" l="l" r="r" t="t"/>
              <a:pathLst>
                <a:path extrusionOk="0" h="2454" w="3520">
                  <a:moveTo>
                    <a:pt x="2094" y="0"/>
                  </a:moveTo>
                  <a:cubicBezTo>
                    <a:pt x="1873" y="0"/>
                    <a:pt x="1664" y="61"/>
                    <a:pt x="1505" y="124"/>
                  </a:cubicBezTo>
                  <a:cubicBezTo>
                    <a:pt x="611" y="482"/>
                    <a:pt x="1" y="1439"/>
                    <a:pt x="52" y="2399"/>
                  </a:cubicBezTo>
                  <a:lnTo>
                    <a:pt x="81" y="2399"/>
                  </a:lnTo>
                  <a:cubicBezTo>
                    <a:pt x="29" y="1448"/>
                    <a:pt x="631" y="502"/>
                    <a:pt x="1516" y="150"/>
                  </a:cubicBezTo>
                  <a:cubicBezTo>
                    <a:pt x="1672" y="87"/>
                    <a:pt x="1877" y="27"/>
                    <a:pt x="2092" y="27"/>
                  </a:cubicBezTo>
                  <a:cubicBezTo>
                    <a:pt x="2210" y="27"/>
                    <a:pt x="2330" y="45"/>
                    <a:pt x="2448" y="89"/>
                  </a:cubicBezTo>
                  <a:cubicBezTo>
                    <a:pt x="2806" y="221"/>
                    <a:pt x="3035" y="571"/>
                    <a:pt x="3161" y="837"/>
                  </a:cubicBezTo>
                  <a:cubicBezTo>
                    <a:pt x="3399" y="1333"/>
                    <a:pt x="3493" y="1906"/>
                    <a:pt x="3427" y="2450"/>
                  </a:cubicBezTo>
                  <a:lnTo>
                    <a:pt x="3453" y="2453"/>
                  </a:lnTo>
                  <a:cubicBezTo>
                    <a:pt x="3519" y="1903"/>
                    <a:pt x="3425" y="1324"/>
                    <a:pt x="3187" y="826"/>
                  </a:cubicBezTo>
                  <a:cubicBezTo>
                    <a:pt x="3001" y="436"/>
                    <a:pt x="2748" y="173"/>
                    <a:pt x="2459" y="64"/>
                  </a:cubicBezTo>
                  <a:cubicBezTo>
                    <a:pt x="2338" y="18"/>
                    <a:pt x="2214" y="0"/>
                    <a:pt x="209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434744" y="5096607"/>
              <a:ext cx="173187" cy="101989"/>
            </a:xfrm>
            <a:custGeom>
              <a:rect b="b" l="l" r="r" t="t"/>
              <a:pathLst>
                <a:path extrusionOk="0" h="1342" w="2279">
                  <a:moveTo>
                    <a:pt x="1366" y="1"/>
                  </a:moveTo>
                  <a:cubicBezTo>
                    <a:pt x="1364" y="1"/>
                    <a:pt x="1361" y="1"/>
                    <a:pt x="1359" y="1"/>
                  </a:cubicBezTo>
                  <a:cubicBezTo>
                    <a:pt x="1153" y="7"/>
                    <a:pt x="984" y="115"/>
                    <a:pt x="875" y="207"/>
                  </a:cubicBezTo>
                  <a:cubicBezTo>
                    <a:pt x="740" y="322"/>
                    <a:pt x="631" y="468"/>
                    <a:pt x="528" y="608"/>
                  </a:cubicBezTo>
                  <a:lnTo>
                    <a:pt x="1" y="1324"/>
                  </a:lnTo>
                  <a:lnTo>
                    <a:pt x="21" y="1342"/>
                  </a:lnTo>
                  <a:lnTo>
                    <a:pt x="551" y="623"/>
                  </a:lnTo>
                  <a:cubicBezTo>
                    <a:pt x="654" y="485"/>
                    <a:pt x="760" y="342"/>
                    <a:pt x="892" y="227"/>
                  </a:cubicBezTo>
                  <a:cubicBezTo>
                    <a:pt x="995" y="138"/>
                    <a:pt x="1161" y="32"/>
                    <a:pt x="1359" y="29"/>
                  </a:cubicBezTo>
                  <a:lnTo>
                    <a:pt x="1370" y="29"/>
                  </a:lnTo>
                  <a:cubicBezTo>
                    <a:pt x="1591" y="29"/>
                    <a:pt x="1815" y="161"/>
                    <a:pt x="1969" y="385"/>
                  </a:cubicBezTo>
                  <a:cubicBezTo>
                    <a:pt x="2113" y="588"/>
                    <a:pt x="2184" y="835"/>
                    <a:pt x="2253" y="1069"/>
                  </a:cubicBezTo>
                  <a:lnTo>
                    <a:pt x="2279" y="1061"/>
                  </a:lnTo>
                  <a:cubicBezTo>
                    <a:pt x="2210" y="823"/>
                    <a:pt x="2138" y="577"/>
                    <a:pt x="1992" y="370"/>
                  </a:cubicBezTo>
                  <a:cubicBezTo>
                    <a:pt x="1831" y="138"/>
                    <a:pt x="1596" y="1"/>
                    <a:pt x="13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6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32"/>
          <p:cNvSpPr/>
          <p:nvPr/>
        </p:nvSpPr>
        <p:spPr>
          <a:xfrm rot="-8783109">
            <a:off x="103011" y="4070206"/>
            <a:ext cx="2762431" cy="1804665"/>
          </a:xfrm>
          <a:custGeom>
            <a:rect b="b" l="l" r="r" t="t"/>
            <a:pathLst>
              <a:path extrusionOk="0" h="20047" w="31134">
                <a:moveTo>
                  <a:pt x="9226" y="0"/>
                </a:moveTo>
                <a:cubicBezTo>
                  <a:pt x="7908" y="0"/>
                  <a:pt x="6623" y="420"/>
                  <a:pt x="5559" y="1197"/>
                </a:cubicBezTo>
                <a:cubicBezTo>
                  <a:pt x="5559" y="1197"/>
                  <a:pt x="1259" y="4131"/>
                  <a:pt x="345" y="8987"/>
                </a:cubicBezTo>
                <a:cubicBezTo>
                  <a:pt x="1" y="10821"/>
                  <a:pt x="597" y="13102"/>
                  <a:pt x="1797" y="14526"/>
                </a:cubicBezTo>
                <a:cubicBezTo>
                  <a:pt x="3821" y="16920"/>
                  <a:pt x="7657" y="20047"/>
                  <a:pt x="13896" y="20047"/>
                </a:cubicBezTo>
                <a:cubicBezTo>
                  <a:pt x="14831" y="20047"/>
                  <a:pt x="15820" y="19977"/>
                  <a:pt x="16865" y="19823"/>
                </a:cubicBezTo>
                <a:cubicBezTo>
                  <a:pt x="23168" y="18895"/>
                  <a:pt x="26982" y="13898"/>
                  <a:pt x="29205" y="9228"/>
                </a:cubicBezTo>
                <a:cubicBezTo>
                  <a:pt x="31133" y="5177"/>
                  <a:pt x="28245" y="484"/>
                  <a:pt x="23758" y="369"/>
                </a:cubicBezTo>
                <a:lnTo>
                  <a:pt x="9381" y="2"/>
                </a:lnTo>
                <a:cubicBezTo>
                  <a:pt x="9329" y="1"/>
                  <a:pt x="9277" y="0"/>
                  <a:pt x="92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2" name="Google Shape;952;p32"/>
          <p:cNvGrpSpPr/>
          <p:nvPr/>
        </p:nvGrpSpPr>
        <p:grpSpPr>
          <a:xfrm flipH="1" rot="-9050187">
            <a:off x="401578" y="474704"/>
            <a:ext cx="957562" cy="766859"/>
            <a:chOff x="4365025" y="1539800"/>
            <a:chExt cx="121025" cy="96925"/>
          </a:xfrm>
        </p:grpSpPr>
        <p:sp>
          <p:nvSpPr>
            <p:cNvPr id="953" name="Google Shape;953;p32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2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2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2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2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2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2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" name="Google Shape;961;p32"/>
          <p:cNvGrpSpPr/>
          <p:nvPr/>
        </p:nvGrpSpPr>
        <p:grpSpPr>
          <a:xfrm rot="9050187">
            <a:off x="7664716" y="787529"/>
            <a:ext cx="957562" cy="766859"/>
            <a:chOff x="4365025" y="1539800"/>
            <a:chExt cx="121025" cy="96925"/>
          </a:xfrm>
        </p:grpSpPr>
        <p:sp>
          <p:nvSpPr>
            <p:cNvPr id="962" name="Google Shape;962;p32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2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2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2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2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2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" name="Google Shape;970;p32"/>
          <p:cNvSpPr/>
          <p:nvPr/>
        </p:nvSpPr>
        <p:spPr>
          <a:xfrm rot="-1240460">
            <a:off x="5044590" y="-398975"/>
            <a:ext cx="1368014" cy="1512158"/>
          </a:xfrm>
          <a:custGeom>
            <a:rect b="b" l="l" r="r" t="t"/>
            <a:pathLst>
              <a:path extrusionOk="0" h="26972" w="24813">
                <a:moveTo>
                  <a:pt x="9186" y="1"/>
                </a:moveTo>
                <a:cubicBezTo>
                  <a:pt x="7840" y="1"/>
                  <a:pt x="6532" y="423"/>
                  <a:pt x="5478" y="1446"/>
                </a:cubicBezTo>
                <a:cubicBezTo>
                  <a:pt x="3977" y="2901"/>
                  <a:pt x="2871" y="5030"/>
                  <a:pt x="1905" y="6867"/>
                </a:cubicBezTo>
                <a:cubicBezTo>
                  <a:pt x="828" y="8912"/>
                  <a:pt x="0" y="11153"/>
                  <a:pt x="63" y="13496"/>
                </a:cubicBezTo>
                <a:cubicBezTo>
                  <a:pt x="261" y="20817"/>
                  <a:pt x="8318" y="25143"/>
                  <a:pt x="14549" y="26659"/>
                </a:cubicBezTo>
                <a:cubicBezTo>
                  <a:pt x="15351" y="26856"/>
                  <a:pt x="16182" y="26971"/>
                  <a:pt x="17007" y="26971"/>
                </a:cubicBezTo>
                <a:cubicBezTo>
                  <a:pt x="17311" y="26971"/>
                  <a:pt x="17615" y="26956"/>
                  <a:pt x="17916" y="26922"/>
                </a:cubicBezTo>
                <a:cubicBezTo>
                  <a:pt x="18414" y="26865"/>
                  <a:pt x="18910" y="26762"/>
                  <a:pt x="19388" y="26599"/>
                </a:cubicBezTo>
                <a:cubicBezTo>
                  <a:pt x="21595" y="25851"/>
                  <a:pt x="23282" y="23908"/>
                  <a:pt x="24047" y="21705"/>
                </a:cubicBezTo>
                <a:cubicBezTo>
                  <a:pt x="24812" y="19502"/>
                  <a:pt x="24732" y="17072"/>
                  <a:pt x="24173" y="14806"/>
                </a:cubicBezTo>
                <a:cubicBezTo>
                  <a:pt x="23362" y="11528"/>
                  <a:pt x="21835" y="8511"/>
                  <a:pt x="19512" y="6067"/>
                </a:cubicBezTo>
                <a:cubicBezTo>
                  <a:pt x="17609" y="4067"/>
                  <a:pt x="15240" y="2145"/>
                  <a:pt x="12764" y="904"/>
                </a:cubicBezTo>
                <a:cubicBezTo>
                  <a:pt x="11647" y="345"/>
                  <a:pt x="10401" y="1"/>
                  <a:pt x="91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1" name="Google Shape;971;p32"/>
          <p:cNvGrpSpPr/>
          <p:nvPr/>
        </p:nvGrpSpPr>
        <p:grpSpPr>
          <a:xfrm flipH="1" rot="10800000">
            <a:off x="4363005" y="-693321"/>
            <a:ext cx="1919640" cy="1791696"/>
            <a:chOff x="-308275" y="3616589"/>
            <a:chExt cx="1700753" cy="1587398"/>
          </a:xfrm>
        </p:grpSpPr>
        <p:sp>
          <p:nvSpPr>
            <p:cNvPr id="972" name="Google Shape;972;p32"/>
            <p:cNvSpPr/>
            <p:nvPr/>
          </p:nvSpPr>
          <p:spPr>
            <a:xfrm>
              <a:off x="-308275" y="3616589"/>
              <a:ext cx="1700753" cy="1587398"/>
            </a:xfrm>
            <a:custGeom>
              <a:rect b="b" l="l" r="r" t="t"/>
              <a:pathLst>
                <a:path extrusionOk="0" h="37432" w="40105">
                  <a:moveTo>
                    <a:pt x="28381" y="12357"/>
                  </a:moveTo>
                  <a:cubicBezTo>
                    <a:pt x="28381" y="12357"/>
                    <a:pt x="28381" y="12380"/>
                    <a:pt x="28359" y="12380"/>
                  </a:cubicBezTo>
                  <a:cubicBezTo>
                    <a:pt x="28359" y="12357"/>
                    <a:pt x="28359" y="12357"/>
                    <a:pt x="28381" y="12357"/>
                  </a:cubicBezTo>
                  <a:close/>
                  <a:moveTo>
                    <a:pt x="39758" y="14271"/>
                  </a:moveTo>
                  <a:cubicBezTo>
                    <a:pt x="39767" y="14271"/>
                    <a:pt x="39772" y="14287"/>
                    <a:pt x="39788" y="14303"/>
                  </a:cubicBezTo>
                  <a:cubicBezTo>
                    <a:pt x="39765" y="14303"/>
                    <a:pt x="39743" y="14326"/>
                    <a:pt x="39720" y="14326"/>
                  </a:cubicBezTo>
                  <a:cubicBezTo>
                    <a:pt x="39716" y="14331"/>
                    <a:pt x="39712" y="14332"/>
                    <a:pt x="39709" y="14332"/>
                  </a:cubicBezTo>
                  <a:cubicBezTo>
                    <a:pt x="39697" y="14332"/>
                    <a:pt x="39697" y="14303"/>
                    <a:pt x="39697" y="14303"/>
                  </a:cubicBezTo>
                  <a:cubicBezTo>
                    <a:pt x="39720" y="14303"/>
                    <a:pt x="39720" y="14281"/>
                    <a:pt x="39743" y="14281"/>
                  </a:cubicBezTo>
                  <a:cubicBezTo>
                    <a:pt x="39749" y="14274"/>
                    <a:pt x="39754" y="14271"/>
                    <a:pt x="39758" y="14271"/>
                  </a:cubicBezTo>
                  <a:close/>
                  <a:moveTo>
                    <a:pt x="28359" y="12380"/>
                  </a:moveTo>
                  <a:lnTo>
                    <a:pt x="28359" y="12380"/>
                  </a:lnTo>
                  <a:cubicBezTo>
                    <a:pt x="27521" y="13195"/>
                    <a:pt x="26797" y="14077"/>
                    <a:pt x="25847" y="14824"/>
                  </a:cubicBezTo>
                  <a:cubicBezTo>
                    <a:pt x="25847" y="14801"/>
                    <a:pt x="25847" y="14779"/>
                    <a:pt x="25869" y="14756"/>
                  </a:cubicBezTo>
                  <a:cubicBezTo>
                    <a:pt x="26096" y="14507"/>
                    <a:pt x="26322" y="14258"/>
                    <a:pt x="26571" y="14032"/>
                  </a:cubicBezTo>
                  <a:cubicBezTo>
                    <a:pt x="27001" y="13579"/>
                    <a:pt x="27454" y="13149"/>
                    <a:pt x="27929" y="12719"/>
                  </a:cubicBezTo>
                  <a:cubicBezTo>
                    <a:pt x="28042" y="12583"/>
                    <a:pt x="28155" y="12448"/>
                    <a:pt x="28359" y="12380"/>
                  </a:cubicBezTo>
                  <a:close/>
                  <a:moveTo>
                    <a:pt x="25824" y="14847"/>
                  </a:moveTo>
                  <a:cubicBezTo>
                    <a:pt x="25824" y="14847"/>
                    <a:pt x="25824" y="14847"/>
                    <a:pt x="25824" y="14869"/>
                  </a:cubicBezTo>
                  <a:cubicBezTo>
                    <a:pt x="25824" y="14869"/>
                    <a:pt x="25801" y="14892"/>
                    <a:pt x="25801" y="14892"/>
                  </a:cubicBezTo>
                  <a:cubicBezTo>
                    <a:pt x="25801" y="14892"/>
                    <a:pt x="25779" y="14869"/>
                    <a:pt x="25779" y="14869"/>
                  </a:cubicBezTo>
                  <a:cubicBezTo>
                    <a:pt x="25779" y="14847"/>
                    <a:pt x="25779" y="14847"/>
                    <a:pt x="25824" y="14847"/>
                  </a:cubicBezTo>
                  <a:close/>
                  <a:moveTo>
                    <a:pt x="35970" y="163"/>
                  </a:moveTo>
                  <a:cubicBezTo>
                    <a:pt x="36018" y="163"/>
                    <a:pt x="36025" y="200"/>
                    <a:pt x="36008" y="249"/>
                  </a:cubicBezTo>
                  <a:cubicBezTo>
                    <a:pt x="35986" y="611"/>
                    <a:pt x="35873" y="928"/>
                    <a:pt x="35782" y="1267"/>
                  </a:cubicBezTo>
                  <a:cubicBezTo>
                    <a:pt x="35624" y="1901"/>
                    <a:pt x="35443" y="2557"/>
                    <a:pt x="35239" y="3191"/>
                  </a:cubicBezTo>
                  <a:cubicBezTo>
                    <a:pt x="34967" y="4051"/>
                    <a:pt x="34673" y="4911"/>
                    <a:pt x="34356" y="5749"/>
                  </a:cubicBezTo>
                  <a:cubicBezTo>
                    <a:pt x="33745" y="7333"/>
                    <a:pt x="32772" y="8691"/>
                    <a:pt x="31369" y="9822"/>
                  </a:cubicBezTo>
                  <a:cubicBezTo>
                    <a:pt x="30509" y="10501"/>
                    <a:pt x="29626" y="11158"/>
                    <a:pt x="28766" y="11859"/>
                  </a:cubicBezTo>
                  <a:cubicBezTo>
                    <a:pt x="28359" y="12176"/>
                    <a:pt x="27974" y="12516"/>
                    <a:pt x="27589" y="12855"/>
                  </a:cubicBezTo>
                  <a:cubicBezTo>
                    <a:pt x="27001" y="13421"/>
                    <a:pt x="26412" y="13987"/>
                    <a:pt x="25869" y="14598"/>
                  </a:cubicBezTo>
                  <a:cubicBezTo>
                    <a:pt x="25847" y="14620"/>
                    <a:pt x="25824" y="14643"/>
                    <a:pt x="25801" y="14643"/>
                  </a:cubicBezTo>
                  <a:cubicBezTo>
                    <a:pt x="25779" y="14598"/>
                    <a:pt x="25801" y="14575"/>
                    <a:pt x="25824" y="14552"/>
                  </a:cubicBezTo>
                  <a:cubicBezTo>
                    <a:pt x="25847" y="14394"/>
                    <a:pt x="25937" y="14303"/>
                    <a:pt x="26005" y="14168"/>
                  </a:cubicBezTo>
                  <a:cubicBezTo>
                    <a:pt x="26299" y="13715"/>
                    <a:pt x="26548" y="13217"/>
                    <a:pt x="26820" y="12742"/>
                  </a:cubicBezTo>
                  <a:cubicBezTo>
                    <a:pt x="27340" y="11837"/>
                    <a:pt x="27838" y="10931"/>
                    <a:pt x="28404" y="10049"/>
                  </a:cubicBezTo>
                  <a:cubicBezTo>
                    <a:pt x="29219" y="8759"/>
                    <a:pt x="30079" y="7514"/>
                    <a:pt x="30939" y="6246"/>
                  </a:cubicBezTo>
                  <a:cubicBezTo>
                    <a:pt x="31075" y="6020"/>
                    <a:pt x="31210" y="5794"/>
                    <a:pt x="31414" y="5613"/>
                  </a:cubicBezTo>
                  <a:cubicBezTo>
                    <a:pt x="31459" y="5590"/>
                    <a:pt x="31527" y="5568"/>
                    <a:pt x="31459" y="5500"/>
                  </a:cubicBezTo>
                  <a:cubicBezTo>
                    <a:pt x="31445" y="5486"/>
                    <a:pt x="31431" y="5480"/>
                    <a:pt x="31417" y="5480"/>
                  </a:cubicBezTo>
                  <a:cubicBezTo>
                    <a:pt x="31386" y="5480"/>
                    <a:pt x="31355" y="5507"/>
                    <a:pt x="31324" y="5522"/>
                  </a:cubicBezTo>
                  <a:cubicBezTo>
                    <a:pt x="31210" y="5613"/>
                    <a:pt x="31143" y="5726"/>
                    <a:pt x="31075" y="5839"/>
                  </a:cubicBezTo>
                  <a:cubicBezTo>
                    <a:pt x="30237" y="7061"/>
                    <a:pt x="29400" y="8283"/>
                    <a:pt x="28585" y="9506"/>
                  </a:cubicBezTo>
                  <a:cubicBezTo>
                    <a:pt x="27861" y="10637"/>
                    <a:pt x="27205" y="11814"/>
                    <a:pt x="26548" y="12991"/>
                  </a:cubicBezTo>
                  <a:cubicBezTo>
                    <a:pt x="26164" y="13670"/>
                    <a:pt x="25801" y="14371"/>
                    <a:pt x="25439" y="15050"/>
                  </a:cubicBezTo>
                  <a:cubicBezTo>
                    <a:pt x="25371" y="15209"/>
                    <a:pt x="25303" y="15367"/>
                    <a:pt x="25122" y="15458"/>
                  </a:cubicBezTo>
                  <a:cubicBezTo>
                    <a:pt x="25100" y="15458"/>
                    <a:pt x="25100" y="15480"/>
                    <a:pt x="25077" y="15480"/>
                  </a:cubicBezTo>
                  <a:cubicBezTo>
                    <a:pt x="25055" y="15458"/>
                    <a:pt x="25077" y="15435"/>
                    <a:pt x="25100" y="15412"/>
                  </a:cubicBezTo>
                  <a:cubicBezTo>
                    <a:pt x="25394" y="14960"/>
                    <a:pt x="25462" y="14417"/>
                    <a:pt x="25552" y="13919"/>
                  </a:cubicBezTo>
                  <a:cubicBezTo>
                    <a:pt x="25643" y="13330"/>
                    <a:pt x="25756" y="12765"/>
                    <a:pt x="25869" y="12199"/>
                  </a:cubicBezTo>
                  <a:cubicBezTo>
                    <a:pt x="25960" y="11746"/>
                    <a:pt x="26073" y="11316"/>
                    <a:pt x="26186" y="10863"/>
                  </a:cubicBezTo>
                  <a:cubicBezTo>
                    <a:pt x="26345" y="10275"/>
                    <a:pt x="26548" y="9687"/>
                    <a:pt x="26707" y="9098"/>
                  </a:cubicBezTo>
                  <a:cubicBezTo>
                    <a:pt x="26865" y="8487"/>
                    <a:pt x="27069" y="7876"/>
                    <a:pt x="27295" y="7265"/>
                  </a:cubicBezTo>
                  <a:cubicBezTo>
                    <a:pt x="27770" y="6065"/>
                    <a:pt x="28381" y="4934"/>
                    <a:pt x="29128" y="3870"/>
                  </a:cubicBezTo>
                  <a:cubicBezTo>
                    <a:pt x="29649" y="3123"/>
                    <a:pt x="30237" y="2422"/>
                    <a:pt x="30984" y="1856"/>
                  </a:cubicBezTo>
                  <a:cubicBezTo>
                    <a:pt x="31640" y="1335"/>
                    <a:pt x="32410" y="1018"/>
                    <a:pt x="33270" y="837"/>
                  </a:cubicBezTo>
                  <a:cubicBezTo>
                    <a:pt x="34153" y="634"/>
                    <a:pt x="35058" y="521"/>
                    <a:pt x="35895" y="181"/>
                  </a:cubicBezTo>
                  <a:cubicBezTo>
                    <a:pt x="35927" y="168"/>
                    <a:pt x="35951" y="163"/>
                    <a:pt x="35970" y="163"/>
                  </a:cubicBezTo>
                  <a:close/>
                  <a:moveTo>
                    <a:pt x="39200" y="8419"/>
                  </a:moveTo>
                  <a:cubicBezTo>
                    <a:pt x="39222" y="8419"/>
                    <a:pt x="39267" y="8419"/>
                    <a:pt x="39290" y="8442"/>
                  </a:cubicBezTo>
                  <a:cubicBezTo>
                    <a:pt x="39290" y="8487"/>
                    <a:pt x="39267" y="8510"/>
                    <a:pt x="39245" y="8532"/>
                  </a:cubicBezTo>
                  <a:cubicBezTo>
                    <a:pt x="39177" y="8578"/>
                    <a:pt x="39109" y="8645"/>
                    <a:pt x="39041" y="8691"/>
                  </a:cubicBezTo>
                  <a:cubicBezTo>
                    <a:pt x="38272" y="9302"/>
                    <a:pt x="37457" y="9822"/>
                    <a:pt x="36529" y="10207"/>
                  </a:cubicBezTo>
                  <a:cubicBezTo>
                    <a:pt x="36484" y="10230"/>
                    <a:pt x="36416" y="10252"/>
                    <a:pt x="36438" y="10298"/>
                  </a:cubicBezTo>
                  <a:cubicBezTo>
                    <a:pt x="36461" y="10332"/>
                    <a:pt x="36484" y="10343"/>
                    <a:pt x="36509" y="10343"/>
                  </a:cubicBezTo>
                  <a:cubicBezTo>
                    <a:pt x="36535" y="10343"/>
                    <a:pt x="36563" y="10332"/>
                    <a:pt x="36597" y="10320"/>
                  </a:cubicBezTo>
                  <a:cubicBezTo>
                    <a:pt x="37095" y="10117"/>
                    <a:pt x="37547" y="9845"/>
                    <a:pt x="38000" y="9573"/>
                  </a:cubicBezTo>
                  <a:cubicBezTo>
                    <a:pt x="38362" y="9370"/>
                    <a:pt x="38679" y="9098"/>
                    <a:pt x="39018" y="8872"/>
                  </a:cubicBezTo>
                  <a:cubicBezTo>
                    <a:pt x="39037" y="8872"/>
                    <a:pt x="39055" y="8843"/>
                    <a:pt x="39073" y="8843"/>
                  </a:cubicBezTo>
                  <a:cubicBezTo>
                    <a:pt x="39077" y="8843"/>
                    <a:pt x="39082" y="8845"/>
                    <a:pt x="39086" y="8849"/>
                  </a:cubicBezTo>
                  <a:cubicBezTo>
                    <a:pt x="39109" y="8872"/>
                    <a:pt x="39064" y="8894"/>
                    <a:pt x="39041" y="8894"/>
                  </a:cubicBezTo>
                  <a:cubicBezTo>
                    <a:pt x="38770" y="9302"/>
                    <a:pt x="38453" y="9687"/>
                    <a:pt x="38136" y="10071"/>
                  </a:cubicBezTo>
                  <a:cubicBezTo>
                    <a:pt x="37570" y="10728"/>
                    <a:pt x="36936" y="11339"/>
                    <a:pt x="36257" y="11927"/>
                  </a:cubicBezTo>
                  <a:cubicBezTo>
                    <a:pt x="35759" y="12357"/>
                    <a:pt x="35216" y="12765"/>
                    <a:pt x="34605" y="13081"/>
                  </a:cubicBezTo>
                  <a:cubicBezTo>
                    <a:pt x="33609" y="13602"/>
                    <a:pt x="32523" y="13964"/>
                    <a:pt x="31369" y="14258"/>
                  </a:cubicBezTo>
                  <a:cubicBezTo>
                    <a:pt x="30350" y="14530"/>
                    <a:pt x="29309" y="14711"/>
                    <a:pt x="28268" y="14892"/>
                  </a:cubicBezTo>
                  <a:cubicBezTo>
                    <a:pt x="27680" y="15005"/>
                    <a:pt x="27114" y="15118"/>
                    <a:pt x="26526" y="15231"/>
                  </a:cubicBezTo>
                  <a:lnTo>
                    <a:pt x="26458" y="15231"/>
                  </a:lnTo>
                  <a:cubicBezTo>
                    <a:pt x="26458" y="15209"/>
                    <a:pt x="26480" y="15209"/>
                    <a:pt x="26480" y="15186"/>
                  </a:cubicBezTo>
                  <a:cubicBezTo>
                    <a:pt x="27250" y="14801"/>
                    <a:pt x="27997" y="14394"/>
                    <a:pt x="28766" y="14009"/>
                  </a:cubicBezTo>
                  <a:cubicBezTo>
                    <a:pt x="30373" y="13217"/>
                    <a:pt x="32003" y="12448"/>
                    <a:pt x="33609" y="11656"/>
                  </a:cubicBezTo>
                  <a:cubicBezTo>
                    <a:pt x="33745" y="11588"/>
                    <a:pt x="33904" y="11520"/>
                    <a:pt x="34039" y="11474"/>
                  </a:cubicBezTo>
                  <a:cubicBezTo>
                    <a:pt x="34085" y="11452"/>
                    <a:pt x="34130" y="11429"/>
                    <a:pt x="34107" y="11384"/>
                  </a:cubicBezTo>
                  <a:cubicBezTo>
                    <a:pt x="34094" y="11357"/>
                    <a:pt x="34073" y="11346"/>
                    <a:pt x="34049" y="11346"/>
                  </a:cubicBezTo>
                  <a:cubicBezTo>
                    <a:pt x="34032" y="11346"/>
                    <a:pt x="34013" y="11352"/>
                    <a:pt x="33994" y="11361"/>
                  </a:cubicBezTo>
                  <a:cubicBezTo>
                    <a:pt x="33926" y="11361"/>
                    <a:pt x="33881" y="11384"/>
                    <a:pt x="33836" y="11407"/>
                  </a:cubicBezTo>
                  <a:cubicBezTo>
                    <a:pt x="33179" y="11701"/>
                    <a:pt x="32568" y="12040"/>
                    <a:pt x="31935" y="12335"/>
                  </a:cubicBezTo>
                  <a:cubicBezTo>
                    <a:pt x="30101" y="13217"/>
                    <a:pt x="28268" y="14122"/>
                    <a:pt x="26480" y="15073"/>
                  </a:cubicBezTo>
                  <a:cubicBezTo>
                    <a:pt x="26141" y="15254"/>
                    <a:pt x="25779" y="15435"/>
                    <a:pt x="25371" y="15480"/>
                  </a:cubicBezTo>
                  <a:cubicBezTo>
                    <a:pt x="25349" y="15503"/>
                    <a:pt x="25326" y="15503"/>
                    <a:pt x="25303" y="15503"/>
                  </a:cubicBezTo>
                  <a:cubicBezTo>
                    <a:pt x="25326" y="15480"/>
                    <a:pt x="25326" y="15480"/>
                    <a:pt x="25349" y="15458"/>
                  </a:cubicBezTo>
                  <a:cubicBezTo>
                    <a:pt x="25711" y="15164"/>
                    <a:pt x="26073" y="14847"/>
                    <a:pt x="26435" y="14530"/>
                  </a:cubicBezTo>
                  <a:cubicBezTo>
                    <a:pt x="26933" y="14077"/>
                    <a:pt x="27386" y="13579"/>
                    <a:pt x="27861" y="13104"/>
                  </a:cubicBezTo>
                  <a:cubicBezTo>
                    <a:pt x="28789" y="12153"/>
                    <a:pt x="29785" y="11248"/>
                    <a:pt x="30871" y="10433"/>
                  </a:cubicBezTo>
                  <a:cubicBezTo>
                    <a:pt x="31573" y="9890"/>
                    <a:pt x="32365" y="9460"/>
                    <a:pt x="33247" y="9121"/>
                  </a:cubicBezTo>
                  <a:cubicBezTo>
                    <a:pt x="34447" y="8668"/>
                    <a:pt x="35759" y="8600"/>
                    <a:pt x="37049" y="8532"/>
                  </a:cubicBezTo>
                  <a:cubicBezTo>
                    <a:pt x="37502" y="8510"/>
                    <a:pt x="37932" y="8487"/>
                    <a:pt x="38362" y="8464"/>
                  </a:cubicBezTo>
                  <a:cubicBezTo>
                    <a:pt x="38634" y="8442"/>
                    <a:pt x="38928" y="8442"/>
                    <a:pt x="39200" y="8419"/>
                  </a:cubicBezTo>
                  <a:close/>
                  <a:moveTo>
                    <a:pt x="22316" y="17721"/>
                  </a:moveTo>
                  <a:cubicBezTo>
                    <a:pt x="22316" y="17744"/>
                    <a:pt x="22316" y="17744"/>
                    <a:pt x="22339" y="17744"/>
                  </a:cubicBezTo>
                  <a:cubicBezTo>
                    <a:pt x="22316" y="17766"/>
                    <a:pt x="22316" y="17766"/>
                    <a:pt x="22316" y="17789"/>
                  </a:cubicBezTo>
                  <a:cubicBezTo>
                    <a:pt x="22293" y="17766"/>
                    <a:pt x="22293" y="17766"/>
                    <a:pt x="22293" y="17766"/>
                  </a:cubicBezTo>
                  <a:cubicBezTo>
                    <a:pt x="22293" y="17744"/>
                    <a:pt x="22293" y="17744"/>
                    <a:pt x="22316" y="17721"/>
                  </a:cubicBezTo>
                  <a:close/>
                  <a:moveTo>
                    <a:pt x="25168" y="5115"/>
                  </a:moveTo>
                  <a:cubicBezTo>
                    <a:pt x="25190" y="5138"/>
                    <a:pt x="25168" y="5160"/>
                    <a:pt x="25145" y="5160"/>
                  </a:cubicBezTo>
                  <a:cubicBezTo>
                    <a:pt x="25122" y="5205"/>
                    <a:pt x="25100" y="5251"/>
                    <a:pt x="25077" y="5296"/>
                  </a:cubicBezTo>
                  <a:cubicBezTo>
                    <a:pt x="24964" y="5477"/>
                    <a:pt x="24806" y="5658"/>
                    <a:pt x="24715" y="5862"/>
                  </a:cubicBezTo>
                  <a:cubicBezTo>
                    <a:pt x="24489" y="6337"/>
                    <a:pt x="24285" y="6835"/>
                    <a:pt x="24081" y="7310"/>
                  </a:cubicBezTo>
                  <a:cubicBezTo>
                    <a:pt x="23900" y="7695"/>
                    <a:pt x="23787" y="8125"/>
                    <a:pt x="23810" y="8578"/>
                  </a:cubicBezTo>
                  <a:cubicBezTo>
                    <a:pt x="24059" y="7401"/>
                    <a:pt x="24579" y="6314"/>
                    <a:pt x="25258" y="5296"/>
                  </a:cubicBezTo>
                  <a:lnTo>
                    <a:pt x="25258" y="5296"/>
                  </a:lnTo>
                  <a:cubicBezTo>
                    <a:pt x="25236" y="5409"/>
                    <a:pt x="25213" y="5545"/>
                    <a:pt x="25190" y="5658"/>
                  </a:cubicBezTo>
                  <a:cubicBezTo>
                    <a:pt x="25100" y="6111"/>
                    <a:pt x="25009" y="6563"/>
                    <a:pt x="24941" y="7016"/>
                  </a:cubicBezTo>
                  <a:cubicBezTo>
                    <a:pt x="24873" y="7559"/>
                    <a:pt x="24851" y="8102"/>
                    <a:pt x="24806" y="8623"/>
                  </a:cubicBezTo>
                  <a:cubicBezTo>
                    <a:pt x="24760" y="9573"/>
                    <a:pt x="24602" y="10524"/>
                    <a:pt x="24489" y="11452"/>
                  </a:cubicBezTo>
                  <a:cubicBezTo>
                    <a:pt x="24398" y="12221"/>
                    <a:pt x="24330" y="12968"/>
                    <a:pt x="24195" y="13715"/>
                  </a:cubicBezTo>
                  <a:cubicBezTo>
                    <a:pt x="24104" y="14145"/>
                    <a:pt x="23991" y="14552"/>
                    <a:pt x="23832" y="14960"/>
                  </a:cubicBezTo>
                  <a:cubicBezTo>
                    <a:pt x="23516" y="15775"/>
                    <a:pt x="23040" y="16521"/>
                    <a:pt x="22497" y="17246"/>
                  </a:cubicBezTo>
                  <a:cubicBezTo>
                    <a:pt x="22361" y="17449"/>
                    <a:pt x="22203" y="17653"/>
                    <a:pt x="22067" y="17857"/>
                  </a:cubicBezTo>
                  <a:cubicBezTo>
                    <a:pt x="22135" y="17472"/>
                    <a:pt x="22271" y="17110"/>
                    <a:pt x="22361" y="16725"/>
                  </a:cubicBezTo>
                  <a:cubicBezTo>
                    <a:pt x="22588" y="15978"/>
                    <a:pt x="22859" y="15231"/>
                    <a:pt x="23040" y="14462"/>
                  </a:cubicBezTo>
                  <a:cubicBezTo>
                    <a:pt x="23153" y="13941"/>
                    <a:pt x="23267" y="13421"/>
                    <a:pt x="23357" y="12900"/>
                  </a:cubicBezTo>
                  <a:cubicBezTo>
                    <a:pt x="23425" y="12516"/>
                    <a:pt x="23448" y="12108"/>
                    <a:pt x="23538" y="11723"/>
                  </a:cubicBezTo>
                  <a:cubicBezTo>
                    <a:pt x="23561" y="11520"/>
                    <a:pt x="23583" y="11339"/>
                    <a:pt x="23606" y="11135"/>
                  </a:cubicBezTo>
                  <a:cubicBezTo>
                    <a:pt x="23674" y="10841"/>
                    <a:pt x="23719" y="10547"/>
                    <a:pt x="23742" y="10252"/>
                  </a:cubicBezTo>
                  <a:cubicBezTo>
                    <a:pt x="23742" y="10207"/>
                    <a:pt x="23742" y="10162"/>
                    <a:pt x="23674" y="10162"/>
                  </a:cubicBezTo>
                  <a:cubicBezTo>
                    <a:pt x="23666" y="10158"/>
                    <a:pt x="23659" y="10156"/>
                    <a:pt x="23653" y="10156"/>
                  </a:cubicBezTo>
                  <a:cubicBezTo>
                    <a:pt x="23628" y="10156"/>
                    <a:pt x="23625" y="10193"/>
                    <a:pt x="23606" y="10230"/>
                  </a:cubicBezTo>
                  <a:cubicBezTo>
                    <a:pt x="23538" y="10750"/>
                    <a:pt x="23470" y="11271"/>
                    <a:pt x="23380" y="11791"/>
                  </a:cubicBezTo>
                  <a:cubicBezTo>
                    <a:pt x="23335" y="12176"/>
                    <a:pt x="23289" y="12561"/>
                    <a:pt x="23221" y="12923"/>
                  </a:cubicBezTo>
                  <a:cubicBezTo>
                    <a:pt x="23131" y="13443"/>
                    <a:pt x="23040" y="13964"/>
                    <a:pt x="22905" y="14462"/>
                  </a:cubicBezTo>
                  <a:cubicBezTo>
                    <a:pt x="22791" y="14892"/>
                    <a:pt x="22656" y="15299"/>
                    <a:pt x="22542" y="15729"/>
                  </a:cubicBezTo>
                  <a:cubicBezTo>
                    <a:pt x="22384" y="16205"/>
                    <a:pt x="22248" y="16680"/>
                    <a:pt x="22112" y="17178"/>
                  </a:cubicBezTo>
                  <a:cubicBezTo>
                    <a:pt x="21999" y="17495"/>
                    <a:pt x="21909" y="17811"/>
                    <a:pt x="21773" y="18106"/>
                  </a:cubicBezTo>
                  <a:cubicBezTo>
                    <a:pt x="21773" y="18060"/>
                    <a:pt x="21750" y="18015"/>
                    <a:pt x="21773" y="17993"/>
                  </a:cubicBezTo>
                  <a:cubicBezTo>
                    <a:pt x="21977" y="17449"/>
                    <a:pt x="21999" y="16884"/>
                    <a:pt x="21931" y="16340"/>
                  </a:cubicBezTo>
                  <a:cubicBezTo>
                    <a:pt x="21863" y="15729"/>
                    <a:pt x="21750" y="15141"/>
                    <a:pt x="21660" y="14530"/>
                  </a:cubicBezTo>
                  <a:cubicBezTo>
                    <a:pt x="21524" y="13806"/>
                    <a:pt x="21479" y="13081"/>
                    <a:pt x="21479" y="12357"/>
                  </a:cubicBezTo>
                  <a:cubicBezTo>
                    <a:pt x="21479" y="11859"/>
                    <a:pt x="21524" y="11361"/>
                    <a:pt x="21637" y="10863"/>
                  </a:cubicBezTo>
                  <a:cubicBezTo>
                    <a:pt x="21728" y="10433"/>
                    <a:pt x="21841" y="10026"/>
                    <a:pt x="21977" y="9619"/>
                  </a:cubicBezTo>
                  <a:cubicBezTo>
                    <a:pt x="22474" y="8351"/>
                    <a:pt x="23199" y="7174"/>
                    <a:pt x="24149" y="6111"/>
                  </a:cubicBezTo>
                  <a:cubicBezTo>
                    <a:pt x="24443" y="5771"/>
                    <a:pt x="24760" y="5432"/>
                    <a:pt x="25122" y="5138"/>
                  </a:cubicBezTo>
                  <a:cubicBezTo>
                    <a:pt x="25145" y="5138"/>
                    <a:pt x="25145" y="5115"/>
                    <a:pt x="25168" y="5115"/>
                  </a:cubicBezTo>
                  <a:close/>
                  <a:moveTo>
                    <a:pt x="39788" y="14100"/>
                  </a:moveTo>
                  <a:lnTo>
                    <a:pt x="39788" y="14100"/>
                  </a:lnTo>
                  <a:cubicBezTo>
                    <a:pt x="39743" y="14145"/>
                    <a:pt x="39720" y="14145"/>
                    <a:pt x="39697" y="14168"/>
                  </a:cubicBezTo>
                  <a:cubicBezTo>
                    <a:pt x="39267" y="14371"/>
                    <a:pt x="38815" y="14575"/>
                    <a:pt x="38362" y="14756"/>
                  </a:cubicBezTo>
                  <a:cubicBezTo>
                    <a:pt x="37593" y="15073"/>
                    <a:pt x="36801" y="15322"/>
                    <a:pt x="35986" y="15548"/>
                  </a:cubicBezTo>
                  <a:cubicBezTo>
                    <a:pt x="35941" y="15571"/>
                    <a:pt x="35873" y="15571"/>
                    <a:pt x="35895" y="15616"/>
                  </a:cubicBezTo>
                  <a:cubicBezTo>
                    <a:pt x="35907" y="15650"/>
                    <a:pt x="35929" y="15661"/>
                    <a:pt x="35955" y="15661"/>
                  </a:cubicBezTo>
                  <a:cubicBezTo>
                    <a:pt x="35980" y="15661"/>
                    <a:pt x="36008" y="15650"/>
                    <a:pt x="36031" y="15639"/>
                  </a:cubicBezTo>
                  <a:lnTo>
                    <a:pt x="36076" y="15639"/>
                  </a:lnTo>
                  <a:cubicBezTo>
                    <a:pt x="37163" y="15322"/>
                    <a:pt x="38204" y="14960"/>
                    <a:pt x="39222" y="14507"/>
                  </a:cubicBezTo>
                  <a:cubicBezTo>
                    <a:pt x="39358" y="14439"/>
                    <a:pt x="39516" y="14371"/>
                    <a:pt x="39697" y="14303"/>
                  </a:cubicBezTo>
                  <a:lnTo>
                    <a:pt x="39697" y="14303"/>
                  </a:lnTo>
                  <a:cubicBezTo>
                    <a:pt x="39697" y="14371"/>
                    <a:pt x="39652" y="14394"/>
                    <a:pt x="39630" y="14439"/>
                  </a:cubicBezTo>
                  <a:cubicBezTo>
                    <a:pt x="38996" y="15050"/>
                    <a:pt x="38340" y="15661"/>
                    <a:pt x="37683" y="16250"/>
                  </a:cubicBezTo>
                  <a:cubicBezTo>
                    <a:pt x="37049" y="16770"/>
                    <a:pt x="36438" y="17336"/>
                    <a:pt x="35714" y="17789"/>
                  </a:cubicBezTo>
                  <a:cubicBezTo>
                    <a:pt x="35058" y="18196"/>
                    <a:pt x="34334" y="18513"/>
                    <a:pt x="33542" y="18739"/>
                  </a:cubicBezTo>
                  <a:cubicBezTo>
                    <a:pt x="32706" y="18963"/>
                    <a:pt x="31850" y="19039"/>
                    <a:pt x="30982" y="19039"/>
                  </a:cubicBezTo>
                  <a:cubicBezTo>
                    <a:pt x="30533" y="19039"/>
                    <a:pt x="30081" y="19019"/>
                    <a:pt x="29626" y="18988"/>
                  </a:cubicBezTo>
                  <a:cubicBezTo>
                    <a:pt x="28472" y="18920"/>
                    <a:pt x="27318" y="18807"/>
                    <a:pt x="26164" y="18626"/>
                  </a:cubicBezTo>
                  <a:cubicBezTo>
                    <a:pt x="25869" y="18558"/>
                    <a:pt x="25598" y="18558"/>
                    <a:pt x="25303" y="18513"/>
                  </a:cubicBezTo>
                  <a:cubicBezTo>
                    <a:pt x="24953" y="18469"/>
                    <a:pt x="24602" y="18444"/>
                    <a:pt x="24245" y="18444"/>
                  </a:cubicBezTo>
                  <a:cubicBezTo>
                    <a:pt x="24049" y="18444"/>
                    <a:pt x="23852" y="18452"/>
                    <a:pt x="23651" y="18468"/>
                  </a:cubicBezTo>
                  <a:lnTo>
                    <a:pt x="23357" y="18468"/>
                  </a:lnTo>
                  <a:cubicBezTo>
                    <a:pt x="23293" y="18484"/>
                    <a:pt x="23229" y="18500"/>
                    <a:pt x="23157" y="18500"/>
                  </a:cubicBezTo>
                  <a:cubicBezTo>
                    <a:pt x="23127" y="18500"/>
                    <a:pt x="23096" y="18497"/>
                    <a:pt x="23063" y="18490"/>
                  </a:cubicBezTo>
                  <a:cubicBezTo>
                    <a:pt x="23108" y="18468"/>
                    <a:pt x="23131" y="18468"/>
                    <a:pt x="23131" y="18445"/>
                  </a:cubicBezTo>
                  <a:cubicBezTo>
                    <a:pt x="24149" y="18015"/>
                    <a:pt x="25190" y="17698"/>
                    <a:pt x="26299" y="17517"/>
                  </a:cubicBezTo>
                  <a:cubicBezTo>
                    <a:pt x="27725" y="17291"/>
                    <a:pt x="29174" y="17065"/>
                    <a:pt x="30599" y="16838"/>
                  </a:cubicBezTo>
                  <a:cubicBezTo>
                    <a:pt x="31957" y="16612"/>
                    <a:pt x="33293" y="16340"/>
                    <a:pt x="34605" y="16024"/>
                  </a:cubicBezTo>
                  <a:cubicBezTo>
                    <a:pt x="34651" y="16001"/>
                    <a:pt x="34696" y="16001"/>
                    <a:pt x="34764" y="15978"/>
                  </a:cubicBezTo>
                  <a:cubicBezTo>
                    <a:pt x="34809" y="15956"/>
                    <a:pt x="34854" y="15933"/>
                    <a:pt x="34832" y="15888"/>
                  </a:cubicBezTo>
                  <a:cubicBezTo>
                    <a:pt x="34820" y="15854"/>
                    <a:pt x="34798" y="15842"/>
                    <a:pt x="34772" y="15842"/>
                  </a:cubicBezTo>
                  <a:cubicBezTo>
                    <a:pt x="34747" y="15842"/>
                    <a:pt x="34718" y="15854"/>
                    <a:pt x="34696" y="15865"/>
                  </a:cubicBezTo>
                  <a:cubicBezTo>
                    <a:pt x="34651" y="15888"/>
                    <a:pt x="34583" y="15910"/>
                    <a:pt x="34537" y="15910"/>
                  </a:cubicBezTo>
                  <a:cubicBezTo>
                    <a:pt x="33157" y="16227"/>
                    <a:pt x="31776" y="16521"/>
                    <a:pt x="30373" y="16748"/>
                  </a:cubicBezTo>
                  <a:cubicBezTo>
                    <a:pt x="29400" y="16884"/>
                    <a:pt x="28449" y="17042"/>
                    <a:pt x="27476" y="17200"/>
                  </a:cubicBezTo>
                  <a:cubicBezTo>
                    <a:pt x="26571" y="17359"/>
                    <a:pt x="25666" y="17495"/>
                    <a:pt x="24783" y="17744"/>
                  </a:cubicBezTo>
                  <a:cubicBezTo>
                    <a:pt x="24330" y="17879"/>
                    <a:pt x="23923" y="18038"/>
                    <a:pt x="23493" y="18174"/>
                  </a:cubicBezTo>
                  <a:cubicBezTo>
                    <a:pt x="23462" y="18189"/>
                    <a:pt x="23441" y="18216"/>
                    <a:pt x="23409" y="18216"/>
                  </a:cubicBezTo>
                  <a:cubicBezTo>
                    <a:pt x="23395" y="18216"/>
                    <a:pt x="23378" y="18210"/>
                    <a:pt x="23357" y="18196"/>
                  </a:cubicBezTo>
                  <a:cubicBezTo>
                    <a:pt x="23402" y="18174"/>
                    <a:pt x="23425" y="18174"/>
                    <a:pt x="23470" y="18151"/>
                  </a:cubicBezTo>
                  <a:cubicBezTo>
                    <a:pt x="23810" y="17993"/>
                    <a:pt x="24149" y="17834"/>
                    <a:pt x="24466" y="17676"/>
                  </a:cubicBezTo>
                  <a:cubicBezTo>
                    <a:pt x="26367" y="16748"/>
                    <a:pt x="28404" y="16114"/>
                    <a:pt x="30486" y="15526"/>
                  </a:cubicBezTo>
                  <a:cubicBezTo>
                    <a:pt x="32116" y="15073"/>
                    <a:pt x="33813" y="14869"/>
                    <a:pt x="35511" y="14643"/>
                  </a:cubicBezTo>
                  <a:cubicBezTo>
                    <a:pt x="36597" y="14485"/>
                    <a:pt x="37706" y="14394"/>
                    <a:pt x="38815" y="14236"/>
                  </a:cubicBezTo>
                  <a:cubicBezTo>
                    <a:pt x="39109" y="14190"/>
                    <a:pt x="39426" y="14145"/>
                    <a:pt x="39788" y="14100"/>
                  </a:cubicBezTo>
                  <a:close/>
                  <a:moveTo>
                    <a:pt x="25032" y="22745"/>
                  </a:moveTo>
                  <a:cubicBezTo>
                    <a:pt x="25711" y="22745"/>
                    <a:pt x="26390" y="22813"/>
                    <a:pt x="27069" y="22972"/>
                  </a:cubicBezTo>
                  <a:cubicBezTo>
                    <a:pt x="27702" y="23085"/>
                    <a:pt x="28291" y="23288"/>
                    <a:pt x="28879" y="23515"/>
                  </a:cubicBezTo>
                  <a:cubicBezTo>
                    <a:pt x="29536" y="23786"/>
                    <a:pt x="30169" y="24171"/>
                    <a:pt x="30803" y="24511"/>
                  </a:cubicBezTo>
                  <a:cubicBezTo>
                    <a:pt x="31075" y="24646"/>
                    <a:pt x="31369" y="24782"/>
                    <a:pt x="31640" y="24986"/>
                  </a:cubicBezTo>
                  <a:cubicBezTo>
                    <a:pt x="31324" y="24941"/>
                    <a:pt x="31007" y="24941"/>
                    <a:pt x="30690" y="24895"/>
                  </a:cubicBezTo>
                  <a:cubicBezTo>
                    <a:pt x="30056" y="24805"/>
                    <a:pt x="29445" y="24714"/>
                    <a:pt x="28811" y="24646"/>
                  </a:cubicBezTo>
                  <a:cubicBezTo>
                    <a:pt x="27838" y="24556"/>
                    <a:pt x="26865" y="24533"/>
                    <a:pt x="25915" y="24465"/>
                  </a:cubicBezTo>
                  <a:cubicBezTo>
                    <a:pt x="24330" y="24329"/>
                    <a:pt x="22769" y="24216"/>
                    <a:pt x="21207" y="24058"/>
                  </a:cubicBezTo>
                  <a:cubicBezTo>
                    <a:pt x="20347" y="23967"/>
                    <a:pt x="19487" y="23877"/>
                    <a:pt x="18604" y="23764"/>
                  </a:cubicBezTo>
                  <a:cubicBezTo>
                    <a:pt x="18763" y="23718"/>
                    <a:pt x="18876" y="23696"/>
                    <a:pt x="18989" y="23673"/>
                  </a:cubicBezTo>
                  <a:cubicBezTo>
                    <a:pt x="19102" y="23651"/>
                    <a:pt x="19238" y="23605"/>
                    <a:pt x="19351" y="23583"/>
                  </a:cubicBezTo>
                  <a:cubicBezTo>
                    <a:pt x="21162" y="22972"/>
                    <a:pt x="23086" y="22768"/>
                    <a:pt x="25032" y="22745"/>
                  </a:cubicBezTo>
                  <a:close/>
                  <a:moveTo>
                    <a:pt x="15889" y="13262"/>
                  </a:moveTo>
                  <a:cubicBezTo>
                    <a:pt x="15889" y="13308"/>
                    <a:pt x="15911" y="13330"/>
                    <a:pt x="15911" y="13353"/>
                  </a:cubicBezTo>
                  <a:cubicBezTo>
                    <a:pt x="15979" y="13715"/>
                    <a:pt x="15956" y="14100"/>
                    <a:pt x="15956" y="14462"/>
                  </a:cubicBezTo>
                  <a:cubicBezTo>
                    <a:pt x="15956" y="14801"/>
                    <a:pt x="15911" y="15141"/>
                    <a:pt x="15911" y="15458"/>
                  </a:cubicBezTo>
                  <a:cubicBezTo>
                    <a:pt x="15889" y="16137"/>
                    <a:pt x="15843" y="16816"/>
                    <a:pt x="15730" y="17472"/>
                  </a:cubicBezTo>
                  <a:cubicBezTo>
                    <a:pt x="15662" y="18060"/>
                    <a:pt x="15549" y="18649"/>
                    <a:pt x="15413" y="19237"/>
                  </a:cubicBezTo>
                  <a:cubicBezTo>
                    <a:pt x="15345" y="19599"/>
                    <a:pt x="15255" y="19984"/>
                    <a:pt x="15142" y="20369"/>
                  </a:cubicBezTo>
                  <a:cubicBezTo>
                    <a:pt x="14983" y="20957"/>
                    <a:pt x="14802" y="21568"/>
                    <a:pt x="14576" y="22157"/>
                  </a:cubicBezTo>
                  <a:cubicBezTo>
                    <a:pt x="14169" y="23288"/>
                    <a:pt x="13625" y="24352"/>
                    <a:pt x="13037" y="25416"/>
                  </a:cubicBezTo>
                  <a:cubicBezTo>
                    <a:pt x="13019" y="25416"/>
                    <a:pt x="13030" y="25474"/>
                    <a:pt x="12988" y="25474"/>
                  </a:cubicBezTo>
                  <a:cubicBezTo>
                    <a:pt x="12978" y="25474"/>
                    <a:pt x="12965" y="25470"/>
                    <a:pt x="12946" y="25461"/>
                  </a:cubicBezTo>
                  <a:lnTo>
                    <a:pt x="12946" y="25461"/>
                  </a:lnTo>
                  <a:cubicBezTo>
                    <a:pt x="12992" y="25506"/>
                    <a:pt x="12946" y="25529"/>
                    <a:pt x="12946" y="25574"/>
                  </a:cubicBezTo>
                  <a:cubicBezTo>
                    <a:pt x="12924" y="25506"/>
                    <a:pt x="12924" y="25484"/>
                    <a:pt x="12946" y="25461"/>
                  </a:cubicBezTo>
                  <a:cubicBezTo>
                    <a:pt x="13218" y="24805"/>
                    <a:pt x="13331" y="24126"/>
                    <a:pt x="13354" y="23447"/>
                  </a:cubicBezTo>
                  <a:cubicBezTo>
                    <a:pt x="13376" y="23039"/>
                    <a:pt x="13399" y="22655"/>
                    <a:pt x="13422" y="22270"/>
                  </a:cubicBezTo>
                  <a:cubicBezTo>
                    <a:pt x="13444" y="21455"/>
                    <a:pt x="13512" y="20640"/>
                    <a:pt x="13693" y="19826"/>
                  </a:cubicBezTo>
                  <a:cubicBezTo>
                    <a:pt x="13806" y="19418"/>
                    <a:pt x="13920" y="19011"/>
                    <a:pt x="14055" y="18626"/>
                  </a:cubicBezTo>
                  <a:cubicBezTo>
                    <a:pt x="14418" y="17608"/>
                    <a:pt x="14870" y="16612"/>
                    <a:pt x="15164" y="15594"/>
                  </a:cubicBezTo>
                  <a:cubicBezTo>
                    <a:pt x="15345" y="15005"/>
                    <a:pt x="15504" y="14439"/>
                    <a:pt x="15685" y="13851"/>
                  </a:cubicBezTo>
                  <a:cubicBezTo>
                    <a:pt x="15730" y="13670"/>
                    <a:pt x="15775" y="13466"/>
                    <a:pt x="15889" y="13262"/>
                  </a:cubicBezTo>
                  <a:close/>
                  <a:moveTo>
                    <a:pt x="18423" y="23832"/>
                  </a:moveTo>
                  <a:lnTo>
                    <a:pt x="18423" y="23832"/>
                  </a:lnTo>
                  <a:cubicBezTo>
                    <a:pt x="18763" y="23877"/>
                    <a:pt x="19102" y="23922"/>
                    <a:pt x="19419" y="23967"/>
                  </a:cubicBezTo>
                  <a:cubicBezTo>
                    <a:pt x="20211" y="24058"/>
                    <a:pt x="21003" y="24148"/>
                    <a:pt x="21796" y="24216"/>
                  </a:cubicBezTo>
                  <a:cubicBezTo>
                    <a:pt x="22678" y="24307"/>
                    <a:pt x="23561" y="24375"/>
                    <a:pt x="24443" y="24465"/>
                  </a:cubicBezTo>
                  <a:cubicBezTo>
                    <a:pt x="25620" y="24556"/>
                    <a:pt x="26820" y="24624"/>
                    <a:pt x="27997" y="24692"/>
                  </a:cubicBezTo>
                  <a:cubicBezTo>
                    <a:pt x="28653" y="24737"/>
                    <a:pt x="29287" y="24827"/>
                    <a:pt x="29920" y="24918"/>
                  </a:cubicBezTo>
                  <a:cubicBezTo>
                    <a:pt x="30509" y="25008"/>
                    <a:pt x="31097" y="25054"/>
                    <a:pt x="31686" y="25122"/>
                  </a:cubicBezTo>
                  <a:cubicBezTo>
                    <a:pt x="31686" y="25122"/>
                    <a:pt x="31686" y="25144"/>
                    <a:pt x="31686" y="25144"/>
                  </a:cubicBezTo>
                  <a:cubicBezTo>
                    <a:pt x="31210" y="25212"/>
                    <a:pt x="30758" y="25303"/>
                    <a:pt x="30283" y="25371"/>
                  </a:cubicBezTo>
                  <a:cubicBezTo>
                    <a:pt x="28721" y="25597"/>
                    <a:pt x="27159" y="25868"/>
                    <a:pt x="25575" y="26027"/>
                  </a:cubicBezTo>
                  <a:cubicBezTo>
                    <a:pt x="25160" y="26056"/>
                    <a:pt x="24745" y="26084"/>
                    <a:pt x="24324" y="26084"/>
                  </a:cubicBezTo>
                  <a:cubicBezTo>
                    <a:pt x="24080" y="26084"/>
                    <a:pt x="23833" y="26074"/>
                    <a:pt x="23583" y="26050"/>
                  </a:cubicBezTo>
                  <a:cubicBezTo>
                    <a:pt x="23244" y="26027"/>
                    <a:pt x="22905" y="26004"/>
                    <a:pt x="22565" y="25959"/>
                  </a:cubicBezTo>
                  <a:cubicBezTo>
                    <a:pt x="22022" y="25868"/>
                    <a:pt x="21501" y="25755"/>
                    <a:pt x="21003" y="25574"/>
                  </a:cubicBezTo>
                  <a:cubicBezTo>
                    <a:pt x="20324" y="25325"/>
                    <a:pt x="19781" y="24963"/>
                    <a:pt x="19238" y="24578"/>
                  </a:cubicBezTo>
                  <a:cubicBezTo>
                    <a:pt x="18921" y="24375"/>
                    <a:pt x="18604" y="24148"/>
                    <a:pt x="18423" y="23832"/>
                  </a:cubicBezTo>
                  <a:close/>
                  <a:moveTo>
                    <a:pt x="16115" y="14009"/>
                  </a:moveTo>
                  <a:cubicBezTo>
                    <a:pt x="16251" y="14462"/>
                    <a:pt x="16500" y="14892"/>
                    <a:pt x="16681" y="15345"/>
                  </a:cubicBezTo>
                  <a:cubicBezTo>
                    <a:pt x="16839" y="15707"/>
                    <a:pt x="16952" y="16069"/>
                    <a:pt x="17043" y="16454"/>
                  </a:cubicBezTo>
                  <a:cubicBezTo>
                    <a:pt x="17179" y="17019"/>
                    <a:pt x="17224" y="17563"/>
                    <a:pt x="17224" y="18128"/>
                  </a:cubicBezTo>
                  <a:cubicBezTo>
                    <a:pt x="17201" y="18830"/>
                    <a:pt x="17133" y="19531"/>
                    <a:pt x="16952" y="20210"/>
                  </a:cubicBezTo>
                  <a:cubicBezTo>
                    <a:pt x="16794" y="20889"/>
                    <a:pt x="16500" y="21523"/>
                    <a:pt x="16160" y="22157"/>
                  </a:cubicBezTo>
                  <a:cubicBezTo>
                    <a:pt x="15278" y="23696"/>
                    <a:pt x="14169" y="25076"/>
                    <a:pt x="12765" y="26298"/>
                  </a:cubicBezTo>
                  <a:cubicBezTo>
                    <a:pt x="12725" y="26339"/>
                    <a:pt x="12685" y="26415"/>
                    <a:pt x="12596" y="26415"/>
                  </a:cubicBezTo>
                  <a:cubicBezTo>
                    <a:pt x="12585" y="26415"/>
                    <a:pt x="12574" y="26414"/>
                    <a:pt x="12562" y="26412"/>
                  </a:cubicBezTo>
                  <a:cubicBezTo>
                    <a:pt x="12562" y="26389"/>
                    <a:pt x="12562" y="26389"/>
                    <a:pt x="12584" y="26389"/>
                  </a:cubicBezTo>
                  <a:cubicBezTo>
                    <a:pt x="12584" y="26366"/>
                    <a:pt x="12584" y="26344"/>
                    <a:pt x="12607" y="26344"/>
                  </a:cubicBezTo>
                  <a:cubicBezTo>
                    <a:pt x="13354" y="25235"/>
                    <a:pt x="13942" y="24058"/>
                    <a:pt x="14463" y="22836"/>
                  </a:cubicBezTo>
                  <a:cubicBezTo>
                    <a:pt x="14712" y="22202"/>
                    <a:pt x="14938" y="21568"/>
                    <a:pt x="15142" y="20912"/>
                  </a:cubicBezTo>
                  <a:cubicBezTo>
                    <a:pt x="15255" y="20550"/>
                    <a:pt x="15345" y="20188"/>
                    <a:pt x="15436" y="19826"/>
                  </a:cubicBezTo>
                  <a:cubicBezTo>
                    <a:pt x="15526" y="19464"/>
                    <a:pt x="15594" y="19101"/>
                    <a:pt x="15662" y="18739"/>
                  </a:cubicBezTo>
                  <a:cubicBezTo>
                    <a:pt x="15753" y="18287"/>
                    <a:pt x="15843" y="17834"/>
                    <a:pt x="15911" y="17381"/>
                  </a:cubicBezTo>
                  <a:cubicBezTo>
                    <a:pt x="15979" y="16748"/>
                    <a:pt x="16024" y="16114"/>
                    <a:pt x="16070" y="15458"/>
                  </a:cubicBezTo>
                  <a:cubicBezTo>
                    <a:pt x="16070" y="15186"/>
                    <a:pt x="16092" y="14892"/>
                    <a:pt x="16092" y="14598"/>
                  </a:cubicBezTo>
                  <a:cubicBezTo>
                    <a:pt x="16070" y="14394"/>
                    <a:pt x="16138" y="14190"/>
                    <a:pt x="16115" y="14009"/>
                  </a:cubicBezTo>
                  <a:close/>
                  <a:moveTo>
                    <a:pt x="12539" y="26434"/>
                  </a:moveTo>
                  <a:cubicBezTo>
                    <a:pt x="12539" y="26434"/>
                    <a:pt x="12562" y="26457"/>
                    <a:pt x="12562" y="26457"/>
                  </a:cubicBezTo>
                  <a:lnTo>
                    <a:pt x="12539" y="26480"/>
                  </a:lnTo>
                  <a:lnTo>
                    <a:pt x="12516" y="26480"/>
                  </a:lnTo>
                  <a:cubicBezTo>
                    <a:pt x="12516" y="26457"/>
                    <a:pt x="12539" y="26457"/>
                    <a:pt x="12539" y="26434"/>
                  </a:cubicBezTo>
                  <a:close/>
                  <a:moveTo>
                    <a:pt x="12358" y="26787"/>
                  </a:moveTo>
                  <a:cubicBezTo>
                    <a:pt x="12370" y="26787"/>
                    <a:pt x="12385" y="26790"/>
                    <a:pt x="12403" y="26796"/>
                  </a:cubicBezTo>
                  <a:cubicBezTo>
                    <a:pt x="12381" y="26819"/>
                    <a:pt x="12358" y="26842"/>
                    <a:pt x="12290" y="26842"/>
                  </a:cubicBezTo>
                  <a:cubicBezTo>
                    <a:pt x="12307" y="26809"/>
                    <a:pt x="12323" y="26787"/>
                    <a:pt x="12358" y="26787"/>
                  </a:cubicBezTo>
                  <a:close/>
                  <a:moveTo>
                    <a:pt x="14893" y="26887"/>
                  </a:moveTo>
                  <a:lnTo>
                    <a:pt x="14893" y="26887"/>
                  </a:lnTo>
                  <a:cubicBezTo>
                    <a:pt x="15410" y="26924"/>
                    <a:pt x="15913" y="26961"/>
                    <a:pt x="16424" y="26961"/>
                  </a:cubicBezTo>
                  <a:cubicBezTo>
                    <a:pt x="16539" y="26961"/>
                    <a:pt x="16655" y="26959"/>
                    <a:pt x="16771" y="26955"/>
                  </a:cubicBezTo>
                  <a:cubicBezTo>
                    <a:pt x="17405" y="26955"/>
                    <a:pt x="18016" y="26955"/>
                    <a:pt x="18627" y="26977"/>
                  </a:cubicBezTo>
                  <a:cubicBezTo>
                    <a:pt x="19691" y="27045"/>
                    <a:pt x="20732" y="27136"/>
                    <a:pt x="21773" y="27340"/>
                  </a:cubicBezTo>
                  <a:cubicBezTo>
                    <a:pt x="22339" y="27430"/>
                    <a:pt x="22882" y="27566"/>
                    <a:pt x="23448" y="27702"/>
                  </a:cubicBezTo>
                  <a:cubicBezTo>
                    <a:pt x="24127" y="27860"/>
                    <a:pt x="24806" y="28019"/>
                    <a:pt x="25462" y="28222"/>
                  </a:cubicBezTo>
                  <a:cubicBezTo>
                    <a:pt x="26661" y="28607"/>
                    <a:pt x="27838" y="29060"/>
                    <a:pt x="29038" y="29444"/>
                  </a:cubicBezTo>
                  <a:cubicBezTo>
                    <a:pt x="29309" y="29535"/>
                    <a:pt x="29558" y="29648"/>
                    <a:pt x="29807" y="29739"/>
                  </a:cubicBezTo>
                  <a:cubicBezTo>
                    <a:pt x="29764" y="29743"/>
                    <a:pt x="29722" y="29745"/>
                    <a:pt x="29680" y="29745"/>
                  </a:cubicBezTo>
                  <a:cubicBezTo>
                    <a:pt x="29503" y="29745"/>
                    <a:pt x="29338" y="29712"/>
                    <a:pt x="29174" y="29693"/>
                  </a:cubicBezTo>
                  <a:cubicBezTo>
                    <a:pt x="28834" y="29648"/>
                    <a:pt x="28495" y="29603"/>
                    <a:pt x="28178" y="29535"/>
                  </a:cubicBezTo>
                  <a:cubicBezTo>
                    <a:pt x="27612" y="29467"/>
                    <a:pt x="27069" y="29376"/>
                    <a:pt x="26503" y="29286"/>
                  </a:cubicBezTo>
                  <a:cubicBezTo>
                    <a:pt x="26209" y="29241"/>
                    <a:pt x="25892" y="29218"/>
                    <a:pt x="25620" y="29105"/>
                  </a:cubicBezTo>
                  <a:cubicBezTo>
                    <a:pt x="25598" y="29094"/>
                    <a:pt x="25581" y="29088"/>
                    <a:pt x="25567" y="29088"/>
                  </a:cubicBezTo>
                  <a:cubicBezTo>
                    <a:pt x="25552" y="29088"/>
                    <a:pt x="25541" y="29094"/>
                    <a:pt x="25530" y="29105"/>
                  </a:cubicBezTo>
                  <a:cubicBezTo>
                    <a:pt x="25507" y="29127"/>
                    <a:pt x="25530" y="29173"/>
                    <a:pt x="25552" y="29195"/>
                  </a:cubicBezTo>
                  <a:cubicBezTo>
                    <a:pt x="25598" y="29218"/>
                    <a:pt x="25643" y="29241"/>
                    <a:pt x="25711" y="29263"/>
                  </a:cubicBezTo>
                  <a:cubicBezTo>
                    <a:pt x="25892" y="29286"/>
                    <a:pt x="26073" y="29331"/>
                    <a:pt x="26254" y="29354"/>
                  </a:cubicBezTo>
                  <a:cubicBezTo>
                    <a:pt x="27001" y="29490"/>
                    <a:pt x="27748" y="29580"/>
                    <a:pt x="28495" y="29693"/>
                  </a:cubicBezTo>
                  <a:cubicBezTo>
                    <a:pt x="28766" y="29739"/>
                    <a:pt x="29038" y="29784"/>
                    <a:pt x="29332" y="29829"/>
                  </a:cubicBezTo>
                  <a:cubicBezTo>
                    <a:pt x="28676" y="29874"/>
                    <a:pt x="28042" y="29897"/>
                    <a:pt x="27431" y="29942"/>
                  </a:cubicBezTo>
                  <a:cubicBezTo>
                    <a:pt x="26571" y="29987"/>
                    <a:pt x="25711" y="30101"/>
                    <a:pt x="24873" y="30191"/>
                  </a:cubicBezTo>
                  <a:cubicBezTo>
                    <a:pt x="24165" y="30272"/>
                    <a:pt x="23475" y="30353"/>
                    <a:pt x="22770" y="30353"/>
                  </a:cubicBezTo>
                  <a:cubicBezTo>
                    <a:pt x="22687" y="30353"/>
                    <a:pt x="22603" y="30352"/>
                    <a:pt x="22520" y="30350"/>
                  </a:cubicBezTo>
                  <a:cubicBezTo>
                    <a:pt x="21750" y="30304"/>
                    <a:pt x="20981" y="30214"/>
                    <a:pt x="20234" y="30055"/>
                  </a:cubicBezTo>
                  <a:cubicBezTo>
                    <a:pt x="19351" y="29852"/>
                    <a:pt x="18514" y="29557"/>
                    <a:pt x="17722" y="29150"/>
                  </a:cubicBezTo>
                  <a:cubicBezTo>
                    <a:pt x="17201" y="28879"/>
                    <a:pt x="16681" y="28584"/>
                    <a:pt x="16251" y="28200"/>
                  </a:cubicBezTo>
                  <a:cubicBezTo>
                    <a:pt x="15798" y="27792"/>
                    <a:pt x="15368" y="27340"/>
                    <a:pt x="14825" y="27000"/>
                  </a:cubicBezTo>
                  <a:cubicBezTo>
                    <a:pt x="14802" y="27000"/>
                    <a:pt x="14780" y="27000"/>
                    <a:pt x="14780" y="26977"/>
                  </a:cubicBezTo>
                  <a:cubicBezTo>
                    <a:pt x="14787" y="26970"/>
                    <a:pt x="14795" y="26967"/>
                    <a:pt x="14802" y="26967"/>
                  </a:cubicBezTo>
                  <a:cubicBezTo>
                    <a:pt x="14817" y="26967"/>
                    <a:pt x="14832" y="26977"/>
                    <a:pt x="14848" y="26977"/>
                  </a:cubicBezTo>
                  <a:cubicBezTo>
                    <a:pt x="15029" y="27023"/>
                    <a:pt x="15187" y="27091"/>
                    <a:pt x="15368" y="27136"/>
                  </a:cubicBezTo>
                  <a:cubicBezTo>
                    <a:pt x="16228" y="27362"/>
                    <a:pt x="17111" y="27611"/>
                    <a:pt x="17993" y="27837"/>
                  </a:cubicBezTo>
                  <a:cubicBezTo>
                    <a:pt x="18491" y="27973"/>
                    <a:pt x="19034" y="28086"/>
                    <a:pt x="19555" y="28200"/>
                  </a:cubicBezTo>
                  <a:cubicBezTo>
                    <a:pt x="19962" y="28267"/>
                    <a:pt x="20392" y="28335"/>
                    <a:pt x="20800" y="28426"/>
                  </a:cubicBezTo>
                  <a:cubicBezTo>
                    <a:pt x="21433" y="28539"/>
                    <a:pt x="22067" y="28630"/>
                    <a:pt x="22701" y="28743"/>
                  </a:cubicBezTo>
                  <a:cubicBezTo>
                    <a:pt x="22769" y="28765"/>
                    <a:pt x="22837" y="28765"/>
                    <a:pt x="22927" y="28765"/>
                  </a:cubicBezTo>
                  <a:cubicBezTo>
                    <a:pt x="22972" y="28765"/>
                    <a:pt x="23018" y="28765"/>
                    <a:pt x="23018" y="28720"/>
                  </a:cubicBezTo>
                  <a:cubicBezTo>
                    <a:pt x="23040" y="28652"/>
                    <a:pt x="22972" y="28652"/>
                    <a:pt x="22927" y="28652"/>
                  </a:cubicBezTo>
                  <a:cubicBezTo>
                    <a:pt x="22656" y="28630"/>
                    <a:pt x="22384" y="28562"/>
                    <a:pt x="22112" y="28516"/>
                  </a:cubicBezTo>
                  <a:cubicBezTo>
                    <a:pt x="21728" y="28471"/>
                    <a:pt x="21320" y="28403"/>
                    <a:pt x="20936" y="28335"/>
                  </a:cubicBezTo>
                  <a:cubicBezTo>
                    <a:pt x="20438" y="28245"/>
                    <a:pt x="19940" y="28132"/>
                    <a:pt x="19419" y="28041"/>
                  </a:cubicBezTo>
                  <a:cubicBezTo>
                    <a:pt x="18876" y="27951"/>
                    <a:pt x="18333" y="27792"/>
                    <a:pt x="17790" y="27656"/>
                  </a:cubicBezTo>
                  <a:cubicBezTo>
                    <a:pt x="17224" y="27521"/>
                    <a:pt x="16681" y="27362"/>
                    <a:pt x="16115" y="27226"/>
                  </a:cubicBezTo>
                  <a:cubicBezTo>
                    <a:pt x="15708" y="27113"/>
                    <a:pt x="15300" y="27000"/>
                    <a:pt x="14893" y="26887"/>
                  </a:cubicBezTo>
                  <a:close/>
                  <a:moveTo>
                    <a:pt x="10321" y="29490"/>
                  </a:moveTo>
                  <a:cubicBezTo>
                    <a:pt x="10366" y="29490"/>
                    <a:pt x="10389" y="29490"/>
                    <a:pt x="10434" y="29512"/>
                  </a:cubicBezTo>
                  <a:cubicBezTo>
                    <a:pt x="11091" y="29739"/>
                    <a:pt x="11747" y="29965"/>
                    <a:pt x="12426" y="30214"/>
                  </a:cubicBezTo>
                  <a:cubicBezTo>
                    <a:pt x="13693" y="30689"/>
                    <a:pt x="14780" y="31368"/>
                    <a:pt x="15730" y="32228"/>
                  </a:cubicBezTo>
                  <a:cubicBezTo>
                    <a:pt x="16341" y="32794"/>
                    <a:pt x="16749" y="33450"/>
                    <a:pt x="17111" y="34107"/>
                  </a:cubicBezTo>
                  <a:cubicBezTo>
                    <a:pt x="17450" y="34740"/>
                    <a:pt x="17654" y="35419"/>
                    <a:pt x="17858" y="36076"/>
                  </a:cubicBezTo>
                  <a:cubicBezTo>
                    <a:pt x="17948" y="36370"/>
                    <a:pt x="18061" y="36687"/>
                    <a:pt x="18174" y="36981"/>
                  </a:cubicBezTo>
                  <a:cubicBezTo>
                    <a:pt x="17880" y="36664"/>
                    <a:pt x="17586" y="36347"/>
                    <a:pt x="17292" y="36030"/>
                  </a:cubicBezTo>
                  <a:cubicBezTo>
                    <a:pt x="16635" y="35351"/>
                    <a:pt x="15956" y="34672"/>
                    <a:pt x="15345" y="33971"/>
                  </a:cubicBezTo>
                  <a:cubicBezTo>
                    <a:pt x="15255" y="33880"/>
                    <a:pt x="15142" y="33767"/>
                    <a:pt x="15051" y="33677"/>
                  </a:cubicBezTo>
                  <a:cubicBezTo>
                    <a:pt x="15023" y="33649"/>
                    <a:pt x="14995" y="33629"/>
                    <a:pt x="14967" y="33629"/>
                  </a:cubicBezTo>
                  <a:cubicBezTo>
                    <a:pt x="14950" y="33629"/>
                    <a:pt x="14933" y="33637"/>
                    <a:pt x="14915" y="33654"/>
                  </a:cubicBezTo>
                  <a:cubicBezTo>
                    <a:pt x="14870" y="33677"/>
                    <a:pt x="14915" y="33722"/>
                    <a:pt x="14938" y="33744"/>
                  </a:cubicBezTo>
                  <a:cubicBezTo>
                    <a:pt x="14983" y="33790"/>
                    <a:pt x="15051" y="33835"/>
                    <a:pt x="15096" y="33903"/>
                  </a:cubicBezTo>
                  <a:cubicBezTo>
                    <a:pt x="15300" y="34107"/>
                    <a:pt x="15504" y="34333"/>
                    <a:pt x="15708" y="34559"/>
                  </a:cubicBezTo>
                  <a:cubicBezTo>
                    <a:pt x="16386" y="35261"/>
                    <a:pt x="17065" y="35962"/>
                    <a:pt x="17722" y="36664"/>
                  </a:cubicBezTo>
                  <a:cubicBezTo>
                    <a:pt x="17903" y="36868"/>
                    <a:pt x="18061" y="37049"/>
                    <a:pt x="18220" y="37275"/>
                  </a:cubicBezTo>
                  <a:cubicBezTo>
                    <a:pt x="18174" y="37275"/>
                    <a:pt x="18152" y="37275"/>
                    <a:pt x="18107" y="37252"/>
                  </a:cubicBezTo>
                  <a:cubicBezTo>
                    <a:pt x="17790" y="37139"/>
                    <a:pt x="17473" y="37003"/>
                    <a:pt x="17179" y="36845"/>
                  </a:cubicBezTo>
                  <a:cubicBezTo>
                    <a:pt x="15730" y="36121"/>
                    <a:pt x="14350" y="35329"/>
                    <a:pt x="13241" y="34242"/>
                  </a:cubicBezTo>
                  <a:cubicBezTo>
                    <a:pt x="12720" y="33744"/>
                    <a:pt x="12267" y="33224"/>
                    <a:pt x="11928" y="32613"/>
                  </a:cubicBezTo>
                  <a:cubicBezTo>
                    <a:pt x="11656" y="32115"/>
                    <a:pt x="11430" y="31617"/>
                    <a:pt x="11159" y="31119"/>
                  </a:cubicBezTo>
                  <a:cubicBezTo>
                    <a:pt x="10887" y="30599"/>
                    <a:pt x="10570" y="30101"/>
                    <a:pt x="10185" y="29603"/>
                  </a:cubicBezTo>
                  <a:cubicBezTo>
                    <a:pt x="10185" y="29603"/>
                    <a:pt x="10140" y="29580"/>
                    <a:pt x="10163" y="29580"/>
                  </a:cubicBezTo>
                  <a:cubicBezTo>
                    <a:pt x="10172" y="29571"/>
                    <a:pt x="10185" y="29565"/>
                    <a:pt x="10198" y="29565"/>
                  </a:cubicBezTo>
                  <a:cubicBezTo>
                    <a:pt x="10215" y="29565"/>
                    <a:pt x="10231" y="29576"/>
                    <a:pt x="10231" y="29603"/>
                  </a:cubicBezTo>
                  <a:cubicBezTo>
                    <a:pt x="10774" y="29852"/>
                    <a:pt x="11294" y="30146"/>
                    <a:pt x="11724" y="30553"/>
                  </a:cubicBezTo>
                  <a:cubicBezTo>
                    <a:pt x="11761" y="30590"/>
                    <a:pt x="11798" y="30627"/>
                    <a:pt x="11860" y="30627"/>
                  </a:cubicBezTo>
                  <a:cubicBezTo>
                    <a:pt x="11874" y="30627"/>
                    <a:pt x="11889" y="30625"/>
                    <a:pt x="11905" y="30621"/>
                  </a:cubicBezTo>
                  <a:cubicBezTo>
                    <a:pt x="11498" y="30101"/>
                    <a:pt x="10864" y="29852"/>
                    <a:pt x="10321" y="29490"/>
                  </a:cubicBezTo>
                  <a:close/>
                  <a:moveTo>
                    <a:pt x="35941" y="0"/>
                  </a:moveTo>
                  <a:cubicBezTo>
                    <a:pt x="35443" y="226"/>
                    <a:pt x="34945" y="362"/>
                    <a:pt x="34402" y="475"/>
                  </a:cubicBezTo>
                  <a:cubicBezTo>
                    <a:pt x="33790" y="611"/>
                    <a:pt x="33157" y="702"/>
                    <a:pt x="32568" y="905"/>
                  </a:cubicBezTo>
                  <a:cubicBezTo>
                    <a:pt x="31550" y="1222"/>
                    <a:pt x="30735" y="1765"/>
                    <a:pt x="30079" y="2467"/>
                  </a:cubicBezTo>
                  <a:cubicBezTo>
                    <a:pt x="29128" y="3485"/>
                    <a:pt x="28404" y="4617"/>
                    <a:pt x="27816" y="5794"/>
                  </a:cubicBezTo>
                  <a:cubicBezTo>
                    <a:pt x="27386" y="6631"/>
                    <a:pt x="27024" y="7491"/>
                    <a:pt x="26752" y="8397"/>
                  </a:cubicBezTo>
                  <a:cubicBezTo>
                    <a:pt x="26548" y="9053"/>
                    <a:pt x="26390" y="9709"/>
                    <a:pt x="26186" y="10366"/>
                  </a:cubicBezTo>
                  <a:cubicBezTo>
                    <a:pt x="26028" y="10886"/>
                    <a:pt x="25892" y="11429"/>
                    <a:pt x="25779" y="11950"/>
                  </a:cubicBezTo>
                  <a:cubicBezTo>
                    <a:pt x="25666" y="12380"/>
                    <a:pt x="25598" y="12810"/>
                    <a:pt x="25507" y="13240"/>
                  </a:cubicBezTo>
                  <a:cubicBezTo>
                    <a:pt x="25417" y="13783"/>
                    <a:pt x="25371" y="14349"/>
                    <a:pt x="25190" y="14892"/>
                  </a:cubicBezTo>
                  <a:cubicBezTo>
                    <a:pt x="25077" y="15186"/>
                    <a:pt x="24896" y="15435"/>
                    <a:pt x="24715" y="15707"/>
                  </a:cubicBezTo>
                  <a:cubicBezTo>
                    <a:pt x="24443" y="16091"/>
                    <a:pt x="23991" y="16340"/>
                    <a:pt x="23651" y="16657"/>
                  </a:cubicBezTo>
                  <a:cubicBezTo>
                    <a:pt x="23244" y="16997"/>
                    <a:pt x="22837" y="17314"/>
                    <a:pt x="22452" y="17676"/>
                  </a:cubicBezTo>
                  <a:cubicBezTo>
                    <a:pt x="22429" y="17698"/>
                    <a:pt x="22407" y="17721"/>
                    <a:pt x="22339" y="17721"/>
                  </a:cubicBezTo>
                  <a:cubicBezTo>
                    <a:pt x="22339" y="17653"/>
                    <a:pt x="22384" y="17608"/>
                    <a:pt x="22429" y="17563"/>
                  </a:cubicBezTo>
                  <a:cubicBezTo>
                    <a:pt x="22995" y="16816"/>
                    <a:pt x="23516" y="16046"/>
                    <a:pt x="23878" y="15209"/>
                  </a:cubicBezTo>
                  <a:cubicBezTo>
                    <a:pt x="24081" y="14734"/>
                    <a:pt x="24217" y="14258"/>
                    <a:pt x="24330" y="13760"/>
                  </a:cubicBezTo>
                  <a:cubicBezTo>
                    <a:pt x="24443" y="13104"/>
                    <a:pt x="24489" y="12448"/>
                    <a:pt x="24579" y="11791"/>
                  </a:cubicBezTo>
                  <a:cubicBezTo>
                    <a:pt x="24828" y="10184"/>
                    <a:pt x="24941" y="8555"/>
                    <a:pt x="25100" y="6925"/>
                  </a:cubicBezTo>
                  <a:cubicBezTo>
                    <a:pt x="25145" y="6541"/>
                    <a:pt x="25213" y="6156"/>
                    <a:pt x="25303" y="5771"/>
                  </a:cubicBezTo>
                  <a:cubicBezTo>
                    <a:pt x="25371" y="5522"/>
                    <a:pt x="25394" y="5296"/>
                    <a:pt x="25439" y="5047"/>
                  </a:cubicBezTo>
                  <a:cubicBezTo>
                    <a:pt x="25462" y="4979"/>
                    <a:pt x="25462" y="4911"/>
                    <a:pt x="25371" y="4889"/>
                  </a:cubicBezTo>
                  <a:cubicBezTo>
                    <a:pt x="25352" y="4875"/>
                    <a:pt x="25332" y="4870"/>
                    <a:pt x="25312" y="4870"/>
                  </a:cubicBezTo>
                  <a:cubicBezTo>
                    <a:pt x="25266" y="4870"/>
                    <a:pt x="25222" y="4902"/>
                    <a:pt x="25190" y="4934"/>
                  </a:cubicBezTo>
                  <a:cubicBezTo>
                    <a:pt x="24806" y="5183"/>
                    <a:pt x="24511" y="5500"/>
                    <a:pt x="24217" y="5816"/>
                  </a:cubicBezTo>
                  <a:cubicBezTo>
                    <a:pt x="23244" y="6880"/>
                    <a:pt x="22474" y="8034"/>
                    <a:pt x="21954" y="9324"/>
                  </a:cubicBezTo>
                  <a:cubicBezTo>
                    <a:pt x="21773" y="9777"/>
                    <a:pt x="21614" y="10252"/>
                    <a:pt x="21501" y="10728"/>
                  </a:cubicBezTo>
                  <a:cubicBezTo>
                    <a:pt x="21388" y="11316"/>
                    <a:pt x="21343" y="11904"/>
                    <a:pt x="21343" y="12493"/>
                  </a:cubicBezTo>
                  <a:cubicBezTo>
                    <a:pt x="21343" y="13511"/>
                    <a:pt x="21479" y="14507"/>
                    <a:pt x="21660" y="15503"/>
                  </a:cubicBezTo>
                  <a:cubicBezTo>
                    <a:pt x="21796" y="16182"/>
                    <a:pt x="21863" y="16884"/>
                    <a:pt x="21728" y="17585"/>
                  </a:cubicBezTo>
                  <a:cubicBezTo>
                    <a:pt x="21660" y="17970"/>
                    <a:pt x="21524" y="18332"/>
                    <a:pt x="21343" y="18671"/>
                  </a:cubicBezTo>
                  <a:cubicBezTo>
                    <a:pt x="21252" y="18807"/>
                    <a:pt x="21071" y="18898"/>
                    <a:pt x="20958" y="19011"/>
                  </a:cubicBezTo>
                  <a:cubicBezTo>
                    <a:pt x="20551" y="19441"/>
                    <a:pt x="20098" y="19871"/>
                    <a:pt x="19668" y="20301"/>
                  </a:cubicBezTo>
                  <a:cubicBezTo>
                    <a:pt x="18672" y="21319"/>
                    <a:pt x="17744" y="22383"/>
                    <a:pt x="16794" y="23447"/>
                  </a:cubicBezTo>
                  <a:cubicBezTo>
                    <a:pt x="16364" y="23945"/>
                    <a:pt x="15866" y="24375"/>
                    <a:pt x="15368" y="24805"/>
                  </a:cubicBezTo>
                  <a:cubicBezTo>
                    <a:pt x="14915" y="25190"/>
                    <a:pt x="14418" y="25552"/>
                    <a:pt x="13920" y="25891"/>
                  </a:cubicBezTo>
                  <a:cubicBezTo>
                    <a:pt x="13467" y="26208"/>
                    <a:pt x="12992" y="26480"/>
                    <a:pt x="12516" y="26751"/>
                  </a:cubicBezTo>
                  <a:cubicBezTo>
                    <a:pt x="12505" y="26751"/>
                    <a:pt x="12494" y="26757"/>
                    <a:pt x="12482" y="26757"/>
                  </a:cubicBezTo>
                  <a:cubicBezTo>
                    <a:pt x="12471" y="26757"/>
                    <a:pt x="12460" y="26751"/>
                    <a:pt x="12449" y="26728"/>
                  </a:cubicBezTo>
                  <a:cubicBezTo>
                    <a:pt x="12449" y="26683"/>
                    <a:pt x="12516" y="26638"/>
                    <a:pt x="12562" y="26615"/>
                  </a:cubicBezTo>
                  <a:cubicBezTo>
                    <a:pt x="13988" y="25461"/>
                    <a:pt x="15119" y="24103"/>
                    <a:pt x="16024" y="22609"/>
                  </a:cubicBezTo>
                  <a:cubicBezTo>
                    <a:pt x="16454" y="21930"/>
                    <a:pt x="16817" y="21184"/>
                    <a:pt x="17043" y="20414"/>
                  </a:cubicBezTo>
                  <a:cubicBezTo>
                    <a:pt x="17247" y="19713"/>
                    <a:pt x="17337" y="18966"/>
                    <a:pt x="17360" y="18241"/>
                  </a:cubicBezTo>
                  <a:cubicBezTo>
                    <a:pt x="17382" y="17268"/>
                    <a:pt x="17247" y="16295"/>
                    <a:pt x="16839" y="15367"/>
                  </a:cubicBezTo>
                  <a:cubicBezTo>
                    <a:pt x="16590" y="14801"/>
                    <a:pt x="16319" y="14213"/>
                    <a:pt x="16138" y="13625"/>
                  </a:cubicBezTo>
                  <a:cubicBezTo>
                    <a:pt x="16115" y="13489"/>
                    <a:pt x="16047" y="13353"/>
                    <a:pt x="16092" y="13217"/>
                  </a:cubicBezTo>
                  <a:cubicBezTo>
                    <a:pt x="16092" y="13149"/>
                    <a:pt x="15979" y="13104"/>
                    <a:pt x="15911" y="13081"/>
                  </a:cubicBezTo>
                  <a:cubicBezTo>
                    <a:pt x="15895" y="13071"/>
                    <a:pt x="15881" y="13066"/>
                    <a:pt x="15868" y="13066"/>
                  </a:cubicBezTo>
                  <a:cubicBezTo>
                    <a:pt x="15824" y="13066"/>
                    <a:pt x="15793" y="13115"/>
                    <a:pt x="15775" y="13149"/>
                  </a:cubicBezTo>
                  <a:cubicBezTo>
                    <a:pt x="15708" y="13308"/>
                    <a:pt x="15640" y="13466"/>
                    <a:pt x="15594" y="13625"/>
                  </a:cubicBezTo>
                  <a:cubicBezTo>
                    <a:pt x="15187" y="15141"/>
                    <a:pt x="14712" y="16635"/>
                    <a:pt x="14101" y="18083"/>
                  </a:cubicBezTo>
                  <a:cubicBezTo>
                    <a:pt x="13874" y="18626"/>
                    <a:pt x="13716" y="19169"/>
                    <a:pt x="13580" y="19735"/>
                  </a:cubicBezTo>
                  <a:cubicBezTo>
                    <a:pt x="13354" y="20663"/>
                    <a:pt x="13309" y="21636"/>
                    <a:pt x="13241" y="22587"/>
                  </a:cubicBezTo>
                  <a:cubicBezTo>
                    <a:pt x="13218" y="23130"/>
                    <a:pt x="13218" y="23696"/>
                    <a:pt x="13127" y="24239"/>
                  </a:cubicBezTo>
                  <a:cubicBezTo>
                    <a:pt x="12969" y="25235"/>
                    <a:pt x="12630" y="26185"/>
                    <a:pt x="11883" y="26977"/>
                  </a:cubicBezTo>
                  <a:cubicBezTo>
                    <a:pt x="11724" y="27113"/>
                    <a:pt x="11589" y="27249"/>
                    <a:pt x="11340" y="27294"/>
                  </a:cubicBezTo>
                  <a:cubicBezTo>
                    <a:pt x="11317" y="27385"/>
                    <a:pt x="11249" y="27430"/>
                    <a:pt x="11136" y="27430"/>
                  </a:cubicBezTo>
                  <a:cubicBezTo>
                    <a:pt x="9823" y="27973"/>
                    <a:pt x="8443" y="28403"/>
                    <a:pt x="7017" y="28652"/>
                  </a:cubicBezTo>
                  <a:cubicBezTo>
                    <a:pt x="6225" y="28788"/>
                    <a:pt x="5433" y="28879"/>
                    <a:pt x="4641" y="28924"/>
                  </a:cubicBezTo>
                  <a:cubicBezTo>
                    <a:pt x="4256" y="28946"/>
                    <a:pt x="3874" y="28956"/>
                    <a:pt x="3492" y="28956"/>
                  </a:cubicBezTo>
                  <a:cubicBezTo>
                    <a:pt x="2684" y="28956"/>
                    <a:pt x="1880" y="28910"/>
                    <a:pt x="1065" y="28833"/>
                  </a:cubicBezTo>
                  <a:cubicBezTo>
                    <a:pt x="770" y="28788"/>
                    <a:pt x="454" y="28743"/>
                    <a:pt x="159" y="28675"/>
                  </a:cubicBezTo>
                  <a:cubicBezTo>
                    <a:pt x="114" y="28652"/>
                    <a:pt x="69" y="28652"/>
                    <a:pt x="1" y="28652"/>
                  </a:cubicBezTo>
                  <a:cubicBezTo>
                    <a:pt x="1" y="28675"/>
                    <a:pt x="1" y="28720"/>
                    <a:pt x="1" y="28743"/>
                  </a:cubicBezTo>
                  <a:cubicBezTo>
                    <a:pt x="182" y="28833"/>
                    <a:pt x="386" y="28833"/>
                    <a:pt x="567" y="28856"/>
                  </a:cubicBezTo>
                  <a:cubicBezTo>
                    <a:pt x="1314" y="28969"/>
                    <a:pt x="2038" y="29037"/>
                    <a:pt x="2785" y="29060"/>
                  </a:cubicBezTo>
                  <a:cubicBezTo>
                    <a:pt x="3215" y="29082"/>
                    <a:pt x="3622" y="29082"/>
                    <a:pt x="4029" y="29082"/>
                  </a:cubicBezTo>
                  <a:cubicBezTo>
                    <a:pt x="4731" y="29060"/>
                    <a:pt x="5410" y="29014"/>
                    <a:pt x="6066" y="28924"/>
                  </a:cubicBezTo>
                  <a:cubicBezTo>
                    <a:pt x="6655" y="28856"/>
                    <a:pt x="7221" y="28765"/>
                    <a:pt x="7764" y="28630"/>
                  </a:cubicBezTo>
                  <a:cubicBezTo>
                    <a:pt x="7791" y="28619"/>
                    <a:pt x="7814" y="28614"/>
                    <a:pt x="7835" y="28614"/>
                  </a:cubicBezTo>
                  <a:cubicBezTo>
                    <a:pt x="7900" y="28614"/>
                    <a:pt x="7938" y="28658"/>
                    <a:pt x="7990" y="28675"/>
                  </a:cubicBezTo>
                  <a:cubicBezTo>
                    <a:pt x="8239" y="28743"/>
                    <a:pt x="8488" y="28811"/>
                    <a:pt x="8714" y="28879"/>
                  </a:cubicBezTo>
                  <a:cubicBezTo>
                    <a:pt x="9552" y="29127"/>
                    <a:pt x="10117" y="29625"/>
                    <a:pt x="10525" y="30282"/>
                  </a:cubicBezTo>
                  <a:cubicBezTo>
                    <a:pt x="10864" y="30848"/>
                    <a:pt x="11181" y="31413"/>
                    <a:pt x="11453" y="32002"/>
                  </a:cubicBezTo>
                  <a:cubicBezTo>
                    <a:pt x="11905" y="33020"/>
                    <a:pt x="12584" y="33903"/>
                    <a:pt x="13490" y="34672"/>
                  </a:cubicBezTo>
                  <a:cubicBezTo>
                    <a:pt x="14418" y="35487"/>
                    <a:pt x="15504" y="36143"/>
                    <a:pt x="16658" y="36709"/>
                  </a:cubicBezTo>
                  <a:cubicBezTo>
                    <a:pt x="17133" y="36958"/>
                    <a:pt x="17631" y="37207"/>
                    <a:pt x="18152" y="37388"/>
                  </a:cubicBezTo>
                  <a:cubicBezTo>
                    <a:pt x="18201" y="37413"/>
                    <a:pt x="18244" y="37431"/>
                    <a:pt x="18288" y="37431"/>
                  </a:cubicBezTo>
                  <a:cubicBezTo>
                    <a:pt x="18324" y="37431"/>
                    <a:pt x="18360" y="37419"/>
                    <a:pt x="18401" y="37388"/>
                  </a:cubicBezTo>
                  <a:cubicBezTo>
                    <a:pt x="18469" y="37343"/>
                    <a:pt x="18446" y="37275"/>
                    <a:pt x="18401" y="37207"/>
                  </a:cubicBezTo>
                  <a:cubicBezTo>
                    <a:pt x="18061" y="36415"/>
                    <a:pt x="17858" y="35578"/>
                    <a:pt x="17563" y="34763"/>
                  </a:cubicBezTo>
                  <a:cubicBezTo>
                    <a:pt x="17292" y="34061"/>
                    <a:pt x="16907" y="33405"/>
                    <a:pt x="16432" y="32816"/>
                  </a:cubicBezTo>
                  <a:cubicBezTo>
                    <a:pt x="15368" y="31526"/>
                    <a:pt x="13920" y="30644"/>
                    <a:pt x="12245" y="30033"/>
                  </a:cubicBezTo>
                  <a:cubicBezTo>
                    <a:pt x="11272" y="29671"/>
                    <a:pt x="10298" y="29376"/>
                    <a:pt x="9348" y="28992"/>
                  </a:cubicBezTo>
                  <a:cubicBezTo>
                    <a:pt x="8963" y="28833"/>
                    <a:pt x="8556" y="28697"/>
                    <a:pt x="8103" y="28562"/>
                  </a:cubicBezTo>
                  <a:cubicBezTo>
                    <a:pt x="8352" y="28494"/>
                    <a:pt x="8556" y="28426"/>
                    <a:pt x="8782" y="28381"/>
                  </a:cubicBezTo>
                  <a:cubicBezTo>
                    <a:pt x="9665" y="28132"/>
                    <a:pt x="10525" y="27837"/>
                    <a:pt x="11362" y="27475"/>
                  </a:cubicBezTo>
                  <a:cubicBezTo>
                    <a:pt x="11860" y="27249"/>
                    <a:pt x="12335" y="26977"/>
                    <a:pt x="12811" y="26728"/>
                  </a:cubicBezTo>
                  <a:cubicBezTo>
                    <a:pt x="12850" y="26702"/>
                    <a:pt x="12889" y="26676"/>
                    <a:pt x="12933" y="26676"/>
                  </a:cubicBezTo>
                  <a:cubicBezTo>
                    <a:pt x="12964" y="26676"/>
                    <a:pt x="12999" y="26690"/>
                    <a:pt x="13037" y="26728"/>
                  </a:cubicBezTo>
                  <a:lnTo>
                    <a:pt x="13105" y="26728"/>
                  </a:lnTo>
                  <a:cubicBezTo>
                    <a:pt x="13144" y="26727"/>
                    <a:pt x="13183" y="26727"/>
                    <a:pt x="13222" y="26727"/>
                  </a:cubicBezTo>
                  <a:cubicBezTo>
                    <a:pt x="13964" y="26727"/>
                    <a:pt x="14605" y="26933"/>
                    <a:pt x="15164" y="27385"/>
                  </a:cubicBezTo>
                  <a:cubicBezTo>
                    <a:pt x="15504" y="27634"/>
                    <a:pt x="15798" y="27951"/>
                    <a:pt x="16115" y="28222"/>
                  </a:cubicBezTo>
                  <a:cubicBezTo>
                    <a:pt x="16613" y="28675"/>
                    <a:pt x="17201" y="29014"/>
                    <a:pt x="17812" y="29331"/>
                  </a:cubicBezTo>
                  <a:cubicBezTo>
                    <a:pt x="18559" y="29693"/>
                    <a:pt x="19329" y="29965"/>
                    <a:pt x="20166" y="30169"/>
                  </a:cubicBezTo>
                  <a:cubicBezTo>
                    <a:pt x="20958" y="30350"/>
                    <a:pt x="21773" y="30440"/>
                    <a:pt x="22588" y="30463"/>
                  </a:cubicBezTo>
                  <a:cubicBezTo>
                    <a:pt x="22673" y="30466"/>
                    <a:pt x="22757" y="30467"/>
                    <a:pt x="22842" y="30467"/>
                  </a:cubicBezTo>
                  <a:cubicBezTo>
                    <a:pt x="23391" y="30467"/>
                    <a:pt x="23940" y="30408"/>
                    <a:pt x="24489" y="30350"/>
                  </a:cubicBezTo>
                  <a:cubicBezTo>
                    <a:pt x="25417" y="30259"/>
                    <a:pt x="26367" y="30123"/>
                    <a:pt x="27295" y="30078"/>
                  </a:cubicBezTo>
                  <a:cubicBezTo>
                    <a:pt x="27974" y="30033"/>
                    <a:pt x="28653" y="29987"/>
                    <a:pt x="29332" y="29965"/>
                  </a:cubicBezTo>
                  <a:cubicBezTo>
                    <a:pt x="29513" y="29942"/>
                    <a:pt x="29671" y="29942"/>
                    <a:pt x="29853" y="29920"/>
                  </a:cubicBezTo>
                  <a:cubicBezTo>
                    <a:pt x="29920" y="29897"/>
                    <a:pt x="30011" y="29874"/>
                    <a:pt x="30034" y="29806"/>
                  </a:cubicBezTo>
                  <a:cubicBezTo>
                    <a:pt x="30034" y="29739"/>
                    <a:pt x="29966" y="29693"/>
                    <a:pt x="29898" y="29671"/>
                  </a:cubicBezTo>
                  <a:cubicBezTo>
                    <a:pt x="29581" y="29512"/>
                    <a:pt x="29241" y="29399"/>
                    <a:pt x="28902" y="29286"/>
                  </a:cubicBezTo>
                  <a:cubicBezTo>
                    <a:pt x="27906" y="28924"/>
                    <a:pt x="26888" y="28584"/>
                    <a:pt x="25892" y="28245"/>
                  </a:cubicBezTo>
                  <a:cubicBezTo>
                    <a:pt x="25236" y="28019"/>
                    <a:pt x="24557" y="27837"/>
                    <a:pt x="23878" y="27679"/>
                  </a:cubicBezTo>
                  <a:cubicBezTo>
                    <a:pt x="23402" y="27543"/>
                    <a:pt x="22905" y="27430"/>
                    <a:pt x="22407" y="27340"/>
                  </a:cubicBezTo>
                  <a:cubicBezTo>
                    <a:pt x="22067" y="27249"/>
                    <a:pt x="21705" y="27204"/>
                    <a:pt x="21343" y="27136"/>
                  </a:cubicBezTo>
                  <a:cubicBezTo>
                    <a:pt x="20709" y="27045"/>
                    <a:pt x="20076" y="26977"/>
                    <a:pt x="19464" y="26910"/>
                  </a:cubicBezTo>
                  <a:cubicBezTo>
                    <a:pt x="18808" y="26864"/>
                    <a:pt x="18152" y="26842"/>
                    <a:pt x="17518" y="26842"/>
                  </a:cubicBezTo>
                  <a:cubicBezTo>
                    <a:pt x="17262" y="26842"/>
                    <a:pt x="17005" y="26844"/>
                    <a:pt x="16749" y="26844"/>
                  </a:cubicBezTo>
                  <a:cubicBezTo>
                    <a:pt x="16238" y="26844"/>
                    <a:pt x="15730" y="26834"/>
                    <a:pt x="15232" y="26774"/>
                  </a:cubicBezTo>
                  <a:cubicBezTo>
                    <a:pt x="14825" y="26728"/>
                    <a:pt x="14395" y="26661"/>
                    <a:pt x="13988" y="26593"/>
                  </a:cubicBezTo>
                  <a:cubicBezTo>
                    <a:pt x="13789" y="26560"/>
                    <a:pt x="13590" y="26539"/>
                    <a:pt x="13373" y="26539"/>
                  </a:cubicBezTo>
                  <a:cubicBezTo>
                    <a:pt x="13294" y="26539"/>
                    <a:pt x="13212" y="26541"/>
                    <a:pt x="13127" y="26547"/>
                  </a:cubicBezTo>
                  <a:cubicBezTo>
                    <a:pt x="13354" y="26412"/>
                    <a:pt x="13535" y="26276"/>
                    <a:pt x="13739" y="26163"/>
                  </a:cubicBezTo>
                  <a:cubicBezTo>
                    <a:pt x="14350" y="25778"/>
                    <a:pt x="14915" y="25348"/>
                    <a:pt x="15459" y="24895"/>
                  </a:cubicBezTo>
                  <a:cubicBezTo>
                    <a:pt x="15889" y="24533"/>
                    <a:pt x="16296" y="24171"/>
                    <a:pt x="16681" y="23786"/>
                  </a:cubicBezTo>
                  <a:cubicBezTo>
                    <a:pt x="16703" y="23764"/>
                    <a:pt x="16726" y="23741"/>
                    <a:pt x="16749" y="23741"/>
                  </a:cubicBezTo>
                  <a:cubicBezTo>
                    <a:pt x="16850" y="23798"/>
                    <a:pt x="16952" y="23809"/>
                    <a:pt x="17057" y="23809"/>
                  </a:cubicBezTo>
                  <a:cubicBezTo>
                    <a:pt x="17127" y="23809"/>
                    <a:pt x="17198" y="23804"/>
                    <a:pt x="17271" y="23804"/>
                  </a:cubicBezTo>
                  <a:cubicBezTo>
                    <a:pt x="17307" y="23804"/>
                    <a:pt x="17345" y="23805"/>
                    <a:pt x="17382" y="23809"/>
                  </a:cubicBezTo>
                  <a:cubicBezTo>
                    <a:pt x="17654" y="23832"/>
                    <a:pt x="17948" y="23854"/>
                    <a:pt x="18220" y="23877"/>
                  </a:cubicBezTo>
                  <a:cubicBezTo>
                    <a:pt x="18265" y="23877"/>
                    <a:pt x="18310" y="23899"/>
                    <a:pt x="18310" y="23922"/>
                  </a:cubicBezTo>
                  <a:cubicBezTo>
                    <a:pt x="18537" y="24284"/>
                    <a:pt x="18921" y="24511"/>
                    <a:pt x="19261" y="24759"/>
                  </a:cubicBezTo>
                  <a:cubicBezTo>
                    <a:pt x="19872" y="25190"/>
                    <a:pt x="20506" y="25574"/>
                    <a:pt x="21252" y="25801"/>
                  </a:cubicBezTo>
                  <a:cubicBezTo>
                    <a:pt x="21637" y="25891"/>
                    <a:pt x="21999" y="25982"/>
                    <a:pt x="22384" y="26050"/>
                  </a:cubicBezTo>
                  <a:cubicBezTo>
                    <a:pt x="22859" y="26117"/>
                    <a:pt x="23312" y="26140"/>
                    <a:pt x="23787" y="26185"/>
                  </a:cubicBezTo>
                  <a:cubicBezTo>
                    <a:pt x="24003" y="26203"/>
                    <a:pt x="24219" y="26210"/>
                    <a:pt x="24434" y="26210"/>
                  </a:cubicBezTo>
                  <a:cubicBezTo>
                    <a:pt x="24782" y="26210"/>
                    <a:pt x="25126" y="26191"/>
                    <a:pt x="25462" y="26163"/>
                  </a:cubicBezTo>
                  <a:cubicBezTo>
                    <a:pt x="27454" y="25959"/>
                    <a:pt x="29423" y="25642"/>
                    <a:pt x="31391" y="25325"/>
                  </a:cubicBezTo>
                  <a:cubicBezTo>
                    <a:pt x="31527" y="25303"/>
                    <a:pt x="31663" y="25280"/>
                    <a:pt x="31776" y="25235"/>
                  </a:cubicBezTo>
                  <a:cubicBezTo>
                    <a:pt x="31889" y="25212"/>
                    <a:pt x="31957" y="25167"/>
                    <a:pt x="31957" y="25076"/>
                  </a:cubicBezTo>
                  <a:cubicBezTo>
                    <a:pt x="31980" y="24986"/>
                    <a:pt x="31889" y="24963"/>
                    <a:pt x="31822" y="24941"/>
                  </a:cubicBezTo>
                  <a:cubicBezTo>
                    <a:pt x="30690" y="24284"/>
                    <a:pt x="29558" y="23605"/>
                    <a:pt x="28291" y="23175"/>
                  </a:cubicBezTo>
                  <a:cubicBezTo>
                    <a:pt x="27748" y="22994"/>
                    <a:pt x="27182" y="22836"/>
                    <a:pt x="26616" y="22745"/>
                  </a:cubicBezTo>
                  <a:cubicBezTo>
                    <a:pt x="26002" y="22658"/>
                    <a:pt x="25388" y="22624"/>
                    <a:pt x="24763" y="22624"/>
                  </a:cubicBezTo>
                  <a:cubicBezTo>
                    <a:pt x="24582" y="22624"/>
                    <a:pt x="24400" y="22627"/>
                    <a:pt x="24217" y="22632"/>
                  </a:cubicBezTo>
                  <a:cubicBezTo>
                    <a:pt x="23086" y="22700"/>
                    <a:pt x="21954" y="22813"/>
                    <a:pt x="20845" y="23039"/>
                  </a:cubicBezTo>
                  <a:cubicBezTo>
                    <a:pt x="20211" y="23175"/>
                    <a:pt x="19600" y="23379"/>
                    <a:pt x="18967" y="23537"/>
                  </a:cubicBezTo>
                  <a:cubicBezTo>
                    <a:pt x="18672" y="23628"/>
                    <a:pt x="18355" y="23651"/>
                    <a:pt x="18061" y="23651"/>
                  </a:cubicBezTo>
                  <a:cubicBezTo>
                    <a:pt x="17805" y="23651"/>
                    <a:pt x="17538" y="23681"/>
                    <a:pt x="17275" y="23681"/>
                  </a:cubicBezTo>
                  <a:cubicBezTo>
                    <a:pt x="17143" y="23681"/>
                    <a:pt x="17013" y="23673"/>
                    <a:pt x="16884" y="23651"/>
                  </a:cubicBezTo>
                  <a:cubicBezTo>
                    <a:pt x="16884" y="23651"/>
                    <a:pt x="16862" y="23651"/>
                    <a:pt x="16839" y="23628"/>
                  </a:cubicBezTo>
                  <a:cubicBezTo>
                    <a:pt x="16930" y="23515"/>
                    <a:pt x="17043" y="23402"/>
                    <a:pt x="17133" y="23288"/>
                  </a:cubicBezTo>
                  <a:cubicBezTo>
                    <a:pt x="17993" y="22293"/>
                    <a:pt x="18876" y="21319"/>
                    <a:pt x="19804" y="20369"/>
                  </a:cubicBezTo>
                  <a:cubicBezTo>
                    <a:pt x="20143" y="20029"/>
                    <a:pt x="20460" y="19690"/>
                    <a:pt x="20822" y="19373"/>
                  </a:cubicBezTo>
                  <a:cubicBezTo>
                    <a:pt x="21162" y="19056"/>
                    <a:pt x="21614" y="18875"/>
                    <a:pt x="22112" y="18807"/>
                  </a:cubicBezTo>
                  <a:cubicBezTo>
                    <a:pt x="22565" y="18739"/>
                    <a:pt x="23018" y="18626"/>
                    <a:pt x="23470" y="18581"/>
                  </a:cubicBezTo>
                  <a:cubicBezTo>
                    <a:pt x="23679" y="18565"/>
                    <a:pt x="23887" y="18557"/>
                    <a:pt x="24096" y="18557"/>
                  </a:cubicBezTo>
                  <a:cubicBezTo>
                    <a:pt x="24476" y="18557"/>
                    <a:pt x="24856" y="18582"/>
                    <a:pt x="25236" y="18626"/>
                  </a:cubicBezTo>
                  <a:cubicBezTo>
                    <a:pt x="25620" y="18671"/>
                    <a:pt x="26005" y="18694"/>
                    <a:pt x="26367" y="18762"/>
                  </a:cubicBezTo>
                  <a:cubicBezTo>
                    <a:pt x="26978" y="18875"/>
                    <a:pt x="27612" y="18943"/>
                    <a:pt x="28223" y="19011"/>
                  </a:cubicBezTo>
                  <a:cubicBezTo>
                    <a:pt x="28993" y="19056"/>
                    <a:pt x="29739" y="19147"/>
                    <a:pt x="30509" y="19147"/>
                  </a:cubicBezTo>
                  <a:cubicBezTo>
                    <a:pt x="30678" y="19153"/>
                    <a:pt x="30847" y="19156"/>
                    <a:pt x="31015" y="19156"/>
                  </a:cubicBezTo>
                  <a:cubicBezTo>
                    <a:pt x="32080" y="19156"/>
                    <a:pt x="33110" y="19026"/>
                    <a:pt x="34107" y="18694"/>
                  </a:cubicBezTo>
                  <a:cubicBezTo>
                    <a:pt x="34718" y="18490"/>
                    <a:pt x="35284" y="18196"/>
                    <a:pt x="35805" y="17879"/>
                  </a:cubicBezTo>
                  <a:cubicBezTo>
                    <a:pt x="36529" y="17404"/>
                    <a:pt x="37163" y="16861"/>
                    <a:pt x="37796" y="16318"/>
                  </a:cubicBezTo>
                  <a:cubicBezTo>
                    <a:pt x="38317" y="15842"/>
                    <a:pt x="38837" y="15390"/>
                    <a:pt x="39358" y="14892"/>
                  </a:cubicBezTo>
                  <a:cubicBezTo>
                    <a:pt x="39539" y="14711"/>
                    <a:pt x="39743" y="14507"/>
                    <a:pt x="39946" y="14303"/>
                  </a:cubicBezTo>
                  <a:cubicBezTo>
                    <a:pt x="39946" y="14303"/>
                    <a:pt x="39969" y="14281"/>
                    <a:pt x="39969" y="14281"/>
                  </a:cubicBezTo>
                  <a:cubicBezTo>
                    <a:pt x="40037" y="14213"/>
                    <a:pt x="40105" y="14122"/>
                    <a:pt x="40060" y="14032"/>
                  </a:cubicBezTo>
                  <a:cubicBezTo>
                    <a:pt x="40014" y="13972"/>
                    <a:pt x="39939" y="13961"/>
                    <a:pt x="39860" y="13961"/>
                  </a:cubicBezTo>
                  <a:cubicBezTo>
                    <a:pt x="39821" y="13961"/>
                    <a:pt x="39780" y="13964"/>
                    <a:pt x="39743" y="13964"/>
                  </a:cubicBezTo>
                  <a:cubicBezTo>
                    <a:pt x="39494" y="14009"/>
                    <a:pt x="39245" y="14032"/>
                    <a:pt x="38996" y="14077"/>
                  </a:cubicBezTo>
                  <a:cubicBezTo>
                    <a:pt x="37910" y="14236"/>
                    <a:pt x="36801" y="14326"/>
                    <a:pt x="35714" y="14485"/>
                  </a:cubicBezTo>
                  <a:cubicBezTo>
                    <a:pt x="34062" y="14711"/>
                    <a:pt x="32410" y="14915"/>
                    <a:pt x="30803" y="15322"/>
                  </a:cubicBezTo>
                  <a:cubicBezTo>
                    <a:pt x="29309" y="15707"/>
                    <a:pt x="27861" y="16182"/>
                    <a:pt x="26435" y="16702"/>
                  </a:cubicBezTo>
                  <a:cubicBezTo>
                    <a:pt x="25620" y="16974"/>
                    <a:pt x="24873" y="17359"/>
                    <a:pt x="24104" y="17698"/>
                  </a:cubicBezTo>
                  <a:cubicBezTo>
                    <a:pt x="23380" y="18038"/>
                    <a:pt x="22678" y="18423"/>
                    <a:pt x="21886" y="18694"/>
                  </a:cubicBezTo>
                  <a:cubicBezTo>
                    <a:pt x="21818" y="18717"/>
                    <a:pt x="21728" y="18739"/>
                    <a:pt x="21614" y="18762"/>
                  </a:cubicBezTo>
                  <a:cubicBezTo>
                    <a:pt x="21750" y="18536"/>
                    <a:pt x="21886" y="18355"/>
                    <a:pt x="22090" y="18174"/>
                  </a:cubicBezTo>
                  <a:cubicBezTo>
                    <a:pt x="22610" y="17698"/>
                    <a:pt x="23131" y="17246"/>
                    <a:pt x="23674" y="16793"/>
                  </a:cubicBezTo>
                  <a:cubicBezTo>
                    <a:pt x="23968" y="16567"/>
                    <a:pt x="24240" y="16318"/>
                    <a:pt x="24557" y="16114"/>
                  </a:cubicBezTo>
                  <a:cubicBezTo>
                    <a:pt x="24625" y="16046"/>
                    <a:pt x="24715" y="15978"/>
                    <a:pt x="24783" y="15910"/>
                  </a:cubicBezTo>
                  <a:cubicBezTo>
                    <a:pt x="24836" y="15875"/>
                    <a:pt x="24875" y="15799"/>
                    <a:pt x="24965" y="15799"/>
                  </a:cubicBezTo>
                  <a:cubicBezTo>
                    <a:pt x="24990" y="15799"/>
                    <a:pt x="25020" y="15805"/>
                    <a:pt x="25055" y="15820"/>
                  </a:cubicBezTo>
                  <a:cubicBezTo>
                    <a:pt x="25077" y="15820"/>
                    <a:pt x="25168" y="15752"/>
                    <a:pt x="25236" y="15729"/>
                  </a:cubicBezTo>
                  <a:cubicBezTo>
                    <a:pt x="25982" y="15412"/>
                    <a:pt x="26797" y="15322"/>
                    <a:pt x="27612" y="15164"/>
                  </a:cubicBezTo>
                  <a:cubicBezTo>
                    <a:pt x="28879" y="14915"/>
                    <a:pt x="30192" y="14711"/>
                    <a:pt x="31437" y="14371"/>
                  </a:cubicBezTo>
                  <a:cubicBezTo>
                    <a:pt x="32636" y="14077"/>
                    <a:pt x="33768" y="13692"/>
                    <a:pt x="34809" y="13104"/>
                  </a:cubicBezTo>
                  <a:cubicBezTo>
                    <a:pt x="35420" y="12787"/>
                    <a:pt x="35941" y="12380"/>
                    <a:pt x="36438" y="11950"/>
                  </a:cubicBezTo>
                  <a:cubicBezTo>
                    <a:pt x="37117" y="11361"/>
                    <a:pt x="37774" y="10728"/>
                    <a:pt x="38340" y="10049"/>
                  </a:cubicBezTo>
                  <a:cubicBezTo>
                    <a:pt x="38702" y="9619"/>
                    <a:pt x="39041" y="9189"/>
                    <a:pt x="39358" y="8736"/>
                  </a:cubicBezTo>
                  <a:cubicBezTo>
                    <a:pt x="39403" y="8668"/>
                    <a:pt x="39448" y="8623"/>
                    <a:pt x="39471" y="8555"/>
                  </a:cubicBezTo>
                  <a:cubicBezTo>
                    <a:pt x="39516" y="8397"/>
                    <a:pt x="39471" y="8351"/>
                    <a:pt x="39267" y="8306"/>
                  </a:cubicBezTo>
                  <a:cubicBezTo>
                    <a:pt x="39188" y="8299"/>
                    <a:pt x="39108" y="8297"/>
                    <a:pt x="39029" y="8297"/>
                  </a:cubicBezTo>
                  <a:cubicBezTo>
                    <a:pt x="38839" y="8297"/>
                    <a:pt x="38651" y="8313"/>
                    <a:pt x="38475" y="8329"/>
                  </a:cubicBezTo>
                  <a:cubicBezTo>
                    <a:pt x="37955" y="8351"/>
                    <a:pt x="37457" y="8374"/>
                    <a:pt x="36936" y="8397"/>
                  </a:cubicBezTo>
                  <a:cubicBezTo>
                    <a:pt x="35692" y="8464"/>
                    <a:pt x="34424" y="8532"/>
                    <a:pt x="33247" y="8985"/>
                  </a:cubicBezTo>
                  <a:cubicBezTo>
                    <a:pt x="32795" y="9143"/>
                    <a:pt x="32342" y="9347"/>
                    <a:pt x="31912" y="9573"/>
                  </a:cubicBezTo>
                  <a:cubicBezTo>
                    <a:pt x="31889" y="9596"/>
                    <a:pt x="31889" y="9596"/>
                    <a:pt x="31822" y="9596"/>
                  </a:cubicBezTo>
                  <a:cubicBezTo>
                    <a:pt x="31935" y="9483"/>
                    <a:pt x="32048" y="9392"/>
                    <a:pt x="32138" y="9279"/>
                  </a:cubicBezTo>
                  <a:cubicBezTo>
                    <a:pt x="33157" y="8329"/>
                    <a:pt x="33904" y="7220"/>
                    <a:pt x="34402" y="5998"/>
                  </a:cubicBezTo>
                  <a:cubicBezTo>
                    <a:pt x="34764" y="5115"/>
                    <a:pt x="35058" y="4210"/>
                    <a:pt x="35352" y="3304"/>
                  </a:cubicBezTo>
                  <a:cubicBezTo>
                    <a:pt x="35533" y="2739"/>
                    <a:pt x="35692" y="2150"/>
                    <a:pt x="35850" y="1584"/>
                  </a:cubicBezTo>
                  <a:cubicBezTo>
                    <a:pt x="35941" y="1154"/>
                    <a:pt x="36076" y="747"/>
                    <a:pt x="36167" y="340"/>
                  </a:cubicBezTo>
                  <a:cubicBezTo>
                    <a:pt x="36189" y="226"/>
                    <a:pt x="36167" y="113"/>
                    <a:pt x="36076" y="23"/>
                  </a:cubicBezTo>
                  <a:cubicBezTo>
                    <a:pt x="36031" y="23"/>
                    <a:pt x="35986" y="23"/>
                    <a:pt x="35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1152489" y="3635757"/>
              <a:ext cx="57632" cy="59243"/>
            </a:xfrm>
            <a:custGeom>
              <a:rect b="b" l="l" r="r" t="t"/>
              <a:pathLst>
                <a:path extrusionOk="0" h="1397" w="1359">
                  <a:moveTo>
                    <a:pt x="1313" y="1"/>
                  </a:moveTo>
                  <a:cubicBezTo>
                    <a:pt x="1268" y="1"/>
                    <a:pt x="1246" y="23"/>
                    <a:pt x="1223" y="46"/>
                  </a:cubicBezTo>
                  <a:cubicBezTo>
                    <a:pt x="1110" y="159"/>
                    <a:pt x="997" y="295"/>
                    <a:pt x="883" y="408"/>
                  </a:cubicBezTo>
                  <a:cubicBezTo>
                    <a:pt x="635" y="680"/>
                    <a:pt x="363" y="951"/>
                    <a:pt x="114" y="1200"/>
                  </a:cubicBezTo>
                  <a:cubicBezTo>
                    <a:pt x="91" y="1245"/>
                    <a:pt x="69" y="1268"/>
                    <a:pt x="23" y="1291"/>
                  </a:cubicBezTo>
                  <a:cubicBezTo>
                    <a:pt x="1" y="1336"/>
                    <a:pt x="23" y="1359"/>
                    <a:pt x="46" y="1381"/>
                  </a:cubicBezTo>
                  <a:cubicBezTo>
                    <a:pt x="65" y="1391"/>
                    <a:pt x="80" y="1396"/>
                    <a:pt x="94" y="1396"/>
                  </a:cubicBezTo>
                  <a:cubicBezTo>
                    <a:pt x="114" y="1396"/>
                    <a:pt x="133" y="1385"/>
                    <a:pt x="159" y="1359"/>
                  </a:cubicBezTo>
                  <a:cubicBezTo>
                    <a:pt x="521" y="951"/>
                    <a:pt x="929" y="589"/>
                    <a:pt x="1268" y="182"/>
                  </a:cubicBezTo>
                  <a:cubicBezTo>
                    <a:pt x="1291" y="136"/>
                    <a:pt x="1313" y="91"/>
                    <a:pt x="1336" y="69"/>
                  </a:cubicBezTo>
                  <a:cubicBezTo>
                    <a:pt x="1359" y="23"/>
                    <a:pt x="1336" y="1"/>
                    <a:pt x="1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4" name="Google Shape;974;p32"/>
          <p:cNvSpPr/>
          <p:nvPr/>
        </p:nvSpPr>
        <p:spPr>
          <a:xfrm rot="9818702">
            <a:off x="6645362" y="3470198"/>
            <a:ext cx="2996265" cy="2655349"/>
          </a:xfrm>
          <a:custGeom>
            <a:rect b="b" l="l" r="r" t="t"/>
            <a:pathLst>
              <a:path extrusionOk="0" h="37990" w="42866">
                <a:moveTo>
                  <a:pt x="18611" y="1"/>
                </a:moveTo>
                <a:cubicBezTo>
                  <a:pt x="16852" y="1"/>
                  <a:pt x="15115" y="218"/>
                  <a:pt x="13518" y="622"/>
                </a:cubicBezTo>
                <a:cubicBezTo>
                  <a:pt x="11022" y="1252"/>
                  <a:pt x="8432" y="1934"/>
                  <a:pt x="6484" y="3616"/>
                </a:cubicBezTo>
                <a:cubicBezTo>
                  <a:pt x="5152" y="4765"/>
                  <a:pt x="4221" y="6304"/>
                  <a:pt x="3421" y="7871"/>
                </a:cubicBezTo>
                <a:cubicBezTo>
                  <a:pt x="1341" y="11954"/>
                  <a:pt x="0" y="16635"/>
                  <a:pt x="949" y="21116"/>
                </a:cubicBezTo>
                <a:cubicBezTo>
                  <a:pt x="1897" y="25597"/>
                  <a:pt x="5627" y="29692"/>
                  <a:pt x="10203" y="29921"/>
                </a:cubicBezTo>
                <a:cubicBezTo>
                  <a:pt x="10356" y="29928"/>
                  <a:pt x="10508" y="29932"/>
                  <a:pt x="10660" y="29932"/>
                </a:cubicBezTo>
                <a:cubicBezTo>
                  <a:pt x="12158" y="29932"/>
                  <a:pt x="13645" y="29591"/>
                  <a:pt x="15145" y="29505"/>
                </a:cubicBezTo>
                <a:cubicBezTo>
                  <a:pt x="15396" y="29491"/>
                  <a:pt x="15647" y="29483"/>
                  <a:pt x="15898" y="29483"/>
                </a:cubicBezTo>
                <a:cubicBezTo>
                  <a:pt x="18511" y="29483"/>
                  <a:pt x="21122" y="30266"/>
                  <a:pt x="23299" y="31714"/>
                </a:cubicBezTo>
                <a:cubicBezTo>
                  <a:pt x="26059" y="33548"/>
                  <a:pt x="28164" y="36419"/>
                  <a:pt x="31279" y="37548"/>
                </a:cubicBezTo>
                <a:cubicBezTo>
                  <a:pt x="32108" y="37847"/>
                  <a:pt x="32982" y="37989"/>
                  <a:pt x="33857" y="37989"/>
                </a:cubicBezTo>
                <a:cubicBezTo>
                  <a:pt x="36791" y="37989"/>
                  <a:pt x="39749" y="36395"/>
                  <a:pt x="41164" y="33800"/>
                </a:cubicBezTo>
                <a:cubicBezTo>
                  <a:pt x="42865" y="30677"/>
                  <a:pt x="42103" y="26460"/>
                  <a:pt x="39553" y="24027"/>
                </a:cubicBezTo>
                <a:cubicBezTo>
                  <a:pt x="37442" y="22013"/>
                  <a:pt x="34359" y="21133"/>
                  <a:pt x="33388" y="18125"/>
                </a:cubicBezTo>
                <a:cubicBezTo>
                  <a:pt x="32425" y="15148"/>
                  <a:pt x="33433" y="11948"/>
                  <a:pt x="32666" y="8931"/>
                </a:cubicBezTo>
                <a:cubicBezTo>
                  <a:pt x="31104" y="2797"/>
                  <a:pt x="25116" y="169"/>
                  <a:pt x="19202" y="9"/>
                </a:cubicBezTo>
                <a:cubicBezTo>
                  <a:pt x="19005" y="3"/>
                  <a:pt x="18808" y="1"/>
                  <a:pt x="1861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5" name="Google Shape;975;p32"/>
          <p:cNvGrpSpPr/>
          <p:nvPr/>
        </p:nvGrpSpPr>
        <p:grpSpPr>
          <a:xfrm flipH="1" rot="-634856">
            <a:off x="7650112" y="3051613"/>
            <a:ext cx="1289858" cy="2240205"/>
            <a:chOff x="1519374" y="3618186"/>
            <a:chExt cx="1035634" cy="1798672"/>
          </a:xfrm>
        </p:grpSpPr>
        <p:sp>
          <p:nvSpPr>
            <p:cNvPr id="976" name="Google Shape;976;p32"/>
            <p:cNvSpPr/>
            <p:nvPr/>
          </p:nvSpPr>
          <p:spPr>
            <a:xfrm>
              <a:off x="1519374" y="3618186"/>
              <a:ext cx="1035634" cy="1798672"/>
            </a:xfrm>
            <a:custGeom>
              <a:rect b="b" l="l" r="r" t="t"/>
              <a:pathLst>
                <a:path extrusionOk="0" h="42414" w="24421">
                  <a:moveTo>
                    <a:pt x="10050" y="14757"/>
                  </a:moveTo>
                  <a:cubicBezTo>
                    <a:pt x="10050" y="14757"/>
                    <a:pt x="10050" y="14780"/>
                    <a:pt x="10050" y="14780"/>
                  </a:cubicBezTo>
                  <a:cubicBezTo>
                    <a:pt x="10163" y="14938"/>
                    <a:pt x="10185" y="15119"/>
                    <a:pt x="10231" y="15277"/>
                  </a:cubicBezTo>
                  <a:cubicBezTo>
                    <a:pt x="10389" y="15889"/>
                    <a:pt x="10525" y="16477"/>
                    <a:pt x="10661" y="17088"/>
                  </a:cubicBezTo>
                  <a:cubicBezTo>
                    <a:pt x="10728" y="17405"/>
                    <a:pt x="10796" y="17744"/>
                    <a:pt x="10842" y="18061"/>
                  </a:cubicBezTo>
                  <a:cubicBezTo>
                    <a:pt x="10864" y="18084"/>
                    <a:pt x="10842" y="18106"/>
                    <a:pt x="10819" y="18129"/>
                  </a:cubicBezTo>
                  <a:cubicBezTo>
                    <a:pt x="10457" y="17043"/>
                    <a:pt x="10321" y="15911"/>
                    <a:pt x="10027" y="14802"/>
                  </a:cubicBezTo>
                  <a:cubicBezTo>
                    <a:pt x="10027" y="14780"/>
                    <a:pt x="10027" y="14757"/>
                    <a:pt x="10050" y="14757"/>
                  </a:cubicBezTo>
                  <a:close/>
                  <a:moveTo>
                    <a:pt x="10864" y="18174"/>
                  </a:moveTo>
                  <a:cubicBezTo>
                    <a:pt x="10887" y="18174"/>
                    <a:pt x="10864" y="18197"/>
                    <a:pt x="10864" y="18220"/>
                  </a:cubicBezTo>
                  <a:lnTo>
                    <a:pt x="10842" y="18220"/>
                  </a:lnTo>
                  <a:cubicBezTo>
                    <a:pt x="10842" y="18197"/>
                    <a:pt x="10842" y="18197"/>
                    <a:pt x="10842" y="18174"/>
                  </a:cubicBezTo>
                  <a:close/>
                  <a:moveTo>
                    <a:pt x="3398" y="6396"/>
                  </a:moveTo>
                  <a:cubicBezTo>
                    <a:pt x="3420" y="6396"/>
                    <a:pt x="3448" y="6412"/>
                    <a:pt x="3464" y="6428"/>
                  </a:cubicBezTo>
                  <a:cubicBezTo>
                    <a:pt x="3667" y="6564"/>
                    <a:pt x="3871" y="6677"/>
                    <a:pt x="4097" y="6813"/>
                  </a:cubicBezTo>
                  <a:cubicBezTo>
                    <a:pt x="4414" y="7017"/>
                    <a:pt x="4754" y="7243"/>
                    <a:pt x="5093" y="7447"/>
                  </a:cubicBezTo>
                  <a:cubicBezTo>
                    <a:pt x="6066" y="8080"/>
                    <a:pt x="7062" y="8692"/>
                    <a:pt x="7786" y="9642"/>
                  </a:cubicBezTo>
                  <a:cubicBezTo>
                    <a:pt x="8307" y="10344"/>
                    <a:pt x="8714" y="11091"/>
                    <a:pt x="9008" y="11905"/>
                  </a:cubicBezTo>
                  <a:cubicBezTo>
                    <a:pt x="9461" y="13127"/>
                    <a:pt x="9823" y="14395"/>
                    <a:pt x="10095" y="15662"/>
                  </a:cubicBezTo>
                  <a:cubicBezTo>
                    <a:pt x="10231" y="16319"/>
                    <a:pt x="10344" y="16975"/>
                    <a:pt x="10525" y="17609"/>
                  </a:cubicBezTo>
                  <a:cubicBezTo>
                    <a:pt x="10638" y="18061"/>
                    <a:pt x="10796" y="18514"/>
                    <a:pt x="10932" y="18944"/>
                  </a:cubicBezTo>
                  <a:cubicBezTo>
                    <a:pt x="10932" y="18967"/>
                    <a:pt x="10932" y="18989"/>
                    <a:pt x="10932" y="18989"/>
                  </a:cubicBezTo>
                  <a:cubicBezTo>
                    <a:pt x="10910" y="18989"/>
                    <a:pt x="10887" y="18989"/>
                    <a:pt x="10887" y="18967"/>
                  </a:cubicBezTo>
                  <a:cubicBezTo>
                    <a:pt x="10593" y="18740"/>
                    <a:pt x="10412" y="18401"/>
                    <a:pt x="10231" y="18084"/>
                  </a:cubicBezTo>
                  <a:cubicBezTo>
                    <a:pt x="9280" y="16432"/>
                    <a:pt x="8284" y="14802"/>
                    <a:pt x="7266" y="13195"/>
                  </a:cubicBezTo>
                  <a:cubicBezTo>
                    <a:pt x="6904" y="12630"/>
                    <a:pt x="6587" y="12064"/>
                    <a:pt x="6225" y="11521"/>
                  </a:cubicBezTo>
                  <a:cubicBezTo>
                    <a:pt x="6202" y="11475"/>
                    <a:pt x="6157" y="11430"/>
                    <a:pt x="6134" y="11385"/>
                  </a:cubicBezTo>
                  <a:cubicBezTo>
                    <a:pt x="6102" y="11369"/>
                    <a:pt x="6082" y="11353"/>
                    <a:pt x="6056" y="11353"/>
                  </a:cubicBezTo>
                  <a:cubicBezTo>
                    <a:pt x="6046" y="11353"/>
                    <a:pt x="6034" y="11356"/>
                    <a:pt x="6021" y="11362"/>
                  </a:cubicBezTo>
                  <a:cubicBezTo>
                    <a:pt x="5976" y="11385"/>
                    <a:pt x="5998" y="11430"/>
                    <a:pt x="6044" y="11475"/>
                  </a:cubicBezTo>
                  <a:cubicBezTo>
                    <a:pt x="6112" y="11588"/>
                    <a:pt x="6202" y="11702"/>
                    <a:pt x="6293" y="11837"/>
                  </a:cubicBezTo>
                  <a:cubicBezTo>
                    <a:pt x="7175" y="13263"/>
                    <a:pt x="8058" y="14689"/>
                    <a:pt x="8941" y="16115"/>
                  </a:cubicBezTo>
                  <a:cubicBezTo>
                    <a:pt x="9371" y="16794"/>
                    <a:pt x="9755" y="17495"/>
                    <a:pt x="10163" y="18197"/>
                  </a:cubicBezTo>
                  <a:cubicBezTo>
                    <a:pt x="10163" y="18220"/>
                    <a:pt x="10163" y="18220"/>
                    <a:pt x="10185" y="18242"/>
                  </a:cubicBezTo>
                  <a:cubicBezTo>
                    <a:pt x="10140" y="18242"/>
                    <a:pt x="10117" y="18242"/>
                    <a:pt x="10117" y="18220"/>
                  </a:cubicBezTo>
                  <a:cubicBezTo>
                    <a:pt x="9710" y="17858"/>
                    <a:pt x="9303" y="17518"/>
                    <a:pt x="8895" y="17156"/>
                  </a:cubicBezTo>
                  <a:cubicBezTo>
                    <a:pt x="8171" y="16522"/>
                    <a:pt x="7447" y="15911"/>
                    <a:pt x="6768" y="15210"/>
                  </a:cubicBezTo>
                  <a:cubicBezTo>
                    <a:pt x="6021" y="14463"/>
                    <a:pt x="5342" y="13648"/>
                    <a:pt x="4799" y="12720"/>
                  </a:cubicBezTo>
                  <a:cubicBezTo>
                    <a:pt x="4482" y="12154"/>
                    <a:pt x="4256" y="11566"/>
                    <a:pt x="4075" y="10955"/>
                  </a:cubicBezTo>
                  <a:cubicBezTo>
                    <a:pt x="3826" y="10117"/>
                    <a:pt x="3622" y="9257"/>
                    <a:pt x="3486" y="8397"/>
                  </a:cubicBezTo>
                  <a:cubicBezTo>
                    <a:pt x="3418" y="7922"/>
                    <a:pt x="3373" y="7424"/>
                    <a:pt x="3350" y="6926"/>
                  </a:cubicBezTo>
                  <a:cubicBezTo>
                    <a:pt x="3328" y="6904"/>
                    <a:pt x="3305" y="6881"/>
                    <a:pt x="3350" y="6858"/>
                  </a:cubicBezTo>
                  <a:cubicBezTo>
                    <a:pt x="3373" y="6858"/>
                    <a:pt x="3373" y="6904"/>
                    <a:pt x="3373" y="6904"/>
                  </a:cubicBezTo>
                  <a:cubicBezTo>
                    <a:pt x="3532" y="7288"/>
                    <a:pt x="3667" y="7673"/>
                    <a:pt x="3848" y="8013"/>
                  </a:cubicBezTo>
                  <a:cubicBezTo>
                    <a:pt x="4075" y="8465"/>
                    <a:pt x="4301" y="8895"/>
                    <a:pt x="4595" y="9303"/>
                  </a:cubicBezTo>
                  <a:cubicBezTo>
                    <a:pt x="4611" y="9335"/>
                    <a:pt x="4639" y="9367"/>
                    <a:pt x="4669" y="9367"/>
                  </a:cubicBezTo>
                  <a:cubicBezTo>
                    <a:pt x="4682" y="9367"/>
                    <a:pt x="4695" y="9361"/>
                    <a:pt x="4708" y="9348"/>
                  </a:cubicBezTo>
                  <a:cubicBezTo>
                    <a:pt x="4754" y="9325"/>
                    <a:pt x="4708" y="9280"/>
                    <a:pt x="4686" y="9235"/>
                  </a:cubicBezTo>
                  <a:cubicBezTo>
                    <a:pt x="4165" y="8465"/>
                    <a:pt x="3758" y="7628"/>
                    <a:pt x="3441" y="6745"/>
                  </a:cubicBezTo>
                  <a:cubicBezTo>
                    <a:pt x="3418" y="6677"/>
                    <a:pt x="3396" y="6587"/>
                    <a:pt x="3373" y="6496"/>
                  </a:cubicBezTo>
                  <a:cubicBezTo>
                    <a:pt x="3373" y="6474"/>
                    <a:pt x="3350" y="6428"/>
                    <a:pt x="3373" y="6406"/>
                  </a:cubicBezTo>
                  <a:cubicBezTo>
                    <a:pt x="3380" y="6399"/>
                    <a:pt x="3388" y="6396"/>
                    <a:pt x="3398" y="6396"/>
                  </a:cubicBezTo>
                  <a:close/>
                  <a:moveTo>
                    <a:pt x="9945" y="170"/>
                  </a:moveTo>
                  <a:cubicBezTo>
                    <a:pt x="9965" y="170"/>
                    <a:pt x="9984" y="187"/>
                    <a:pt x="10004" y="227"/>
                  </a:cubicBezTo>
                  <a:cubicBezTo>
                    <a:pt x="10502" y="906"/>
                    <a:pt x="11159" y="1404"/>
                    <a:pt x="11747" y="1970"/>
                  </a:cubicBezTo>
                  <a:cubicBezTo>
                    <a:pt x="12335" y="2513"/>
                    <a:pt x="12788" y="3147"/>
                    <a:pt x="13060" y="3894"/>
                  </a:cubicBezTo>
                  <a:cubicBezTo>
                    <a:pt x="13376" y="4754"/>
                    <a:pt x="13490" y="5659"/>
                    <a:pt x="13535" y="6564"/>
                  </a:cubicBezTo>
                  <a:cubicBezTo>
                    <a:pt x="13603" y="7877"/>
                    <a:pt x="13535" y="9212"/>
                    <a:pt x="13331" y="10525"/>
                  </a:cubicBezTo>
                  <a:cubicBezTo>
                    <a:pt x="13241" y="11181"/>
                    <a:pt x="13082" y="11837"/>
                    <a:pt x="12924" y="12471"/>
                  </a:cubicBezTo>
                  <a:cubicBezTo>
                    <a:pt x="12765" y="13082"/>
                    <a:pt x="12630" y="13716"/>
                    <a:pt x="12471" y="14327"/>
                  </a:cubicBezTo>
                  <a:cubicBezTo>
                    <a:pt x="12358" y="14780"/>
                    <a:pt x="12222" y="15255"/>
                    <a:pt x="12086" y="15707"/>
                  </a:cubicBezTo>
                  <a:cubicBezTo>
                    <a:pt x="11905" y="16273"/>
                    <a:pt x="11702" y="16839"/>
                    <a:pt x="11498" y="17428"/>
                  </a:cubicBezTo>
                  <a:cubicBezTo>
                    <a:pt x="11317" y="17925"/>
                    <a:pt x="11136" y="18446"/>
                    <a:pt x="11136" y="19012"/>
                  </a:cubicBezTo>
                  <a:cubicBezTo>
                    <a:pt x="11159" y="19034"/>
                    <a:pt x="11136" y="19057"/>
                    <a:pt x="11136" y="19080"/>
                  </a:cubicBezTo>
                  <a:cubicBezTo>
                    <a:pt x="11113" y="19057"/>
                    <a:pt x="11113" y="19057"/>
                    <a:pt x="11113" y="19034"/>
                  </a:cubicBezTo>
                  <a:cubicBezTo>
                    <a:pt x="11023" y="18876"/>
                    <a:pt x="11045" y="18695"/>
                    <a:pt x="11045" y="18536"/>
                  </a:cubicBezTo>
                  <a:cubicBezTo>
                    <a:pt x="11091" y="17722"/>
                    <a:pt x="11159" y="16930"/>
                    <a:pt x="11181" y="16137"/>
                  </a:cubicBezTo>
                  <a:cubicBezTo>
                    <a:pt x="11204" y="14757"/>
                    <a:pt x="11272" y="13399"/>
                    <a:pt x="11249" y="12041"/>
                  </a:cubicBezTo>
                  <a:cubicBezTo>
                    <a:pt x="11204" y="10547"/>
                    <a:pt x="11136" y="9054"/>
                    <a:pt x="11068" y="7560"/>
                  </a:cubicBezTo>
                  <a:cubicBezTo>
                    <a:pt x="11068" y="7424"/>
                    <a:pt x="11068" y="7288"/>
                    <a:pt x="11023" y="7175"/>
                  </a:cubicBezTo>
                  <a:cubicBezTo>
                    <a:pt x="11003" y="7136"/>
                    <a:pt x="10984" y="7080"/>
                    <a:pt x="10935" y="7080"/>
                  </a:cubicBezTo>
                  <a:cubicBezTo>
                    <a:pt x="10927" y="7080"/>
                    <a:pt x="10919" y="7082"/>
                    <a:pt x="10910" y="7085"/>
                  </a:cubicBezTo>
                  <a:cubicBezTo>
                    <a:pt x="10842" y="7107"/>
                    <a:pt x="10887" y="7153"/>
                    <a:pt x="10910" y="7198"/>
                  </a:cubicBezTo>
                  <a:cubicBezTo>
                    <a:pt x="10977" y="7469"/>
                    <a:pt x="10977" y="7718"/>
                    <a:pt x="10977" y="7990"/>
                  </a:cubicBezTo>
                  <a:cubicBezTo>
                    <a:pt x="11045" y="9529"/>
                    <a:pt x="11113" y="11068"/>
                    <a:pt x="11136" y="12607"/>
                  </a:cubicBezTo>
                  <a:cubicBezTo>
                    <a:pt x="11159" y="13671"/>
                    <a:pt x="11091" y="14734"/>
                    <a:pt x="11068" y="15798"/>
                  </a:cubicBezTo>
                  <a:cubicBezTo>
                    <a:pt x="11068" y="16341"/>
                    <a:pt x="11023" y="16907"/>
                    <a:pt x="11023" y="17473"/>
                  </a:cubicBezTo>
                  <a:cubicBezTo>
                    <a:pt x="11023" y="17609"/>
                    <a:pt x="11045" y="17744"/>
                    <a:pt x="10977" y="17880"/>
                  </a:cubicBezTo>
                  <a:cubicBezTo>
                    <a:pt x="11000" y="17925"/>
                    <a:pt x="11000" y="17971"/>
                    <a:pt x="10955" y="17971"/>
                  </a:cubicBezTo>
                  <a:cubicBezTo>
                    <a:pt x="10950" y="17975"/>
                    <a:pt x="10947" y="17977"/>
                    <a:pt x="10944" y="17977"/>
                  </a:cubicBezTo>
                  <a:cubicBezTo>
                    <a:pt x="10932" y="17977"/>
                    <a:pt x="10932" y="17944"/>
                    <a:pt x="10932" y="17925"/>
                  </a:cubicBezTo>
                  <a:cubicBezTo>
                    <a:pt x="10796" y="17133"/>
                    <a:pt x="10615" y="16341"/>
                    <a:pt x="10412" y="15572"/>
                  </a:cubicBezTo>
                  <a:cubicBezTo>
                    <a:pt x="10298" y="15074"/>
                    <a:pt x="10140" y="14599"/>
                    <a:pt x="9982" y="14123"/>
                  </a:cubicBezTo>
                  <a:cubicBezTo>
                    <a:pt x="9642" y="13105"/>
                    <a:pt x="9257" y="12109"/>
                    <a:pt x="8918" y="11113"/>
                  </a:cubicBezTo>
                  <a:cubicBezTo>
                    <a:pt x="8375" y="9461"/>
                    <a:pt x="8239" y="7764"/>
                    <a:pt x="8533" y="6044"/>
                  </a:cubicBezTo>
                  <a:cubicBezTo>
                    <a:pt x="8692" y="5138"/>
                    <a:pt x="8873" y="4210"/>
                    <a:pt x="9076" y="3305"/>
                  </a:cubicBezTo>
                  <a:cubicBezTo>
                    <a:pt x="9235" y="2626"/>
                    <a:pt x="9393" y="1947"/>
                    <a:pt x="9574" y="1268"/>
                  </a:cubicBezTo>
                  <a:cubicBezTo>
                    <a:pt x="9665" y="929"/>
                    <a:pt x="9733" y="567"/>
                    <a:pt x="9868" y="250"/>
                  </a:cubicBezTo>
                  <a:cubicBezTo>
                    <a:pt x="9894" y="199"/>
                    <a:pt x="9919" y="170"/>
                    <a:pt x="9945" y="170"/>
                  </a:cubicBezTo>
                  <a:close/>
                  <a:moveTo>
                    <a:pt x="12222" y="22361"/>
                  </a:moveTo>
                  <a:cubicBezTo>
                    <a:pt x="12222" y="22384"/>
                    <a:pt x="12222" y="22384"/>
                    <a:pt x="12222" y="22407"/>
                  </a:cubicBezTo>
                  <a:lnTo>
                    <a:pt x="12200" y="22407"/>
                  </a:lnTo>
                  <a:cubicBezTo>
                    <a:pt x="12177" y="22407"/>
                    <a:pt x="12177" y="22384"/>
                    <a:pt x="12177" y="22361"/>
                  </a:cubicBezTo>
                  <a:close/>
                  <a:moveTo>
                    <a:pt x="250" y="11407"/>
                  </a:moveTo>
                  <a:lnTo>
                    <a:pt x="250" y="11407"/>
                  </a:lnTo>
                  <a:cubicBezTo>
                    <a:pt x="521" y="11611"/>
                    <a:pt x="748" y="11792"/>
                    <a:pt x="974" y="11973"/>
                  </a:cubicBezTo>
                  <a:cubicBezTo>
                    <a:pt x="1744" y="12584"/>
                    <a:pt x="2581" y="13150"/>
                    <a:pt x="3373" y="13761"/>
                  </a:cubicBezTo>
                  <a:cubicBezTo>
                    <a:pt x="4573" y="14712"/>
                    <a:pt x="5795" y="15662"/>
                    <a:pt x="6858" y="16771"/>
                  </a:cubicBezTo>
                  <a:cubicBezTo>
                    <a:pt x="8216" y="18220"/>
                    <a:pt x="9484" y="19691"/>
                    <a:pt x="10547" y="21365"/>
                  </a:cubicBezTo>
                  <a:cubicBezTo>
                    <a:pt x="10728" y="21660"/>
                    <a:pt x="10910" y="21954"/>
                    <a:pt x="11113" y="22248"/>
                  </a:cubicBezTo>
                  <a:cubicBezTo>
                    <a:pt x="11113" y="22271"/>
                    <a:pt x="11136" y="22316"/>
                    <a:pt x="11159" y="22339"/>
                  </a:cubicBezTo>
                  <a:cubicBezTo>
                    <a:pt x="11091" y="22339"/>
                    <a:pt x="11091" y="22293"/>
                    <a:pt x="11068" y="22271"/>
                  </a:cubicBezTo>
                  <a:cubicBezTo>
                    <a:pt x="10796" y="21954"/>
                    <a:pt x="10547" y="21614"/>
                    <a:pt x="10276" y="21320"/>
                  </a:cubicBezTo>
                  <a:cubicBezTo>
                    <a:pt x="9710" y="20709"/>
                    <a:pt x="9054" y="20166"/>
                    <a:pt x="8420" y="19645"/>
                  </a:cubicBezTo>
                  <a:cubicBezTo>
                    <a:pt x="7741" y="19080"/>
                    <a:pt x="7062" y="18491"/>
                    <a:pt x="6361" y="17948"/>
                  </a:cubicBezTo>
                  <a:cubicBezTo>
                    <a:pt x="5365" y="17133"/>
                    <a:pt x="4437" y="16273"/>
                    <a:pt x="3509" y="15368"/>
                  </a:cubicBezTo>
                  <a:cubicBezTo>
                    <a:pt x="3464" y="15345"/>
                    <a:pt x="3441" y="15300"/>
                    <a:pt x="3396" y="15255"/>
                  </a:cubicBezTo>
                  <a:cubicBezTo>
                    <a:pt x="3380" y="15239"/>
                    <a:pt x="3365" y="15213"/>
                    <a:pt x="3334" y="15213"/>
                  </a:cubicBezTo>
                  <a:cubicBezTo>
                    <a:pt x="3320" y="15213"/>
                    <a:pt x="3304" y="15218"/>
                    <a:pt x="3283" y="15232"/>
                  </a:cubicBezTo>
                  <a:cubicBezTo>
                    <a:pt x="3237" y="15255"/>
                    <a:pt x="3283" y="15300"/>
                    <a:pt x="3305" y="15345"/>
                  </a:cubicBezTo>
                  <a:cubicBezTo>
                    <a:pt x="3328" y="15368"/>
                    <a:pt x="3373" y="15413"/>
                    <a:pt x="3396" y="15459"/>
                  </a:cubicBezTo>
                  <a:cubicBezTo>
                    <a:pt x="4278" y="16296"/>
                    <a:pt x="5184" y="17133"/>
                    <a:pt x="6157" y="17925"/>
                  </a:cubicBezTo>
                  <a:cubicBezTo>
                    <a:pt x="7153" y="18763"/>
                    <a:pt x="8171" y="19600"/>
                    <a:pt x="9190" y="20438"/>
                  </a:cubicBezTo>
                  <a:cubicBezTo>
                    <a:pt x="9959" y="21094"/>
                    <a:pt x="10638" y="21841"/>
                    <a:pt x="11204" y="22678"/>
                  </a:cubicBezTo>
                  <a:cubicBezTo>
                    <a:pt x="11226" y="22678"/>
                    <a:pt x="11226" y="22701"/>
                    <a:pt x="11249" y="22746"/>
                  </a:cubicBezTo>
                  <a:cubicBezTo>
                    <a:pt x="11136" y="22701"/>
                    <a:pt x="11091" y="22633"/>
                    <a:pt x="11023" y="22588"/>
                  </a:cubicBezTo>
                  <a:cubicBezTo>
                    <a:pt x="10955" y="22542"/>
                    <a:pt x="10864" y="22497"/>
                    <a:pt x="10796" y="22452"/>
                  </a:cubicBezTo>
                  <a:cubicBezTo>
                    <a:pt x="10389" y="22180"/>
                    <a:pt x="9959" y="21954"/>
                    <a:pt x="9484" y="21773"/>
                  </a:cubicBezTo>
                  <a:cubicBezTo>
                    <a:pt x="9235" y="21705"/>
                    <a:pt x="9008" y="21592"/>
                    <a:pt x="8760" y="21524"/>
                  </a:cubicBezTo>
                  <a:cubicBezTo>
                    <a:pt x="7764" y="21207"/>
                    <a:pt x="6813" y="20800"/>
                    <a:pt x="5863" y="20347"/>
                  </a:cubicBezTo>
                  <a:cubicBezTo>
                    <a:pt x="4776" y="19849"/>
                    <a:pt x="3758" y="19283"/>
                    <a:pt x="2920" y="18423"/>
                  </a:cubicBezTo>
                  <a:cubicBezTo>
                    <a:pt x="2400" y="17880"/>
                    <a:pt x="1993" y="17269"/>
                    <a:pt x="1676" y="16590"/>
                  </a:cubicBezTo>
                  <a:cubicBezTo>
                    <a:pt x="1336" y="15866"/>
                    <a:pt x="1110" y="15096"/>
                    <a:pt x="884" y="14327"/>
                  </a:cubicBezTo>
                  <a:cubicBezTo>
                    <a:pt x="635" y="13490"/>
                    <a:pt x="408" y="12652"/>
                    <a:pt x="227" y="11792"/>
                  </a:cubicBezTo>
                  <a:cubicBezTo>
                    <a:pt x="227" y="11747"/>
                    <a:pt x="182" y="11724"/>
                    <a:pt x="227" y="11656"/>
                  </a:cubicBezTo>
                  <a:lnTo>
                    <a:pt x="227" y="11656"/>
                  </a:lnTo>
                  <a:cubicBezTo>
                    <a:pt x="227" y="11656"/>
                    <a:pt x="217" y="11666"/>
                    <a:pt x="210" y="11666"/>
                  </a:cubicBezTo>
                  <a:cubicBezTo>
                    <a:pt x="207" y="11666"/>
                    <a:pt x="205" y="11664"/>
                    <a:pt x="205" y="11656"/>
                  </a:cubicBezTo>
                  <a:cubicBezTo>
                    <a:pt x="182" y="11634"/>
                    <a:pt x="182" y="11634"/>
                    <a:pt x="159" y="11611"/>
                  </a:cubicBezTo>
                  <a:cubicBezTo>
                    <a:pt x="175" y="11595"/>
                    <a:pt x="191" y="11579"/>
                    <a:pt x="199" y="11579"/>
                  </a:cubicBezTo>
                  <a:cubicBezTo>
                    <a:pt x="203" y="11579"/>
                    <a:pt x="205" y="11582"/>
                    <a:pt x="205" y="11588"/>
                  </a:cubicBezTo>
                  <a:cubicBezTo>
                    <a:pt x="227" y="11611"/>
                    <a:pt x="227" y="11634"/>
                    <a:pt x="227" y="11656"/>
                  </a:cubicBezTo>
                  <a:cubicBezTo>
                    <a:pt x="340" y="11792"/>
                    <a:pt x="431" y="11928"/>
                    <a:pt x="521" y="12064"/>
                  </a:cubicBezTo>
                  <a:cubicBezTo>
                    <a:pt x="1087" y="12901"/>
                    <a:pt x="1721" y="13693"/>
                    <a:pt x="2423" y="14440"/>
                  </a:cubicBezTo>
                  <a:cubicBezTo>
                    <a:pt x="2445" y="14463"/>
                    <a:pt x="2445" y="14463"/>
                    <a:pt x="2468" y="14485"/>
                  </a:cubicBezTo>
                  <a:cubicBezTo>
                    <a:pt x="2485" y="14503"/>
                    <a:pt x="2515" y="14546"/>
                    <a:pt x="2549" y="14546"/>
                  </a:cubicBezTo>
                  <a:cubicBezTo>
                    <a:pt x="2559" y="14546"/>
                    <a:pt x="2570" y="14542"/>
                    <a:pt x="2581" y="14531"/>
                  </a:cubicBezTo>
                  <a:cubicBezTo>
                    <a:pt x="2626" y="14485"/>
                    <a:pt x="2558" y="14440"/>
                    <a:pt x="2536" y="14417"/>
                  </a:cubicBezTo>
                  <a:cubicBezTo>
                    <a:pt x="2015" y="13852"/>
                    <a:pt x="1517" y="13263"/>
                    <a:pt x="1065" y="12652"/>
                  </a:cubicBezTo>
                  <a:cubicBezTo>
                    <a:pt x="793" y="12290"/>
                    <a:pt x="544" y="11905"/>
                    <a:pt x="295" y="11521"/>
                  </a:cubicBezTo>
                  <a:cubicBezTo>
                    <a:pt x="295" y="11498"/>
                    <a:pt x="273" y="11475"/>
                    <a:pt x="250" y="11407"/>
                  </a:cubicBezTo>
                  <a:close/>
                  <a:moveTo>
                    <a:pt x="16047" y="9438"/>
                  </a:moveTo>
                  <a:lnTo>
                    <a:pt x="16070" y="9484"/>
                  </a:lnTo>
                  <a:cubicBezTo>
                    <a:pt x="16205" y="9914"/>
                    <a:pt x="16296" y="10366"/>
                    <a:pt x="16364" y="10819"/>
                  </a:cubicBezTo>
                  <a:cubicBezTo>
                    <a:pt x="16590" y="12222"/>
                    <a:pt x="16613" y="13603"/>
                    <a:pt x="16364" y="15006"/>
                  </a:cubicBezTo>
                  <a:cubicBezTo>
                    <a:pt x="16296" y="15436"/>
                    <a:pt x="16183" y="15866"/>
                    <a:pt x="16047" y="16296"/>
                  </a:cubicBezTo>
                  <a:cubicBezTo>
                    <a:pt x="15889" y="16794"/>
                    <a:pt x="15685" y="17292"/>
                    <a:pt x="15436" y="17744"/>
                  </a:cubicBezTo>
                  <a:cubicBezTo>
                    <a:pt x="15096" y="18423"/>
                    <a:pt x="14712" y="19080"/>
                    <a:pt x="14259" y="19691"/>
                  </a:cubicBezTo>
                  <a:cubicBezTo>
                    <a:pt x="13897" y="20189"/>
                    <a:pt x="13512" y="20709"/>
                    <a:pt x="13173" y="21230"/>
                  </a:cubicBezTo>
                  <a:cubicBezTo>
                    <a:pt x="12879" y="21728"/>
                    <a:pt x="12607" y="22248"/>
                    <a:pt x="12516" y="22837"/>
                  </a:cubicBezTo>
                  <a:cubicBezTo>
                    <a:pt x="12494" y="22882"/>
                    <a:pt x="12471" y="22904"/>
                    <a:pt x="12449" y="22950"/>
                  </a:cubicBezTo>
                  <a:cubicBezTo>
                    <a:pt x="12494" y="22610"/>
                    <a:pt x="12562" y="22271"/>
                    <a:pt x="12652" y="21931"/>
                  </a:cubicBezTo>
                  <a:cubicBezTo>
                    <a:pt x="12765" y="21433"/>
                    <a:pt x="12879" y="20913"/>
                    <a:pt x="12992" y="20415"/>
                  </a:cubicBezTo>
                  <a:cubicBezTo>
                    <a:pt x="13105" y="19962"/>
                    <a:pt x="13195" y="19532"/>
                    <a:pt x="13309" y="19102"/>
                  </a:cubicBezTo>
                  <a:cubicBezTo>
                    <a:pt x="13467" y="18559"/>
                    <a:pt x="13648" y="18039"/>
                    <a:pt x="13806" y="17518"/>
                  </a:cubicBezTo>
                  <a:cubicBezTo>
                    <a:pt x="13942" y="17156"/>
                    <a:pt x="14078" y="16771"/>
                    <a:pt x="14214" y="16409"/>
                  </a:cubicBezTo>
                  <a:cubicBezTo>
                    <a:pt x="14418" y="15889"/>
                    <a:pt x="14599" y="15368"/>
                    <a:pt x="14802" y="14847"/>
                  </a:cubicBezTo>
                  <a:cubicBezTo>
                    <a:pt x="14802" y="14825"/>
                    <a:pt x="14825" y="14780"/>
                    <a:pt x="14780" y="14757"/>
                  </a:cubicBezTo>
                  <a:cubicBezTo>
                    <a:pt x="14771" y="14753"/>
                    <a:pt x="14764" y="14751"/>
                    <a:pt x="14757" y="14751"/>
                  </a:cubicBezTo>
                  <a:cubicBezTo>
                    <a:pt x="14726" y="14751"/>
                    <a:pt x="14708" y="14788"/>
                    <a:pt x="14689" y="14825"/>
                  </a:cubicBezTo>
                  <a:cubicBezTo>
                    <a:pt x="14553" y="15096"/>
                    <a:pt x="14463" y="15413"/>
                    <a:pt x="14350" y="15707"/>
                  </a:cubicBezTo>
                  <a:cubicBezTo>
                    <a:pt x="14304" y="15889"/>
                    <a:pt x="14214" y="16070"/>
                    <a:pt x="14146" y="16273"/>
                  </a:cubicBezTo>
                  <a:cubicBezTo>
                    <a:pt x="14010" y="16658"/>
                    <a:pt x="13852" y="17043"/>
                    <a:pt x="13716" y="17450"/>
                  </a:cubicBezTo>
                  <a:cubicBezTo>
                    <a:pt x="13535" y="17971"/>
                    <a:pt x="13354" y="18491"/>
                    <a:pt x="13218" y="19034"/>
                  </a:cubicBezTo>
                  <a:cubicBezTo>
                    <a:pt x="12992" y="19804"/>
                    <a:pt x="12856" y="20619"/>
                    <a:pt x="12652" y="21411"/>
                  </a:cubicBezTo>
                  <a:cubicBezTo>
                    <a:pt x="12539" y="21796"/>
                    <a:pt x="12471" y="22203"/>
                    <a:pt x="12358" y="22588"/>
                  </a:cubicBezTo>
                  <a:cubicBezTo>
                    <a:pt x="12335" y="22339"/>
                    <a:pt x="12313" y="22090"/>
                    <a:pt x="12290" y="21818"/>
                  </a:cubicBezTo>
                  <a:cubicBezTo>
                    <a:pt x="12222" y="20935"/>
                    <a:pt x="12222" y="20030"/>
                    <a:pt x="12358" y="19148"/>
                  </a:cubicBezTo>
                  <a:cubicBezTo>
                    <a:pt x="12426" y="18695"/>
                    <a:pt x="12516" y="18265"/>
                    <a:pt x="12675" y="17835"/>
                  </a:cubicBezTo>
                  <a:cubicBezTo>
                    <a:pt x="12924" y="17088"/>
                    <a:pt x="13241" y="16341"/>
                    <a:pt x="13535" y="15617"/>
                  </a:cubicBezTo>
                  <a:cubicBezTo>
                    <a:pt x="13874" y="14689"/>
                    <a:pt x="14214" y="13761"/>
                    <a:pt x="14621" y="12856"/>
                  </a:cubicBezTo>
                  <a:cubicBezTo>
                    <a:pt x="14870" y="12335"/>
                    <a:pt x="15096" y="11837"/>
                    <a:pt x="15300" y="11317"/>
                  </a:cubicBezTo>
                  <a:cubicBezTo>
                    <a:pt x="15459" y="10864"/>
                    <a:pt x="15617" y="10389"/>
                    <a:pt x="15775" y="9936"/>
                  </a:cubicBezTo>
                  <a:cubicBezTo>
                    <a:pt x="15798" y="9823"/>
                    <a:pt x="15843" y="9687"/>
                    <a:pt x="15889" y="9574"/>
                  </a:cubicBezTo>
                  <a:lnTo>
                    <a:pt x="15889" y="9574"/>
                  </a:lnTo>
                  <a:cubicBezTo>
                    <a:pt x="15934" y="10819"/>
                    <a:pt x="15821" y="12041"/>
                    <a:pt x="15436" y="13241"/>
                  </a:cubicBezTo>
                  <a:cubicBezTo>
                    <a:pt x="15685" y="12833"/>
                    <a:pt x="15775" y="12381"/>
                    <a:pt x="15843" y="11951"/>
                  </a:cubicBezTo>
                  <a:cubicBezTo>
                    <a:pt x="15911" y="11407"/>
                    <a:pt x="15979" y="10864"/>
                    <a:pt x="16047" y="10321"/>
                  </a:cubicBezTo>
                  <a:cubicBezTo>
                    <a:pt x="16047" y="10095"/>
                    <a:pt x="16024" y="9868"/>
                    <a:pt x="16024" y="9642"/>
                  </a:cubicBezTo>
                  <a:cubicBezTo>
                    <a:pt x="16024" y="9597"/>
                    <a:pt x="16024" y="9552"/>
                    <a:pt x="16024" y="9506"/>
                  </a:cubicBezTo>
                  <a:cubicBezTo>
                    <a:pt x="16024" y="9484"/>
                    <a:pt x="16024" y="9461"/>
                    <a:pt x="16047" y="9438"/>
                  </a:cubicBezTo>
                  <a:close/>
                  <a:moveTo>
                    <a:pt x="3894" y="24861"/>
                  </a:moveTo>
                  <a:cubicBezTo>
                    <a:pt x="4022" y="24861"/>
                    <a:pt x="4150" y="24865"/>
                    <a:pt x="4278" y="24873"/>
                  </a:cubicBezTo>
                  <a:cubicBezTo>
                    <a:pt x="4844" y="24919"/>
                    <a:pt x="5410" y="24987"/>
                    <a:pt x="5953" y="25145"/>
                  </a:cubicBezTo>
                  <a:cubicBezTo>
                    <a:pt x="6564" y="25303"/>
                    <a:pt x="7130" y="25530"/>
                    <a:pt x="7673" y="25824"/>
                  </a:cubicBezTo>
                  <a:cubicBezTo>
                    <a:pt x="9190" y="26684"/>
                    <a:pt x="10570" y="27725"/>
                    <a:pt x="11724" y="29060"/>
                  </a:cubicBezTo>
                  <a:cubicBezTo>
                    <a:pt x="11792" y="29151"/>
                    <a:pt x="11860" y="29219"/>
                    <a:pt x="11951" y="29309"/>
                  </a:cubicBezTo>
                  <a:cubicBezTo>
                    <a:pt x="12041" y="29377"/>
                    <a:pt x="12109" y="29445"/>
                    <a:pt x="12222" y="29536"/>
                  </a:cubicBezTo>
                  <a:cubicBezTo>
                    <a:pt x="11475" y="29264"/>
                    <a:pt x="10751" y="28970"/>
                    <a:pt x="10027" y="28698"/>
                  </a:cubicBezTo>
                  <a:cubicBezTo>
                    <a:pt x="8737" y="28155"/>
                    <a:pt x="7447" y="27589"/>
                    <a:pt x="6157" y="27024"/>
                  </a:cubicBezTo>
                  <a:cubicBezTo>
                    <a:pt x="5365" y="26684"/>
                    <a:pt x="4573" y="26277"/>
                    <a:pt x="3780" y="25937"/>
                  </a:cubicBezTo>
                  <a:cubicBezTo>
                    <a:pt x="3260" y="25733"/>
                    <a:pt x="2739" y="25552"/>
                    <a:pt x="2196" y="25349"/>
                  </a:cubicBezTo>
                  <a:cubicBezTo>
                    <a:pt x="1925" y="25258"/>
                    <a:pt x="1676" y="25122"/>
                    <a:pt x="1404" y="25032"/>
                  </a:cubicBezTo>
                  <a:cubicBezTo>
                    <a:pt x="1721" y="24964"/>
                    <a:pt x="2015" y="24964"/>
                    <a:pt x="2309" y="24941"/>
                  </a:cubicBezTo>
                  <a:cubicBezTo>
                    <a:pt x="2838" y="24923"/>
                    <a:pt x="3366" y="24861"/>
                    <a:pt x="3894" y="24861"/>
                  </a:cubicBezTo>
                  <a:close/>
                  <a:moveTo>
                    <a:pt x="1314" y="25145"/>
                  </a:moveTo>
                  <a:cubicBezTo>
                    <a:pt x="1811" y="25326"/>
                    <a:pt x="2287" y="25530"/>
                    <a:pt x="2785" y="25711"/>
                  </a:cubicBezTo>
                  <a:cubicBezTo>
                    <a:pt x="3328" y="25892"/>
                    <a:pt x="3871" y="26096"/>
                    <a:pt x="4392" y="26345"/>
                  </a:cubicBezTo>
                  <a:cubicBezTo>
                    <a:pt x="5365" y="26797"/>
                    <a:pt x="6338" y="27250"/>
                    <a:pt x="7311" y="27657"/>
                  </a:cubicBezTo>
                  <a:cubicBezTo>
                    <a:pt x="8035" y="27974"/>
                    <a:pt x="8760" y="28291"/>
                    <a:pt x="9484" y="28585"/>
                  </a:cubicBezTo>
                  <a:cubicBezTo>
                    <a:pt x="10140" y="28879"/>
                    <a:pt x="10796" y="29128"/>
                    <a:pt x="11475" y="29377"/>
                  </a:cubicBezTo>
                  <a:cubicBezTo>
                    <a:pt x="11747" y="29490"/>
                    <a:pt x="12041" y="29581"/>
                    <a:pt x="12335" y="29694"/>
                  </a:cubicBezTo>
                  <a:cubicBezTo>
                    <a:pt x="12019" y="29920"/>
                    <a:pt x="11656" y="29966"/>
                    <a:pt x="11317" y="30034"/>
                  </a:cubicBezTo>
                  <a:cubicBezTo>
                    <a:pt x="10834" y="30123"/>
                    <a:pt x="10351" y="30212"/>
                    <a:pt x="9856" y="30212"/>
                  </a:cubicBezTo>
                  <a:cubicBezTo>
                    <a:pt x="9726" y="30212"/>
                    <a:pt x="9594" y="30206"/>
                    <a:pt x="9461" y="30192"/>
                  </a:cubicBezTo>
                  <a:cubicBezTo>
                    <a:pt x="8986" y="30124"/>
                    <a:pt x="8511" y="30011"/>
                    <a:pt x="8058" y="29853"/>
                  </a:cubicBezTo>
                  <a:cubicBezTo>
                    <a:pt x="7764" y="29762"/>
                    <a:pt x="7492" y="29626"/>
                    <a:pt x="7198" y="29513"/>
                  </a:cubicBezTo>
                  <a:cubicBezTo>
                    <a:pt x="6655" y="29264"/>
                    <a:pt x="6157" y="28947"/>
                    <a:pt x="5659" y="28608"/>
                  </a:cubicBezTo>
                  <a:cubicBezTo>
                    <a:pt x="4505" y="27793"/>
                    <a:pt x="3396" y="26865"/>
                    <a:pt x="2287" y="25982"/>
                  </a:cubicBezTo>
                  <a:cubicBezTo>
                    <a:pt x="1947" y="25711"/>
                    <a:pt x="1630" y="25439"/>
                    <a:pt x="1291" y="25168"/>
                  </a:cubicBezTo>
                  <a:cubicBezTo>
                    <a:pt x="1314" y="25145"/>
                    <a:pt x="1314" y="25145"/>
                    <a:pt x="1314" y="25145"/>
                  </a:cubicBezTo>
                  <a:close/>
                  <a:moveTo>
                    <a:pt x="19397" y="21026"/>
                  </a:moveTo>
                  <a:lnTo>
                    <a:pt x="19397" y="21026"/>
                  </a:lnTo>
                  <a:cubicBezTo>
                    <a:pt x="19374" y="21252"/>
                    <a:pt x="19329" y="21456"/>
                    <a:pt x="19283" y="21660"/>
                  </a:cubicBezTo>
                  <a:cubicBezTo>
                    <a:pt x="19125" y="22271"/>
                    <a:pt x="18989" y="22859"/>
                    <a:pt x="18831" y="23470"/>
                  </a:cubicBezTo>
                  <a:cubicBezTo>
                    <a:pt x="18582" y="24557"/>
                    <a:pt x="18446" y="25666"/>
                    <a:pt x="18265" y="26775"/>
                  </a:cubicBezTo>
                  <a:cubicBezTo>
                    <a:pt x="18174" y="27182"/>
                    <a:pt x="18061" y="27612"/>
                    <a:pt x="17948" y="28042"/>
                  </a:cubicBezTo>
                  <a:cubicBezTo>
                    <a:pt x="17699" y="28857"/>
                    <a:pt x="17360" y="29649"/>
                    <a:pt x="16998" y="30418"/>
                  </a:cubicBezTo>
                  <a:cubicBezTo>
                    <a:pt x="16839" y="30780"/>
                    <a:pt x="16658" y="31165"/>
                    <a:pt x="16477" y="31527"/>
                  </a:cubicBezTo>
                  <a:cubicBezTo>
                    <a:pt x="16160" y="32184"/>
                    <a:pt x="15934" y="32863"/>
                    <a:pt x="15821" y="33587"/>
                  </a:cubicBezTo>
                  <a:cubicBezTo>
                    <a:pt x="15821" y="33609"/>
                    <a:pt x="15821" y="33632"/>
                    <a:pt x="15753" y="33700"/>
                  </a:cubicBezTo>
                  <a:cubicBezTo>
                    <a:pt x="15798" y="33632"/>
                    <a:pt x="15775" y="33587"/>
                    <a:pt x="15821" y="33587"/>
                  </a:cubicBezTo>
                  <a:cubicBezTo>
                    <a:pt x="15753" y="33587"/>
                    <a:pt x="15798" y="33519"/>
                    <a:pt x="15798" y="33496"/>
                  </a:cubicBezTo>
                  <a:cubicBezTo>
                    <a:pt x="15821" y="32252"/>
                    <a:pt x="15934" y="31029"/>
                    <a:pt x="16138" y="29807"/>
                  </a:cubicBezTo>
                  <a:cubicBezTo>
                    <a:pt x="16251" y="29174"/>
                    <a:pt x="16386" y="28540"/>
                    <a:pt x="16568" y="27906"/>
                  </a:cubicBezTo>
                  <a:cubicBezTo>
                    <a:pt x="16658" y="27521"/>
                    <a:pt x="16771" y="27114"/>
                    <a:pt x="16884" y="26729"/>
                  </a:cubicBezTo>
                  <a:cubicBezTo>
                    <a:pt x="17065" y="26141"/>
                    <a:pt x="17269" y="25552"/>
                    <a:pt x="17473" y="24987"/>
                  </a:cubicBezTo>
                  <a:cubicBezTo>
                    <a:pt x="17722" y="24330"/>
                    <a:pt x="18016" y="23674"/>
                    <a:pt x="18310" y="23040"/>
                  </a:cubicBezTo>
                  <a:cubicBezTo>
                    <a:pt x="18469" y="22723"/>
                    <a:pt x="18604" y="22407"/>
                    <a:pt x="18763" y="22090"/>
                  </a:cubicBezTo>
                  <a:cubicBezTo>
                    <a:pt x="18944" y="21750"/>
                    <a:pt x="19102" y="21388"/>
                    <a:pt x="19329" y="21071"/>
                  </a:cubicBezTo>
                  <a:cubicBezTo>
                    <a:pt x="19351" y="21071"/>
                    <a:pt x="19374" y="21049"/>
                    <a:pt x="19397" y="21026"/>
                  </a:cubicBezTo>
                  <a:close/>
                  <a:moveTo>
                    <a:pt x="18876" y="21614"/>
                  </a:moveTo>
                  <a:lnTo>
                    <a:pt x="18876" y="21614"/>
                  </a:lnTo>
                  <a:cubicBezTo>
                    <a:pt x="18763" y="21773"/>
                    <a:pt x="18695" y="21977"/>
                    <a:pt x="18604" y="22158"/>
                  </a:cubicBezTo>
                  <a:cubicBezTo>
                    <a:pt x="18446" y="22429"/>
                    <a:pt x="18333" y="22701"/>
                    <a:pt x="18197" y="22972"/>
                  </a:cubicBezTo>
                  <a:cubicBezTo>
                    <a:pt x="17925" y="23583"/>
                    <a:pt x="17654" y="24195"/>
                    <a:pt x="17405" y="24828"/>
                  </a:cubicBezTo>
                  <a:cubicBezTo>
                    <a:pt x="17224" y="25258"/>
                    <a:pt x="17088" y="25711"/>
                    <a:pt x="16930" y="26163"/>
                  </a:cubicBezTo>
                  <a:cubicBezTo>
                    <a:pt x="16816" y="26548"/>
                    <a:pt x="16703" y="26910"/>
                    <a:pt x="16590" y="27295"/>
                  </a:cubicBezTo>
                  <a:cubicBezTo>
                    <a:pt x="16477" y="27657"/>
                    <a:pt x="16386" y="28042"/>
                    <a:pt x="16296" y="28427"/>
                  </a:cubicBezTo>
                  <a:cubicBezTo>
                    <a:pt x="16138" y="29106"/>
                    <a:pt x="16002" y="29807"/>
                    <a:pt x="15911" y="30509"/>
                  </a:cubicBezTo>
                  <a:cubicBezTo>
                    <a:pt x="15730" y="31844"/>
                    <a:pt x="15640" y="33179"/>
                    <a:pt x="15685" y="34537"/>
                  </a:cubicBezTo>
                  <a:cubicBezTo>
                    <a:pt x="15685" y="34560"/>
                    <a:pt x="15662" y="34583"/>
                    <a:pt x="15662" y="34583"/>
                  </a:cubicBezTo>
                  <a:cubicBezTo>
                    <a:pt x="15685" y="34605"/>
                    <a:pt x="15685" y="34605"/>
                    <a:pt x="15685" y="34628"/>
                  </a:cubicBezTo>
                  <a:cubicBezTo>
                    <a:pt x="15572" y="34583"/>
                    <a:pt x="15594" y="34492"/>
                    <a:pt x="15572" y="34424"/>
                  </a:cubicBezTo>
                  <a:cubicBezTo>
                    <a:pt x="15051" y="32704"/>
                    <a:pt x="14848" y="30916"/>
                    <a:pt x="14915" y="29128"/>
                  </a:cubicBezTo>
                  <a:cubicBezTo>
                    <a:pt x="14938" y="28404"/>
                    <a:pt x="15029" y="27680"/>
                    <a:pt x="15210" y="26978"/>
                  </a:cubicBezTo>
                  <a:cubicBezTo>
                    <a:pt x="15413" y="26277"/>
                    <a:pt x="15685" y="25598"/>
                    <a:pt x="16024" y="24941"/>
                  </a:cubicBezTo>
                  <a:cubicBezTo>
                    <a:pt x="16273" y="24421"/>
                    <a:pt x="16590" y="23923"/>
                    <a:pt x="16952" y="23470"/>
                  </a:cubicBezTo>
                  <a:cubicBezTo>
                    <a:pt x="17201" y="23153"/>
                    <a:pt x="17473" y="22859"/>
                    <a:pt x="17767" y="22588"/>
                  </a:cubicBezTo>
                  <a:cubicBezTo>
                    <a:pt x="18129" y="22271"/>
                    <a:pt x="18514" y="21954"/>
                    <a:pt x="18876" y="21614"/>
                  </a:cubicBezTo>
                  <a:close/>
                  <a:moveTo>
                    <a:pt x="15685" y="34651"/>
                  </a:moveTo>
                  <a:cubicBezTo>
                    <a:pt x="15685" y="34673"/>
                    <a:pt x="15685" y="34673"/>
                    <a:pt x="15685" y="34696"/>
                  </a:cubicBezTo>
                  <a:lnTo>
                    <a:pt x="15662" y="34696"/>
                  </a:lnTo>
                  <a:cubicBezTo>
                    <a:pt x="15662" y="34696"/>
                    <a:pt x="15662" y="34673"/>
                    <a:pt x="15640" y="34673"/>
                  </a:cubicBezTo>
                  <a:cubicBezTo>
                    <a:pt x="15662" y="34673"/>
                    <a:pt x="15662" y="34651"/>
                    <a:pt x="15685" y="34651"/>
                  </a:cubicBezTo>
                  <a:close/>
                  <a:moveTo>
                    <a:pt x="544" y="30237"/>
                  </a:moveTo>
                  <a:cubicBezTo>
                    <a:pt x="793" y="30260"/>
                    <a:pt x="1042" y="30260"/>
                    <a:pt x="1291" y="30283"/>
                  </a:cubicBezTo>
                  <a:cubicBezTo>
                    <a:pt x="2423" y="30441"/>
                    <a:pt x="3554" y="30531"/>
                    <a:pt x="4686" y="30713"/>
                  </a:cubicBezTo>
                  <a:cubicBezTo>
                    <a:pt x="5297" y="30803"/>
                    <a:pt x="5908" y="30939"/>
                    <a:pt x="6519" y="31097"/>
                  </a:cubicBezTo>
                  <a:cubicBezTo>
                    <a:pt x="7017" y="31210"/>
                    <a:pt x="7515" y="31346"/>
                    <a:pt x="8013" y="31482"/>
                  </a:cubicBezTo>
                  <a:cubicBezTo>
                    <a:pt x="8918" y="31754"/>
                    <a:pt x="9778" y="32116"/>
                    <a:pt x="10638" y="32523"/>
                  </a:cubicBezTo>
                  <a:cubicBezTo>
                    <a:pt x="11136" y="32749"/>
                    <a:pt x="11634" y="33021"/>
                    <a:pt x="12109" y="33315"/>
                  </a:cubicBezTo>
                  <a:cubicBezTo>
                    <a:pt x="12584" y="33587"/>
                    <a:pt x="13105" y="33813"/>
                    <a:pt x="13625" y="34062"/>
                  </a:cubicBezTo>
                  <a:cubicBezTo>
                    <a:pt x="13241" y="33972"/>
                    <a:pt x="12879" y="33904"/>
                    <a:pt x="12494" y="33836"/>
                  </a:cubicBezTo>
                  <a:cubicBezTo>
                    <a:pt x="11996" y="33723"/>
                    <a:pt x="11475" y="33632"/>
                    <a:pt x="10977" y="33519"/>
                  </a:cubicBezTo>
                  <a:cubicBezTo>
                    <a:pt x="10480" y="33406"/>
                    <a:pt x="9982" y="33315"/>
                    <a:pt x="9506" y="33157"/>
                  </a:cubicBezTo>
                  <a:cubicBezTo>
                    <a:pt x="9076" y="33021"/>
                    <a:pt x="8624" y="32908"/>
                    <a:pt x="8171" y="32772"/>
                  </a:cubicBezTo>
                  <a:cubicBezTo>
                    <a:pt x="7832" y="32659"/>
                    <a:pt x="7515" y="32546"/>
                    <a:pt x="7175" y="32433"/>
                  </a:cubicBezTo>
                  <a:cubicBezTo>
                    <a:pt x="6926" y="32365"/>
                    <a:pt x="6700" y="32297"/>
                    <a:pt x="6474" y="32206"/>
                  </a:cubicBezTo>
                  <a:cubicBezTo>
                    <a:pt x="6451" y="32195"/>
                    <a:pt x="6428" y="32184"/>
                    <a:pt x="6409" y="32184"/>
                  </a:cubicBezTo>
                  <a:cubicBezTo>
                    <a:pt x="6389" y="32184"/>
                    <a:pt x="6372" y="32195"/>
                    <a:pt x="6361" y="32229"/>
                  </a:cubicBezTo>
                  <a:cubicBezTo>
                    <a:pt x="6361" y="32274"/>
                    <a:pt x="6383" y="32297"/>
                    <a:pt x="6428" y="32319"/>
                  </a:cubicBezTo>
                  <a:cubicBezTo>
                    <a:pt x="6496" y="32342"/>
                    <a:pt x="6542" y="32365"/>
                    <a:pt x="6609" y="32387"/>
                  </a:cubicBezTo>
                  <a:cubicBezTo>
                    <a:pt x="7153" y="32546"/>
                    <a:pt x="7696" y="32749"/>
                    <a:pt x="8239" y="32908"/>
                  </a:cubicBezTo>
                  <a:cubicBezTo>
                    <a:pt x="8624" y="32998"/>
                    <a:pt x="8963" y="33134"/>
                    <a:pt x="9348" y="33247"/>
                  </a:cubicBezTo>
                  <a:cubicBezTo>
                    <a:pt x="9801" y="33360"/>
                    <a:pt x="10276" y="33496"/>
                    <a:pt x="10751" y="33587"/>
                  </a:cubicBezTo>
                  <a:cubicBezTo>
                    <a:pt x="11543" y="33768"/>
                    <a:pt x="12335" y="33926"/>
                    <a:pt x="13127" y="34085"/>
                  </a:cubicBezTo>
                  <a:cubicBezTo>
                    <a:pt x="13286" y="34107"/>
                    <a:pt x="13444" y="34130"/>
                    <a:pt x="13603" y="34175"/>
                  </a:cubicBezTo>
                  <a:cubicBezTo>
                    <a:pt x="13614" y="34175"/>
                    <a:pt x="13631" y="34170"/>
                    <a:pt x="13645" y="34170"/>
                  </a:cubicBezTo>
                  <a:cubicBezTo>
                    <a:pt x="13659" y="34170"/>
                    <a:pt x="13671" y="34175"/>
                    <a:pt x="13671" y="34198"/>
                  </a:cubicBezTo>
                  <a:lnTo>
                    <a:pt x="13603" y="34198"/>
                  </a:lnTo>
                  <a:cubicBezTo>
                    <a:pt x="13014" y="34266"/>
                    <a:pt x="12471" y="34492"/>
                    <a:pt x="11928" y="34673"/>
                  </a:cubicBezTo>
                  <a:cubicBezTo>
                    <a:pt x="11385" y="34832"/>
                    <a:pt x="10842" y="34899"/>
                    <a:pt x="10298" y="34922"/>
                  </a:cubicBezTo>
                  <a:cubicBezTo>
                    <a:pt x="10200" y="34925"/>
                    <a:pt x="10101" y="34926"/>
                    <a:pt x="10003" y="34926"/>
                  </a:cubicBezTo>
                  <a:cubicBezTo>
                    <a:pt x="9292" y="34926"/>
                    <a:pt x="8598" y="34852"/>
                    <a:pt x="7922" y="34673"/>
                  </a:cubicBezTo>
                  <a:cubicBezTo>
                    <a:pt x="7243" y="34492"/>
                    <a:pt x="6587" y="34243"/>
                    <a:pt x="5976" y="33949"/>
                  </a:cubicBezTo>
                  <a:cubicBezTo>
                    <a:pt x="5342" y="33632"/>
                    <a:pt x="4776" y="33202"/>
                    <a:pt x="4210" y="32795"/>
                  </a:cubicBezTo>
                  <a:cubicBezTo>
                    <a:pt x="3577" y="32319"/>
                    <a:pt x="2966" y="31867"/>
                    <a:pt x="2332" y="31437"/>
                  </a:cubicBezTo>
                  <a:cubicBezTo>
                    <a:pt x="1857" y="31120"/>
                    <a:pt x="1381" y="30848"/>
                    <a:pt x="884" y="30509"/>
                  </a:cubicBezTo>
                  <a:lnTo>
                    <a:pt x="884" y="30509"/>
                  </a:lnTo>
                  <a:cubicBezTo>
                    <a:pt x="1155" y="30599"/>
                    <a:pt x="1381" y="30667"/>
                    <a:pt x="1608" y="30735"/>
                  </a:cubicBezTo>
                  <a:cubicBezTo>
                    <a:pt x="2242" y="30961"/>
                    <a:pt x="2875" y="31210"/>
                    <a:pt x="3509" y="31414"/>
                  </a:cubicBezTo>
                  <a:cubicBezTo>
                    <a:pt x="3667" y="31459"/>
                    <a:pt x="3826" y="31505"/>
                    <a:pt x="3984" y="31550"/>
                  </a:cubicBezTo>
                  <a:cubicBezTo>
                    <a:pt x="4018" y="31561"/>
                    <a:pt x="4046" y="31567"/>
                    <a:pt x="4072" y="31567"/>
                  </a:cubicBezTo>
                  <a:cubicBezTo>
                    <a:pt x="4097" y="31567"/>
                    <a:pt x="4120" y="31561"/>
                    <a:pt x="4143" y="31550"/>
                  </a:cubicBezTo>
                  <a:cubicBezTo>
                    <a:pt x="4188" y="31550"/>
                    <a:pt x="4210" y="31527"/>
                    <a:pt x="4210" y="31482"/>
                  </a:cubicBezTo>
                  <a:cubicBezTo>
                    <a:pt x="4188" y="31459"/>
                    <a:pt x="4188" y="31459"/>
                    <a:pt x="4143" y="31437"/>
                  </a:cubicBezTo>
                  <a:cubicBezTo>
                    <a:pt x="3871" y="31437"/>
                    <a:pt x="3622" y="31324"/>
                    <a:pt x="3350" y="31233"/>
                  </a:cubicBezTo>
                  <a:cubicBezTo>
                    <a:pt x="2875" y="31075"/>
                    <a:pt x="2400" y="30916"/>
                    <a:pt x="1925" y="30758"/>
                  </a:cubicBezTo>
                  <a:cubicBezTo>
                    <a:pt x="1653" y="30645"/>
                    <a:pt x="1359" y="30554"/>
                    <a:pt x="1065" y="30464"/>
                  </a:cubicBezTo>
                  <a:cubicBezTo>
                    <a:pt x="906" y="30396"/>
                    <a:pt x="725" y="30350"/>
                    <a:pt x="544" y="30237"/>
                  </a:cubicBezTo>
                  <a:close/>
                  <a:moveTo>
                    <a:pt x="15617" y="35035"/>
                  </a:moveTo>
                  <a:lnTo>
                    <a:pt x="15617" y="35035"/>
                  </a:lnTo>
                  <a:cubicBezTo>
                    <a:pt x="15662" y="35058"/>
                    <a:pt x="15685" y="35103"/>
                    <a:pt x="15662" y="35148"/>
                  </a:cubicBezTo>
                  <a:cubicBezTo>
                    <a:pt x="15640" y="35126"/>
                    <a:pt x="15617" y="35103"/>
                    <a:pt x="15617" y="35035"/>
                  </a:cubicBezTo>
                  <a:close/>
                  <a:moveTo>
                    <a:pt x="13191" y="38168"/>
                  </a:moveTo>
                  <a:cubicBezTo>
                    <a:pt x="13448" y="38168"/>
                    <a:pt x="13706" y="38180"/>
                    <a:pt x="13965" y="38204"/>
                  </a:cubicBezTo>
                  <a:cubicBezTo>
                    <a:pt x="14599" y="38272"/>
                    <a:pt x="15232" y="38340"/>
                    <a:pt x="15866" y="38407"/>
                  </a:cubicBezTo>
                  <a:cubicBezTo>
                    <a:pt x="15889" y="38407"/>
                    <a:pt x="15911" y="38430"/>
                    <a:pt x="15956" y="38453"/>
                  </a:cubicBezTo>
                  <a:cubicBezTo>
                    <a:pt x="15345" y="38543"/>
                    <a:pt x="14734" y="38498"/>
                    <a:pt x="14169" y="38792"/>
                  </a:cubicBezTo>
                  <a:cubicBezTo>
                    <a:pt x="14191" y="38826"/>
                    <a:pt x="14219" y="38837"/>
                    <a:pt x="14248" y="38837"/>
                  </a:cubicBezTo>
                  <a:cubicBezTo>
                    <a:pt x="14276" y="38837"/>
                    <a:pt x="14304" y="38826"/>
                    <a:pt x="14327" y="38815"/>
                  </a:cubicBezTo>
                  <a:cubicBezTo>
                    <a:pt x="14870" y="38634"/>
                    <a:pt x="15413" y="38588"/>
                    <a:pt x="15956" y="38588"/>
                  </a:cubicBezTo>
                  <a:cubicBezTo>
                    <a:pt x="15968" y="38577"/>
                    <a:pt x="15985" y="38572"/>
                    <a:pt x="15999" y="38572"/>
                  </a:cubicBezTo>
                  <a:cubicBezTo>
                    <a:pt x="16013" y="38572"/>
                    <a:pt x="16024" y="38577"/>
                    <a:pt x="16024" y="38588"/>
                  </a:cubicBezTo>
                  <a:cubicBezTo>
                    <a:pt x="16024" y="38611"/>
                    <a:pt x="16002" y="38611"/>
                    <a:pt x="15979" y="38611"/>
                  </a:cubicBezTo>
                  <a:cubicBezTo>
                    <a:pt x="15459" y="38883"/>
                    <a:pt x="14961" y="39222"/>
                    <a:pt x="14508" y="39584"/>
                  </a:cubicBezTo>
                  <a:cubicBezTo>
                    <a:pt x="14055" y="39924"/>
                    <a:pt x="13648" y="40286"/>
                    <a:pt x="13195" y="40625"/>
                  </a:cubicBezTo>
                  <a:cubicBezTo>
                    <a:pt x="12630" y="41055"/>
                    <a:pt x="12019" y="41350"/>
                    <a:pt x="11362" y="41599"/>
                  </a:cubicBezTo>
                  <a:cubicBezTo>
                    <a:pt x="9959" y="42096"/>
                    <a:pt x="8511" y="42232"/>
                    <a:pt x="7039" y="42277"/>
                  </a:cubicBezTo>
                  <a:cubicBezTo>
                    <a:pt x="6723" y="42277"/>
                    <a:pt x="6406" y="42277"/>
                    <a:pt x="6112" y="42255"/>
                  </a:cubicBezTo>
                  <a:cubicBezTo>
                    <a:pt x="6066" y="42255"/>
                    <a:pt x="6044" y="42232"/>
                    <a:pt x="6021" y="42210"/>
                  </a:cubicBezTo>
                  <a:cubicBezTo>
                    <a:pt x="6225" y="42074"/>
                    <a:pt x="6474" y="41983"/>
                    <a:pt x="6700" y="41893"/>
                  </a:cubicBezTo>
                  <a:cubicBezTo>
                    <a:pt x="7560" y="41508"/>
                    <a:pt x="8420" y="41169"/>
                    <a:pt x="9280" y="40806"/>
                  </a:cubicBezTo>
                  <a:cubicBezTo>
                    <a:pt x="9552" y="40693"/>
                    <a:pt x="9823" y="40557"/>
                    <a:pt x="10072" y="40444"/>
                  </a:cubicBezTo>
                  <a:cubicBezTo>
                    <a:pt x="10140" y="40422"/>
                    <a:pt x="10208" y="40399"/>
                    <a:pt x="10276" y="40376"/>
                  </a:cubicBezTo>
                  <a:cubicBezTo>
                    <a:pt x="10321" y="40376"/>
                    <a:pt x="10366" y="40354"/>
                    <a:pt x="10344" y="40309"/>
                  </a:cubicBezTo>
                  <a:cubicBezTo>
                    <a:pt x="10327" y="40275"/>
                    <a:pt x="10298" y="40254"/>
                    <a:pt x="10267" y="40254"/>
                  </a:cubicBezTo>
                  <a:cubicBezTo>
                    <a:pt x="10255" y="40254"/>
                    <a:pt x="10243" y="40257"/>
                    <a:pt x="10231" y="40263"/>
                  </a:cubicBezTo>
                  <a:cubicBezTo>
                    <a:pt x="10117" y="40309"/>
                    <a:pt x="9982" y="40354"/>
                    <a:pt x="9846" y="40422"/>
                  </a:cubicBezTo>
                  <a:cubicBezTo>
                    <a:pt x="9031" y="40806"/>
                    <a:pt x="8171" y="41123"/>
                    <a:pt x="7334" y="41485"/>
                  </a:cubicBezTo>
                  <a:cubicBezTo>
                    <a:pt x="6949" y="41644"/>
                    <a:pt x="6564" y="41802"/>
                    <a:pt x="6202" y="41961"/>
                  </a:cubicBezTo>
                  <a:cubicBezTo>
                    <a:pt x="6428" y="41734"/>
                    <a:pt x="6655" y="41508"/>
                    <a:pt x="6881" y="41282"/>
                  </a:cubicBezTo>
                  <a:cubicBezTo>
                    <a:pt x="7356" y="40761"/>
                    <a:pt x="7832" y="40218"/>
                    <a:pt x="8397" y="39788"/>
                  </a:cubicBezTo>
                  <a:cubicBezTo>
                    <a:pt x="9008" y="39313"/>
                    <a:pt x="9642" y="38883"/>
                    <a:pt x="10389" y="38634"/>
                  </a:cubicBezTo>
                  <a:cubicBezTo>
                    <a:pt x="11298" y="38331"/>
                    <a:pt x="12236" y="38168"/>
                    <a:pt x="13191" y="38168"/>
                  </a:cubicBezTo>
                  <a:close/>
                  <a:moveTo>
                    <a:pt x="9959" y="1"/>
                  </a:moveTo>
                  <a:cubicBezTo>
                    <a:pt x="9846" y="46"/>
                    <a:pt x="9755" y="137"/>
                    <a:pt x="9733" y="250"/>
                  </a:cubicBezTo>
                  <a:cubicBezTo>
                    <a:pt x="9597" y="680"/>
                    <a:pt x="9506" y="1110"/>
                    <a:pt x="9371" y="1540"/>
                  </a:cubicBezTo>
                  <a:cubicBezTo>
                    <a:pt x="9212" y="2151"/>
                    <a:pt x="9054" y="2762"/>
                    <a:pt x="8918" y="3373"/>
                  </a:cubicBezTo>
                  <a:cubicBezTo>
                    <a:pt x="8714" y="4324"/>
                    <a:pt x="8511" y="5274"/>
                    <a:pt x="8375" y="6247"/>
                  </a:cubicBezTo>
                  <a:cubicBezTo>
                    <a:pt x="8194" y="7605"/>
                    <a:pt x="8216" y="8963"/>
                    <a:pt x="8578" y="10276"/>
                  </a:cubicBezTo>
                  <a:cubicBezTo>
                    <a:pt x="8601" y="10412"/>
                    <a:pt x="8624" y="10547"/>
                    <a:pt x="8669" y="10706"/>
                  </a:cubicBezTo>
                  <a:cubicBezTo>
                    <a:pt x="8624" y="10683"/>
                    <a:pt x="8624" y="10661"/>
                    <a:pt x="8601" y="10638"/>
                  </a:cubicBezTo>
                  <a:cubicBezTo>
                    <a:pt x="8375" y="10253"/>
                    <a:pt x="8126" y="9868"/>
                    <a:pt x="7854" y="9506"/>
                  </a:cubicBezTo>
                  <a:cubicBezTo>
                    <a:pt x="7153" y="8601"/>
                    <a:pt x="6179" y="7990"/>
                    <a:pt x="5229" y="7379"/>
                  </a:cubicBezTo>
                  <a:cubicBezTo>
                    <a:pt x="4844" y="7130"/>
                    <a:pt x="4459" y="6881"/>
                    <a:pt x="4075" y="6632"/>
                  </a:cubicBezTo>
                  <a:cubicBezTo>
                    <a:pt x="3871" y="6519"/>
                    <a:pt x="3667" y="6383"/>
                    <a:pt x="3441" y="6293"/>
                  </a:cubicBezTo>
                  <a:cubicBezTo>
                    <a:pt x="3393" y="6272"/>
                    <a:pt x="3354" y="6262"/>
                    <a:pt x="3321" y="6262"/>
                  </a:cubicBezTo>
                  <a:cubicBezTo>
                    <a:pt x="3244" y="6262"/>
                    <a:pt x="3201" y="6317"/>
                    <a:pt x="3169" y="6428"/>
                  </a:cubicBezTo>
                  <a:cubicBezTo>
                    <a:pt x="3169" y="6496"/>
                    <a:pt x="3169" y="6564"/>
                    <a:pt x="3169" y="6632"/>
                  </a:cubicBezTo>
                  <a:cubicBezTo>
                    <a:pt x="3215" y="7198"/>
                    <a:pt x="3260" y="7741"/>
                    <a:pt x="3350" y="8307"/>
                  </a:cubicBezTo>
                  <a:cubicBezTo>
                    <a:pt x="3464" y="9189"/>
                    <a:pt x="3667" y="10027"/>
                    <a:pt x="3916" y="10887"/>
                  </a:cubicBezTo>
                  <a:cubicBezTo>
                    <a:pt x="4097" y="11498"/>
                    <a:pt x="4324" y="12086"/>
                    <a:pt x="4640" y="12652"/>
                  </a:cubicBezTo>
                  <a:cubicBezTo>
                    <a:pt x="5161" y="13648"/>
                    <a:pt x="5885" y="14485"/>
                    <a:pt x="6655" y="15300"/>
                  </a:cubicBezTo>
                  <a:cubicBezTo>
                    <a:pt x="7492" y="16137"/>
                    <a:pt x="8420" y="16907"/>
                    <a:pt x="9303" y="17676"/>
                  </a:cubicBezTo>
                  <a:cubicBezTo>
                    <a:pt x="9846" y="18174"/>
                    <a:pt x="10434" y="18627"/>
                    <a:pt x="10887" y="19238"/>
                  </a:cubicBezTo>
                  <a:cubicBezTo>
                    <a:pt x="10932" y="19283"/>
                    <a:pt x="10955" y="19397"/>
                    <a:pt x="10977" y="19397"/>
                  </a:cubicBezTo>
                  <a:cubicBezTo>
                    <a:pt x="11136" y="19397"/>
                    <a:pt x="11113" y="19532"/>
                    <a:pt x="11136" y="19600"/>
                  </a:cubicBezTo>
                  <a:cubicBezTo>
                    <a:pt x="11159" y="19713"/>
                    <a:pt x="11204" y="19804"/>
                    <a:pt x="11226" y="19894"/>
                  </a:cubicBezTo>
                  <a:cubicBezTo>
                    <a:pt x="11362" y="20234"/>
                    <a:pt x="11475" y="20551"/>
                    <a:pt x="11589" y="20890"/>
                  </a:cubicBezTo>
                  <a:cubicBezTo>
                    <a:pt x="11792" y="21547"/>
                    <a:pt x="11996" y="22203"/>
                    <a:pt x="12177" y="22882"/>
                  </a:cubicBezTo>
                  <a:cubicBezTo>
                    <a:pt x="12245" y="23108"/>
                    <a:pt x="12267" y="23357"/>
                    <a:pt x="12267" y="23629"/>
                  </a:cubicBezTo>
                  <a:cubicBezTo>
                    <a:pt x="12177" y="23538"/>
                    <a:pt x="12132" y="23493"/>
                    <a:pt x="12086" y="23425"/>
                  </a:cubicBezTo>
                  <a:cubicBezTo>
                    <a:pt x="11589" y="22837"/>
                    <a:pt x="11226" y="22180"/>
                    <a:pt x="10819" y="21547"/>
                  </a:cubicBezTo>
                  <a:cubicBezTo>
                    <a:pt x="10389" y="20913"/>
                    <a:pt x="9959" y="20234"/>
                    <a:pt x="9484" y="19623"/>
                  </a:cubicBezTo>
                  <a:cubicBezTo>
                    <a:pt x="8601" y="18514"/>
                    <a:pt x="7696" y="17450"/>
                    <a:pt x="6723" y="16432"/>
                  </a:cubicBezTo>
                  <a:cubicBezTo>
                    <a:pt x="5659" y="15368"/>
                    <a:pt x="4459" y="14463"/>
                    <a:pt x="3260" y="13535"/>
                  </a:cubicBezTo>
                  <a:cubicBezTo>
                    <a:pt x="2490" y="12924"/>
                    <a:pt x="1676" y="12358"/>
                    <a:pt x="884" y="11747"/>
                  </a:cubicBezTo>
                  <a:cubicBezTo>
                    <a:pt x="725" y="11588"/>
                    <a:pt x="544" y="11453"/>
                    <a:pt x="363" y="11317"/>
                  </a:cubicBezTo>
                  <a:cubicBezTo>
                    <a:pt x="296" y="11283"/>
                    <a:pt x="228" y="11225"/>
                    <a:pt x="161" y="11225"/>
                  </a:cubicBezTo>
                  <a:cubicBezTo>
                    <a:pt x="138" y="11225"/>
                    <a:pt x="115" y="11232"/>
                    <a:pt x="91" y="11249"/>
                  </a:cubicBezTo>
                  <a:cubicBezTo>
                    <a:pt x="1" y="11294"/>
                    <a:pt x="24" y="11407"/>
                    <a:pt x="24" y="11498"/>
                  </a:cubicBezTo>
                  <a:cubicBezTo>
                    <a:pt x="24" y="11521"/>
                    <a:pt x="46" y="11543"/>
                    <a:pt x="46" y="11543"/>
                  </a:cubicBezTo>
                  <a:cubicBezTo>
                    <a:pt x="91" y="11815"/>
                    <a:pt x="159" y="12086"/>
                    <a:pt x="227" y="12358"/>
                  </a:cubicBezTo>
                  <a:cubicBezTo>
                    <a:pt x="386" y="13014"/>
                    <a:pt x="567" y="13671"/>
                    <a:pt x="748" y="14327"/>
                  </a:cubicBezTo>
                  <a:cubicBezTo>
                    <a:pt x="997" y="15119"/>
                    <a:pt x="1223" y="15889"/>
                    <a:pt x="1563" y="16635"/>
                  </a:cubicBezTo>
                  <a:cubicBezTo>
                    <a:pt x="1811" y="17179"/>
                    <a:pt x="2106" y="17676"/>
                    <a:pt x="2490" y="18129"/>
                  </a:cubicBezTo>
                  <a:cubicBezTo>
                    <a:pt x="3215" y="18989"/>
                    <a:pt x="4120" y="19623"/>
                    <a:pt x="5093" y="20121"/>
                  </a:cubicBezTo>
                  <a:cubicBezTo>
                    <a:pt x="5704" y="20438"/>
                    <a:pt x="6338" y="20687"/>
                    <a:pt x="6949" y="20958"/>
                  </a:cubicBezTo>
                  <a:cubicBezTo>
                    <a:pt x="7469" y="21184"/>
                    <a:pt x="7990" y="21388"/>
                    <a:pt x="8533" y="21547"/>
                  </a:cubicBezTo>
                  <a:cubicBezTo>
                    <a:pt x="8850" y="21660"/>
                    <a:pt x="9167" y="21796"/>
                    <a:pt x="9484" y="21909"/>
                  </a:cubicBezTo>
                  <a:cubicBezTo>
                    <a:pt x="9982" y="22112"/>
                    <a:pt x="10457" y="22339"/>
                    <a:pt x="10887" y="22656"/>
                  </a:cubicBezTo>
                  <a:cubicBezTo>
                    <a:pt x="11226" y="22882"/>
                    <a:pt x="11521" y="23176"/>
                    <a:pt x="11837" y="23425"/>
                  </a:cubicBezTo>
                  <a:cubicBezTo>
                    <a:pt x="12200" y="23719"/>
                    <a:pt x="12471" y="24081"/>
                    <a:pt x="12584" y="24511"/>
                  </a:cubicBezTo>
                  <a:cubicBezTo>
                    <a:pt x="12720" y="24964"/>
                    <a:pt x="12811" y="25439"/>
                    <a:pt x="12901" y="25892"/>
                  </a:cubicBezTo>
                  <a:cubicBezTo>
                    <a:pt x="13173" y="27159"/>
                    <a:pt x="13399" y="28449"/>
                    <a:pt x="13580" y="29739"/>
                  </a:cubicBezTo>
                  <a:cubicBezTo>
                    <a:pt x="13603" y="29898"/>
                    <a:pt x="13625" y="30034"/>
                    <a:pt x="13671" y="30192"/>
                  </a:cubicBezTo>
                  <a:lnTo>
                    <a:pt x="13625" y="30192"/>
                  </a:lnTo>
                  <a:cubicBezTo>
                    <a:pt x="13286" y="30079"/>
                    <a:pt x="12992" y="29853"/>
                    <a:pt x="12697" y="29694"/>
                  </a:cubicBezTo>
                  <a:cubicBezTo>
                    <a:pt x="12449" y="29536"/>
                    <a:pt x="12222" y="29400"/>
                    <a:pt x="12019" y="29196"/>
                  </a:cubicBezTo>
                  <a:cubicBezTo>
                    <a:pt x="11611" y="28766"/>
                    <a:pt x="11226" y="28314"/>
                    <a:pt x="10796" y="27906"/>
                  </a:cubicBezTo>
                  <a:cubicBezTo>
                    <a:pt x="10050" y="27205"/>
                    <a:pt x="9212" y="26616"/>
                    <a:pt x="8352" y="26073"/>
                  </a:cubicBezTo>
                  <a:cubicBezTo>
                    <a:pt x="7741" y="25688"/>
                    <a:pt x="7107" y="25371"/>
                    <a:pt x="6428" y="25145"/>
                  </a:cubicBezTo>
                  <a:cubicBezTo>
                    <a:pt x="5931" y="24964"/>
                    <a:pt x="5410" y="24873"/>
                    <a:pt x="4912" y="24806"/>
                  </a:cubicBezTo>
                  <a:cubicBezTo>
                    <a:pt x="4536" y="24757"/>
                    <a:pt x="4163" y="24738"/>
                    <a:pt x="3791" y="24738"/>
                  </a:cubicBezTo>
                  <a:cubicBezTo>
                    <a:pt x="2953" y="24738"/>
                    <a:pt x="2122" y="24833"/>
                    <a:pt x="1291" y="24896"/>
                  </a:cubicBezTo>
                  <a:cubicBezTo>
                    <a:pt x="1268" y="24896"/>
                    <a:pt x="1243" y="24894"/>
                    <a:pt x="1219" y="24894"/>
                  </a:cubicBezTo>
                  <a:cubicBezTo>
                    <a:pt x="1170" y="24894"/>
                    <a:pt x="1125" y="24904"/>
                    <a:pt x="1110" y="24964"/>
                  </a:cubicBezTo>
                  <a:cubicBezTo>
                    <a:pt x="1065" y="25055"/>
                    <a:pt x="1110" y="25145"/>
                    <a:pt x="1178" y="25213"/>
                  </a:cubicBezTo>
                  <a:cubicBezTo>
                    <a:pt x="1268" y="25281"/>
                    <a:pt x="1359" y="25371"/>
                    <a:pt x="1449" y="25462"/>
                  </a:cubicBezTo>
                  <a:cubicBezTo>
                    <a:pt x="2830" y="26593"/>
                    <a:pt x="4210" y="27748"/>
                    <a:pt x="5682" y="28789"/>
                  </a:cubicBezTo>
                  <a:cubicBezTo>
                    <a:pt x="6089" y="29083"/>
                    <a:pt x="6519" y="29355"/>
                    <a:pt x="6972" y="29558"/>
                  </a:cubicBezTo>
                  <a:cubicBezTo>
                    <a:pt x="7356" y="29717"/>
                    <a:pt x="7741" y="29898"/>
                    <a:pt x="8148" y="30034"/>
                  </a:cubicBezTo>
                  <a:cubicBezTo>
                    <a:pt x="8488" y="30124"/>
                    <a:pt x="8805" y="30215"/>
                    <a:pt x="9144" y="30283"/>
                  </a:cubicBezTo>
                  <a:cubicBezTo>
                    <a:pt x="9391" y="30322"/>
                    <a:pt x="9634" y="30340"/>
                    <a:pt x="9877" y="30340"/>
                  </a:cubicBezTo>
                  <a:cubicBezTo>
                    <a:pt x="10325" y="30340"/>
                    <a:pt x="10771" y="30280"/>
                    <a:pt x="11226" y="30192"/>
                  </a:cubicBezTo>
                  <a:cubicBezTo>
                    <a:pt x="11611" y="30124"/>
                    <a:pt x="12019" y="30056"/>
                    <a:pt x="12358" y="29830"/>
                  </a:cubicBezTo>
                  <a:cubicBezTo>
                    <a:pt x="12381" y="29807"/>
                    <a:pt x="12426" y="29807"/>
                    <a:pt x="12449" y="29807"/>
                  </a:cubicBezTo>
                  <a:cubicBezTo>
                    <a:pt x="12697" y="29920"/>
                    <a:pt x="12924" y="30034"/>
                    <a:pt x="13150" y="30124"/>
                  </a:cubicBezTo>
                  <a:cubicBezTo>
                    <a:pt x="13331" y="30215"/>
                    <a:pt x="13467" y="30350"/>
                    <a:pt x="13671" y="30350"/>
                  </a:cubicBezTo>
                  <a:cubicBezTo>
                    <a:pt x="13693" y="30350"/>
                    <a:pt x="13716" y="30373"/>
                    <a:pt x="13716" y="30396"/>
                  </a:cubicBezTo>
                  <a:cubicBezTo>
                    <a:pt x="13829" y="30939"/>
                    <a:pt x="13965" y="31459"/>
                    <a:pt x="14123" y="31957"/>
                  </a:cubicBezTo>
                  <a:cubicBezTo>
                    <a:pt x="14327" y="32614"/>
                    <a:pt x="14576" y="33270"/>
                    <a:pt x="14870" y="33881"/>
                  </a:cubicBezTo>
                  <a:cubicBezTo>
                    <a:pt x="14961" y="34085"/>
                    <a:pt x="15051" y="34288"/>
                    <a:pt x="15164" y="34492"/>
                  </a:cubicBezTo>
                  <a:cubicBezTo>
                    <a:pt x="14938" y="34356"/>
                    <a:pt x="14689" y="34243"/>
                    <a:pt x="14463" y="34175"/>
                  </a:cubicBezTo>
                  <a:cubicBezTo>
                    <a:pt x="14101" y="34062"/>
                    <a:pt x="13761" y="33949"/>
                    <a:pt x="13399" y="33813"/>
                  </a:cubicBezTo>
                  <a:cubicBezTo>
                    <a:pt x="12765" y="33542"/>
                    <a:pt x="12177" y="33202"/>
                    <a:pt x="11589" y="32863"/>
                  </a:cubicBezTo>
                  <a:cubicBezTo>
                    <a:pt x="11068" y="32591"/>
                    <a:pt x="10547" y="32342"/>
                    <a:pt x="10027" y="32093"/>
                  </a:cubicBezTo>
                  <a:cubicBezTo>
                    <a:pt x="9506" y="31867"/>
                    <a:pt x="8986" y="31663"/>
                    <a:pt x="8443" y="31505"/>
                  </a:cubicBezTo>
                  <a:cubicBezTo>
                    <a:pt x="8126" y="31391"/>
                    <a:pt x="7809" y="31278"/>
                    <a:pt x="7515" y="31210"/>
                  </a:cubicBezTo>
                  <a:cubicBezTo>
                    <a:pt x="7062" y="31075"/>
                    <a:pt x="6632" y="30984"/>
                    <a:pt x="6202" y="30894"/>
                  </a:cubicBezTo>
                  <a:cubicBezTo>
                    <a:pt x="5591" y="30735"/>
                    <a:pt x="4980" y="30622"/>
                    <a:pt x="4346" y="30531"/>
                  </a:cubicBezTo>
                  <a:cubicBezTo>
                    <a:pt x="3396" y="30418"/>
                    <a:pt x="2445" y="30305"/>
                    <a:pt x="1495" y="30192"/>
                  </a:cubicBezTo>
                  <a:cubicBezTo>
                    <a:pt x="1217" y="30155"/>
                    <a:pt x="955" y="30118"/>
                    <a:pt x="696" y="30118"/>
                  </a:cubicBezTo>
                  <a:cubicBezTo>
                    <a:pt x="638" y="30118"/>
                    <a:pt x="580" y="30120"/>
                    <a:pt x="521" y="30124"/>
                  </a:cubicBezTo>
                  <a:cubicBezTo>
                    <a:pt x="454" y="30124"/>
                    <a:pt x="363" y="30124"/>
                    <a:pt x="340" y="30192"/>
                  </a:cubicBezTo>
                  <a:cubicBezTo>
                    <a:pt x="318" y="30260"/>
                    <a:pt x="386" y="30328"/>
                    <a:pt x="431" y="30373"/>
                  </a:cubicBezTo>
                  <a:cubicBezTo>
                    <a:pt x="567" y="30464"/>
                    <a:pt x="703" y="30554"/>
                    <a:pt x="838" y="30645"/>
                  </a:cubicBezTo>
                  <a:cubicBezTo>
                    <a:pt x="1336" y="30961"/>
                    <a:pt x="1857" y="31278"/>
                    <a:pt x="2355" y="31618"/>
                  </a:cubicBezTo>
                  <a:cubicBezTo>
                    <a:pt x="3079" y="32093"/>
                    <a:pt x="3735" y="32614"/>
                    <a:pt x="4437" y="33112"/>
                  </a:cubicBezTo>
                  <a:cubicBezTo>
                    <a:pt x="4889" y="33451"/>
                    <a:pt x="5342" y="33768"/>
                    <a:pt x="5863" y="34017"/>
                  </a:cubicBezTo>
                  <a:cubicBezTo>
                    <a:pt x="6519" y="34356"/>
                    <a:pt x="7198" y="34605"/>
                    <a:pt x="7899" y="34786"/>
                  </a:cubicBezTo>
                  <a:cubicBezTo>
                    <a:pt x="8520" y="34956"/>
                    <a:pt x="9141" y="35047"/>
                    <a:pt x="9774" y="35047"/>
                  </a:cubicBezTo>
                  <a:cubicBezTo>
                    <a:pt x="9903" y="35047"/>
                    <a:pt x="10033" y="35043"/>
                    <a:pt x="10163" y="35035"/>
                  </a:cubicBezTo>
                  <a:cubicBezTo>
                    <a:pt x="10796" y="35013"/>
                    <a:pt x="11407" y="34967"/>
                    <a:pt x="12019" y="34764"/>
                  </a:cubicBezTo>
                  <a:cubicBezTo>
                    <a:pt x="12403" y="34651"/>
                    <a:pt x="12788" y="34492"/>
                    <a:pt x="13173" y="34402"/>
                  </a:cubicBezTo>
                  <a:cubicBezTo>
                    <a:pt x="13387" y="34344"/>
                    <a:pt x="13596" y="34317"/>
                    <a:pt x="13802" y="34317"/>
                  </a:cubicBezTo>
                  <a:cubicBezTo>
                    <a:pt x="14249" y="34317"/>
                    <a:pt x="14678" y="34448"/>
                    <a:pt x="15096" y="34696"/>
                  </a:cubicBezTo>
                  <a:cubicBezTo>
                    <a:pt x="15119" y="34696"/>
                    <a:pt x="15142" y="34718"/>
                    <a:pt x="15164" y="34718"/>
                  </a:cubicBezTo>
                  <a:cubicBezTo>
                    <a:pt x="15193" y="34701"/>
                    <a:pt x="15215" y="34694"/>
                    <a:pt x="15234" y="34694"/>
                  </a:cubicBezTo>
                  <a:cubicBezTo>
                    <a:pt x="15289" y="34694"/>
                    <a:pt x="15306" y="34758"/>
                    <a:pt x="15323" y="34809"/>
                  </a:cubicBezTo>
                  <a:cubicBezTo>
                    <a:pt x="15572" y="35262"/>
                    <a:pt x="15821" y="35692"/>
                    <a:pt x="16115" y="36122"/>
                  </a:cubicBezTo>
                  <a:cubicBezTo>
                    <a:pt x="16590" y="36823"/>
                    <a:pt x="17111" y="37480"/>
                    <a:pt x="17699" y="38091"/>
                  </a:cubicBezTo>
                  <a:cubicBezTo>
                    <a:pt x="17835" y="38226"/>
                    <a:pt x="17971" y="38362"/>
                    <a:pt x="18129" y="38543"/>
                  </a:cubicBezTo>
                  <a:cubicBezTo>
                    <a:pt x="17699" y="38475"/>
                    <a:pt x="17337" y="38430"/>
                    <a:pt x="16952" y="38407"/>
                  </a:cubicBezTo>
                  <a:cubicBezTo>
                    <a:pt x="16024" y="38340"/>
                    <a:pt x="15096" y="38204"/>
                    <a:pt x="14191" y="38113"/>
                  </a:cubicBezTo>
                  <a:cubicBezTo>
                    <a:pt x="13837" y="38079"/>
                    <a:pt x="13486" y="38060"/>
                    <a:pt x="13140" y="38060"/>
                  </a:cubicBezTo>
                  <a:cubicBezTo>
                    <a:pt x="11895" y="38060"/>
                    <a:pt x="10703" y="38298"/>
                    <a:pt x="9552" y="38883"/>
                  </a:cubicBezTo>
                  <a:cubicBezTo>
                    <a:pt x="8895" y="39222"/>
                    <a:pt x="8284" y="39652"/>
                    <a:pt x="7741" y="40173"/>
                  </a:cubicBezTo>
                  <a:cubicBezTo>
                    <a:pt x="7107" y="40806"/>
                    <a:pt x="6542" y="41485"/>
                    <a:pt x="5885" y="42074"/>
                  </a:cubicBezTo>
                  <a:cubicBezTo>
                    <a:pt x="5840" y="42119"/>
                    <a:pt x="5772" y="42164"/>
                    <a:pt x="5817" y="42255"/>
                  </a:cubicBezTo>
                  <a:cubicBezTo>
                    <a:pt x="5840" y="42345"/>
                    <a:pt x="5931" y="42345"/>
                    <a:pt x="5998" y="42368"/>
                  </a:cubicBezTo>
                  <a:cubicBezTo>
                    <a:pt x="6247" y="42402"/>
                    <a:pt x="6496" y="42413"/>
                    <a:pt x="6748" y="42413"/>
                  </a:cubicBezTo>
                  <a:cubicBezTo>
                    <a:pt x="7000" y="42413"/>
                    <a:pt x="7254" y="42402"/>
                    <a:pt x="7515" y="42391"/>
                  </a:cubicBezTo>
                  <a:cubicBezTo>
                    <a:pt x="8692" y="42345"/>
                    <a:pt x="9846" y="42210"/>
                    <a:pt x="10977" y="41870"/>
                  </a:cubicBezTo>
                  <a:cubicBezTo>
                    <a:pt x="12041" y="41531"/>
                    <a:pt x="13014" y="41010"/>
                    <a:pt x="13852" y="40286"/>
                  </a:cubicBezTo>
                  <a:cubicBezTo>
                    <a:pt x="14350" y="39856"/>
                    <a:pt x="14870" y="39471"/>
                    <a:pt x="15413" y="39109"/>
                  </a:cubicBezTo>
                  <a:cubicBezTo>
                    <a:pt x="15923" y="38763"/>
                    <a:pt x="16462" y="38549"/>
                    <a:pt x="17053" y="38549"/>
                  </a:cubicBezTo>
                  <a:cubicBezTo>
                    <a:pt x="17197" y="38549"/>
                    <a:pt x="17345" y="38562"/>
                    <a:pt x="17495" y="38588"/>
                  </a:cubicBezTo>
                  <a:cubicBezTo>
                    <a:pt x="17722" y="38611"/>
                    <a:pt x="17948" y="38656"/>
                    <a:pt x="18152" y="38702"/>
                  </a:cubicBezTo>
                  <a:cubicBezTo>
                    <a:pt x="18169" y="38707"/>
                    <a:pt x="18186" y="38709"/>
                    <a:pt x="18203" y="38709"/>
                  </a:cubicBezTo>
                  <a:cubicBezTo>
                    <a:pt x="18220" y="38709"/>
                    <a:pt x="18238" y="38707"/>
                    <a:pt x="18256" y="38707"/>
                  </a:cubicBezTo>
                  <a:cubicBezTo>
                    <a:pt x="18293" y="38707"/>
                    <a:pt x="18333" y="38713"/>
                    <a:pt x="18378" y="38747"/>
                  </a:cubicBezTo>
                  <a:cubicBezTo>
                    <a:pt x="18740" y="39109"/>
                    <a:pt x="19148" y="39448"/>
                    <a:pt x="19555" y="39765"/>
                  </a:cubicBezTo>
                  <a:cubicBezTo>
                    <a:pt x="20030" y="40150"/>
                    <a:pt x="20551" y="40490"/>
                    <a:pt x="21071" y="40784"/>
                  </a:cubicBezTo>
                  <a:cubicBezTo>
                    <a:pt x="21388" y="40965"/>
                    <a:pt x="21728" y="41146"/>
                    <a:pt x="22044" y="41327"/>
                  </a:cubicBezTo>
                  <a:cubicBezTo>
                    <a:pt x="22656" y="41621"/>
                    <a:pt x="23267" y="41870"/>
                    <a:pt x="23900" y="42096"/>
                  </a:cubicBezTo>
                  <a:cubicBezTo>
                    <a:pt x="24059" y="42164"/>
                    <a:pt x="24217" y="42232"/>
                    <a:pt x="24398" y="42232"/>
                  </a:cubicBezTo>
                  <a:cubicBezTo>
                    <a:pt x="24398" y="42210"/>
                    <a:pt x="24421" y="42164"/>
                    <a:pt x="24421" y="42142"/>
                  </a:cubicBezTo>
                  <a:cubicBezTo>
                    <a:pt x="24398" y="42119"/>
                    <a:pt x="24353" y="42096"/>
                    <a:pt x="24308" y="42096"/>
                  </a:cubicBezTo>
                  <a:cubicBezTo>
                    <a:pt x="24036" y="42051"/>
                    <a:pt x="23765" y="41938"/>
                    <a:pt x="23516" y="41847"/>
                  </a:cubicBezTo>
                  <a:cubicBezTo>
                    <a:pt x="22520" y="41440"/>
                    <a:pt x="21569" y="40965"/>
                    <a:pt x="20664" y="40399"/>
                  </a:cubicBezTo>
                  <a:cubicBezTo>
                    <a:pt x="20075" y="40014"/>
                    <a:pt x="19487" y="39584"/>
                    <a:pt x="18944" y="39109"/>
                  </a:cubicBezTo>
                  <a:cubicBezTo>
                    <a:pt x="17925" y="38249"/>
                    <a:pt x="17065" y="37276"/>
                    <a:pt x="16296" y="36189"/>
                  </a:cubicBezTo>
                  <a:cubicBezTo>
                    <a:pt x="16205" y="36144"/>
                    <a:pt x="16183" y="36054"/>
                    <a:pt x="16183" y="35986"/>
                  </a:cubicBezTo>
                  <a:cubicBezTo>
                    <a:pt x="16024" y="35827"/>
                    <a:pt x="15979" y="35624"/>
                    <a:pt x="15934" y="35443"/>
                  </a:cubicBezTo>
                  <a:cubicBezTo>
                    <a:pt x="15730" y="34379"/>
                    <a:pt x="15911" y="33360"/>
                    <a:pt x="16273" y="32387"/>
                  </a:cubicBezTo>
                  <a:cubicBezTo>
                    <a:pt x="16477" y="31844"/>
                    <a:pt x="16726" y="31301"/>
                    <a:pt x="16975" y="30780"/>
                  </a:cubicBezTo>
                  <a:cubicBezTo>
                    <a:pt x="17405" y="29875"/>
                    <a:pt x="17812" y="28970"/>
                    <a:pt x="18084" y="27997"/>
                  </a:cubicBezTo>
                  <a:cubicBezTo>
                    <a:pt x="18265" y="27431"/>
                    <a:pt x="18378" y="26842"/>
                    <a:pt x="18469" y="26254"/>
                  </a:cubicBezTo>
                  <a:cubicBezTo>
                    <a:pt x="18695" y="24647"/>
                    <a:pt x="19034" y="23063"/>
                    <a:pt x="19442" y="21479"/>
                  </a:cubicBezTo>
                  <a:cubicBezTo>
                    <a:pt x="19487" y="21320"/>
                    <a:pt x="19510" y="21139"/>
                    <a:pt x="19532" y="20958"/>
                  </a:cubicBezTo>
                  <a:cubicBezTo>
                    <a:pt x="19555" y="20913"/>
                    <a:pt x="19532" y="20822"/>
                    <a:pt x="19464" y="20822"/>
                  </a:cubicBezTo>
                  <a:cubicBezTo>
                    <a:pt x="19442" y="20822"/>
                    <a:pt x="19414" y="20820"/>
                    <a:pt x="19386" y="20820"/>
                  </a:cubicBezTo>
                  <a:cubicBezTo>
                    <a:pt x="19331" y="20820"/>
                    <a:pt x="19276" y="20830"/>
                    <a:pt x="19261" y="20890"/>
                  </a:cubicBezTo>
                  <a:cubicBezTo>
                    <a:pt x="19215" y="21026"/>
                    <a:pt x="19102" y="21117"/>
                    <a:pt x="19012" y="21230"/>
                  </a:cubicBezTo>
                  <a:cubicBezTo>
                    <a:pt x="18604" y="21728"/>
                    <a:pt x="18107" y="22112"/>
                    <a:pt x="17631" y="22542"/>
                  </a:cubicBezTo>
                  <a:cubicBezTo>
                    <a:pt x="16884" y="23244"/>
                    <a:pt x="16296" y="24059"/>
                    <a:pt x="15843" y="24964"/>
                  </a:cubicBezTo>
                  <a:cubicBezTo>
                    <a:pt x="15504" y="25666"/>
                    <a:pt x="15232" y="26390"/>
                    <a:pt x="15051" y="27137"/>
                  </a:cubicBezTo>
                  <a:cubicBezTo>
                    <a:pt x="14848" y="27951"/>
                    <a:pt x="14780" y="28766"/>
                    <a:pt x="14780" y="29604"/>
                  </a:cubicBezTo>
                  <a:cubicBezTo>
                    <a:pt x="14780" y="31391"/>
                    <a:pt x="15006" y="33112"/>
                    <a:pt x="15572" y="34809"/>
                  </a:cubicBezTo>
                  <a:cubicBezTo>
                    <a:pt x="15594" y="34854"/>
                    <a:pt x="15617" y="34922"/>
                    <a:pt x="15617" y="34990"/>
                  </a:cubicBezTo>
                  <a:cubicBezTo>
                    <a:pt x="15572" y="34990"/>
                    <a:pt x="15572" y="34967"/>
                    <a:pt x="15549" y="34967"/>
                  </a:cubicBezTo>
                  <a:cubicBezTo>
                    <a:pt x="15300" y="34492"/>
                    <a:pt x="15074" y="34039"/>
                    <a:pt x="14870" y="33564"/>
                  </a:cubicBezTo>
                  <a:cubicBezTo>
                    <a:pt x="14644" y="33021"/>
                    <a:pt x="14418" y="32478"/>
                    <a:pt x="14259" y="31912"/>
                  </a:cubicBezTo>
                  <a:cubicBezTo>
                    <a:pt x="14055" y="31301"/>
                    <a:pt x="13874" y="30690"/>
                    <a:pt x="13784" y="30056"/>
                  </a:cubicBezTo>
                  <a:cubicBezTo>
                    <a:pt x="13535" y="28653"/>
                    <a:pt x="13331" y="27272"/>
                    <a:pt x="13037" y="25869"/>
                  </a:cubicBezTo>
                  <a:cubicBezTo>
                    <a:pt x="12924" y="25303"/>
                    <a:pt x="12765" y="24715"/>
                    <a:pt x="12652" y="24127"/>
                  </a:cubicBezTo>
                  <a:cubicBezTo>
                    <a:pt x="12630" y="23968"/>
                    <a:pt x="12516" y="23810"/>
                    <a:pt x="12516" y="23651"/>
                  </a:cubicBezTo>
                  <a:cubicBezTo>
                    <a:pt x="12539" y="23244"/>
                    <a:pt x="12607" y="22859"/>
                    <a:pt x="12743" y="22474"/>
                  </a:cubicBezTo>
                  <a:cubicBezTo>
                    <a:pt x="12969" y="21796"/>
                    <a:pt x="13354" y="21162"/>
                    <a:pt x="13784" y="20573"/>
                  </a:cubicBezTo>
                  <a:cubicBezTo>
                    <a:pt x="14418" y="19736"/>
                    <a:pt x="15006" y="18876"/>
                    <a:pt x="15481" y="17948"/>
                  </a:cubicBezTo>
                  <a:cubicBezTo>
                    <a:pt x="15775" y="17405"/>
                    <a:pt x="16024" y="16839"/>
                    <a:pt x="16205" y="16228"/>
                  </a:cubicBezTo>
                  <a:cubicBezTo>
                    <a:pt x="16341" y="15753"/>
                    <a:pt x="16454" y="15255"/>
                    <a:pt x="16545" y="14734"/>
                  </a:cubicBezTo>
                  <a:cubicBezTo>
                    <a:pt x="16749" y="13331"/>
                    <a:pt x="16703" y="11928"/>
                    <a:pt x="16432" y="10502"/>
                  </a:cubicBezTo>
                  <a:cubicBezTo>
                    <a:pt x="16364" y="10095"/>
                    <a:pt x="16296" y="9665"/>
                    <a:pt x="16115" y="9257"/>
                  </a:cubicBezTo>
                  <a:cubicBezTo>
                    <a:pt x="16092" y="9212"/>
                    <a:pt x="16070" y="9144"/>
                    <a:pt x="16002" y="9144"/>
                  </a:cubicBezTo>
                  <a:cubicBezTo>
                    <a:pt x="15911" y="9144"/>
                    <a:pt x="15866" y="9212"/>
                    <a:pt x="15843" y="9280"/>
                  </a:cubicBezTo>
                  <a:cubicBezTo>
                    <a:pt x="15775" y="9506"/>
                    <a:pt x="15685" y="9733"/>
                    <a:pt x="15617" y="9982"/>
                  </a:cubicBezTo>
                  <a:cubicBezTo>
                    <a:pt x="15504" y="10389"/>
                    <a:pt x="15391" y="10774"/>
                    <a:pt x="15232" y="11158"/>
                  </a:cubicBezTo>
                  <a:cubicBezTo>
                    <a:pt x="14553" y="12720"/>
                    <a:pt x="13874" y="14282"/>
                    <a:pt x="13286" y="15889"/>
                  </a:cubicBezTo>
                  <a:cubicBezTo>
                    <a:pt x="13037" y="16522"/>
                    <a:pt x="12765" y="17156"/>
                    <a:pt x="12539" y="17812"/>
                  </a:cubicBezTo>
                  <a:cubicBezTo>
                    <a:pt x="12381" y="18310"/>
                    <a:pt x="12267" y="18831"/>
                    <a:pt x="12200" y="19351"/>
                  </a:cubicBezTo>
                  <a:cubicBezTo>
                    <a:pt x="12086" y="20279"/>
                    <a:pt x="12132" y="21230"/>
                    <a:pt x="12200" y="22158"/>
                  </a:cubicBezTo>
                  <a:cubicBezTo>
                    <a:pt x="12200" y="22226"/>
                    <a:pt x="12222" y="22271"/>
                    <a:pt x="12200" y="22339"/>
                  </a:cubicBezTo>
                  <a:cubicBezTo>
                    <a:pt x="12132" y="22316"/>
                    <a:pt x="12132" y="22271"/>
                    <a:pt x="12132" y="22248"/>
                  </a:cubicBezTo>
                  <a:cubicBezTo>
                    <a:pt x="11996" y="21750"/>
                    <a:pt x="11815" y="21275"/>
                    <a:pt x="11679" y="20777"/>
                  </a:cubicBezTo>
                  <a:cubicBezTo>
                    <a:pt x="11566" y="20347"/>
                    <a:pt x="11340" y="19917"/>
                    <a:pt x="11294" y="19442"/>
                  </a:cubicBezTo>
                  <a:cubicBezTo>
                    <a:pt x="11272" y="19125"/>
                    <a:pt x="11272" y="18808"/>
                    <a:pt x="11340" y="18491"/>
                  </a:cubicBezTo>
                  <a:cubicBezTo>
                    <a:pt x="11430" y="17903"/>
                    <a:pt x="11679" y="17360"/>
                    <a:pt x="11860" y="16816"/>
                  </a:cubicBezTo>
                  <a:cubicBezTo>
                    <a:pt x="12019" y="16386"/>
                    <a:pt x="12154" y="15956"/>
                    <a:pt x="12267" y="15526"/>
                  </a:cubicBezTo>
                  <a:cubicBezTo>
                    <a:pt x="12449" y="14961"/>
                    <a:pt x="12584" y="14417"/>
                    <a:pt x="12720" y="13852"/>
                  </a:cubicBezTo>
                  <a:cubicBezTo>
                    <a:pt x="12879" y="13173"/>
                    <a:pt x="13060" y="12494"/>
                    <a:pt x="13218" y="11792"/>
                  </a:cubicBezTo>
                  <a:cubicBezTo>
                    <a:pt x="13444" y="10842"/>
                    <a:pt x="13580" y="9891"/>
                    <a:pt x="13648" y="8941"/>
                  </a:cubicBezTo>
                  <a:cubicBezTo>
                    <a:pt x="13739" y="7583"/>
                    <a:pt x="13716" y="6225"/>
                    <a:pt x="13467" y="4867"/>
                  </a:cubicBezTo>
                  <a:cubicBezTo>
                    <a:pt x="13286" y="3939"/>
                    <a:pt x="12901" y="3079"/>
                    <a:pt x="12267" y="2332"/>
                  </a:cubicBezTo>
                  <a:cubicBezTo>
                    <a:pt x="11905" y="1902"/>
                    <a:pt x="11453" y="1540"/>
                    <a:pt x="11045" y="1155"/>
                  </a:cubicBezTo>
                  <a:cubicBezTo>
                    <a:pt x="10661" y="816"/>
                    <a:pt x="10344" y="453"/>
                    <a:pt x="10050" y="46"/>
                  </a:cubicBezTo>
                  <a:cubicBezTo>
                    <a:pt x="10027" y="46"/>
                    <a:pt x="9982" y="23"/>
                    <a:pt x="9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1940734" y="3641256"/>
              <a:ext cx="18278" cy="77775"/>
            </a:xfrm>
            <a:custGeom>
              <a:rect b="b" l="l" r="r" t="t"/>
              <a:pathLst>
                <a:path extrusionOk="0" h="1834" w="431">
                  <a:moveTo>
                    <a:pt x="46" y="0"/>
                  </a:moveTo>
                  <a:cubicBezTo>
                    <a:pt x="23" y="0"/>
                    <a:pt x="0" y="0"/>
                    <a:pt x="0" y="45"/>
                  </a:cubicBezTo>
                  <a:cubicBezTo>
                    <a:pt x="0" y="68"/>
                    <a:pt x="0" y="136"/>
                    <a:pt x="0" y="181"/>
                  </a:cubicBezTo>
                  <a:cubicBezTo>
                    <a:pt x="68" y="702"/>
                    <a:pt x="227" y="1222"/>
                    <a:pt x="317" y="1765"/>
                  </a:cubicBezTo>
                  <a:cubicBezTo>
                    <a:pt x="317" y="1811"/>
                    <a:pt x="317" y="1833"/>
                    <a:pt x="362" y="1833"/>
                  </a:cubicBezTo>
                  <a:cubicBezTo>
                    <a:pt x="408" y="1833"/>
                    <a:pt x="430" y="1788"/>
                    <a:pt x="430" y="1743"/>
                  </a:cubicBezTo>
                  <a:cubicBezTo>
                    <a:pt x="430" y="1720"/>
                    <a:pt x="430" y="1675"/>
                    <a:pt x="408" y="1630"/>
                  </a:cubicBezTo>
                  <a:cubicBezTo>
                    <a:pt x="340" y="1267"/>
                    <a:pt x="272" y="928"/>
                    <a:pt x="204" y="566"/>
                  </a:cubicBezTo>
                  <a:cubicBezTo>
                    <a:pt x="159" y="407"/>
                    <a:pt x="136" y="226"/>
                    <a:pt x="114" y="68"/>
                  </a:cubicBezTo>
                  <a:cubicBezTo>
                    <a:pt x="114" y="45"/>
                    <a:pt x="91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8" name="Google Shape;978;p32"/>
          <p:cNvGrpSpPr/>
          <p:nvPr/>
        </p:nvGrpSpPr>
        <p:grpSpPr>
          <a:xfrm>
            <a:off x="90253" y="2831919"/>
            <a:ext cx="2517283" cy="2751230"/>
            <a:chOff x="249232" y="1426232"/>
            <a:chExt cx="3803692" cy="4157192"/>
          </a:xfrm>
        </p:grpSpPr>
        <p:sp>
          <p:nvSpPr>
            <p:cNvPr id="979" name="Google Shape;979;p32"/>
            <p:cNvSpPr/>
            <p:nvPr/>
          </p:nvSpPr>
          <p:spPr>
            <a:xfrm>
              <a:off x="1299086" y="3574208"/>
              <a:ext cx="713290" cy="637712"/>
            </a:xfrm>
            <a:custGeom>
              <a:rect b="b" l="l" r="r" t="t"/>
              <a:pathLst>
                <a:path extrusionOk="0" h="12990" w="14531">
                  <a:moveTo>
                    <a:pt x="6788" y="162"/>
                  </a:moveTo>
                  <a:cubicBezTo>
                    <a:pt x="7790" y="162"/>
                    <a:pt x="8762" y="399"/>
                    <a:pt x="9664" y="925"/>
                  </a:cubicBezTo>
                  <a:cubicBezTo>
                    <a:pt x="10796" y="1581"/>
                    <a:pt x="11656" y="2622"/>
                    <a:pt x="12267" y="3776"/>
                  </a:cubicBezTo>
                  <a:cubicBezTo>
                    <a:pt x="12923" y="5066"/>
                    <a:pt x="13104" y="6470"/>
                    <a:pt x="13466" y="7850"/>
                  </a:cubicBezTo>
                  <a:cubicBezTo>
                    <a:pt x="13715" y="8914"/>
                    <a:pt x="14123" y="9978"/>
                    <a:pt x="14145" y="11064"/>
                  </a:cubicBezTo>
                  <a:cubicBezTo>
                    <a:pt x="14168" y="12331"/>
                    <a:pt x="12652" y="12829"/>
                    <a:pt x="11633" y="12852"/>
                  </a:cubicBezTo>
                  <a:cubicBezTo>
                    <a:pt x="11045" y="12852"/>
                    <a:pt x="10524" y="12648"/>
                    <a:pt x="9981" y="12444"/>
                  </a:cubicBezTo>
                  <a:cubicBezTo>
                    <a:pt x="9212" y="12173"/>
                    <a:pt x="8465" y="11856"/>
                    <a:pt x="7695" y="11539"/>
                  </a:cubicBezTo>
                  <a:cubicBezTo>
                    <a:pt x="6292" y="10973"/>
                    <a:pt x="4821" y="10589"/>
                    <a:pt x="3418" y="9978"/>
                  </a:cubicBezTo>
                  <a:cubicBezTo>
                    <a:pt x="1947" y="9321"/>
                    <a:pt x="363" y="8325"/>
                    <a:pt x="317" y="6538"/>
                  </a:cubicBezTo>
                  <a:cubicBezTo>
                    <a:pt x="317" y="5813"/>
                    <a:pt x="589" y="5066"/>
                    <a:pt x="815" y="4365"/>
                  </a:cubicBezTo>
                  <a:cubicBezTo>
                    <a:pt x="996" y="3754"/>
                    <a:pt x="1109" y="3120"/>
                    <a:pt x="1381" y="2532"/>
                  </a:cubicBezTo>
                  <a:cubicBezTo>
                    <a:pt x="2014" y="1040"/>
                    <a:pt x="3842" y="722"/>
                    <a:pt x="5244" y="338"/>
                  </a:cubicBezTo>
                  <a:lnTo>
                    <a:pt x="5244" y="338"/>
                  </a:lnTo>
                  <a:cubicBezTo>
                    <a:pt x="5247" y="338"/>
                    <a:pt x="5249" y="337"/>
                    <a:pt x="5251" y="336"/>
                  </a:cubicBezTo>
                  <a:lnTo>
                    <a:pt x="5251" y="336"/>
                  </a:lnTo>
                  <a:cubicBezTo>
                    <a:pt x="5251" y="336"/>
                    <a:pt x="5251" y="336"/>
                    <a:pt x="5251" y="336"/>
                  </a:cubicBezTo>
                  <a:cubicBezTo>
                    <a:pt x="5768" y="222"/>
                    <a:pt x="6282" y="162"/>
                    <a:pt x="6788" y="162"/>
                  </a:cubicBezTo>
                  <a:close/>
                  <a:moveTo>
                    <a:pt x="6841" y="0"/>
                  </a:moveTo>
                  <a:cubicBezTo>
                    <a:pt x="6311" y="0"/>
                    <a:pt x="5770" y="73"/>
                    <a:pt x="5228" y="223"/>
                  </a:cubicBezTo>
                  <a:cubicBezTo>
                    <a:pt x="5211" y="229"/>
                    <a:pt x="5199" y="241"/>
                    <a:pt x="5193" y="255"/>
                  </a:cubicBezTo>
                  <a:lnTo>
                    <a:pt x="5193" y="255"/>
                  </a:lnTo>
                  <a:cubicBezTo>
                    <a:pt x="4022" y="568"/>
                    <a:pt x="2572" y="844"/>
                    <a:pt x="1720" y="1785"/>
                  </a:cubicBezTo>
                  <a:cubicBezTo>
                    <a:pt x="996" y="2577"/>
                    <a:pt x="883" y="3822"/>
                    <a:pt x="566" y="4817"/>
                  </a:cubicBezTo>
                  <a:cubicBezTo>
                    <a:pt x="204" y="5994"/>
                    <a:pt x="0" y="7307"/>
                    <a:pt x="860" y="8325"/>
                  </a:cubicBezTo>
                  <a:cubicBezTo>
                    <a:pt x="1720" y="9344"/>
                    <a:pt x="2965" y="9910"/>
                    <a:pt x="4187" y="10385"/>
                  </a:cubicBezTo>
                  <a:cubicBezTo>
                    <a:pt x="5568" y="10951"/>
                    <a:pt x="6994" y="11358"/>
                    <a:pt x="8374" y="11924"/>
                  </a:cubicBezTo>
                  <a:cubicBezTo>
                    <a:pt x="9447" y="12362"/>
                    <a:pt x="10561" y="12990"/>
                    <a:pt x="11739" y="12990"/>
                  </a:cubicBezTo>
                  <a:cubicBezTo>
                    <a:pt x="11779" y="12990"/>
                    <a:pt x="11819" y="12989"/>
                    <a:pt x="11860" y="12988"/>
                  </a:cubicBezTo>
                  <a:cubicBezTo>
                    <a:pt x="12697" y="12942"/>
                    <a:pt x="13580" y="12580"/>
                    <a:pt x="14055" y="11856"/>
                  </a:cubicBezTo>
                  <a:cubicBezTo>
                    <a:pt x="14530" y="11154"/>
                    <a:pt x="14168" y="10045"/>
                    <a:pt x="13987" y="9299"/>
                  </a:cubicBezTo>
                  <a:cubicBezTo>
                    <a:pt x="13715" y="8212"/>
                    <a:pt x="13444" y="7126"/>
                    <a:pt x="13195" y="6017"/>
                  </a:cubicBezTo>
                  <a:cubicBezTo>
                    <a:pt x="12878" y="4727"/>
                    <a:pt x="12403" y="3527"/>
                    <a:pt x="11611" y="2464"/>
                  </a:cubicBezTo>
                  <a:cubicBezTo>
                    <a:pt x="10430" y="896"/>
                    <a:pt x="8702" y="0"/>
                    <a:pt x="68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1062430" y="2621063"/>
              <a:ext cx="483316" cy="1041939"/>
            </a:xfrm>
            <a:custGeom>
              <a:rect b="b" l="l" r="r" t="t"/>
              <a:pathLst>
                <a:path extrusionOk="0" h="21224" w="9846">
                  <a:moveTo>
                    <a:pt x="4823" y="0"/>
                  </a:moveTo>
                  <a:cubicBezTo>
                    <a:pt x="3508" y="0"/>
                    <a:pt x="2293" y="1950"/>
                    <a:pt x="1698" y="2981"/>
                  </a:cubicBezTo>
                  <a:cubicBezTo>
                    <a:pt x="838" y="4452"/>
                    <a:pt x="340" y="6127"/>
                    <a:pt x="114" y="7824"/>
                  </a:cubicBezTo>
                  <a:cubicBezTo>
                    <a:pt x="1" y="8730"/>
                    <a:pt x="1" y="9657"/>
                    <a:pt x="91" y="10563"/>
                  </a:cubicBezTo>
                  <a:cubicBezTo>
                    <a:pt x="159" y="11513"/>
                    <a:pt x="205" y="12486"/>
                    <a:pt x="318" y="13437"/>
                  </a:cubicBezTo>
                  <a:cubicBezTo>
                    <a:pt x="386" y="14229"/>
                    <a:pt x="567" y="14999"/>
                    <a:pt x="906" y="15745"/>
                  </a:cubicBezTo>
                  <a:cubicBezTo>
                    <a:pt x="1268" y="16538"/>
                    <a:pt x="1947" y="17239"/>
                    <a:pt x="2581" y="17828"/>
                  </a:cubicBezTo>
                  <a:cubicBezTo>
                    <a:pt x="3260" y="18484"/>
                    <a:pt x="4007" y="19095"/>
                    <a:pt x="4708" y="19706"/>
                  </a:cubicBezTo>
                  <a:cubicBezTo>
                    <a:pt x="5274" y="20204"/>
                    <a:pt x="6202" y="20498"/>
                    <a:pt x="6541" y="21200"/>
                  </a:cubicBezTo>
                  <a:cubicBezTo>
                    <a:pt x="6550" y="21216"/>
                    <a:pt x="6563" y="21223"/>
                    <a:pt x="6577" y="21223"/>
                  </a:cubicBezTo>
                  <a:cubicBezTo>
                    <a:pt x="6601" y="21223"/>
                    <a:pt x="6624" y="21198"/>
                    <a:pt x="6609" y="21155"/>
                  </a:cubicBezTo>
                  <a:cubicBezTo>
                    <a:pt x="6406" y="20747"/>
                    <a:pt x="6066" y="20521"/>
                    <a:pt x="5681" y="20295"/>
                  </a:cubicBezTo>
                  <a:cubicBezTo>
                    <a:pt x="5025" y="19910"/>
                    <a:pt x="4505" y="19412"/>
                    <a:pt x="3939" y="18914"/>
                  </a:cubicBezTo>
                  <a:cubicBezTo>
                    <a:pt x="2852" y="17941"/>
                    <a:pt x="1630" y="17013"/>
                    <a:pt x="997" y="15678"/>
                  </a:cubicBezTo>
                  <a:cubicBezTo>
                    <a:pt x="318" y="14320"/>
                    <a:pt x="363" y="12690"/>
                    <a:pt x="272" y="11219"/>
                  </a:cubicBezTo>
                  <a:cubicBezTo>
                    <a:pt x="159" y="9725"/>
                    <a:pt x="114" y="8322"/>
                    <a:pt x="386" y="6828"/>
                  </a:cubicBezTo>
                  <a:cubicBezTo>
                    <a:pt x="657" y="5380"/>
                    <a:pt x="1200" y="3999"/>
                    <a:pt x="1970" y="2755"/>
                  </a:cubicBezTo>
                  <a:cubicBezTo>
                    <a:pt x="2536" y="1782"/>
                    <a:pt x="3328" y="469"/>
                    <a:pt x="4482" y="152"/>
                  </a:cubicBezTo>
                  <a:cubicBezTo>
                    <a:pt x="4591" y="119"/>
                    <a:pt x="4699" y="104"/>
                    <a:pt x="4804" y="104"/>
                  </a:cubicBezTo>
                  <a:cubicBezTo>
                    <a:pt x="5415" y="104"/>
                    <a:pt x="5942" y="620"/>
                    <a:pt x="6270" y="1103"/>
                  </a:cubicBezTo>
                  <a:cubicBezTo>
                    <a:pt x="6655" y="1668"/>
                    <a:pt x="6790" y="2347"/>
                    <a:pt x="6972" y="2981"/>
                  </a:cubicBezTo>
                  <a:cubicBezTo>
                    <a:pt x="7107" y="3502"/>
                    <a:pt x="7266" y="4022"/>
                    <a:pt x="7515" y="4497"/>
                  </a:cubicBezTo>
                  <a:cubicBezTo>
                    <a:pt x="7809" y="5041"/>
                    <a:pt x="8216" y="5516"/>
                    <a:pt x="8488" y="6059"/>
                  </a:cubicBezTo>
                  <a:cubicBezTo>
                    <a:pt x="9099" y="7326"/>
                    <a:pt x="9370" y="8752"/>
                    <a:pt x="9506" y="10133"/>
                  </a:cubicBezTo>
                  <a:cubicBezTo>
                    <a:pt x="9642" y="11400"/>
                    <a:pt x="9710" y="12713"/>
                    <a:pt x="9642" y="13980"/>
                  </a:cubicBezTo>
                  <a:cubicBezTo>
                    <a:pt x="9597" y="14750"/>
                    <a:pt x="9438" y="15497"/>
                    <a:pt x="9099" y="16198"/>
                  </a:cubicBezTo>
                  <a:cubicBezTo>
                    <a:pt x="8759" y="16900"/>
                    <a:pt x="8284" y="17330"/>
                    <a:pt x="7650" y="17760"/>
                  </a:cubicBezTo>
                  <a:cubicBezTo>
                    <a:pt x="7198" y="18054"/>
                    <a:pt x="6881" y="18393"/>
                    <a:pt x="6745" y="18937"/>
                  </a:cubicBezTo>
                  <a:cubicBezTo>
                    <a:pt x="6609" y="19548"/>
                    <a:pt x="6881" y="20227"/>
                    <a:pt x="6994" y="20815"/>
                  </a:cubicBezTo>
                  <a:cubicBezTo>
                    <a:pt x="6994" y="20835"/>
                    <a:pt x="7012" y="20847"/>
                    <a:pt x="7033" y="20847"/>
                  </a:cubicBezTo>
                  <a:cubicBezTo>
                    <a:pt x="7057" y="20847"/>
                    <a:pt x="7085" y="20830"/>
                    <a:pt x="7085" y="20792"/>
                  </a:cubicBezTo>
                  <a:cubicBezTo>
                    <a:pt x="6994" y="20000"/>
                    <a:pt x="6677" y="19253"/>
                    <a:pt x="7062" y="18484"/>
                  </a:cubicBezTo>
                  <a:cubicBezTo>
                    <a:pt x="7334" y="17941"/>
                    <a:pt x="8058" y="17692"/>
                    <a:pt x="8488" y="17284"/>
                  </a:cubicBezTo>
                  <a:cubicBezTo>
                    <a:pt x="9325" y="16538"/>
                    <a:pt x="9642" y="15225"/>
                    <a:pt x="9733" y="14139"/>
                  </a:cubicBezTo>
                  <a:cubicBezTo>
                    <a:pt x="9846" y="12916"/>
                    <a:pt x="9755" y="11649"/>
                    <a:pt x="9665" y="10427"/>
                  </a:cubicBezTo>
                  <a:cubicBezTo>
                    <a:pt x="9552" y="9205"/>
                    <a:pt x="9325" y="7983"/>
                    <a:pt x="8940" y="6828"/>
                  </a:cubicBezTo>
                  <a:cubicBezTo>
                    <a:pt x="8759" y="6331"/>
                    <a:pt x="8533" y="5855"/>
                    <a:pt x="8262" y="5380"/>
                  </a:cubicBezTo>
                  <a:cubicBezTo>
                    <a:pt x="7899" y="4792"/>
                    <a:pt x="7492" y="4316"/>
                    <a:pt x="7266" y="3660"/>
                  </a:cubicBezTo>
                  <a:cubicBezTo>
                    <a:pt x="6904" y="2596"/>
                    <a:pt x="6813" y="1442"/>
                    <a:pt x="5998" y="582"/>
                  </a:cubicBezTo>
                  <a:cubicBezTo>
                    <a:pt x="5607" y="170"/>
                    <a:pt x="5210" y="0"/>
                    <a:pt x="48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904709" y="3663803"/>
              <a:ext cx="486064" cy="751410"/>
            </a:xfrm>
            <a:custGeom>
              <a:rect b="b" l="l" r="r" t="t"/>
              <a:pathLst>
                <a:path extrusionOk="0" h="15306" w="9902">
                  <a:moveTo>
                    <a:pt x="9338" y="1"/>
                  </a:moveTo>
                  <a:cubicBezTo>
                    <a:pt x="9015" y="1"/>
                    <a:pt x="8679" y="22"/>
                    <a:pt x="8397" y="163"/>
                  </a:cubicBezTo>
                  <a:cubicBezTo>
                    <a:pt x="7853" y="435"/>
                    <a:pt x="7537" y="978"/>
                    <a:pt x="6993" y="1272"/>
                  </a:cubicBezTo>
                  <a:cubicBezTo>
                    <a:pt x="5862" y="1884"/>
                    <a:pt x="4481" y="1951"/>
                    <a:pt x="3282" y="2427"/>
                  </a:cubicBezTo>
                  <a:cubicBezTo>
                    <a:pt x="1064" y="3309"/>
                    <a:pt x="204" y="5663"/>
                    <a:pt x="317" y="7881"/>
                  </a:cubicBezTo>
                  <a:cubicBezTo>
                    <a:pt x="385" y="9103"/>
                    <a:pt x="611" y="10280"/>
                    <a:pt x="656" y="11502"/>
                  </a:cubicBezTo>
                  <a:cubicBezTo>
                    <a:pt x="702" y="12453"/>
                    <a:pt x="498" y="13403"/>
                    <a:pt x="724" y="14354"/>
                  </a:cubicBezTo>
                  <a:cubicBezTo>
                    <a:pt x="880" y="14998"/>
                    <a:pt x="1407" y="15305"/>
                    <a:pt x="2013" y="15305"/>
                  </a:cubicBezTo>
                  <a:cubicBezTo>
                    <a:pt x="2110" y="15305"/>
                    <a:pt x="2209" y="15297"/>
                    <a:pt x="2309" y="15282"/>
                  </a:cubicBezTo>
                  <a:cubicBezTo>
                    <a:pt x="3214" y="15123"/>
                    <a:pt x="4029" y="14331"/>
                    <a:pt x="4617" y="13697"/>
                  </a:cubicBezTo>
                  <a:cubicBezTo>
                    <a:pt x="5024" y="13267"/>
                    <a:pt x="5387" y="12792"/>
                    <a:pt x="5794" y="12340"/>
                  </a:cubicBezTo>
                  <a:cubicBezTo>
                    <a:pt x="6314" y="11774"/>
                    <a:pt x="6903" y="11276"/>
                    <a:pt x="7491" y="10778"/>
                  </a:cubicBezTo>
                  <a:cubicBezTo>
                    <a:pt x="8555" y="9850"/>
                    <a:pt x="9754" y="8832"/>
                    <a:pt x="9890" y="7338"/>
                  </a:cubicBezTo>
                  <a:cubicBezTo>
                    <a:pt x="9902" y="7293"/>
                    <a:pt x="9873" y="7270"/>
                    <a:pt x="9842" y="7270"/>
                  </a:cubicBezTo>
                  <a:cubicBezTo>
                    <a:pt x="9811" y="7270"/>
                    <a:pt x="9777" y="7293"/>
                    <a:pt x="9777" y="7338"/>
                  </a:cubicBezTo>
                  <a:cubicBezTo>
                    <a:pt x="9619" y="8922"/>
                    <a:pt x="8283" y="9941"/>
                    <a:pt x="7152" y="10891"/>
                  </a:cubicBezTo>
                  <a:cubicBezTo>
                    <a:pt x="6201" y="11706"/>
                    <a:pt x="5432" y="12611"/>
                    <a:pt x="4617" y="13516"/>
                  </a:cubicBezTo>
                  <a:cubicBezTo>
                    <a:pt x="3954" y="14268"/>
                    <a:pt x="3010" y="15193"/>
                    <a:pt x="1932" y="15193"/>
                  </a:cubicBezTo>
                  <a:cubicBezTo>
                    <a:pt x="1907" y="15193"/>
                    <a:pt x="1881" y="15192"/>
                    <a:pt x="1856" y="15191"/>
                  </a:cubicBezTo>
                  <a:cubicBezTo>
                    <a:pt x="521" y="15146"/>
                    <a:pt x="724" y="13290"/>
                    <a:pt x="770" y="12385"/>
                  </a:cubicBezTo>
                  <a:cubicBezTo>
                    <a:pt x="883" y="10099"/>
                    <a:pt x="0" y="7745"/>
                    <a:pt x="679" y="5482"/>
                  </a:cubicBezTo>
                  <a:cubicBezTo>
                    <a:pt x="1109" y="4079"/>
                    <a:pt x="2241" y="2947"/>
                    <a:pt x="3621" y="2427"/>
                  </a:cubicBezTo>
                  <a:cubicBezTo>
                    <a:pt x="4730" y="2019"/>
                    <a:pt x="5952" y="1884"/>
                    <a:pt x="7039" y="1363"/>
                  </a:cubicBezTo>
                  <a:cubicBezTo>
                    <a:pt x="7446" y="1159"/>
                    <a:pt x="7740" y="888"/>
                    <a:pt x="8012" y="548"/>
                  </a:cubicBezTo>
                  <a:cubicBezTo>
                    <a:pt x="8346" y="158"/>
                    <a:pt x="8925" y="88"/>
                    <a:pt x="9434" y="88"/>
                  </a:cubicBezTo>
                  <a:cubicBezTo>
                    <a:pt x="9545" y="88"/>
                    <a:pt x="9653" y="92"/>
                    <a:pt x="9754" y="96"/>
                  </a:cubicBezTo>
                  <a:cubicBezTo>
                    <a:pt x="9822" y="96"/>
                    <a:pt x="9822" y="5"/>
                    <a:pt x="9754" y="5"/>
                  </a:cubicBezTo>
                  <a:cubicBezTo>
                    <a:pt x="9622" y="5"/>
                    <a:pt x="9481" y="1"/>
                    <a:pt x="9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2"/>
            <p:cNvSpPr/>
            <p:nvPr/>
          </p:nvSpPr>
          <p:spPr>
            <a:xfrm>
              <a:off x="600263" y="2839920"/>
              <a:ext cx="730618" cy="833934"/>
            </a:xfrm>
            <a:custGeom>
              <a:rect b="b" l="l" r="r" t="t"/>
              <a:pathLst>
                <a:path extrusionOk="0" h="16987" w="14884">
                  <a:moveTo>
                    <a:pt x="1629" y="0"/>
                  </a:moveTo>
                  <a:cubicBezTo>
                    <a:pt x="1440" y="0"/>
                    <a:pt x="1257" y="31"/>
                    <a:pt x="1087" y="107"/>
                  </a:cubicBezTo>
                  <a:cubicBezTo>
                    <a:pt x="159" y="537"/>
                    <a:pt x="227" y="2008"/>
                    <a:pt x="295" y="2846"/>
                  </a:cubicBezTo>
                  <a:cubicBezTo>
                    <a:pt x="363" y="3525"/>
                    <a:pt x="499" y="4204"/>
                    <a:pt x="657" y="4883"/>
                  </a:cubicBezTo>
                  <a:cubicBezTo>
                    <a:pt x="793" y="5584"/>
                    <a:pt x="929" y="6308"/>
                    <a:pt x="1178" y="6987"/>
                  </a:cubicBezTo>
                  <a:cubicBezTo>
                    <a:pt x="1608" y="8142"/>
                    <a:pt x="2672" y="8843"/>
                    <a:pt x="3486" y="9703"/>
                  </a:cubicBezTo>
                  <a:cubicBezTo>
                    <a:pt x="4346" y="10609"/>
                    <a:pt x="5206" y="11536"/>
                    <a:pt x="6225" y="12283"/>
                  </a:cubicBezTo>
                  <a:cubicBezTo>
                    <a:pt x="7221" y="13030"/>
                    <a:pt x="8307" y="13347"/>
                    <a:pt x="9484" y="13641"/>
                  </a:cubicBezTo>
                  <a:cubicBezTo>
                    <a:pt x="10457" y="13868"/>
                    <a:pt x="11453" y="14139"/>
                    <a:pt x="12358" y="14569"/>
                  </a:cubicBezTo>
                  <a:cubicBezTo>
                    <a:pt x="12811" y="14795"/>
                    <a:pt x="13241" y="15067"/>
                    <a:pt x="13625" y="15429"/>
                  </a:cubicBezTo>
                  <a:cubicBezTo>
                    <a:pt x="14055" y="15814"/>
                    <a:pt x="14621" y="16402"/>
                    <a:pt x="14780" y="16945"/>
                  </a:cubicBezTo>
                  <a:cubicBezTo>
                    <a:pt x="14789" y="16974"/>
                    <a:pt x="14811" y="16986"/>
                    <a:pt x="14831" y="16986"/>
                  </a:cubicBezTo>
                  <a:cubicBezTo>
                    <a:pt x="14858" y="16986"/>
                    <a:pt x="14883" y="16962"/>
                    <a:pt x="14870" y="16923"/>
                  </a:cubicBezTo>
                  <a:cubicBezTo>
                    <a:pt x="14734" y="16425"/>
                    <a:pt x="14327" y="16040"/>
                    <a:pt x="14010" y="15655"/>
                  </a:cubicBezTo>
                  <a:cubicBezTo>
                    <a:pt x="13625" y="15225"/>
                    <a:pt x="13150" y="14886"/>
                    <a:pt x="12652" y="14614"/>
                  </a:cubicBezTo>
                  <a:cubicBezTo>
                    <a:pt x="11656" y="14026"/>
                    <a:pt x="10502" y="13777"/>
                    <a:pt x="9393" y="13483"/>
                  </a:cubicBezTo>
                  <a:cubicBezTo>
                    <a:pt x="8782" y="13347"/>
                    <a:pt x="8171" y="13211"/>
                    <a:pt x="7605" y="12962"/>
                  </a:cubicBezTo>
                  <a:cubicBezTo>
                    <a:pt x="6949" y="12691"/>
                    <a:pt x="6338" y="12261"/>
                    <a:pt x="5795" y="11808"/>
                  </a:cubicBezTo>
                  <a:cubicBezTo>
                    <a:pt x="4799" y="10993"/>
                    <a:pt x="3962" y="9997"/>
                    <a:pt x="3056" y="9070"/>
                  </a:cubicBezTo>
                  <a:cubicBezTo>
                    <a:pt x="2581" y="8594"/>
                    <a:pt x="2038" y="8210"/>
                    <a:pt x="1653" y="7666"/>
                  </a:cubicBezTo>
                  <a:cubicBezTo>
                    <a:pt x="1223" y="7033"/>
                    <a:pt x="1042" y="6218"/>
                    <a:pt x="906" y="5494"/>
                  </a:cubicBezTo>
                  <a:cubicBezTo>
                    <a:pt x="589" y="4023"/>
                    <a:pt x="1" y="2167"/>
                    <a:pt x="657" y="718"/>
                  </a:cubicBezTo>
                  <a:cubicBezTo>
                    <a:pt x="843" y="282"/>
                    <a:pt x="1196" y="143"/>
                    <a:pt x="1603" y="143"/>
                  </a:cubicBezTo>
                  <a:cubicBezTo>
                    <a:pt x="2188" y="143"/>
                    <a:pt x="2883" y="430"/>
                    <a:pt x="3350" y="537"/>
                  </a:cubicBezTo>
                  <a:cubicBezTo>
                    <a:pt x="4731" y="854"/>
                    <a:pt x="6179" y="650"/>
                    <a:pt x="7424" y="1420"/>
                  </a:cubicBezTo>
                  <a:cubicBezTo>
                    <a:pt x="8330" y="1963"/>
                    <a:pt x="9054" y="2846"/>
                    <a:pt x="9461" y="3796"/>
                  </a:cubicBezTo>
                  <a:cubicBezTo>
                    <a:pt x="9471" y="3825"/>
                    <a:pt x="9496" y="3837"/>
                    <a:pt x="9521" y="3837"/>
                  </a:cubicBezTo>
                  <a:cubicBezTo>
                    <a:pt x="9555" y="3837"/>
                    <a:pt x="9587" y="3813"/>
                    <a:pt x="9574" y="3774"/>
                  </a:cubicBezTo>
                  <a:cubicBezTo>
                    <a:pt x="9122" y="2665"/>
                    <a:pt x="8262" y="1737"/>
                    <a:pt x="7221" y="1148"/>
                  </a:cubicBezTo>
                  <a:cubicBezTo>
                    <a:pt x="6089" y="515"/>
                    <a:pt x="4641" y="673"/>
                    <a:pt x="3396" y="401"/>
                  </a:cubicBezTo>
                  <a:cubicBezTo>
                    <a:pt x="2881" y="299"/>
                    <a:pt x="2223" y="0"/>
                    <a:pt x="16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2"/>
            <p:cNvSpPr/>
            <p:nvPr/>
          </p:nvSpPr>
          <p:spPr>
            <a:xfrm>
              <a:off x="1459703" y="3030206"/>
              <a:ext cx="725955" cy="586361"/>
            </a:xfrm>
            <a:custGeom>
              <a:rect b="b" l="l" r="r" t="t"/>
              <a:pathLst>
                <a:path extrusionOk="0" h="11944" w="14789">
                  <a:moveTo>
                    <a:pt x="10243" y="1"/>
                  </a:moveTo>
                  <a:cubicBezTo>
                    <a:pt x="9331" y="1"/>
                    <a:pt x="8417" y="113"/>
                    <a:pt x="7547" y="305"/>
                  </a:cubicBezTo>
                  <a:cubicBezTo>
                    <a:pt x="6166" y="577"/>
                    <a:pt x="4785" y="1052"/>
                    <a:pt x="3586" y="1753"/>
                  </a:cubicBezTo>
                  <a:cubicBezTo>
                    <a:pt x="2590" y="2342"/>
                    <a:pt x="1617" y="3225"/>
                    <a:pt x="1594" y="4447"/>
                  </a:cubicBezTo>
                  <a:cubicBezTo>
                    <a:pt x="1594" y="4458"/>
                    <a:pt x="1611" y="4464"/>
                    <a:pt x="1628" y="4464"/>
                  </a:cubicBezTo>
                  <a:cubicBezTo>
                    <a:pt x="1645" y="4464"/>
                    <a:pt x="1662" y="4458"/>
                    <a:pt x="1662" y="4447"/>
                  </a:cubicBezTo>
                  <a:cubicBezTo>
                    <a:pt x="1775" y="2455"/>
                    <a:pt x="4129" y="1437"/>
                    <a:pt x="5736" y="893"/>
                  </a:cubicBezTo>
                  <a:cubicBezTo>
                    <a:pt x="7206" y="389"/>
                    <a:pt x="8735" y="119"/>
                    <a:pt x="10287" y="119"/>
                  </a:cubicBezTo>
                  <a:cubicBezTo>
                    <a:pt x="10407" y="119"/>
                    <a:pt x="10527" y="121"/>
                    <a:pt x="10647" y="124"/>
                  </a:cubicBezTo>
                  <a:cubicBezTo>
                    <a:pt x="11620" y="147"/>
                    <a:pt x="12707" y="237"/>
                    <a:pt x="13544" y="780"/>
                  </a:cubicBezTo>
                  <a:cubicBezTo>
                    <a:pt x="14789" y="1595"/>
                    <a:pt x="13770" y="3519"/>
                    <a:pt x="13318" y="4492"/>
                  </a:cubicBezTo>
                  <a:cubicBezTo>
                    <a:pt x="13114" y="4990"/>
                    <a:pt x="12956" y="5510"/>
                    <a:pt x="12775" y="6008"/>
                  </a:cubicBezTo>
                  <a:cubicBezTo>
                    <a:pt x="12503" y="6665"/>
                    <a:pt x="12118" y="7253"/>
                    <a:pt x="11666" y="7774"/>
                  </a:cubicBezTo>
                  <a:cubicBezTo>
                    <a:pt x="10670" y="8883"/>
                    <a:pt x="9244" y="9629"/>
                    <a:pt x="7863" y="10105"/>
                  </a:cubicBezTo>
                  <a:cubicBezTo>
                    <a:pt x="7117" y="10376"/>
                    <a:pt x="6324" y="10535"/>
                    <a:pt x="5532" y="10557"/>
                  </a:cubicBezTo>
                  <a:cubicBezTo>
                    <a:pt x="4740" y="10603"/>
                    <a:pt x="3971" y="10535"/>
                    <a:pt x="3201" y="10648"/>
                  </a:cubicBezTo>
                  <a:cubicBezTo>
                    <a:pt x="2500" y="10738"/>
                    <a:pt x="1843" y="10919"/>
                    <a:pt x="1187" y="11123"/>
                  </a:cubicBezTo>
                  <a:cubicBezTo>
                    <a:pt x="734" y="11282"/>
                    <a:pt x="282" y="11440"/>
                    <a:pt x="33" y="11847"/>
                  </a:cubicBezTo>
                  <a:cubicBezTo>
                    <a:pt x="1" y="11895"/>
                    <a:pt x="48" y="11943"/>
                    <a:pt x="94" y="11943"/>
                  </a:cubicBezTo>
                  <a:cubicBezTo>
                    <a:pt x="114" y="11943"/>
                    <a:pt x="133" y="11935"/>
                    <a:pt x="146" y="11915"/>
                  </a:cubicBezTo>
                  <a:cubicBezTo>
                    <a:pt x="531" y="11327"/>
                    <a:pt x="1436" y="11191"/>
                    <a:pt x="2070" y="11010"/>
                  </a:cubicBezTo>
                  <a:cubicBezTo>
                    <a:pt x="2952" y="10761"/>
                    <a:pt x="3835" y="10693"/>
                    <a:pt x="4740" y="10693"/>
                  </a:cubicBezTo>
                  <a:cubicBezTo>
                    <a:pt x="4794" y="10694"/>
                    <a:pt x="4847" y="10694"/>
                    <a:pt x="4900" y="10694"/>
                  </a:cubicBezTo>
                  <a:cubicBezTo>
                    <a:pt x="6329" y="10694"/>
                    <a:pt x="7618" y="10400"/>
                    <a:pt x="8927" y="9833"/>
                  </a:cubicBezTo>
                  <a:cubicBezTo>
                    <a:pt x="10104" y="9313"/>
                    <a:pt x="11213" y="8543"/>
                    <a:pt x="12028" y="7547"/>
                  </a:cubicBezTo>
                  <a:cubicBezTo>
                    <a:pt x="12775" y="6619"/>
                    <a:pt x="13023" y="5488"/>
                    <a:pt x="13476" y="4424"/>
                  </a:cubicBezTo>
                  <a:cubicBezTo>
                    <a:pt x="13906" y="3428"/>
                    <a:pt x="14472" y="2319"/>
                    <a:pt x="14065" y="1233"/>
                  </a:cubicBezTo>
                  <a:cubicBezTo>
                    <a:pt x="13838" y="577"/>
                    <a:pt x="12910" y="350"/>
                    <a:pt x="12322" y="214"/>
                  </a:cubicBezTo>
                  <a:cubicBezTo>
                    <a:pt x="11643" y="67"/>
                    <a:pt x="10944" y="1"/>
                    <a:pt x="10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249232" y="3396147"/>
              <a:ext cx="995445" cy="447282"/>
            </a:xfrm>
            <a:custGeom>
              <a:rect b="b" l="l" r="r" t="t"/>
              <a:pathLst>
                <a:path extrusionOk="0" h="9111" w="20279">
                  <a:moveTo>
                    <a:pt x="11491" y="1"/>
                  </a:moveTo>
                  <a:cubicBezTo>
                    <a:pt x="10663" y="1"/>
                    <a:pt x="9805" y="107"/>
                    <a:pt x="9053" y="320"/>
                  </a:cubicBezTo>
                  <a:cubicBezTo>
                    <a:pt x="7763" y="704"/>
                    <a:pt x="6699" y="1564"/>
                    <a:pt x="5432" y="1972"/>
                  </a:cubicBezTo>
                  <a:cubicBezTo>
                    <a:pt x="4232" y="2379"/>
                    <a:pt x="2942" y="2108"/>
                    <a:pt x="1788" y="2651"/>
                  </a:cubicBezTo>
                  <a:cubicBezTo>
                    <a:pt x="1087" y="2968"/>
                    <a:pt x="385" y="3714"/>
                    <a:pt x="249" y="4507"/>
                  </a:cubicBezTo>
                  <a:cubicBezTo>
                    <a:pt x="0" y="5978"/>
                    <a:pt x="1788" y="7064"/>
                    <a:pt x="2852" y="7630"/>
                  </a:cubicBezTo>
                  <a:cubicBezTo>
                    <a:pt x="4572" y="8535"/>
                    <a:pt x="6360" y="8875"/>
                    <a:pt x="8284" y="9033"/>
                  </a:cubicBezTo>
                  <a:cubicBezTo>
                    <a:pt x="8843" y="9083"/>
                    <a:pt x="9402" y="9111"/>
                    <a:pt x="9957" y="9111"/>
                  </a:cubicBezTo>
                  <a:cubicBezTo>
                    <a:pt x="11400" y="9111"/>
                    <a:pt x="12824" y="8925"/>
                    <a:pt x="14213" y="8467"/>
                  </a:cubicBezTo>
                  <a:cubicBezTo>
                    <a:pt x="15746" y="7950"/>
                    <a:pt x="17400" y="6664"/>
                    <a:pt x="19076" y="6664"/>
                  </a:cubicBezTo>
                  <a:cubicBezTo>
                    <a:pt x="19454" y="6664"/>
                    <a:pt x="19832" y="6729"/>
                    <a:pt x="20211" y="6883"/>
                  </a:cubicBezTo>
                  <a:cubicBezTo>
                    <a:pt x="20256" y="6883"/>
                    <a:pt x="20279" y="6815"/>
                    <a:pt x="20233" y="6792"/>
                  </a:cubicBezTo>
                  <a:cubicBezTo>
                    <a:pt x="19862" y="6643"/>
                    <a:pt x="19492" y="6580"/>
                    <a:pt x="19124" y="6580"/>
                  </a:cubicBezTo>
                  <a:cubicBezTo>
                    <a:pt x="18324" y="6580"/>
                    <a:pt x="17537" y="6874"/>
                    <a:pt x="16793" y="7200"/>
                  </a:cubicBezTo>
                  <a:cubicBezTo>
                    <a:pt x="15435" y="7811"/>
                    <a:pt x="14168" y="8444"/>
                    <a:pt x="12719" y="8739"/>
                  </a:cubicBezTo>
                  <a:cubicBezTo>
                    <a:pt x="11853" y="8920"/>
                    <a:pt x="10970" y="8990"/>
                    <a:pt x="10091" y="8990"/>
                  </a:cubicBezTo>
                  <a:cubicBezTo>
                    <a:pt x="9545" y="8990"/>
                    <a:pt x="9002" y="8963"/>
                    <a:pt x="8465" y="8920"/>
                  </a:cubicBezTo>
                  <a:cubicBezTo>
                    <a:pt x="7356" y="8829"/>
                    <a:pt x="6224" y="8739"/>
                    <a:pt x="5160" y="8422"/>
                  </a:cubicBezTo>
                  <a:cubicBezTo>
                    <a:pt x="3553" y="7947"/>
                    <a:pt x="1539" y="7109"/>
                    <a:pt x="634" y="5638"/>
                  </a:cubicBezTo>
                  <a:cubicBezTo>
                    <a:pt x="113" y="4823"/>
                    <a:pt x="408" y="3986"/>
                    <a:pt x="1041" y="3352"/>
                  </a:cubicBezTo>
                  <a:cubicBezTo>
                    <a:pt x="2082" y="2289"/>
                    <a:pt x="3486" y="2424"/>
                    <a:pt x="4843" y="2221"/>
                  </a:cubicBezTo>
                  <a:cubicBezTo>
                    <a:pt x="6224" y="2017"/>
                    <a:pt x="7378" y="1089"/>
                    <a:pt x="8623" y="591"/>
                  </a:cubicBezTo>
                  <a:cubicBezTo>
                    <a:pt x="9477" y="256"/>
                    <a:pt x="10479" y="107"/>
                    <a:pt x="11437" y="107"/>
                  </a:cubicBezTo>
                  <a:cubicBezTo>
                    <a:pt x="11775" y="107"/>
                    <a:pt x="12107" y="126"/>
                    <a:pt x="12425" y="161"/>
                  </a:cubicBezTo>
                  <a:cubicBezTo>
                    <a:pt x="12493" y="161"/>
                    <a:pt x="12493" y="48"/>
                    <a:pt x="12425" y="48"/>
                  </a:cubicBezTo>
                  <a:cubicBezTo>
                    <a:pt x="12123" y="17"/>
                    <a:pt x="11809" y="1"/>
                    <a:pt x="11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1410173" y="3436747"/>
              <a:ext cx="147213" cy="202899"/>
            </a:xfrm>
            <a:custGeom>
              <a:rect b="b" l="l" r="r" t="t"/>
              <a:pathLst>
                <a:path extrusionOk="0" h="4133" w="2999">
                  <a:moveTo>
                    <a:pt x="2892" y="1"/>
                  </a:moveTo>
                  <a:cubicBezTo>
                    <a:pt x="2878" y="1"/>
                    <a:pt x="2865" y="5"/>
                    <a:pt x="2852" y="13"/>
                  </a:cubicBezTo>
                  <a:cubicBezTo>
                    <a:pt x="1630" y="1054"/>
                    <a:pt x="69" y="2344"/>
                    <a:pt x="1" y="4064"/>
                  </a:cubicBezTo>
                  <a:cubicBezTo>
                    <a:pt x="1" y="4110"/>
                    <a:pt x="35" y="4132"/>
                    <a:pt x="69" y="4132"/>
                  </a:cubicBezTo>
                  <a:cubicBezTo>
                    <a:pt x="103" y="4132"/>
                    <a:pt x="136" y="4110"/>
                    <a:pt x="136" y="4064"/>
                  </a:cubicBezTo>
                  <a:cubicBezTo>
                    <a:pt x="340" y="2276"/>
                    <a:pt x="1811" y="1326"/>
                    <a:pt x="2943" y="126"/>
                  </a:cubicBezTo>
                  <a:cubicBezTo>
                    <a:pt x="2998" y="71"/>
                    <a:pt x="2949" y="1"/>
                    <a:pt x="28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1527936" y="3397374"/>
              <a:ext cx="44473" cy="84537"/>
            </a:xfrm>
            <a:custGeom>
              <a:rect b="b" l="l" r="r" t="t"/>
              <a:pathLst>
                <a:path extrusionOk="0" h="1722" w="906">
                  <a:moveTo>
                    <a:pt x="499" y="0"/>
                  </a:moveTo>
                  <a:cubicBezTo>
                    <a:pt x="272" y="0"/>
                    <a:pt x="46" y="362"/>
                    <a:pt x="23" y="838"/>
                  </a:cubicBezTo>
                  <a:cubicBezTo>
                    <a:pt x="1" y="1313"/>
                    <a:pt x="159" y="1720"/>
                    <a:pt x="408" y="1720"/>
                  </a:cubicBezTo>
                  <a:cubicBezTo>
                    <a:pt x="415" y="1721"/>
                    <a:pt x="421" y="1721"/>
                    <a:pt x="428" y="1721"/>
                  </a:cubicBezTo>
                  <a:cubicBezTo>
                    <a:pt x="648" y="1721"/>
                    <a:pt x="861" y="1367"/>
                    <a:pt x="883" y="906"/>
                  </a:cubicBezTo>
                  <a:cubicBezTo>
                    <a:pt x="906" y="430"/>
                    <a:pt x="748" y="23"/>
                    <a:pt x="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1333546" y="3378473"/>
              <a:ext cx="78295" cy="266474"/>
            </a:xfrm>
            <a:custGeom>
              <a:rect b="b" l="l" r="r" t="t"/>
              <a:pathLst>
                <a:path extrusionOk="0" h="5428" w="1595">
                  <a:moveTo>
                    <a:pt x="68" y="1"/>
                  </a:moveTo>
                  <a:cubicBezTo>
                    <a:pt x="34" y="1"/>
                    <a:pt x="0" y="23"/>
                    <a:pt x="0" y="69"/>
                  </a:cubicBezTo>
                  <a:cubicBezTo>
                    <a:pt x="0" y="996"/>
                    <a:pt x="158" y="1902"/>
                    <a:pt x="362" y="2784"/>
                  </a:cubicBezTo>
                  <a:cubicBezTo>
                    <a:pt x="588" y="3690"/>
                    <a:pt x="905" y="4640"/>
                    <a:pt x="1471" y="5410"/>
                  </a:cubicBezTo>
                  <a:cubicBezTo>
                    <a:pt x="1484" y="5422"/>
                    <a:pt x="1500" y="5428"/>
                    <a:pt x="1516" y="5428"/>
                  </a:cubicBezTo>
                  <a:cubicBezTo>
                    <a:pt x="1556" y="5428"/>
                    <a:pt x="1594" y="5391"/>
                    <a:pt x="1562" y="5342"/>
                  </a:cubicBezTo>
                  <a:cubicBezTo>
                    <a:pt x="679" y="3735"/>
                    <a:pt x="181" y="1902"/>
                    <a:pt x="136" y="69"/>
                  </a:cubicBezTo>
                  <a:cubicBezTo>
                    <a:pt x="136" y="23"/>
                    <a:pt x="102" y="1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1315727" y="3345139"/>
              <a:ext cx="42264" cy="84488"/>
            </a:xfrm>
            <a:custGeom>
              <a:rect b="b" l="l" r="r" t="t"/>
              <a:pathLst>
                <a:path extrusionOk="0" h="1721" w="861">
                  <a:moveTo>
                    <a:pt x="431" y="1"/>
                  </a:moveTo>
                  <a:cubicBezTo>
                    <a:pt x="205" y="1"/>
                    <a:pt x="1" y="385"/>
                    <a:pt x="1" y="861"/>
                  </a:cubicBezTo>
                  <a:cubicBezTo>
                    <a:pt x="1" y="1336"/>
                    <a:pt x="205" y="1721"/>
                    <a:pt x="431" y="1721"/>
                  </a:cubicBezTo>
                  <a:cubicBezTo>
                    <a:pt x="680" y="1721"/>
                    <a:pt x="861" y="1336"/>
                    <a:pt x="861" y="861"/>
                  </a:cubicBezTo>
                  <a:cubicBezTo>
                    <a:pt x="861" y="385"/>
                    <a:pt x="680" y="1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1225109" y="3371551"/>
              <a:ext cx="163560" cy="292788"/>
            </a:xfrm>
            <a:custGeom>
              <a:rect b="b" l="l" r="r" t="t"/>
              <a:pathLst>
                <a:path extrusionOk="0" h="5964" w="3332">
                  <a:moveTo>
                    <a:pt x="71" y="0"/>
                  </a:moveTo>
                  <a:cubicBezTo>
                    <a:pt x="35" y="0"/>
                    <a:pt x="0" y="33"/>
                    <a:pt x="14" y="74"/>
                  </a:cubicBezTo>
                  <a:cubicBezTo>
                    <a:pt x="829" y="2382"/>
                    <a:pt x="2662" y="3944"/>
                    <a:pt x="3205" y="5913"/>
                  </a:cubicBezTo>
                  <a:cubicBezTo>
                    <a:pt x="3214" y="5949"/>
                    <a:pt x="3237" y="5963"/>
                    <a:pt x="3261" y="5963"/>
                  </a:cubicBezTo>
                  <a:cubicBezTo>
                    <a:pt x="3296" y="5963"/>
                    <a:pt x="3332" y="5931"/>
                    <a:pt x="3318" y="5890"/>
                  </a:cubicBezTo>
                  <a:cubicBezTo>
                    <a:pt x="2888" y="3672"/>
                    <a:pt x="896" y="2111"/>
                    <a:pt x="127" y="51"/>
                  </a:cubicBezTo>
                  <a:cubicBezTo>
                    <a:pt x="118" y="15"/>
                    <a:pt x="94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1210187" y="3339591"/>
              <a:ext cx="42264" cy="84488"/>
            </a:xfrm>
            <a:custGeom>
              <a:rect b="b" l="l" r="r" t="t"/>
              <a:pathLst>
                <a:path extrusionOk="0" h="1721" w="861">
                  <a:moveTo>
                    <a:pt x="431" y="1"/>
                  </a:moveTo>
                  <a:cubicBezTo>
                    <a:pt x="205" y="1"/>
                    <a:pt x="1" y="385"/>
                    <a:pt x="1" y="861"/>
                  </a:cubicBezTo>
                  <a:cubicBezTo>
                    <a:pt x="1" y="1336"/>
                    <a:pt x="205" y="1721"/>
                    <a:pt x="431" y="1721"/>
                  </a:cubicBezTo>
                  <a:cubicBezTo>
                    <a:pt x="680" y="1721"/>
                    <a:pt x="861" y="1336"/>
                    <a:pt x="861" y="861"/>
                  </a:cubicBezTo>
                  <a:cubicBezTo>
                    <a:pt x="861" y="385"/>
                    <a:pt x="680" y="1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1212886" y="3491879"/>
              <a:ext cx="144268" cy="176831"/>
            </a:xfrm>
            <a:custGeom>
              <a:rect b="b" l="l" r="r" t="t"/>
              <a:pathLst>
                <a:path extrusionOk="0" h="3602" w="2939">
                  <a:moveTo>
                    <a:pt x="104" y="1"/>
                  </a:moveTo>
                  <a:cubicBezTo>
                    <a:pt x="49" y="1"/>
                    <a:pt x="1" y="82"/>
                    <a:pt x="36" y="135"/>
                  </a:cubicBezTo>
                  <a:cubicBezTo>
                    <a:pt x="964" y="1199"/>
                    <a:pt x="2345" y="2127"/>
                    <a:pt x="2775" y="3552"/>
                  </a:cubicBezTo>
                  <a:cubicBezTo>
                    <a:pt x="2784" y="3587"/>
                    <a:pt x="2812" y="3602"/>
                    <a:pt x="2841" y="3602"/>
                  </a:cubicBezTo>
                  <a:cubicBezTo>
                    <a:pt x="2889" y="3602"/>
                    <a:pt x="2939" y="3563"/>
                    <a:pt x="2911" y="3507"/>
                  </a:cubicBezTo>
                  <a:cubicBezTo>
                    <a:pt x="2458" y="2059"/>
                    <a:pt x="1123" y="1108"/>
                    <a:pt x="150" y="22"/>
                  </a:cubicBezTo>
                  <a:cubicBezTo>
                    <a:pt x="135" y="7"/>
                    <a:pt x="119" y="1"/>
                    <a:pt x="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1189079" y="3447351"/>
              <a:ext cx="42264" cy="84488"/>
            </a:xfrm>
            <a:custGeom>
              <a:rect b="b" l="l" r="r" t="t"/>
              <a:pathLst>
                <a:path extrusionOk="0" h="1721" w="861">
                  <a:moveTo>
                    <a:pt x="431" y="1"/>
                  </a:moveTo>
                  <a:cubicBezTo>
                    <a:pt x="205" y="1"/>
                    <a:pt x="1" y="386"/>
                    <a:pt x="1" y="861"/>
                  </a:cubicBezTo>
                  <a:cubicBezTo>
                    <a:pt x="1" y="1336"/>
                    <a:pt x="205" y="1721"/>
                    <a:pt x="431" y="1721"/>
                  </a:cubicBezTo>
                  <a:cubicBezTo>
                    <a:pt x="680" y="1721"/>
                    <a:pt x="861" y="1336"/>
                    <a:pt x="861" y="861"/>
                  </a:cubicBezTo>
                  <a:cubicBezTo>
                    <a:pt x="861" y="386"/>
                    <a:pt x="680" y="1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1088006" y="3570673"/>
              <a:ext cx="243916" cy="103045"/>
            </a:xfrm>
            <a:custGeom>
              <a:rect b="b" l="l" r="r" t="t"/>
              <a:pathLst>
                <a:path extrusionOk="0" h="2099" w="4969">
                  <a:moveTo>
                    <a:pt x="91" y="1"/>
                  </a:moveTo>
                  <a:cubicBezTo>
                    <a:pt x="0" y="1"/>
                    <a:pt x="0" y="114"/>
                    <a:pt x="91" y="137"/>
                  </a:cubicBezTo>
                  <a:cubicBezTo>
                    <a:pt x="1856" y="340"/>
                    <a:pt x="3508" y="884"/>
                    <a:pt x="4866" y="2083"/>
                  </a:cubicBezTo>
                  <a:cubicBezTo>
                    <a:pt x="4877" y="2094"/>
                    <a:pt x="4889" y="2098"/>
                    <a:pt x="4900" y="2098"/>
                  </a:cubicBezTo>
                  <a:cubicBezTo>
                    <a:pt x="4937" y="2098"/>
                    <a:pt x="4969" y="2050"/>
                    <a:pt x="4934" y="2015"/>
                  </a:cubicBezTo>
                  <a:cubicBezTo>
                    <a:pt x="3622" y="703"/>
                    <a:pt x="1879" y="205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1062430" y="3529337"/>
              <a:ext cx="58954" cy="77861"/>
            </a:xfrm>
            <a:custGeom>
              <a:rect b="b" l="l" r="r" t="t"/>
              <a:pathLst>
                <a:path extrusionOk="0" h="1586" w="1201">
                  <a:moveTo>
                    <a:pt x="323" y="1"/>
                  </a:moveTo>
                  <a:cubicBezTo>
                    <a:pt x="281" y="1"/>
                    <a:pt x="241" y="10"/>
                    <a:pt x="205" y="28"/>
                  </a:cubicBezTo>
                  <a:cubicBezTo>
                    <a:pt x="1" y="141"/>
                    <a:pt x="1" y="571"/>
                    <a:pt x="227" y="979"/>
                  </a:cubicBezTo>
                  <a:cubicBezTo>
                    <a:pt x="403" y="1350"/>
                    <a:pt x="696" y="1586"/>
                    <a:pt x="904" y="1586"/>
                  </a:cubicBezTo>
                  <a:cubicBezTo>
                    <a:pt x="938" y="1586"/>
                    <a:pt x="969" y="1580"/>
                    <a:pt x="997" y="1567"/>
                  </a:cubicBezTo>
                  <a:cubicBezTo>
                    <a:pt x="1200" y="1454"/>
                    <a:pt x="1200" y="1024"/>
                    <a:pt x="997" y="594"/>
                  </a:cubicBezTo>
                  <a:cubicBezTo>
                    <a:pt x="807" y="234"/>
                    <a:pt x="538" y="1"/>
                    <a:pt x="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1411302" y="3674702"/>
              <a:ext cx="488666" cy="434125"/>
            </a:xfrm>
            <a:custGeom>
              <a:rect b="b" l="l" r="r" t="t"/>
              <a:pathLst>
                <a:path extrusionOk="0" h="8843" w="9955">
                  <a:moveTo>
                    <a:pt x="44" y="0"/>
                  </a:moveTo>
                  <a:cubicBezTo>
                    <a:pt x="23" y="0"/>
                    <a:pt x="0" y="16"/>
                    <a:pt x="0" y="32"/>
                  </a:cubicBezTo>
                  <a:cubicBezTo>
                    <a:pt x="1177" y="1910"/>
                    <a:pt x="2603" y="3517"/>
                    <a:pt x="4391" y="4830"/>
                  </a:cubicBezTo>
                  <a:cubicBezTo>
                    <a:pt x="6224" y="6165"/>
                    <a:pt x="8284" y="7161"/>
                    <a:pt x="9890" y="8836"/>
                  </a:cubicBezTo>
                  <a:cubicBezTo>
                    <a:pt x="9895" y="8840"/>
                    <a:pt x="9900" y="8842"/>
                    <a:pt x="9905" y="8842"/>
                  </a:cubicBezTo>
                  <a:cubicBezTo>
                    <a:pt x="9928" y="8842"/>
                    <a:pt x="9954" y="8809"/>
                    <a:pt x="9936" y="8791"/>
                  </a:cubicBezTo>
                  <a:cubicBezTo>
                    <a:pt x="8533" y="7184"/>
                    <a:pt x="6586" y="6211"/>
                    <a:pt x="4844" y="5034"/>
                  </a:cubicBezTo>
                  <a:cubicBezTo>
                    <a:pt x="2875" y="3698"/>
                    <a:pt x="1336" y="2001"/>
                    <a:pt x="68" y="9"/>
                  </a:cubicBezTo>
                  <a:cubicBezTo>
                    <a:pt x="62" y="3"/>
                    <a:pt x="53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1915096" y="4135491"/>
              <a:ext cx="36963" cy="40158"/>
            </a:xfrm>
            <a:custGeom>
              <a:rect b="b" l="l" r="r" t="t"/>
              <a:pathLst>
                <a:path extrusionOk="0" h="818" w="753">
                  <a:moveTo>
                    <a:pt x="68" y="0"/>
                  </a:moveTo>
                  <a:cubicBezTo>
                    <a:pt x="31" y="0"/>
                    <a:pt x="0" y="44"/>
                    <a:pt x="35" y="61"/>
                  </a:cubicBezTo>
                  <a:cubicBezTo>
                    <a:pt x="261" y="310"/>
                    <a:pt x="487" y="536"/>
                    <a:pt x="691" y="808"/>
                  </a:cubicBezTo>
                  <a:cubicBezTo>
                    <a:pt x="698" y="814"/>
                    <a:pt x="706" y="817"/>
                    <a:pt x="715" y="817"/>
                  </a:cubicBezTo>
                  <a:cubicBezTo>
                    <a:pt x="734" y="817"/>
                    <a:pt x="752" y="801"/>
                    <a:pt x="736" y="785"/>
                  </a:cubicBezTo>
                  <a:cubicBezTo>
                    <a:pt x="578" y="491"/>
                    <a:pt x="329" y="242"/>
                    <a:pt x="103" y="16"/>
                  </a:cubicBezTo>
                  <a:cubicBezTo>
                    <a:pt x="92" y="5"/>
                    <a:pt x="80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1727235" y="3868178"/>
              <a:ext cx="261784" cy="252385"/>
            </a:xfrm>
            <a:custGeom>
              <a:rect b="b" l="l" r="r" t="t"/>
              <a:pathLst>
                <a:path extrusionOk="0" h="5141" w="5333">
                  <a:moveTo>
                    <a:pt x="45" y="0"/>
                  </a:moveTo>
                  <a:cubicBezTo>
                    <a:pt x="23" y="0"/>
                    <a:pt x="0" y="33"/>
                    <a:pt x="37" y="52"/>
                  </a:cubicBezTo>
                  <a:cubicBezTo>
                    <a:pt x="2074" y="1410"/>
                    <a:pt x="4043" y="2971"/>
                    <a:pt x="5265" y="5121"/>
                  </a:cubicBezTo>
                  <a:cubicBezTo>
                    <a:pt x="5272" y="5135"/>
                    <a:pt x="5281" y="5141"/>
                    <a:pt x="5291" y="5141"/>
                  </a:cubicBezTo>
                  <a:cubicBezTo>
                    <a:pt x="5311" y="5141"/>
                    <a:pt x="5333" y="5114"/>
                    <a:pt x="5333" y="5099"/>
                  </a:cubicBezTo>
                  <a:cubicBezTo>
                    <a:pt x="4224" y="2881"/>
                    <a:pt x="2074" y="1319"/>
                    <a:pt x="60" y="6"/>
                  </a:cubicBezTo>
                  <a:cubicBezTo>
                    <a:pt x="55" y="2"/>
                    <a:pt x="50" y="0"/>
                    <a:pt x="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1502704" y="3623105"/>
              <a:ext cx="38386" cy="57929"/>
            </a:xfrm>
            <a:custGeom>
              <a:rect b="b" l="l" r="r" t="t"/>
              <a:pathLst>
                <a:path extrusionOk="0" h="1180" w="782">
                  <a:moveTo>
                    <a:pt x="66" y="1"/>
                  </a:moveTo>
                  <a:cubicBezTo>
                    <a:pt x="41" y="1"/>
                    <a:pt x="1" y="33"/>
                    <a:pt x="17" y="65"/>
                  </a:cubicBezTo>
                  <a:cubicBezTo>
                    <a:pt x="198" y="472"/>
                    <a:pt x="424" y="857"/>
                    <a:pt x="718" y="1174"/>
                  </a:cubicBezTo>
                  <a:cubicBezTo>
                    <a:pt x="723" y="1178"/>
                    <a:pt x="728" y="1180"/>
                    <a:pt x="733" y="1180"/>
                  </a:cubicBezTo>
                  <a:cubicBezTo>
                    <a:pt x="756" y="1180"/>
                    <a:pt x="782" y="1147"/>
                    <a:pt x="764" y="1128"/>
                  </a:cubicBezTo>
                  <a:cubicBezTo>
                    <a:pt x="492" y="789"/>
                    <a:pt x="266" y="427"/>
                    <a:pt x="85" y="19"/>
                  </a:cubicBezTo>
                  <a:cubicBezTo>
                    <a:pt x="85" y="6"/>
                    <a:pt x="77" y="1"/>
                    <a:pt x="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1591800" y="3734399"/>
              <a:ext cx="65826" cy="62838"/>
            </a:xfrm>
            <a:custGeom>
              <a:rect b="b" l="l" r="r" t="t"/>
              <a:pathLst>
                <a:path extrusionOk="0" h="1280" w="1341">
                  <a:moveTo>
                    <a:pt x="68" y="0"/>
                  </a:moveTo>
                  <a:cubicBezTo>
                    <a:pt x="31" y="0"/>
                    <a:pt x="1" y="44"/>
                    <a:pt x="35" y="61"/>
                  </a:cubicBezTo>
                  <a:cubicBezTo>
                    <a:pt x="442" y="468"/>
                    <a:pt x="850" y="876"/>
                    <a:pt x="1280" y="1260"/>
                  </a:cubicBezTo>
                  <a:cubicBezTo>
                    <a:pt x="1286" y="1274"/>
                    <a:pt x="1295" y="1279"/>
                    <a:pt x="1303" y="1279"/>
                  </a:cubicBezTo>
                  <a:cubicBezTo>
                    <a:pt x="1323" y="1279"/>
                    <a:pt x="1341" y="1247"/>
                    <a:pt x="1325" y="1215"/>
                  </a:cubicBezTo>
                  <a:cubicBezTo>
                    <a:pt x="940" y="808"/>
                    <a:pt x="510" y="423"/>
                    <a:pt x="103" y="16"/>
                  </a:cubicBezTo>
                  <a:cubicBezTo>
                    <a:pt x="92" y="5"/>
                    <a:pt x="80" y="0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1725909" y="3655948"/>
              <a:ext cx="105096" cy="91901"/>
            </a:xfrm>
            <a:custGeom>
              <a:rect b="b" l="l" r="r" t="t"/>
              <a:pathLst>
                <a:path extrusionOk="0" h="1872" w="2141">
                  <a:moveTo>
                    <a:pt x="41" y="0"/>
                  </a:moveTo>
                  <a:cubicBezTo>
                    <a:pt x="12" y="0"/>
                    <a:pt x="0" y="34"/>
                    <a:pt x="19" y="52"/>
                  </a:cubicBezTo>
                  <a:cubicBezTo>
                    <a:pt x="766" y="595"/>
                    <a:pt x="1490" y="1161"/>
                    <a:pt x="2078" y="1862"/>
                  </a:cubicBezTo>
                  <a:cubicBezTo>
                    <a:pt x="2084" y="1869"/>
                    <a:pt x="2092" y="1871"/>
                    <a:pt x="2100" y="1871"/>
                  </a:cubicBezTo>
                  <a:cubicBezTo>
                    <a:pt x="2120" y="1871"/>
                    <a:pt x="2140" y="1850"/>
                    <a:pt x="2124" y="1817"/>
                  </a:cubicBezTo>
                  <a:cubicBezTo>
                    <a:pt x="1535" y="1116"/>
                    <a:pt x="811" y="527"/>
                    <a:pt x="64" y="7"/>
                  </a:cubicBezTo>
                  <a:cubicBezTo>
                    <a:pt x="55" y="2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1374976" y="3743089"/>
              <a:ext cx="321867" cy="286504"/>
            </a:xfrm>
            <a:custGeom>
              <a:rect b="b" l="l" r="r" t="t"/>
              <a:pathLst>
                <a:path extrusionOk="0" h="5836" w="6557">
                  <a:moveTo>
                    <a:pt x="56" y="1"/>
                  </a:moveTo>
                  <a:cubicBezTo>
                    <a:pt x="29" y="1"/>
                    <a:pt x="0" y="33"/>
                    <a:pt x="16" y="65"/>
                  </a:cubicBezTo>
                  <a:cubicBezTo>
                    <a:pt x="1532" y="2554"/>
                    <a:pt x="3796" y="4659"/>
                    <a:pt x="6489" y="5836"/>
                  </a:cubicBezTo>
                  <a:cubicBezTo>
                    <a:pt x="6534" y="5836"/>
                    <a:pt x="6557" y="5791"/>
                    <a:pt x="6511" y="5768"/>
                  </a:cubicBezTo>
                  <a:cubicBezTo>
                    <a:pt x="3864" y="4501"/>
                    <a:pt x="1646" y="2554"/>
                    <a:pt x="84" y="20"/>
                  </a:cubicBezTo>
                  <a:cubicBezTo>
                    <a:pt x="77" y="6"/>
                    <a:pt x="67" y="1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1750453" y="4079328"/>
              <a:ext cx="82762" cy="64949"/>
            </a:xfrm>
            <a:custGeom>
              <a:rect b="b" l="l" r="r" t="t"/>
              <a:pathLst>
                <a:path extrusionOk="0" h="1323" w="1686">
                  <a:moveTo>
                    <a:pt x="66" y="1"/>
                  </a:moveTo>
                  <a:cubicBezTo>
                    <a:pt x="28" y="1"/>
                    <a:pt x="0" y="54"/>
                    <a:pt x="39" y="73"/>
                  </a:cubicBezTo>
                  <a:cubicBezTo>
                    <a:pt x="560" y="481"/>
                    <a:pt x="1080" y="911"/>
                    <a:pt x="1624" y="1318"/>
                  </a:cubicBezTo>
                  <a:cubicBezTo>
                    <a:pt x="1627" y="1321"/>
                    <a:pt x="1630" y="1323"/>
                    <a:pt x="1634" y="1323"/>
                  </a:cubicBezTo>
                  <a:cubicBezTo>
                    <a:pt x="1657" y="1323"/>
                    <a:pt x="1685" y="1270"/>
                    <a:pt x="1646" y="1250"/>
                  </a:cubicBezTo>
                  <a:cubicBezTo>
                    <a:pt x="1148" y="820"/>
                    <a:pt x="605" y="413"/>
                    <a:pt x="85" y="5"/>
                  </a:cubicBezTo>
                  <a:cubicBezTo>
                    <a:pt x="78" y="2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1064001" y="3683784"/>
              <a:ext cx="280241" cy="561471"/>
            </a:xfrm>
            <a:custGeom>
              <a:rect b="b" l="l" r="r" t="t"/>
              <a:pathLst>
                <a:path extrusionOk="0" h="11437" w="5709">
                  <a:moveTo>
                    <a:pt x="5631" y="1"/>
                  </a:moveTo>
                  <a:cubicBezTo>
                    <a:pt x="5622" y="1"/>
                    <a:pt x="5613" y="2"/>
                    <a:pt x="5604" y="5"/>
                  </a:cubicBezTo>
                  <a:cubicBezTo>
                    <a:pt x="5219" y="232"/>
                    <a:pt x="4925" y="571"/>
                    <a:pt x="4654" y="911"/>
                  </a:cubicBezTo>
                  <a:cubicBezTo>
                    <a:pt x="4292" y="1363"/>
                    <a:pt x="3884" y="1748"/>
                    <a:pt x="3477" y="2155"/>
                  </a:cubicBezTo>
                  <a:cubicBezTo>
                    <a:pt x="2662" y="2970"/>
                    <a:pt x="1847" y="3762"/>
                    <a:pt x="1327" y="4803"/>
                  </a:cubicBezTo>
                  <a:cubicBezTo>
                    <a:pt x="308" y="6840"/>
                    <a:pt x="603" y="9239"/>
                    <a:pt x="14" y="11389"/>
                  </a:cubicBezTo>
                  <a:cubicBezTo>
                    <a:pt x="0" y="11417"/>
                    <a:pt x="21" y="11437"/>
                    <a:pt x="44" y="11437"/>
                  </a:cubicBezTo>
                  <a:cubicBezTo>
                    <a:pt x="58" y="11437"/>
                    <a:pt x="73" y="11429"/>
                    <a:pt x="82" y="11412"/>
                  </a:cubicBezTo>
                  <a:cubicBezTo>
                    <a:pt x="693" y="9420"/>
                    <a:pt x="489" y="7270"/>
                    <a:pt x="1214" y="5324"/>
                  </a:cubicBezTo>
                  <a:cubicBezTo>
                    <a:pt x="1666" y="4124"/>
                    <a:pt x="2549" y="3219"/>
                    <a:pt x="3409" y="2359"/>
                  </a:cubicBezTo>
                  <a:cubicBezTo>
                    <a:pt x="3794" y="1974"/>
                    <a:pt x="4178" y="1612"/>
                    <a:pt x="4541" y="1205"/>
                  </a:cubicBezTo>
                  <a:cubicBezTo>
                    <a:pt x="4880" y="798"/>
                    <a:pt x="5174" y="368"/>
                    <a:pt x="5649" y="96"/>
                  </a:cubicBezTo>
                  <a:cubicBezTo>
                    <a:pt x="5708" y="57"/>
                    <a:pt x="5682" y="1"/>
                    <a:pt x="5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989436" y="4282181"/>
              <a:ext cx="68624" cy="114336"/>
            </a:xfrm>
            <a:custGeom>
              <a:rect b="b" l="l" r="r" t="t"/>
              <a:pathLst>
                <a:path extrusionOk="0" h="2329" w="1398">
                  <a:moveTo>
                    <a:pt x="1355" y="0"/>
                  </a:moveTo>
                  <a:cubicBezTo>
                    <a:pt x="1341" y="0"/>
                    <a:pt x="1329" y="6"/>
                    <a:pt x="1329" y="15"/>
                  </a:cubicBezTo>
                  <a:cubicBezTo>
                    <a:pt x="1194" y="943"/>
                    <a:pt x="922" y="1826"/>
                    <a:pt x="39" y="2256"/>
                  </a:cubicBezTo>
                  <a:cubicBezTo>
                    <a:pt x="0" y="2275"/>
                    <a:pt x="12" y="2328"/>
                    <a:pt x="45" y="2328"/>
                  </a:cubicBezTo>
                  <a:cubicBezTo>
                    <a:pt x="50" y="2328"/>
                    <a:pt x="56" y="2327"/>
                    <a:pt x="62" y="2324"/>
                  </a:cubicBezTo>
                  <a:cubicBezTo>
                    <a:pt x="945" y="1894"/>
                    <a:pt x="1352" y="988"/>
                    <a:pt x="1397" y="38"/>
                  </a:cubicBezTo>
                  <a:cubicBezTo>
                    <a:pt x="1397" y="11"/>
                    <a:pt x="1374" y="0"/>
                    <a:pt x="1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1226091" y="3864594"/>
              <a:ext cx="77460" cy="279287"/>
            </a:xfrm>
            <a:custGeom>
              <a:rect b="b" l="l" r="r" t="t"/>
              <a:pathLst>
                <a:path extrusionOk="0" h="5689" w="1578">
                  <a:moveTo>
                    <a:pt x="1476" y="0"/>
                  </a:moveTo>
                  <a:cubicBezTo>
                    <a:pt x="1459" y="0"/>
                    <a:pt x="1442" y="11"/>
                    <a:pt x="1442" y="34"/>
                  </a:cubicBezTo>
                  <a:cubicBezTo>
                    <a:pt x="1487" y="2003"/>
                    <a:pt x="899" y="3904"/>
                    <a:pt x="16" y="5647"/>
                  </a:cubicBezTo>
                  <a:cubicBezTo>
                    <a:pt x="1" y="5662"/>
                    <a:pt x="17" y="5689"/>
                    <a:pt x="37" y="5689"/>
                  </a:cubicBezTo>
                  <a:cubicBezTo>
                    <a:pt x="45" y="5689"/>
                    <a:pt x="55" y="5684"/>
                    <a:pt x="62" y="5669"/>
                  </a:cubicBezTo>
                  <a:cubicBezTo>
                    <a:pt x="1012" y="3995"/>
                    <a:pt x="1578" y="1980"/>
                    <a:pt x="1510" y="34"/>
                  </a:cubicBezTo>
                  <a:cubicBezTo>
                    <a:pt x="1510" y="11"/>
                    <a:pt x="1493" y="0"/>
                    <a:pt x="14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1161344" y="4179478"/>
              <a:ext cx="46240" cy="88023"/>
            </a:xfrm>
            <a:custGeom>
              <a:rect b="b" l="l" r="r" t="t"/>
              <a:pathLst>
                <a:path extrusionOk="0" h="1793" w="942">
                  <a:moveTo>
                    <a:pt x="914" y="0"/>
                  </a:moveTo>
                  <a:cubicBezTo>
                    <a:pt x="903" y="0"/>
                    <a:pt x="891" y="8"/>
                    <a:pt x="883" y="25"/>
                  </a:cubicBezTo>
                  <a:cubicBezTo>
                    <a:pt x="589" y="591"/>
                    <a:pt x="226" y="1134"/>
                    <a:pt x="0" y="1745"/>
                  </a:cubicBezTo>
                  <a:cubicBezTo>
                    <a:pt x="0" y="1773"/>
                    <a:pt x="26" y="1792"/>
                    <a:pt x="51" y="1792"/>
                  </a:cubicBezTo>
                  <a:cubicBezTo>
                    <a:pt x="67" y="1792"/>
                    <a:pt x="82" y="1785"/>
                    <a:pt x="91" y="1768"/>
                  </a:cubicBezTo>
                  <a:cubicBezTo>
                    <a:pt x="317" y="1157"/>
                    <a:pt x="679" y="636"/>
                    <a:pt x="928" y="48"/>
                  </a:cubicBezTo>
                  <a:cubicBezTo>
                    <a:pt x="942" y="20"/>
                    <a:pt x="930" y="0"/>
                    <a:pt x="9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960228" y="3962192"/>
              <a:ext cx="77362" cy="356853"/>
            </a:xfrm>
            <a:custGeom>
              <a:rect b="b" l="l" r="r" t="t"/>
              <a:pathLst>
                <a:path extrusionOk="0" h="7269" w="1576">
                  <a:moveTo>
                    <a:pt x="1541" y="0"/>
                  </a:moveTo>
                  <a:cubicBezTo>
                    <a:pt x="1529" y="0"/>
                    <a:pt x="1517" y="6"/>
                    <a:pt x="1517" y="15"/>
                  </a:cubicBezTo>
                  <a:cubicBezTo>
                    <a:pt x="748" y="2369"/>
                    <a:pt x="114" y="4768"/>
                    <a:pt x="1" y="7235"/>
                  </a:cubicBezTo>
                  <a:cubicBezTo>
                    <a:pt x="1" y="7257"/>
                    <a:pt x="18" y="7269"/>
                    <a:pt x="35" y="7269"/>
                  </a:cubicBezTo>
                  <a:cubicBezTo>
                    <a:pt x="52" y="7269"/>
                    <a:pt x="69" y="7257"/>
                    <a:pt x="69" y="7235"/>
                  </a:cubicBezTo>
                  <a:cubicBezTo>
                    <a:pt x="182" y="4768"/>
                    <a:pt x="883" y="2391"/>
                    <a:pt x="1562" y="38"/>
                  </a:cubicBezTo>
                  <a:cubicBezTo>
                    <a:pt x="1576" y="11"/>
                    <a:pt x="1558" y="0"/>
                    <a:pt x="15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1054969" y="3758258"/>
              <a:ext cx="161645" cy="161809"/>
            </a:xfrm>
            <a:custGeom>
              <a:rect b="b" l="l" r="r" t="t"/>
              <a:pathLst>
                <a:path extrusionOk="0" h="3296" w="3293">
                  <a:moveTo>
                    <a:pt x="3241" y="0"/>
                  </a:moveTo>
                  <a:cubicBezTo>
                    <a:pt x="3238" y="0"/>
                    <a:pt x="3234" y="2"/>
                    <a:pt x="3231" y="5"/>
                  </a:cubicBezTo>
                  <a:cubicBezTo>
                    <a:pt x="1986" y="887"/>
                    <a:pt x="832" y="1929"/>
                    <a:pt x="17" y="3241"/>
                  </a:cubicBezTo>
                  <a:cubicBezTo>
                    <a:pt x="0" y="3274"/>
                    <a:pt x="32" y="3295"/>
                    <a:pt x="60" y="3295"/>
                  </a:cubicBezTo>
                  <a:cubicBezTo>
                    <a:pt x="70" y="3295"/>
                    <a:pt x="79" y="3292"/>
                    <a:pt x="85" y="3286"/>
                  </a:cubicBezTo>
                  <a:cubicBezTo>
                    <a:pt x="877" y="1974"/>
                    <a:pt x="2054" y="978"/>
                    <a:pt x="3253" y="73"/>
                  </a:cubicBezTo>
                  <a:cubicBezTo>
                    <a:pt x="3292" y="53"/>
                    <a:pt x="3264" y="0"/>
                    <a:pt x="3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1592585" y="3151613"/>
              <a:ext cx="464073" cy="244972"/>
            </a:xfrm>
            <a:custGeom>
              <a:rect b="b" l="l" r="r" t="t"/>
              <a:pathLst>
                <a:path extrusionOk="0" h="4990" w="9454">
                  <a:moveTo>
                    <a:pt x="9406" y="0"/>
                  </a:moveTo>
                  <a:cubicBezTo>
                    <a:pt x="9401" y="0"/>
                    <a:pt x="9395" y="2"/>
                    <a:pt x="9389" y="5"/>
                  </a:cubicBezTo>
                  <a:cubicBezTo>
                    <a:pt x="7736" y="1182"/>
                    <a:pt x="5881" y="1861"/>
                    <a:pt x="4002" y="2607"/>
                  </a:cubicBezTo>
                  <a:cubicBezTo>
                    <a:pt x="2599" y="3173"/>
                    <a:pt x="969" y="3671"/>
                    <a:pt x="19" y="4938"/>
                  </a:cubicBezTo>
                  <a:cubicBezTo>
                    <a:pt x="1" y="4957"/>
                    <a:pt x="27" y="4990"/>
                    <a:pt x="49" y="4990"/>
                  </a:cubicBezTo>
                  <a:cubicBezTo>
                    <a:pt x="55" y="4990"/>
                    <a:pt x="60" y="4988"/>
                    <a:pt x="64" y="4984"/>
                  </a:cubicBezTo>
                  <a:cubicBezTo>
                    <a:pt x="1128" y="3626"/>
                    <a:pt x="3006" y="3105"/>
                    <a:pt x="4523" y="2517"/>
                  </a:cubicBezTo>
                  <a:cubicBezTo>
                    <a:pt x="6220" y="1838"/>
                    <a:pt x="7985" y="1227"/>
                    <a:pt x="9434" y="73"/>
                  </a:cubicBezTo>
                  <a:cubicBezTo>
                    <a:pt x="9453" y="53"/>
                    <a:pt x="9439" y="0"/>
                    <a:pt x="9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2"/>
            <p:cNvSpPr/>
            <p:nvPr/>
          </p:nvSpPr>
          <p:spPr>
            <a:xfrm>
              <a:off x="2090391" y="3100262"/>
              <a:ext cx="41626" cy="31812"/>
            </a:xfrm>
            <a:custGeom>
              <a:rect b="b" l="l" r="r" t="t"/>
              <a:pathLst>
                <a:path extrusionOk="0" h="648" w="848">
                  <a:moveTo>
                    <a:pt x="810" y="0"/>
                  </a:moveTo>
                  <a:cubicBezTo>
                    <a:pt x="802" y="0"/>
                    <a:pt x="793" y="3"/>
                    <a:pt x="787" y="10"/>
                  </a:cubicBezTo>
                  <a:cubicBezTo>
                    <a:pt x="560" y="236"/>
                    <a:pt x="334" y="417"/>
                    <a:pt x="40" y="575"/>
                  </a:cubicBezTo>
                  <a:cubicBezTo>
                    <a:pt x="1" y="595"/>
                    <a:pt x="29" y="648"/>
                    <a:pt x="66" y="648"/>
                  </a:cubicBezTo>
                  <a:cubicBezTo>
                    <a:pt x="72" y="648"/>
                    <a:pt x="79" y="646"/>
                    <a:pt x="85" y="643"/>
                  </a:cubicBezTo>
                  <a:cubicBezTo>
                    <a:pt x="357" y="508"/>
                    <a:pt x="673" y="326"/>
                    <a:pt x="832" y="32"/>
                  </a:cubicBezTo>
                  <a:cubicBezTo>
                    <a:pt x="848" y="16"/>
                    <a:pt x="830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2"/>
            <p:cNvSpPr/>
            <p:nvPr/>
          </p:nvSpPr>
          <p:spPr>
            <a:xfrm>
              <a:off x="1590180" y="3334044"/>
              <a:ext cx="250003" cy="123369"/>
            </a:xfrm>
            <a:custGeom>
              <a:rect b="b" l="l" r="r" t="t"/>
              <a:pathLst>
                <a:path extrusionOk="0" h="2513" w="5093">
                  <a:moveTo>
                    <a:pt x="5024" y="0"/>
                  </a:moveTo>
                  <a:cubicBezTo>
                    <a:pt x="3327" y="747"/>
                    <a:pt x="1878" y="1992"/>
                    <a:pt x="45" y="2422"/>
                  </a:cubicBezTo>
                  <a:cubicBezTo>
                    <a:pt x="0" y="2445"/>
                    <a:pt x="23" y="2513"/>
                    <a:pt x="68" y="2513"/>
                  </a:cubicBezTo>
                  <a:cubicBezTo>
                    <a:pt x="1901" y="2082"/>
                    <a:pt x="3372" y="860"/>
                    <a:pt x="5047" y="68"/>
                  </a:cubicBezTo>
                  <a:cubicBezTo>
                    <a:pt x="5092" y="46"/>
                    <a:pt x="5047" y="0"/>
                    <a:pt x="5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1915685" y="3169287"/>
              <a:ext cx="222023" cy="134808"/>
            </a:xfrm>
            <a:custGeom>
              <a:rect b="b" l="l" r="r" t="t"/>
              <a:pathLst>
                <a:path extrusionOk="0" h="2746" w="4523">
                  <a:moveTo>
                    <a:pt x="4474" y="1"/>
                  </a:moveTo>
                  <a:cubicBezTo>
                    <a:pt x="4468" y="1"/>
                    <a:pt x="4463" y="2"/>
                    <a:pt x="4459" y="7"/>
                  </a:cubicBezTo>
                  <a:cubicBezTo>
                    <a:pt x="3078" y="1093"/>
                    <a:pt x="1743" y="2112"/>
                    <a:pt x="45" y="2677"/>
                  </a:cubicBezTo>
                  <a:cubicBezTo>
                    <a:pt x="0" y="2677"/>
                    <a:pt x="23" y="2745"/>
                    <a:pt x="68" y="2745"/>
                  </a:cubicBezTo>
                  <a:cubicBezTo>
                    <a:pt x="1743" y="2202"/>
                    <a:pt x="3191" y="1184"/>
                    <a:pt x="4504" y="52"/>
                  </a:cubicBezTo>
                  <a:cubicBezTo>
                    <a:pt x="4522" y="34"/>
                    <a:pt x="4496" y="1"/>
                    <a:pt x="44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1454941" y="3499341"/>
              <a:ext cx="340618" cy="101229"/>
            </a:xfrm>
            <a:custGeom>
              <a:rect b="b" l="l" r="r" t="t"/>
              <a:pathLst>
                <a:path extrusionOk="0" h="2062" w="6939">
                  <a:moveTo>
                    <a:pt x="6906" y="1"/>
                  </a:moveTo>
                  <a:cubicBezTo>
                    <a:pt x="6903" y="1"/>
                    <a:pt x="6900" y="2"/>
                    <a:pt x="6897" y="6"/>
                  </a:cubicBezTo>
                  <a:cubicBezTo>
                    <a:pt x="6357" y="216"/>
                    <a:pt x="5820" y="273"/>
                    <a:pt x="5283" y="273"/>
                  </a:cubicBezTo>
                  <a:cubicBezTo>
                    <a:pt x="4656" y="273"/>
                    <a:pt x="4028" y="196"/>
                    <a:pt x="3395" y="196"/>
                  </a:cubicBezTo>
                  <a:cubicBezTo>
                    <a:pt x="3115" y="196"/>
                    <a:pt x="2834" y="211"/>
                    <a:pt x="2551" y="254"/>
                  </a:cubicBezTo>
                  <a:cubicBezTo>
                    <a:pt x="1442" y="436"/>
                    <a:pt x="560" y="1024"/>
                    <a:pt x="17" y="1997"/>
                  </a:cubicBezTo>
                  <a:cubicBezTo>
                    <a:pt x="1" y="2029"/>
                    <a:pt x="30" y="2061"/>
                    <a:pt x="56" y="2061"/>
                  </a:cubicBezTo>
                  <a:cubicBezTo>
                    <a:pt x="67" y="2061"/>
                    <a:pt x="78" y="2056"/>
                    <a:pt x="84" y="2042"/>
                  </a:cubicBezTo>
                  <a:cubicBezTo>
                    <a:pt x="741" y="866"/>
                    <a:pt x="1895" y="322"/>
                    <a:pt x="3208" y="300"/>
                  </a:cubicBezTo>
                  <a:cubicBezTo>
                    <a:pt x="3254" y="299"/>
                    <a:pt x="3299" y="299"/>
                    <a:pt x="3345" y="299"/>
                  </a:cubicBezTo>
                  <a:cubicBezTo>
                    <a:pt x="3980" y="299"/>
                    <a:pt x="4594" y="371"/>
                    <a:pt x="5201" y="371"/>
                  </a:cubicBezTo>
                  <a:cubicBezTo>
                    <a:pt x="5777" y="371"/>
                    <a:pt x="6346" y="306"/>
                    <a:pt x="6919" y="51"/>
                  </a:cubicBezTo>
                  <a:cubicBezTo>
                    <a:pt x="6939" y="51"/>
                    <a:pt x="6925" y="1"/>
                    <a:pt x="6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1824872" y="3423737"/>
              <a:ext cx="133960" cy="68337"/>
            </a:xfrm>
            <a:custGeom>
              <a:rect b="b" l="l" r="r" t="t"/>
              <a:pathLst>
                <a:path extrusionOk="0" h="1392" w="2729">
                  <a:moveTo>
                    <a:pt x="2688" y="0"/>
                  </a:moveTo>
                  <a:cubicBezTo>
                    <a:pt x="2681" y="0"/>
                    <a:pt x="2674" y="2"/>
                    <a:pt x="2665" y="7"/>
                  </a:cubicBezTo>
                  <a:cubicBezTo>
                    <a:pt x="1805" y="459"/>
                    <a:pt x="990" y="1002"/>
                    <a:pt x="40" y="1319"/>
                  </a:cubicBezTo>
                  <a:cubicBezTo>
                    <a:pt x="1" y="1339"/>
                    <a:pt x="12" y="1392"/>
                    <a:pt x="45" y="1392"/>
                  </a:cubicBezTo>
                  <a:cubicBezTo>
                    <a:pt x="50" y="1392"/>
                    <a:pt x="56" y="1390"/>
                    <a:pt x="62" y="1387"/>
                  </a:cubicBezTo>
                  <a:cubicBezTo>
                    <a:pt x="1013" y="1070"/>
                    <a:pt x="1850" y="550"/>
                    <a:pt x="2710" y="52"/>
                  </a:cubicBezTo>
                  <a:cubicBezTo>
                    <a:pt x="2729" y="33"/>
                    <a:pt x="2717" y="0"/>
                    <a:pt x="2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2026183" y="3327073"/>
              <a:ext cx="55960" cy="45558"/>
            </a:xfrm>
            <a:custGeom>
              <a:rect b="b" l="l" r="r" t="t"/>
              <a:pathLst>
                <a:path extrusionOk="0" h="928" w="1140">
                  <a:moveTo>
                    <a:pt x="1091" y="0"/>
                  </a:moveTo>
                  <a:cubicBezTo>
                    <a:pt x="1086" y="0"/>
                    <a:pt x="1080" y="2"/>
                    <a:pt x="1076" y="7"/>
                  </a:cubicBezTo>
                  <a:cubicBezTo>
                    <a:pt x="737" y="323"/>
                    <a:pt x="397" y="595"/>
                    <a:pt x="35" y="867"/>
                  </a:cubicBezTo>
                  <a:cubicBezTo>
                    <a:pt x="1" y="884"/>
                    <a:pt x="32" y="927"/>
                    <a:pt x="58" y="927"/>
                  </a:cubicBezTo>
                  <a:cubicBezTo>
                    <a:pt x="67" y="927"/>
                    <a:pt x="75" y="923"/>
                    <a:pt x="80" y="912"/>
                  </a:cubicBezTo>
                  <a:cubicBezTo>
                    <a:pt x="442" y="640"/>
                    <a:pt x="805" y="391"/>
                    <a:pt x="1121" y="52"/>
                  </a:cubicBezTo>
                  <a:cubicBezTo>
                    <a:pt x="1140" y="34"/>
                    <a:pt x="1114" y="0"/>
                    <a:pt x="10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1700334" y="3057354"/>
              <a:ext cx="290942" cy="89250"/>
            </a:xfrm>
            <a:custGeom>
              <a:rect b="b" l="l" r="r" t="t"/>
              <a:pathLst>
                <a:path extrusionOk="0" h="1818" w="5927">
                  <a:moveTo>
                    <a:pt x="5881" y="1"/>
                  </a:moveTo>
                  <a:cubicBezTo>
                    <a:pt x="3867" y="273"/>
                    <a:pt x="1807" y="725"/>
                    <a:pt x="19" y="1766"/>
                  </a:cubicBezTo>
                  <a:cubicBezTo>
                    <a:pt x="1" y="1785"/>
                    <a:pt x="12" y="1818"/>
                    <a:pt x="41" y="1818"/>
                  </a:cubicBezTo>
                  <a:cubicBezTo>
                    <a:pt x="48" y="1818"/>
                    <a:pt x="56" y="1816"/>
                    <a:pt x="65" y="1812"/>
                  </a:cubicBezTo>
                  <a:cubicBezTo>
                    <a:pt x="1852" y="793"/>
                    <a:pt x="3867" y="386"/>
                    <a:pt x="5881" y="69"/>
                  </a:cubicBezTo>
                  <a:cubicBezTo>
                    <a:pt x="5926" y="69"/>
                    <a:pt x="5904" y="1"/>
                    <a:pt x="58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1557143" y="3189317"/>
              <a:ext cx="75055" cy="69024"/>
            </a:xfrm>
            <a:custGeom>
              <a:rect b="b" l="l" r="r" t="t"/>
              <a:pathLst>
                <a:path extrusionOk="0" h="1406" w="1529">
                  <a:moveTo>
                    <a:pt x="1488" y="0"/>
                  </a:moveTo>
                  <a:cubicBezTo>
                    <a:pt x="1482" y="0"/>
                    <a:pt x="1474" y="2"/>
                    <a:pt x="1465" y="6"/>
                  </a:cubicBezTo>
                  <a:cubicBezTo>
                    <a:pt x="945" y="391"/>
                    <a:pt x="469" y="866"/>
                    <a:pt x="17" y="1341"/>
                  </a:cubicBezTo>
                  <a:cubicBezTo>
                    <a:pt x="1" y="1373"/>
                    <a:pt x="19" y="1405"/>
                    <a:pt x="47" y="1405"/>
                  </a:cubicBezTo>
                  <a:cubicBezTo>
                    <a:pt x="58" y="1405"/>
                    <a:pt x="71" y="1400"/>
                    <a:pt x="85" y="1387"/>
                  </a:cubicBezTo>
                  <a:cubicBezTo>
                    <a:pt x="537" y="911"/>
                    <a:pt x="1013" y="481"/>
                    <a:pt x="1510" y="51"/>
                  </a:cubicBezTo>
                  <a:cubicBezTo>
                    <a:pt x="1529" y="33"/>
                    <a:pt x="1517" y="0"/>
                    <a:pt x="1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2"/>
            <p:cNvSpPr/>
            <p:nvPr/>
          </p:nvSpPr>
          <p:spPr>
            <a:xfrm>
              <a:off x="1254661" y="2626168"/>
              <a:ext cx="42264" cy="588472"/>
            </a:xfrm>
            <a:custGeom>
              <a:rect b="b" l="l" r="r" t="t"/>
              <a:pathLst>
                <a:path extrusionOk="0" h="11987" w="861">
                  <a:moveTo>
                    <a:pt x="814" y="1"/>
                  </a:moveTo>
                  <a:cubicBezTo>
                    <a:pt x="802" y="1"/>
                    <a:pt x="792" y="8"/>
                    <a:pt x="792" y="25"/>
                  </a:cubicBezTo>
                  <a:cubicBezTo>
                    <a:pt x="0" y="3895"/>
                    <a:pt x="45" y="8037"/>
                    <a:pt x="475" y="11952"/>
                  </a:cubicBezTo>
                  <a:cubicBezTo>
                    <a:pt x="487" y="11975"/>
                    <a:pt x="504" y="11986"/>
                    <a:pt x="518" y="11986"/>
                  </a:cubicBezTo>
                  <a:cubicBezTo>
                    <a:pt x="532" y="11986"/>
                    <a:pt x="543" y="11975"/>
                    <a:pt x="543" y="11952"/>
                  </a:cubicBezTo>
                  <a:cubicBezTo>
                    <a:pt x="227" y="7947"/>
                    <a:pt x="181" y="4009"/>
                    <a:pt x="860" y="48"/>
                  </a:cubicBezTo>
                  <a:cubicBezTo>
                    <a:pt x="860" y="20"/>
                    <a:pt x="834" y="1"/>
                    <a:pt x="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2"/>
            <p:cNvSpPr/>
            <p:nvPr/>
          </p:nvSpPr>
          <p:spPr>
            <a:xfrm>
              <a:off x="1281316" y="3270174"/>
              <a:ext cx="93070" cy="323225"/>
            </a:xfrm>
            <a:custGeom>
              <a:rect b="b" l="l" r="r" t="t"/>
              <a:pathLst>
                <a:path extrusionOk="0" h="6584" w="1896">
                  <a:moveTo>
                    <a:pt x="37" y="0"/>
                  </a:moveTo>
                  <a:cubicBezTo>
                    <a:pt x="17" y="0"/>
                    <a:pt x="0" y="11"/>
                    <a:pt x="0" y="34"/>
                  </a:cubicBezTo>
                  <a:cubicBezTo>
                    <a:pt x="227" y="2275"/>
                    <a:pt x="725" y="4560"/>
                    <a:pt x="1834" y="6575"/>
                  </a:cubicBezTo>
                  <a:cubicBezTo>
                    <a:pt x="1840" y="6581"/>
                    <a:pt x="1847" y="6583"/>
                    <a:pt x="1855" y="6583"/>
                  </a:cubicBezTo>
                  <a:cubicBezTo>
                    <a:pt x="1876" y="6583"/>
                    <a:pt x="1895" y="6562"/>
                    <a:pt x="1879" y="6529"/>
                  </a:cubicBezTo>
                  <a:cubicBezTo>
                    <a:pt x="883" y="4447"/>
                    <a:pt x="340" y="2320"/>
                    <a:pt x="91" y="34"/>
                  </a:cubicBezTo>
                  <a:cubicBezTo>
                    <a:pt x="80" y="11"/>
                    <a:pt x="57" y="0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2"/>
            <p:cNvSpPr/>
            <p:nvPr/>
          </p:nvSpPr>
          <p:spPr>
            <a:xfrm>
              <a:off x="1356863" y="2911253"/>
              <a:ext cx="32250" cy="449589"/>
            </a:xfrm>
            <a:custGeom>
              <a:rect b="b" l="l" r="r" t="t"/>
              <a:pathLst>
                <a:path extrusionOk="0" h="9158" w="657">
                  <a:moveTo>
                    <a:pt x="40" y="1"/>
                  </a:moveTo>
                  <a:cubicBezTo>
                    <a:pt x="23" y="1"/>
                    <a:pt x="12" y="12"/>
                    <a:pt x="23" y="35"/>
                  </a:cubicBezTo>
                  <a:cubicBezTo>
                    <a:pt x="91" y="3068"/>
                    <a:pt x="0" y="6145"/>
                    <a:pt x="611" y="9133"/>
                  </a:cubicBezTo>
                  <a:cubicBezTo>
                    <a:pt x="611" y="9150"/>
                    <a:pt x="618" y="9158"/>
                    <a:pt x="626" y="9158"/>
                  </a:cubicBezTo>
                  <a:cubicBezTo>
                    <a:pt x="639" y="9158"/>
                    <a:pt x="657" y="9138"/>
                    <a:pt x="657" y="9110"/>
                  </a:cubicBezTo>
                  <a:cubicBezTo>
                    <a:pt x="113" y="6123"/>
                    <a:pt x="249" y="3068"/>
                    <a:pt x="91" y="35"/>
                  </a:cubicBezTo>
                  <a:cubicBezTo>
                    <a:pt x="80" y="12"/>
                    <a:pt x="57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2"/>
            <p:cNvSpPr/>
            <p:nvPr/>
          </p:nvSpPr>
          <p:spPr>
            <a:xfrm>
              <a:off x="1325053" y="2678404"/>
              <a:ext cx="18506" cy="111784"/>
            </a:xfrm>
            <a:custGeom>
              <a:rect b="b" l="l" r="r" t="t"/>
              <a:pathLst>
                <a:path extrusionOk="0" h="2277" w="377">
                  <a:moveTo>
                    <a:pt x="54" y="0"/>
                  </a:moveTo>
                  <a:cubicBezTo>
                    <a:pt x="30" y="0"/>
                    <a:pt x="1" y="20"/>
                    <a:pt x="15" y="48"/>
                  </a:cubicBezTo>
                  <a:cubicBezTo>
                    <a:pt x="105" y="772"/>
                    <a:pt x="286" y="1496"/>
                    <a:pt x="309" y="2243"/>
                  </a:cubicBezTo>
                  <a:cubicBezTo>
                    <a:pt x="320" y="2266"/>
                    <a:pt x="337" y="2277"/>
                    <a:pt x="351" y="2277"/>
                  </a:cubicBezTo>
                  <a:cubicBezTo>
                    <a:pt x="365" y="2277"/>
                    <a:pt x="377" y="2266"/>
                    <a:pt x="377" y="2243"/>
                  </a:cubicBezTo>
                  <a:cubicBezTo>
                    <a:pt x="377" y="1496"/>
                    <a:pt x="196" y="772"/>
                    <a:pt x="83" y="25"/>
                  </a:cubicBezTo>
                  <a:cubicBezTo>
                    <a:pt x="83" y="8"/>
                    <a:pt x="69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2"/>
            <p:cNvSpPr/>
            <p:nvPr/>
          </p:nvSpPr>
          <p:spPr>
            <a:xfrm>
              <a:off x="1141316" y="2743943"/>
              <a:ext cx="66710" cy="581353"/>
            </a:xfrm>
            <a:custGeom>
              <a:rect b="b" l="l" r="r" t="t"/>
              <a:pathLst>
                <a:path extrusionOk="0" h="11842" w="1359">
                  <a:moveTo>
                    <a:pt x="1308" y="1"/>
                  </a:moveTo>
                  <a:cubicBezTo>
                    <a:pt x="1292" y="1"/>
                    <a:pt x="1277" y="8"/>
                    <a:pt x="1268" y="25"/>
                  </a:cubicBezTo>
                  <a:cubicBezTo>
                    <a:pt x="159" y="3873"/>
                    <a:pt x="1" y="7969"/>
                    <a:pt x="1110" y="11817"/>
                  </a:cubicBezTo>
                  <a:cubicBezTo>
                    <a:pt x="1118" y="11834"/>
                    <a:pt x="1130" y="11841"/>
                    <a:pt x="1142" y="11841"/>
                  </a:cubicBezTo>
                  <a:cubicBezTo>
                    <a:pt x="1160" y="11841"/>
                    <a:pt x="1178" y="11822"/>
                    <a:pt x="1178" y="11794"/>
                  </a:cubicBezTo>
                  <a:cubicBezTo>
                    <a:pt x="159" y="7901"/>
                    <a:pt x="204" y="3941"/>
                    <a:pt x="1359" y="48"/>
                  </a:cubicBezTo>
                  <a:cubicBezTo>
                    <a:pt x="1359" y="20"/>
                    <a:pt x="1333" y="1"/>
                    <a:pt x="1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1104647" y="3154313"/>
              <a:ext cx="94150" cy="290235"/>
            </a:xfrm>
            <a:custGeom>
              <a:rect b="b" l="l" r="r" t="t"/>
              <a:pathLst>
                <a:path extrusionOk="0" h="5912" w="1918">
                  <a:moveTo>
                    <a:pt x="35" y="1"/>
                  </a:moveTo>
                  <a:cubicBezTo>
                    <a:pt x="18" y="1"/>
                    <a:pt x="1" y="6"/>
                    <a:pt x="1" y="18"/>
                  </a:cubicBezTo>
                  <a:cubicBezTo>
                    <a:pt x="114" y="2122"/>
                    <a:pt x="816" y="4091"/>
                    <a:pt x="1879" y="5902"/>
                  </a:cubicBezTo>
                  <a:cubicBezTo>
                    <a:pt x="1879" y="5909"/>
                    <a:pt x="1883" y="5911"/>
                    <a:pt x="1888" y="5911"/>
                  </a:cubicBezTo>
                  <a:cubicBezTo>
                    <a:pt x="1900" y="5911"/>
                    <a:pt x="1918" y="5895"/>
                    <a:pt x="1902" y="5879"/>
                  </a:cubicBezTo>
                  <a:cubicBezTo>
                    <a:pt x="906" y="4023"/>
                    <a:pt x="182" y="2145"/>
                    <a:pt x="69" y="18"/>
                  </a:cubicBezTo>
                  <a:cubicBezTo>
                    <a:pt x="69" y="6"/>
                    <a:pt x="52" y="1"/>
                    <a:pt x="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1089135" y="2892843"/>
              <a:ext cx="31121" cy="201819"/>
            </a:xfrm>
            <a:custGeom>
              <a:rect b="b" l="l" r="r" t="t"/>
              <a:pathLst>
                <a:path extrusionOk="0" h="4111" w="634">
                  <a:moveTo>
                    <a:pt x="588" y="0"/>
                  </a:moveTo>
                  <a:cubicBezTo>
                    <a:pt x="576" y="0"/>
                    <a:pt x="566" y="8"/>
                    <a:pt x="566" y="25"/>
                  </a:cubicBezTo>
                  <a:cubicBezTo>
                    <a:pt x="113" y="1338"/>
                    <a:pt x="0" y="2718"/>
                    <a:pt x="23" y="4076"/>
                  </a:cubicBezTo>
                  <a:cubicBezTo>
                    <a:pt x="23" y="4099"/>
                    <a:pt x="34" y="4110"/>
                    <a:pt x="45" y="4110"/>
                  </a:cubicBezTo>
                  <a:cubicBezTo>
                    <a:pt x="57" y="4110"/>
                    <a:pt x="68" y="4099"/>
                    <a:pt x="68" y="4076"/>
                  </a:cubicBezTo>
                  <a:cubicBezTo>
                    <a:pt x="113" y="2696"/>
                    <a:pt x="204" y="1360"/>
                    <a:pt x="634" y="48"/>
                  </a:cubicBezTo>
                  <a:cubicBezTo>
                    <a:pt x="634" y="20"/>
                    <a:pt x="608" y="0"/>
                    <a:pt x="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2"/>
            <p:cNvSpPr/>
            <p:nvPr/>
          </p:nvSpPr>
          <p:spPr>
            <a:xfrm>
              <a:off x="661624" y="2875955"/>
              <a:ext cx="371691" cy="410806"/>
            </a:xfrm>
            <a:custGeom>
              <a:rect b="b" l="l" r="r" t="t"/>
              <a:pathLst>
                <a:path extrusionOk="0" h="8368" w="7572">
                  <a:moveTo>
                    <a:pt x="40" y="1"/>
                  </a:moveTo>
                  <a:cubicBezTo>
                    <a:pt x="11" y="1"/>
                    <a:pt x="0" y="34"/>
                    <a:pt x="18" y="52"/>
                  </a:cubicBezTo>
                  <a:cubicBezTo>
                    <a:pt x="3300" y="2066"/>
                    <a:pt x="5269" y="5303"/>
                    <a:pt x="7487" y="8358"/>
                  </a:cubicBezTo>
                  <a:cubicBezTo>
                    <a:pt x="7493" y="8364"/>
                    <a:pt x="7502" y="8367"/>
                    <a:pt x="7512" y="8367"/>
                  </a:cubicBezTo>
                  <a:cubicBezTo>
                    <a:pt x="7539" y="8367"/>
                    <a:pt x="7571" y="8346"/>
                    <a:pt x="7555" y="8313"/>
                  </a:cubicBezTo>
                  <a:cubicBezTo>
                    <a:pt x="5427" y="5235"/>
                    <a:pt x="3323" y="1999"/>
                    <a:pt x="64" y="7"/>
                  </a:cubicBezTo>
                  <a:cubicBezTo>
                    <a:pt x="55" y="3"/>
                    <a:pt x="47" y="1"/>
                    <a:pt x="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2"/>
            <p:cNvSpPr/>
            <p:nvPr/>
          </p:nvSpPr>
          <p:spPr>
            <a:xfrm>
              <a:off x="903777" y="2911547"/>
              <a:ext cx="104066" cy="80610"/>
            </a:xfrm>
            <a:custGeom>
              <a:rect b="b" l="l" r="r" t="t"/>
              <a:pathLst>
                <a:path extrusionOk="0" h="1642" w="2120">
                  <a:moveTo>
                    <a:pt x="41" y="0"/>
                  </a:moveTo>
                  <a:cubicBezTo>
                    <a:pt x="12" y="0"/>
                    <a:pt x="1" y="33"/>
                    <a:pt x="19" y="51"/>
                  </a:cubicBezTo>
                  <a:cubicBezTo>
                    <a:pt x="789" y="481"/>
                    <a:pt x="1422" y="1047"/>
                    <a:pt x="2056" y="1636"/>
                  </a:cubicBezTo>
                  <a:cubicBezTo>
                    <a:pt x="2060" y="1640"/>
                    <a:pt x="2065" y="1642"/>
                    <a:pt x="2071" y="1642"/>
                  </a:cubicBezTo>
                  <a:cubicBezTo>
                    <a:pt x="2093" y="1642"/>
                    <a:pt x="2120" y="1609"/>
                    <a:pt x="2101" y="1590"/>
                  </a:cubicBezTo>
                  <a:cubicBezTo>
                    <a:pt x="1490" y="979"/>
                    <a:pt x="811" y="414"/>
                    <a:pt x="64" y="6"/>
                  </a:cubicBezTo>
                  <a:cubicBezTo>
                    <a:pt x="56" y="2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2"/>
            <p:cNvSpPr/>
            <p:nvPr/>
          </p:nvSpPr>
          <p:spPr>
            <a:xfrm>
              <a:off x="658384" y="2919746"/>
              <a:ext cx="251672" cy="327987"/>
            </a:xfrm>
            <a:custGeom>
              <a:rect b="b" l="l" r="r" t="t"/>
              <a:pathLst>
                <a:path extrusionOk="0" h="6681" w="5127">
                  <a:moveTo>
                    <a:pt x="37" y="1"/>
                  </a:moveTo>
                  <a:cubicBezTo>
                    <a:pt x="18" y="1"/>
                    <a:pt x="1" y="27"/>
                    <a:pt x="16" y="43"/>
                  </a:cubicBezTo>
                  <a:cubicBezTo>
                    <a:pt x="1329" y="2487"/>
                    <a:pt x="3094" y="4705"/>
                    <a:pt x="5063" y="6674"/>
                  </a:cubicBezTo>
                  <a:cubicBezTo>
                    <a:pt x="5068" y="6678"/>
                    <a:pt x="5073" y="6680"/>
                    <a:pt x="5078" y="6680"/>
                  </a:cubicBezTo>
                  <a:cubicBezTo>
                    <a:pt x="5101" y="6680"/>
                    <a:pt x="5127" y="6647"/>
                    <a:pt x="5109" y="6629"/>
                  </a:cubicBezTo>
                  <a:cubicBezTo>
                    <a:pt x="3185" y="4637"/>
                    <a:pt x="1420" y="2442"/>
                    <a:pt x="62" y="20"/>
                  </a:cubicBezTo>
                  <a:cubicBezTo>
                    <a:pt x="55" y="6"/>
                    <a:pt x="46" y="1"/>
                    <a:pt x="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2"/>
            <p:cNvSpPr/>
            <p:nvPr/>
          </p:nvSpPr>
          <p:spPr>
            <a:xfrm>
              <a:off x="965285" y="3330264"/>
              <a:ext cx="163560" cy="149830"/>
            </a:xfrm>
            <a:custGeom>
              <a:rect b="b" l="l" r="r" t="t"/>
              <a:pathLst>
                <a:path extrusionOk="0" h="3052" w="3332">
                  <a:moveTo>
                    <a:pt x="73" y="1"/>
                  </a:moveTo>
                  <a:cubicBezTo>
                    <a:pt x="40" y="1"/>
                    <a:pt x="0" y="22"/>
                    <a:pt x="34" y="55"/>
                  </a:cubicBezTo>
                  <a:cubicBezTo>
                    <a:pt x="916" y="1254"/>
                    <a:pt x="2161" y="2069"/>
                    <a:pt x="3270" y="3042"/>
                  </a:cubicBezTo>
                  <a:cubicBezTo>
                    <a:pt x="3276" y="3048"/>
                    <a:pt x="3284" y="3051"/>
                    <a:pt x="3291" y="3051"/>
                  </a:cubicBezTo>
                  <a:cubicBezTo>
                    <a:pt x="3312" y="3051"/>
                    <a:pt x="3332" y="3030"/>
                    <a:pt x="3315" y="2997"/>
                  </a:cubicBezTo>
                  <a:cubicBezTo>
                    <a:pt x="2251" y="2001"/>
                    <a:pt x="984" y="1209"/>
                    <a:pt x="101" y="9"/>
                  </a:cubicBezTo>
                  <a:cubicBezTo>
                    <a:pt x="95" y="3"/>
                    <a:pt x="84" y="1"/>
                    <a:pt x="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2"/>
            <p:cNvSpPr/>
            <p:nvPr/>
          </p:nvSpPr>
          <p:spPr>
            <a:xfrm>
              <a:off x="727255" y="3172478"/>
              <a:ext cx="245045" cy="251894"/>
            </a:xfrm>
            <a:custGeom>
              <a:rect b="b" l="l" r="r" t="t"/>
              <a:pathLst>
                <a:path extrusionOk="0" h="5131" w="4992">
                  <a:moveTo>
                    <a:pt x="41" y="1"/>
                  </a:moveTo>
                  <a:cubicBezTo>
                    <a:pt x="20" y="1"/>
                    <a:pt x="0" y="22"/>
                    <a:pt x="17" y="55"/>
                  </a:cubicBezTo>
                  <a:cubicBezTo>
                    <a:pt x="1397" y="1979"/>
                    <a:pt x="3027" y="3721"/>
                    <a:pt x="4928" y="5125"/>
                  </a:cubicBezTo>
                  <a:cubicBezTo>
                    <a:pt x="4936" y="5129"/>
                    <a:pt x="4944" y="5131"/>
                    <a:pt x="4951" y="5131"/>
                  </a:cubicBezTo>
                  <a:cubicBezTo>
                    <a:pt x="4980" y="5131"/>
                    <a:pt x="4991" y="5098"/>
                    <a:pt x="4973" y="5079"/>
                  </a:cubicBezTo>
                  <a:cubicBezTo>
                    <a:pt x="3095" y="3631"/>
                    <a:pt x="1465" y="1933"/>
                    <a:pt x="62" y="10"/>
                  </a:cubicBezTo>
                  <a:cubicBezTo>
                    <a:pt x="56" y="4"/>
                    <a:pt x="48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2"/>
            <p:cNvSpPr/>
            <p:nvPr/>
          </p:nvSpPr>
          <p:spPr>
            <a:xfrm>
              <a:off x="302886" y="3601406"/>
              <a:ext cx="721783" cy="37359"/>
            </a:xfrm>
            <a:custGeom>
              <a:rect b="b" l="l" r="r" t="t"/>
              <a:pathLst>
                <a:path extrusionOk="0" h="761" w="14704">
                  <a:moveTo>
                    <a:pt x="3690" y="0"/>
                  </a:moveTo>
                  <a:cubicBezTo>
                    <a:pt x="2430" y="0"/>
                    <a:pt x="1179" y="166"/>
                    <a:pt x="39" y="710"/>
                  </a:cubicBezTo>
                  <a:cubicBezTo>
                    <a:pt x="0" y="710"/>
                    <a:pt x="11" y="760"/>
                    <a:pt x="44" y="760"/>
                  </a:cubicBezTo>
                  <a:cubicBezTo>
                    <a:pt x="49" y="760"/>
                    <a:pt x="55" y="759"/>
                    <a:pt x="61" y="756"/>
                  </a:cubicBezTo>
                  <a:cubicBezTo>
                    <a:pt x="1186" y="241"/>
                    <a:pt x="2399" y="81"/>
                    <a:pt x="3624" y="81"/>
                  </a:cubicBezTo>
                  <a:cubicBezTo>
                    <a:pt x="4716" y="81"/>
                    <a:pt x="5818" y="208"/>
                    <a:pt x="6874" y="326"/>
                  </a:cubicBezTo>
                  <a:cubicBezTo>
                    <a:pt x="8594" y="507"/>
                    <a:pt x="10334" y="718"/>
                    <a:pt x="12067" y="718"/>
                  </a:cubicBezTo>
                  <a:cubicBezTo>
                    <a:pt x="12934" y="718"/>
                    <a:pt x="13799" y="665"/>
                    <a:pt x="14659" y="529"/>
                  </a:cubicBezTo>
                  <a:cubicBezTo>
                    <a:pt x="14698" y="510"/>
                    <a:pt x="14703" y="457"/>
                    <a:pt x="14675" y="457"/>
                  </a:cubicBezTo>
                  <a:cubicBezTo>
                    <a:pt x="14671" y="457"/>
                    <a:pt x="14665" y="458"/>
                    <a:pt x="14659" y="461"/>
                  </a:cubicBezTo>
                  <a:cubicBezTo>
                    <a:pt x="13796" y="561"/>
                    <a:pt x="12936" y="603"/>
                    <a:pt x="12077" y="603"/>
                  </a:cubicBezTo>
                  <a:cubicBezTo>
                    <a:pt x="10209" y="603"/>
                    <a:pt x="8349" y="407"/>
                    <a:pt x="6489" y="190"/>
                  </a:cubicBezTo>
                  <a:cubicBezTo>
                    <a:pt x="5579" y="93"/>
                    <a:pt x="4632" y="0"/>
                    <a:pt x="3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2"/>
            <p:cNvSpPr/>
            <p:nvPr/>
          </p:nvSpPr>
          <p:spPr>
            <a:xfrm>
              <a:off x="1069107" y="3624038"/>
              <a:ext cx="140832" cy="12469"/>
            </a:xfrm>
            <a:custGeom>
              <a:rect b="b" l="l" r="r" t="t"/>
              <a:pathLst>
                <a:path extrusionOk="0" h="254" w="2869">
                  <a:moveTo>
                    <a:pt x="46" y="0"/>
                  </a:moveTo>
                  <a:cubicBezTo>
                    <a:pt x="1" y="0"/>
                    <a:pt x="1" y="46"/>
                    <a:pt x="46" y="46"/>
                  </a:cubicBezTo>
                  <a:cubicBezTo>
                    <a:pt x="974" y="113"/>
                    <a:pt x="1902" y="136"/>
                    <a:pt x="2807" y="249"/>
                  </a:cubicBezTo>
                  <a:cubicBezTo>
                    <a:pt x="2813" y="252"/>
                    <a:pt x="2819" y="254"/>
                    <a:pt x="2825" y="254"/>
                  </a:cubicBezTo>
                  <a:cubicBezTo>
                    <a:pt x="2857" y="254"/>
                    <a:pt x="2868" y="204"/>
                    <a:pt x="2830" y="204"/>
                  </a:cubicBezTo>
                  <a:cubicBezTo>
                    <a:pt x="1902" y="23"/>
                    <a:pt x="974" y="46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2"/>
            <p:cNvSpPr/>
            <p:nvPr/>
          </p:nvSpPr>
          <p:spPr>
            <a:xfrm>
              <a:off x="570270" y="3496641"/>
              <a:ext cx="312246" cy="20766"/>
            </a:xfrm>
            <a:custGeom>
              <a:rect b="b" l="l" r="r" t="t"/>
              <a:pathLst>
                <a:path extrusionOk="0" h="423" w="6361">
                  <a:moveTo>
                    <a:pt x="4548" y="0"/>
                  </a:moveTo>
                  <a:cubicBezTo>
                    <a:pt x="3042" y="0"/>
                    <a:pt x="1538" y="160"/>
                    <a:pt x="46" y="355"/>
                  </a:cubicBezTo>
                  <a:cubicBezTo>
                    <a:pt x="1" y="355"/>
                    <a:pt x="1" y="423"/>
                    <a:pt x="46" y="423"/>
                  </a:cubicBezTo>
                  <a:cubicBezTo>
                    <a:pt x="1547" y="227"/>
                    <a:pt x="3059" y="78"/>
                    <a:pt x="4575" y="78"/>
                  </a:cubicBezTo>
                  <a:cubicBezTo>
                    <a:pt x="5162" y="78"/>
                    <a:pt x="5750" y="100"/>
                    <a:pt x="6338" y="151"/>
                  </a:cubicBezTo>
                  <a:cubicBezTo>
                    <a:pt x="6360" y="151"/>
                    <a:pt x="6360" y="106"/>
                    <a:pt x="6338" y="83"/>
                  </a:cubicBezTo>
                  <a:cubicBezTo>
                    <a:pt x="5741" y="25"/>
                    <a:pt x="5145" y="0"/>
                    <a:pt x="4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2"/>
            <p:cNvSpPr/>
            <p:nvPr/>
          </p:nvSpPr>
          <p:spPr>
            <a:xfrm>
              <a:off x="564723" y="3778485"/>
              <a:ext cx="253341" cy="13795"/>
            </a:xfrm>
            <a:custGeom>
              <a:rect b="b" l="l" r="r" t="t"/>
              <a:pathLst>
                <a:path extrusionOk="0" h="281" w="5161">
                  <a:moveTo>
                    <a:pt x="69" y="0"/>
                  </a:moveTo>
                  <a:cubicBezTo>
                    <a:pt x="23" y="0"/>
                    <a:pt x="1" y="68"/>
                    <a:pt x="46" y="68"/>
                  </a:cubicBezTo>
                  <a:cubicBezTo>
                    <a:pt x="900" y="207"/>
                    <a:pt x="1766" y="280"/>
                    <a:pt x="2632" y="280"/>
                  </a:cubicBezTo>
                  <a:cubicBezTo>
                    <a:pt x="3463" y="280"/>
                    <a:pt x="4295" y="212"/>
                    <a:pt x="5116" y="68"/>
                  </a:cubicBezTo>
                  <a:cubicBezTo>
                    <a:pt x="5161" y="68"/>
                    <a:pt x="5138" y="0"/>
                    <a:pt x="5093" y="0"/>
                  </a:cubicBezTo>
                  <a:cubicBezTo>
                    <a:pt x="4218" y="118"/>
                    <a:pt x="3343" y="187"/>
                    <a:pt x="2467" y="187"/>
                  </a:cubicBezTo>
                  <a:cubicBezTo>
                    <a:pt x="1668" y="187"/>
                    <a:pt x="868" y="13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2"/>
            <p:cNvSpPr/>
            <p:nvPr/>
          </p:nvSpPr>
          <p:spPr>
            <a:xfrm>
              <a:off x="1109408" y="3682606"/>
              <a:ext cx="173033" cy="18361"/>
            </a:xfrm>
            <a:custGeom>
              <a:rect b="b" l="l" r="r" t="t"/>
              <a:pathLst>
                <a:path extrusionOk="0" h="374" w="3525">
                  <a:moveTo>
                    <a:pt x="1814" y="1"/>
                  </a:moveTo>
                  <a:cubicBezTo>
                    <a:pt x="1217" y="1"/>
                    <a:pt x="622" y="103"/>
                    <a:pt x="40" y="301"/>
                  </a:cubicBezTo>
                  <a:cubicBezTo>
                    <a:pt x="1" y="320"/>
                    <a:pt x="12" y="373"/>
                    <a:pt x="45" y="373"/>
                  </a:cubicBezTo>
                  <a:cubicBezTo>
                    <a:pt x="50" y="373"/>
                    <a:pt x="56" y="372"/>
                    <a:pt x="62" y="369"/>
                  </a:cubicBezTo>
                  <a:cubicBezTo>
                    <a:pt x="637" y="174"/>
                    <a:pt x="1217" y="77"/>
                    <a:pt x="1797" y="77"/>
                  </a:cubicBezTo>
                  <a:cubicBezTo>
                    <a:pt x="2360" y="77"/>
                    <a:pt x="2922" y="168"/>
                    <a:pt x="3480" y="346"/>
                  </a:cubicBezTo>
                  <a:cubicBezTo>
                    <a:pt x="3525" y="346"/>
                    <a:pt x="3525" y="278"/>
                    <a:pt x="3502" y="278"/>
                  </a:cubicBezTo>
                  <a:cubicBezTo>
                    <a:pt x="2942" y="92"/>
                    <a:pt x="2377" y="1"/>
                    <a:pt x="18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2"/>
            <p:cNvSpPr/>
            <p:nvPr/>
          </p:nvSpPr>
          <p:spPr>
            <a:xfrm>
              <a:off x="1385089" y="4034212"/>
              <a:ext cx="803906" cy="1549212"/>
            </a:xfrm>
            <a:custGeom>
              <a:rect b="b" l="l" r="r" t="t"/>
              <a:pathLst>
                <a:path extrusionOk="0" h="31557" w="16377">
                  <a:moveTo>
                    <a:pt x="53" y="1"/>
                  </a:moveTo>
                  <a:cubicBezTo>
                    <a:pt x="26" y="1"/>
                    <a:pt x="1" y="25"/>
                    <a:pt x="14" y="64"/>
                  </a:cubicBezTo>
                  <a:cubicBezTo>
                    <a:pt x="942" y="2622"/>
                    <a:pt x="2775" y="4659"/>
                    <a:pt x="4608" y="6582"/>
                  </a:cubicBezTo>
                  <a:cubicBezTo>
                    <a:pt x="6464" y="8529"/>
                    <a:pt x="8207" y="10520"/>
                    <a:pt x="9768" y="12716"/>
                  </a:cubicBezTo>
                  <a:cubicBezTo>
                    <a:pt x="12665" y="16790"/>
                    <a:pt x="14679" y="21384"/>
                    <a:pt x="15630" y="26295"/>
                  </a:cubicBezTo>
                  <a:cubicBezTo>
                    <a:pt x="15969" y="28015"/>
                    <a:pt x="16173" y="29758"/>
                    <a:pt x="16286" y="31523"/>
                  </a:cubicBezTo>
                  <a:cubicBezTo>
                    <a:pt x="16297" y="31546"/>
                    <a:pt x="16320" y="31557"/>
                    <a:pt x="16340" y="31557"/>
                  </a:cubicBezTo>
                  <a:cubicBezTo>
                    <a:pt x="16360" y="31557"/>
                    <a:pt x="16377" y="31546"/>
                    <a:pt x="16377" y="31523"/>
                  </a:cubicBezTo>
                  <a:cubicBezTo>
                    <a:pt x="16128" y="26521"/>
                    <a:pt x="14906" y="21633"/>
                    <a:pt x="12620" y="17174"/>
                  </a:cubicBezTo>
                  <a:cubicBezTo>
                    <a:pt x="11511" y="15002"/>
                    <a:pt x="10176" y="12987"/>
                    <a:pt x="8682" y="11064"/>
                  </a:cubicBezTo>
                  <a:cubicBezTo>
                    <a:pt x="7030" y="8914"/>
                    <a:pt x="5106" y="7035"/>
                    <a:pt x="3318" y="5021"/>
                  </a:cubicBezTo>
                  <a:cubicBezTo>
                    <a:pt x="1983" y="3527"/>
                    <a:pt x="829" y="1898"/>
                    <a:pt x="104" y="42"/>
                  </a:cubicBezTo>
                  <a:cubicBezTo>
                    <a:pt x="95" y="13"/>
                    <a:pt x="73" y="1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2"/>
            <p:cNvSpPr/>
            <p:nvPr/>
          </p:nvSpPr>
          <p:spPr>
            <a:xfrm>
              <a:off x="1943469" y="4173096"/>
              <a:ext cx="192227" cy="687688"/>
            </a:xfrm>
            <a:custGeom>
              <a:rect b="b" l="l" r="r" t="t"/>
              <a:pathLst>
                <a:path extrusionOk="0" h="14008" w="3916">
                  <a:moveTo>
                    <a:pt x="2667" y="436"/>
                  </a:moveTo>
                  <a:cubicBezTo>
                    <a:pt x="2789" y="1444"/>
                    <a:pt x="2995" y="2449"/>
                    <a:pt x="3236" y="3437"/>
                  </a:cubicBezTo>
                  <a:cubicBezTo>
                    <a:pt x="3531" y="4681"/>
                    <a:pt x="3825" y="5881"/>
                    <a:pt x="3621" y="7171"/>
                  </a:cubicBezTo>
                  <a:cubicBezTo>
                    <a:pt x="3440" y="8280"/>
                    <a:pt x="2920" y="9298"/>
                    <a:pt x="2490" y="10339"/>
                  </a:cubicBezTo>
                  <a:cubicBezTo>
                    <a:pt x="2011" y="11470"/>
                    <a:pt x="1533" y="12579"/>
                    <a:pt x="955" y="13647"/>
                  </a:cubicBezTo>
                  <a:lnTo>
                    <a:pt x="955" y="13647"/>
                  </a:lnTo>
                  <a:cubicBezTo>
                    <a:pt x="670" y="12568"/>
                    <a:pt x="511" y="11454"/>
                    <a:pt x="407" y="10339"/>
                  </a:cubicBezTo>
                  <a:cubicBezTo>
                    <a:pt x="272" y="9140"/>
                    <a:pt x="91" y="7827"/>
                    <a:pt x="362" y="6628"/>
                  </a:cubicBezTo>
                  <a:cubicBezTo>
                    <a:pt x="588" y="5541"/>
                    <a:pt x="1177" y="4568"/>
                    <a:pt x="1652" y="3595"/>
                  </a:cubicBezTo>
                  <a:cubicBezTo>
                    <a:pt x="2140" y="2599"/>
                    <a:pt x="2445" y="1530"/>
                    <a:pt x="2667" y="436"/>
                  </a:cubicBezTo>
                  <a:close/>
                  <a:moveTo>
                    <a:pt x="2678" y="1"/>
                  </a:moveTo>
                  <a:cubicBezTo>
                    <a:pt x="2656" y="1"/>
                    <a:pt x="2635" y="13"/>
                    <a:pt x="2625" y="42"/>
                  </a:cubicBezTo>
                  <a:cubicBezTo>
                    <a:pt x="2399" y="1354"/>
                    <a:pt x="2014" y="2622"/>
                    <a:pt x="1426" y="3844"/>
                  </a:cubicBezTo>
                  <a:cubicBezTo>
                    <a:pt x="928" y="4840"/>
                    <a:pt x="385" y="5813"/>
                    <a:pt x="204" y="6899"/>
                  </a:cubicBezTo>
                  <a:cubicBezTo>
                    <a:pt x="0" y="8008"/>
                    <a:pt x="204" y="9230"/>
                    <a:pt x="294" y="10339"/>
                  </a:cubicBezTo>
                  <a:cubicBezTo>
                    <a:pt x="401" y="11488"/>
                    <a:pt x="567" y="12657"/>
                    <a:pt x="887" y="13771"/>
                  </a:cubicBezTo>
                  <a:lnTo>
                    <a:pt x="887" y="13771"/>
                  </a:lnTo>
                  <a:cubicBezTo>
                    <a:pt x="886" y="13774"/>
                    <a:pt x="884" y="13777"/>
                    <a:pt x="883" y="13779"/>
                  </a:cubicBezTo>
                  <a:cubicBezTo>
                    <a:pt x="860" y="13814"/>
                    <a:pt x="883" y="13848"/>
                    <a:pt x="915" y="13865"/>
                  </a:cubicBezTo>
                  <a:lnTo>
                    <a:pt x="915" y="13865"/>
                  </a:lnTo>
                  <a:cubicBezTo>
                    <a:pt x="927" y="13904"/>
                    <a:pt x="938" y="13944"/>
                    <a:pt x="951" y="13983"/>
                  </a:cubicBezTo>
                  <a:cubicBezTo>
                    <a:pt x="959" y="14000"/>
                    <a:pt x="978" y="14008"/>
                    <a:pt x="996" y="14008"/>
                  </a:cubicBezTo>
                  <a:cubicBezTo>
                    <a:pt x="1026" y="14008"/>
                    <a:pt x="1055" y="13988"/>
                    <a:pt x="1041" y="13961"/>
                  </a:cubicBezTo>
                  <a:cubicBezTo>
                    <a:pt x="1029" y="13918"/>
                    <a:pt x="1017" y="13875"/>
                    <a:pt x="1005" y="13832"/>
                  </a:cubicBezTo>
                  <a:lnTo>
                    <a:pt x="1005" y="13832"/>
                  </a:lnTo>
                  <a:cubicBezTo>
                    <a:pt x="1566" y="12818"/>
                    <a:pt x="2017" y="11782"/>
                    <a:pt x="2467" y="10724"/>
                  </a:cubicBezTo>
                  <a:cubicBezTo>
                    <a:pt x="2942" y="9570"/>
                    <a:pt x="3508" y="8438"/>
                    <a:pt x="3734" y="7194"/>
                  </a:cubicBezTo>
                  <a:cubicBezTo>
                    <a:pt x="3915" y="6175"/>
                    <a:pt x="3780" y="5134"/>
                    <a:pt x="3531" y="4138"/>
                  </a:cubicBezTo>
                  <a:cubicBezTo>
                    <a:pt x="3191" y="2803"/>
                    <a:pt x="2874" y="1445"/>
                    <a:pt x="2738" y="64"/>
                  </a:cubicBezTo>
                  <a:cubicBezTo>
                    <a:pt x="2738" y="25"/>
                    <a:pt x="2708" y="1"/>
                    <a:pt x="2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2"/>
            <p:cNvSpPr/>
            <p:nvPr/>
          </p:nvSpPr>
          <p:spPr>
            <a:xfrm>
              <a:off x="2017887" y="4197888"/>
              <a:ext cx="56696" cy="396864"/>
            </a:xfrm>
            <a:custGeom>
              <a:rect b="b" l="l" r="r" t="t"/>
              <a:pathLst>
                <a:path extrusionOk="0" h="8084" w="1155">
                  <a:moveTo>
                    <a:pt x="1121" y="1"/>
                  </a:moveTo>
                  <a:cubicBezTo>
                    <a:pt x="1104" y="1"/>
                    <a:pt x="1087" y="12"/>
                    <a:pt x="1087" y="35"/>
                  </a:cubicBezTo>
                  <a:cubicBezTo>
                    <a:pt x="996" y="2751"/>
                    <a:pt x="295" y="5353"/>
                    <a:pt x="0" y="8046"/>
                  </a:cubicBezTo>
                  <a:cubicBezTo>
                    <a:pt x="0" y="8073"/>
                    <a:pt x="24" y="8084"/>
                    <a:pt x="43" y="8084"/>
                  </a:cubicBezTo>
                  <a:cubicBezTo>
                    <a:pt x="57" y="8084"/>
                    <a:pt x="68" y="8078"/>
                    <a:pt x="68" y="8069"/>
                  </a:cubicBezTo>
                  <a:cubicBezTo>
                    <a:pt x="453" y="5398"/>
                    <a:pt x="1132" y="2728"/>
                    <a:pt x="1155" y="35"/>
                  </a:cubicBezTo>
                  <a:cubicBezTo>
                    <a:pt x="1155" y="12"/>
                    <a:pt x="1138" y="1"/>
                    <a:pt x="1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2"/>
            <p:cNvSpPr/>
            <p:nvPr/>
          </p:nvSpPr>
          <p:spPr>
            <a:xfrm>
              <a:off x="1989563" y="4610124"/>
              <a:ext cx="27244" cy="246690"/>
            </a:xfrm>
            <a:custGeom>
              <a:rect b="b" l="l" r="r" t="t"/>
              <a:pathLst>
                <a:path extrusionOk="0" h="5025" w="555">
                  <a:moveTo>
                    <a:pt x="518" y="0"/>
                  </a:moveTo>
                  <a:cubicBezTo>
                    <a:pt x="498" y="0"/>
                    <a:pt x="476" y="12"/>
                    <a:pt x="464" y="34"/>
                  </a:cubicBezTo>
                  <a:cubicBezTo>
                    <a:pt x="328" y="1686"/>
                    <a:pt x="102" y="3338"/>
                    <a:pt x="12" y="4991"/>
                  </a:cubicBezTo>
                  <a:cubicBezTo>
                    <a:pt x="0" y="5013"/>
                    <a:pt x="12" y="5025"/>
                    <a:pt x="26" y="5025"/>
                  </a:cubicBezTo>
                  <a:cubicBezTo>
                    <a:pt x="40" y="5025"/>
                    <a:pt x="57" y="5013"/>
                    <a:pt x="57" y="4991"/>
                  </a:cubicBezTo>
                  <a:cubicBezTo>
                    <a:pt x="328" y="3361"/>
                    <a:pt x="419" y="1686"/>
                    <a:pt x="555" y="34"/>
                  </a:cubicBezTo>
                  <a:cubicBezTo>
                    <a:pt x="555" y="12"/>
                    <a:pt x="538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2"/>
            <p:cNvSpPr/>
            <p:nvPr/>
          </p:nvSpPr>
          <p:spPr>
            <a:xfrm>
              <a:off x="2024956" y="4431229"/>
              <a:ext cx="55174" cy="307368"/>
            </a:xfrm>
            <a:custGeom>
              <a:rect b="b" l="l" r="r" t="t"/>
              <a:pathLst>
                <a:path extrusionOk="0" h="6261" w="1124">
                  <a:moveTo>
                    <a:pt x="1090" y="0"/>
                  </a:moveTo>
                  <a:cubicBezTo>
                    <a:pt x="1073" y="0"/>
                    <a:pt x="1056" y="12"/>
                    <a:pt x="1056" y="34"/>
                  </a:cubicBezTo>
                  <a:cubicBezTo>
                    <a:pt x="943" y="2139"/>
                    <a:pt x="513" y="4176"/>
                    <a:pt x="15" y="6213"/>
                  </a:cubicBezTo>
                  <a:cubicBezTo>
                    <a:pt x="1" y="6241"/>
                    <a:pt x="21" y="6260"/>
                    <a:pt x="44" y="6260"/>
                  </a:cubicBezTo>
                  <a:cubicBezTo>
                    <a:pt x="59" y="6260"/>
                    <a:pt x="74" y="6253"/>
                    <a:pt x="83" y="6236"/>
                  </a:cubicBezTo>
                  <a:cubicBezTo>
                    <a:pt x="581" y="4221"/>
                    <a:pt x="1101" y="2139"/>
                    <a:pt x="1124" y="34"/>
                  </a:cubicBezTo>
                  <a:cubicBezTo>
                    <a:pt x="1124" y="12"/>
                    <a:pt x="1107" y="0"/>
                    <a:pt x="1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2"/>
            <p:cNvSpPr/>
            <p:nvPr/>
          </p:nvSpPr>
          <p:spPr>
            <a:xfrm>
              <a:off x="1279107" y="4427645"/>
              <a:ext cx="498484" cy="167209"/>
            </a:xfrm>
            <a:custGeom>
              <a:rect b="b" l="l" r="r" t="t"/>
              <a:pathLst>
                <a:path extrusionOk="0" h="3406" w="10155">
                  <a:moveTo>
                    <a:pt x="4512" y="156"/>
                  </a:moveTo>
                  <a:cubicBezTo>
                    <a:pt x="4690" y="156"/>
                    <a:pt x="4869" y="162"/>
                    <a:pt x="5047" y="175"/>
                  </a:cubicBezTo>
                  <a:cubicBezTo>
                    <a:pt x="6786" y="281"/>
                    <a:pt x="8226" y="1301"/>
                    <a:pt x="9741" y="2081"/>
                  </a:cubicBezTo>
                  <a:lnTo>
                    <a:pt x="9741" y="2081"/>
                  </a:lnTo>
                  <a:cubicBezTo>
                    <a:pt x="9092" y="2233"/>
                    <a:pt x="8515" y="2569"/>
                    <a:pt x="7899" y="2846"/>
                  </a:cubicBezTo>
                  <a:cubicBezTo>
                    <a:pt x="7191" y="3180"/>
                    <a:pt x="6382" y="3258"/>
                    <a:pt x="5603" y="3258"/>
                  </a:cubicBezTo>
                  <a:cubicBezTo>
                    <a:pt x="5485" y="3258"/>
                    <a:pt x="5367" y="3256"/>
                    <a:pt x="5251" y="3253"/>
                  </a:cubicBezTo>
                  <a:cubicBezTo>
                    <a:pt x="4323" y="3231"/>
                    <a:pt x="3418" y="3027"/>
                    <a:pt x="2580" y="2642"/>
                  </a:cubicBezTo>
                  <a:cubicBezTo>
                    <a:pt x="1833" y="2303"/>
                    <a:pt x="1222" y="1760"/>
                    <a:pt x="543" y="1307"/>
                  </a:cubicBezTo>
                  <a:cubicBezTo>
                    <a:pt x="543" y="1307"/>
                    <a:pt x="204" y="1126"/>
                    <a:pt x="294" y="1103"/>
                  </a:cubicBezTo>
                  <a:cubicBezTo>
                    <a:pt x="521" y="1013"/>
                    <a:pt x="770" y="945"/>
                    <a:pt x="1019" y="854"/>
                  </a:cubicBezTo>
                  <a:cubicBezTo>
                    <a:pt x="1426" y="718"/>
                    <a:pt x="1856" y="583"/>
                    <a:pt x="2286" y="470"/>
                  </a:cubicBezTo>
                  <a:cubicBezTo>
                    <a:pt x="3017" y="268"/>
                    <a:pt x="3763" y="156"/>
                    <a:pt x="4512" y="156"/>
                  </a:cubicBezTo>
                  <a:close/>
                  <a:moveTo>
                    <a:pt x="4421" y="0"/>
                  </a:moveTo>
                  <a:cubicBezTo>
                    <a:pt x="2929" y="0"/>
                    <a:pt x="1453" y="514"/>
                    <a:pt x="68" y="1013"/>
                  </a:cubicBezTo>
                  <a:cubicBezTo>
                    <a:pt x="23" y="1035"/>
                    <a:pt x="0" y="1058"/>
                    <a:pt x="0" y="1103"/>
                  </a:cubicBezTo>
                  <a:lnTo>
                    <a:pt x="0" y="1126"/>
                  </a:lnTo>
                  <a:cubicBezTo>
                    <a:pt x="0" y="1149"/>
                    <a:pt x="23" y="1171"/>
                    <a:pt x="45" y="1194"/>
                  </a:cubicBezTo>
                  <a:cubicBezTo>
                    <a:pt x="792" y="1624"/>
                    <a:pt x="1471" y="2190"/>
                    <a:pt x="2218" y="2620"/>
                  </a:cubicBezTo>
                  <a:cubicBezTo>
                    <a:pt x="2965" y="3050"/>
                    <a:pt x="3848" y="3253"/>
                    <a:pt x="4708" y="3366"/>
                  </a:cubicBezTo>
                  <a:cubicBezTo>
                    <a:pt x="4965" y="3393"/>
                    <a:pt x="5225" y="3406"/>
                    <a:pt x="5484" y="3406"/>
                  </a:cubicBezTo>
                  <a:cubicBezTo>
                    <a:pt x="6115" y="3406"/>
                    <a:pt x="6746" y="3330"/>
                    <a:pt x="7355" y="3185"/>
                  </a:cubicBezTo>
                  <a:cubicBezTo>
                    <a:pt x="8238" y="2982"/>
                    <a:pt x="8985" y="2371"/>
                    <a:pt x="9890" y="2167"/>
                  </a:cubicBezTo>
                  <a:cubicBezTo>
                    <a:pt x="9895" y="2166"/>
                    <a:pt x="9899" y="2164"/>
                    <a:pt x="9903" y="2163"/>
                  </a:cubicBezTo>
                  <a:lnTo>
                    <a:pt x="9903" y="2163"/>
                  </a:lnTo>
                  <a:cubicBezTo>
                    <a:pt x="9951" y="2187"/>
                    <a:pt x="10000" y="2211"/>
                    <a:pt x="10049" y="2235"/>
                  </a:cubicBezTo>
                  <a:cubicBezTo>
                    <a:pt x="10056" y="2237"/>
                    <a:pt x="10063" y="2238"/>
                    <a:pt x="10070" y="2238"/>
                  </a:cubicBezTo>
                  <a:cubicBezTo>
                    <a:pt x="10125" y="2238"/>
                    <a:pt x="10154" y="2164"/>
                    <a:pt x="10094" y="2144"/>
                  </a:cubicBezTo>
                  <a:cubicBezTo>
                    <a:pt x="8600" y="1330"/>
                    <a:pt x="7152" y="356"/>
                    <a:pt x="5432" y="85"/>
                  </a:cubicBezTo>
                  <a:cubicBezTo>
                    <a:pt x="5094" y="27"/>
                    <a:pt x="4757" y="0"/>
                    <a:pt x="44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2"/>
            <p:cNvSpPr/>
            <p:nvPr/>
          </p:nvSpPr>
          <p:spPr>
            <a:xfrm>
              <a:off x="1376842" y="4491613"/>
              <a:ext cx="385337" cy="40354"/>
            </a:xfrm>
            <a:custGeom>
              <a:rect b="b" l="l" r="r" t="t"/>
              <a:pathLst>
                <a:path extrusionOk="0" h="822" w="7850">
                  <a:moveTo>
                    <a:pt x="488" y="0"/>
                  </a:moveTo>
                  <a:cubicBezTo>
                    <a:pt x="340" y="0"/>
                    <a:pt x="193" y="1"/>
                    <a:pt x="46" y="4"/>
                  </a:cubicBezTo>
                  <a:cubicBezTo>
                    <a:pt x="1" y="4"/>
                    <a:pt x="1" y="72"/>
                    <a:pt x="46" y="72"/>
                  </a:cubicBezTo>
                  <a:cubicBezTo>
                    <a:pt x="2626" y="253"/>
                    <a:pt x="5206" y="434"/>
                    <a:pt x="7763" y="819"/>
                  </a:cubicBezTo>
                  <a:cubicBezTo>
                    <a:pt x="7770" y="821"/>
                    <a:pt x="7775" y="822"/>
                    <a:pt x="7781" y="822"/>
                  </a:cubicBezTo>
                  <a:cubicBezTo>
                    <a:pt x="7835" y="822"/>
                    <a:pt x="7850" y="728"/>
                    <a:pt x="7809" y="728"/>
                  </a:cubicBezTo>
                  <a:cubicBezTo>
                    <a:pt x="5397" y="344"/>
                    <a:pt x="2925" y="0"/>
                    <a:pt x="4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2"/>
            <p:cNvSpPr/>
            <p:nvPr/>
          </p:nvSpPr>
          <p:spPr>
            <a:xfrm>
              <a:off x="1325741" y="4488471"/>
              <a:ext cx="25624" cy="5597"/>
            </a:xfrm>
            <a:custGeom>
              <a:rect b="b" l="l" r="r" t="t"/>
              <a:pathLst>
                <a:path extrusionOk="0" h="114" w="522">
                  <a:moveTo>
                    <a:pt x="46" y="0"/>
                  </a:moveTo>
                  <a:cubicBezTo>
                    <a:pt x="1" y="0"/>
                    <a:pt x="1" y="68"/>
                    <a:pt x="46" y="68"/>
                  </a:cubicBezTo>
                  <a:cubicBezTo>
                    <a:pt x="182" y="68"/>
                    <a:pt x="340" y="113"/>
                    <a:pt x="476" y="113"/>
                  </a:cubicBezTo>
                  <a:cubicBezTo>
                    <a:pt x="521" y="113"/>
                    <a:pt x="521" y="68"/>
                    <a:pt x="476" y="45"/>
                  </a:cubicBezTo>
                  <a:cubicBezTo>
                    <a:pt x="340" y="23"/>
                    <a:pt x="204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2"/>
            <p:cNvSpPr/>
            <p:nvPr/>
          </p:nvSpPr>
          <p:spPr>
            <a:xfrm>
              <a:off x="1425734" y="4532901"/>
              <a:ext cx="201111" cy="15317"/>
            </a:xfrm>
            <a:custGeom>
              <a:rect b="b" l="l" r="r" t="t"/>
              <a:pathLst>
                <a:path extrusionOk="0" h="312" w="4097">
                  <a:moveTo>
                    <a:pt x="68" y="0"/>
                  </a:moveTo>
                  <a:cubicBezTo>
                    <a:pt x="23" y="0"/>
                    <a:pt x="1" y="68"/>
                    <a:pt x="46" y="68"/>
                  </a:cubicBezTo>
                  <a:cubicBezTo>
                    <a:pt x="938" y="268"/>
                    <a:pt x="1851" y="311"/>
                    <a:pt x="2764" y="311"/>
                  </a:cubicBezTo>
                  <a:cubicBezTo>
                    <a:pt x="3194" y="311"/>
                    <a:pt x="3624" y="302"/>
                    <a:pt x="4052" y="295"/>
                  </a:cubicBezTo>
                  <a:cubicBezTo>
                    <a:pt x="4097" y="295"/>
                    <a:pt x="4097" y="227"/>
                    <a:pt x="4052" y="227"/>
                  </a:cubicBezTo>
                  <a:cubicBezTo>
                    <a:pt x="3853" y="223"/>
                    <a:pt x="3655" y="222"/>
                    <a:pt x="3457" y="222"/>
                  </a:cubicBezTo>
                  <a:cubicBezTo>
                    <a:pt x="3246" y="222"/>
                    <a:pt x="3036" y="223"/>
                    <a:pt x="2826" y="223"/>
                  </a:cubicBezTo>
                  <a:cubicBezTo>
                    <a:pt x="1901" y="223"/>
                    <a:pt x="979" y="205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2"/>
            <p:cNvSpPr/>
            <p:nvPr/>
          </p:nvSpPr>
          <p:spPr>
            <a:xfrm>
              <a:off x="1662389" y="4539577"/>
              <a:ext cx="35588" cy="6873"/>
            </a:xfrm>
            <a:custGeom>
              <a:rect b="b" l="l" r="r" t="t"/>
              <a:pathLst>
                <a:path extrusionOk="0" h="140" w="725">
                  <a:moveTo>
                    <a:pt x="679" y="0"/>
                  </a:moveTo>
                  <a:cubicBezTo>
                    <a:pt x="475" y="0"/>
                    <a:pt x="249" y="45"/>
                    <a:pt x="45" y="68"/>
                  </a:cubicBezTo>
                  <a:cubicBezTo>
                    <a:pt x="5" y="68"/>
                    <a:pt x="1" y="140"/>
                    <a:pt x="32" y="140"/>
                  </a:cubicBezTo>
                  <a:cubicBezTo>
                    <a:pt x="36" y="140"/>
                    <a:pt x="40" y="138"/>
                    <a:pt x="45" y="136"/>
                  </a:cubicBezTo>
                  <a:cubicBezTo>
                    <a:pt x="249" y="113"/>
                    <a:pt x="475" y="91"/>
                    <a:pt x="679" y="68"/>
                  </a:cubicBezTo>
                  <a:cubicBezTo>
                    <a:pt x="724" y="45"/>
                    <a:pt x="724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2"/>
            <p:cNvSpPr/>
            <p:nvPr/>
          </p:nvSpPr>
          <p:spPr>
            <a:xfrm>
              <a:off x="2683079" y="4303019"/>
              <a:ext cx="675493" cy="541343"/>
            </a:xfrm>
            <a:custGeom>
              <a:rect b="b" l="l" r="r" t="t"/>
              <a:pathLst>
                <a:path extrusionOk="0" h="11027" w="13761">
                  <a:moveTo>
                    <a:pt x="5581" y="150"/>
                  </a:moveTo>
                  <a:cubicBezTo>
                    <a:pt x="6361" y="150"/>
                    <a:pt x="7187" y="480"/>
                    <a:pt x="7809" y="856"/>
                  </a:cubicBezTo>
                  <a:cubicBezTo>
                    <a:pt x="8329" y="1173"/>
                    <a:pt x="8714" y="1625"/>
                    <a:pt x="8986" y="2168"/>
                  </a:cubicBezTo>
                  <a:cubicBezTo>
                    <a:pt x="9189" y="2576"/>
                    <a:pt x="9574" y="2780"/>
                    <a:pt x="10004" y="2870"/>
                  </a:cubicBezTo>
                  <a:cubicBezTo>
                    <a:pt x="10502" y="2961"/>
                    <a:pt x="11022" y="2915"/>
                    <a:pt x="11520" y="3028"/>
                  </a:cubicBezTo>
                  <a:cubicBezTo>
                    <a:pt x="12290" y="3187"/>
                    <a:pt x="12946" y="3956"/>
                    <a:pt x="13218" y="4635"/>
                  </a:cubicBezTo>
                  <a:cubicBezTo>
                    <a:pt x="13761" y="6084"/>
                    <a:pt x="11701" y="7510"/>
                    <a:pt x="10751" y="8234"/>
                  </a:cubicBezTo>
                  <a:cubicBezTo>
                    <a:pt x="9529" y="9162"/>
                    <a:pt x="8148" y="9886"/>
                    <a:pt x="6700" y="10384"/>
                  </a:cubicBezTo>
                  <a:cubicBezTo>
                    <a:pt x="5809" y="10686"/>
                    <a:pt x="4873" y="10877"/>
                    <a:pt x="3940" y="10877"/>
                  </a:cubicBezTo>
                  <a:cubicBezTo>
                    <a:pt x="3546" y="10877"/>
                    <a:pt x="3152" y="10843"/>
                    <a:pt x="2762" y="10769"/>
                  </a:cubicBezTo>
                  <a:cubicBezTo>
                    <a:pt x="1381" y="10520"/>
                    <a:pt x="159" y="9705"/>
                    <a:pt x="272" y="8166"/>
                  </a:cubicBezTo>
                  <a:cubicBezTo>
                    <a:pt x="340" y="7193"/>
                    <a:pt x="929" y="6333"/>
                    <a:pt x="1381" y="5518"/>
                  </a:cubicBezTo>
                  <a:cubicBezTo>
                    <a:pt x="1782" y="4828"/>
                    <a:pt x="2117" y="4137"/>
                    <a:pt x="2387" y="3382"/>
                  </a:cubicBezTo>
                  <a:lnTo>
                    <a:pt x="2387" y="3382"/>
                  </a:lnTo>
                  <a:cubicBezTo>
                    <a:pt x="2402" y="3376"/>
                    <a:pt x="2416" y="3365"/>
                    <a:pt x="2422" y="3345"/>
                  </a:cubicBezTo>
                  <a:cubicBezTo>
                    <a:pt x="2830" y="2282"/>
                    <a:pt x="3418" y="1195"/>
                    <a:pt x="4346" y="516"/>
                  </a:cubicBezTo>
                  <a:cubicBezTo>
                    <a:pt x="4714" y="255"/>
                    <a:pt x="5140" y="150"/>
                    <a:pt x="5581" y="150"/>
                  </a:cubicBezTo>
                  <a:close/>
                  <a:moveTo>
                    <a:pt x="5556" y="1"/>
                  </a:moveTo>
                  <a:cubicBezTo>
                    <a:pt x="5380" y="1"/>
                    <a:pt x="5210" y="14"/>
                    <a:pt x="5048" y="41"/>
                  </a:cubicBezTo>
                  <a:cubicBezTo>
                    <a:pt x="3644" y="290"/>
                    <a:pt x="2694" y="2123"/>
                    <a:pt x="2309" y="3323"/>
                  </a:cubicBezTo>
                  <a:cubicBezTo>
                    <a:pt x="2303" y="3341"/>
                    <a:pt x="2307" y="3356"/>
                    <a:pt x="2316" y="3367"/>
                  </a:cubicBezTo>
                  <a:lnTo>
                    <a:pt x="2316" y="3367"/>
                  </a:lnTo>
                  <a:cubicBezTo>
                    <a:pt x="1837" y="4728"/>
                    <a:pt x="945" y="5849"/>
                    <a:pt x="408" y="7170"/>
                  </a:cubicBezTo>
                  <a:cubicBezTo>
                    <a:pt x="1" y="8211"/>
                    <a:pt x="69" y="9365"/>
                    <a:pt x="951" y="10112"/>
                  </a:cubicBezTo>
                  <a:cubicBezTo>
                    <a:pt x="1653" y="10746"/>
                    <a:pt x="2717" y="10950"/>
                    <a:pt x="3644" y="11018"/>
                  </a:cubicBezTo>
                  <a:cubicBezTo>
                    <a:pt x="3753" y="11023"/>
                    <a:pt x="3862" y="11026"/>
                    <a:pt x="3972" y="11026"/>
                  </a:cubicBezTo>
                  <a:cubicBezTo>
                    <a:pt x="5136" y="11026"/>
                    <a:pt x="6327" y="10705"/>
                    <a:pt x="7424" y="10271"/>
                  </a:cubicBezTo>
                  <a:cubicBezTo>
                    <a:pt x="8691" y="9773"/>
                    <a:pt x="9914" y="9071"/>
                    <a:pt x="10977" y="8234"/>
                  </a:cubicBezTo>
                  <a:cubicBezTo>
                    <a:pt x="11905" y="7510"/>
                    <a:pt x="13037" y="6672"/>
                    <a:pt x="13376" y="5495"/>
                  </a:cubicBezTo>
                  <a:cubicBezTo>
                    <a:pt x="13670" y="4477"/>
                    <a:pt x="12765" y="3504"/>
                    <a:pt x="11973" y="3051"/>
                  </a:cubicBezTo>
                  <a:cubicBezTo>
                    <a:pt x="11566" y="2825"/>
                    <a:pt x="11090" y="2802"/>
                    <a:pt x="10638" y="2780"/>
                  </a:cubicBezTo>
                  <a:cubicBezTo>
                    <a:pt x="9868" y="2734"/>
                    <a:pt x="9348" y="2576"/>
                    <a:pt x="8986" y="1852"/>
                  </a:cubicBezTo>
                  <a:cubicBezTo>
                    <a:pt x="8428" y="716"/>
                    <a:pt x="6852" y="1"/>
                    <a:pt x="5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2"/>
            <p:cNvSpPr/>
            <p:nvPr/>
          </p:nvSpPr>
          <p:spPr>
            <a:xfrm>
              <a:off x="3227764" y="4365761"/>
              <a:ext cx="658558" cy="528775"/>
            </a:xfrm>
            <a:custGeom>
              <a:rect b="b" l="l" r="r" t="t"/>
              <a:pathLst>
                <a:path extrusionOk="0" h="10771" w="13416">
                  <a:moveTo>
                    <a:pt x="4636" y="0"/>
                  </a:moveTo>
                  <a:cubicBezTo>
                    <a:pt x="4078" y="0"/>
                    <a:pt x="3513" y="86"/>
                    <a:pt x="2914" y="279"/>
                  </a:cubicBezTo>
                  <a:cubicBezTo>
                    <a:pt x="1918" y="596"/>
                    <a:pt x="990" y="1139"/>
                    <a:pt x="40" y="1592"/>
                  </a:cubicBezTo>
                  <a:cubicBezTo>
                    <a:pt x="1" y="1612"/>
                    <a:pt x="29" y="1665"/>
                    <a:pt x="66" y="1665"/>
                  </a:cubicBezTo>
                  <a:cubicBezTo>
                    <a:pt x="72" y="1665"/>
                    <a:pt x="79" y="1663"/>
                    <a:pt x="85" y="1660"/>
                  </a:cubicBezTo>
                  <a:cubicBezTo>
                    <a:pt x="1284" y="1094"/>
                    <a:pt x="2439" y="415"/>
                    <a:pt x="3751" y="144"/>
                  </a:cubicBezTo>
                  <a:cubicBezTo>
                    <a:pt x="4023" y="89"/>
                    <a:pt x="4290" y="66"/>
                    <a:pt x="4554" y="66"/>
                  </a:cubicBezTo>
                  <a:cubicBezTo>
                    <a:pt x="5833" y="66"/>
                    <a:pt x="7040" y="621"/>
                    <a:pt x="8278" y="958"/>
                  </a:cubicBezTo>
                  <a:cubicBezTo>
                    <a:pt x="9658" y="1298"/>
                    <a:pt x="10790" y="1999"/>
                    <a:pt x="11605" y="3154"/>
                  </a:cubicBezTo>
                  <a:cubicBezTo>
                    <a:pt x="12351" y="4172"/>
                    <a:pt x="12804" y="5394"/>
                    <a:pt x="13030" y="6639"/>
                  </a:cubicBezTo>
                  <a:cubicBezTo>
                    <a:pt x="13257" y="7906"/>
                    <a:pt x="13189" y="9559"/>
                    <a:pt x="12012" y="10373"/>
                  </a:cubicBezTo>
                  <a:cubicBezTo>
                    <a:pt x="11763" y="10548"/>
                    <a:pt x="11473" y="10620"/>
                    <a:pt x="11163" y="10620"/>
                  </a:cubicBezTo>
                  <a:cubicBezTo>
                    <a:pt x="10149" y="10620"/>
                    <a:pt x="8920" y="9851"/>
                    <a:pt x="8210" y="9400"/>
                  </a:cubicBezTo>
                  <a:cubicBezTo>
                    <a:pt x="7101" y="8699"/>
                    <a:pt x="6150" y="7771"/>
                    <a:pt x="5109" y="6978"/>
                  </a:cubicBezTo>
                  <a:cubicBezTo>
                    <a:pt x="4113" y="6186"/>
                    <a:pt x="3004" y="5575"/>
                    <a:pt x="1941" y="4896"/>
                  </a:cubicBezTo>
                  <a:cubicBezTo>
                    <a:pt x="1928" y="4883"/>
                    <a:pt x="1914" y="4878"/>
                    <a:pt x="1901" y="4878"/>
                  </a:cubicBezTo>
                  <a:cubicBezTo>
                    <a:pt x="1845" y="4878"/>
                    <a:pt x="1800" y="4977"/>
                    <a:pt x="1873" y="5032"/>
                  </a:cubicBezTo>
                  <a:cubicBezTo>
                    <a:pt x="3027" y="5847"/>
                    <a:pt x="4272" y="6503"/>
                    <a:pt x="5381" y="7408"/>
                  </a:cubicBezTo>
                  <a:cubicBezTo>
                    <a:pt x="6422" y="8246"/>
                    <a:pt x="7395" y="9151"/>
                    <a:pt x="8572" y="9830"/>
                  </a:cubicBezTo>
                  <a:cubicBezTo>
                    <a:pt x="9315" y="10268"/>
                    <a:pt x="10281" y="10770"/>
                    <a:pt x="11190" y="10770"/>
                  </a:cubicBezTo>
                  <a:cubicBezTo>
                    <a:pt x="11361" y="10770"/>
                    <a:pt x="11530" y="10752"/>
                    <a:pt x="11695" y="10713"/>
                  </a:cubicBezTo>
                  <a:cubicBezTo>
                    <a:pt x="12759" y="10464"/>
                    <a:pt x="13189" y="9151"/>
                    <a:pt x="13302" y="8201"/>
                  </a:cubicBezTo>
                  <a:cubicBezTo>
                    <a:pt x="13415" y="7046"/>
                    <a:pt x="13076" y="5779"/>
                    <a:pt x="12623" y="4715"/>
                  </a:cubicBezTo>
                  <a:cubicBezTo>
                    <a:pt x="12193" y="3652"/>
                    <a:pt x="11537" y="2633"/>
                    <a:pt x="10654" y="1909"/>
                  </a:cubicBezTo>
                  <a:cubicBezTo>
                    <a:pt x="9568" y="1049"/>
                    <a:pt x="8187" y="845"/>
                    <a:pt x="6897" y="415"/>
                  </a:cubicBezTo>
                  <a:cubicBezTo>
                    <a:pt x="6119" y="156"/>
                    <a:pt x="5385" y="0"/>
                    <a:pt x="4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2"/>
            <p:cNvSpPr/>
            <p:nvPr/>
          </p:nvSpPr>
          <p:spPr>
            <a:xfrm>
              <a:off x="3164489" y="3773893"/>
              <a:ext cx="888435" cy="671340"/>
            </a:xfrm>
            <a:custGeom>
              <a:rect b="b" l="l" r="r" t="t"/>
              <a:pathLst>
                <a:path extrusionOk="0" h="13675" w="18099">
                  <a:moveTo>
                    <a:pt x="13921" y="0"/>
                  </a:moveTo>
                  <a:cubicBezTo>
                    <a:pt x="12276" y="0"/>
                    <a:pt x="10568" y="895"/>
                    <a:pt x="9159" y="1676"/>
                  </a:cubicBezTo>
                  <a:cubicBezTo>
                    <a:pt x="7122" y="2807"/>
                    <a:pt x="5289" y="4188"/>
                    <a:pt x="3863" y="6066"/>
                  </a:cubicBezTo>
                  <a:cubicBezTo>
                    <a:pt x="2189" y="8307"/>
                    <a:pt x="1306" y="11000"/>
                    <a:pt x="16" y="13467"/>
                  </a:cubicBezTo>
                  <a:cubicBezTo>
                    <a:pt x="0" y="13499"/>
                    <a:pt x="28" y="13541"/>
                    <a:pt x="62" y="13541"/>
                  </a:cubicBezTo>
                  <a:cubicBezTo>
                    <a:pt x="77" y="13541"/>
                    <a:pt x="93" y="13533"/>
                    <a:pt x="107" y="13512"/>
                  </a:cubicBezTo>
                  <a:cubicBezTo>
                    <a:pt x="1510" y="10864"/>
                    <a:pt x="2438" y="7990"/>
                    <a:pt x="4361" y="5614"/>
                  </a:cubicBezTo>
                  <a:cubicBezTo>
                    <a:pt x="6059" y="3554"/>
                    <a:pt x="8412" y="2106"/>
                    <a:pt x="10811" y="974"/>
                  </a:cubicBezTo>
                  <a:cubicBezTo>
                    <a:pt x="11779" y="515"/>
                    <a:pt x="12842" y="139"/>
                    <a:pt x="13913" y="139"/>
                  </a:cubicBezTo>
                  <a:cubicBezTo>
                    <a:pt x="14321" y="139"/>
                    <a:pt x="14729" y="193"/>
                    <a:pt x="15134" y="318"/>
                  </a:cubicBezTo>
                  <a:cubicBezTo>
                    <a:pt x="15813" y="521"/>
                    <a:pt x="16537" y="997"/>
                    <a:pt x="16741" y="1698"/>
                  </a:cubicBezTo>
                  <a:cubicBezTo>
                    <a:pt x="16922" y="2287"/>
                    <a:pt x="16605" y="2920"/>
                    <a:pt x="16311" y="3418"/>
                  </a:cubicBezTo>
                  <a:cubicBezTo>
                    <a:pt x="15745" y="4392"/>
                    <a:pt x="14998" y="5274"/>
                    <a:pt x="14365" y="6225"/>
                  </a:cubicBezTo>
                  <a:cubicBezTo>
                    <a:pt x="13686" y="7243"/>
                    <a:pt x="12961" y="8239"/>
                    <a:pt x="12034" y="9054"/>
                  </a:cubicBezTo>
                  <a:cubicBezTo>
                    <a:pt x="10608" y="10321"/>
                    <a:pt x="8775" y="10864"/>
                    <a:pt x="6964" y="11362"/>
                  </a:cubicBezTo>
                  <a:cubicBezTo>
                    <a:pt x="5108" y="11905"/>
                    <a:pt x="3139" y="12539"/>
                    <a:pt x="1487" y="13580"/>
                  </a:cubicBezTo>
                  <a:cubicBezTo>
                    <a:pt x="1427" y="13600"/>
                    <a:pt x="1474" y="13674"/>
                    <a:pt x="1517" y="13674"/>
                  </a:cubicBezTo>
                  <a:cubicBezTo>
                    <a:pt x="1522" y="13674"/>
                    <a:pt x="1527" y="13673"/>
                    <a:pt x="1532" y="13671"/>
                  </a:cubicBezTo>
                  <a:cubicBezTo>
                    <a:pt x="2913" y="12879"/>
                    <a:pt x="4429" y="12290"/>
                    <a:pt x="5946" y="11815"/>
                  </a:cubicBezTo>
                  <a:cubicBezTo>
                    <a:pt x="7349" y="11385"/>
                    <a:pt x="8820" y="11068"/>
                    <a:pt x="10155" y="10434"/>
                  </a:cubicBezTo>
                  <a:cubicBezTo>
                    <a:pt x="12350" y="9416"/>
                    <a:pt x="13731" y="7492"/>
                    <a:pt x="14998" y="5523"/>
                  </a:cubicBezTo>
                  <a:cubicBezTo>
                    <a:pt x="15790" y="4278"/>
                    <a:pt x="18099" y="2060"/>
                    <a:pt x="16198" y="725"/>
                  </a:cubicBezTo>
                  <a:cubicBezTo>
                    <a:pt x="15480" y="205"/>
                    <a:pt x="14708" y="0"/>
                    <a:pt x="139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2584215" y="3578894"/>
              <a:ext cx="588854" cy="851804"/>
            </a:xfrm>
            <a:custGeom>
              <a:rect b="b" l="l" r="r" t="t"/>
              <a:pathLst>
                <a:path extrusionOk="0" h="17351" w="11996">
                  <a:moveTo>
                    <a:pt x="3202" y="0"/>
                  </a:moveTo>
                  <a:cubicBezTo>
                    <a:pt x="3018" y="0"/>
                    <a:pt x="2833" y="12"/>
                    <a:pt x="2648" y="35"/>
                  </a:cubicBezTo>
                  <a:cubicBezTo>
                    <a:pt x="1766" y="148"/>
                    <a:pt x="860" y="691"/>
                    <a:pt x="408" y="1483"/>
                  </a:cubicBezTo>
                  <a:cubicBezTo>
                    <a:pt x="0" y="2230"/>
                    <a:pt x="204" y="3158"/>
                    <a:pt x="521" y="3905"/>
                  </a:cubicBezTo>
                  <a:cubicBezTo>
                    <a:pt x="1358" y="6032"/>
                    <a:pt x="3192" y="7594"/>
                    <a:pt x="4844" y="9088"/>
                  </a:cubicBezTo>
                  <a:cubicBezTo>
                    <a:pt x="6971" y="11057"/>
                    <a:pt x="9280" y="13116"/>
                    <a:pt x="10298" y="15923"/>
                  </a:cubicBezTo>
                  <a:cubicBezTo>
                    <a:pt x="10307" y="15949"/>
                    <a:pt x="10333" y="15962"/>
                    <a:pt x="10360" y="15962"/>
                  </a:cubicBezTo>
                  <a:cubicBezTo>
                    <a:pt x="10400" y="15962"/>
                    <a:pt x="10439" y="15932"/>
                    <a:pt x="10411" y="15877"/>
                  </a:cubicBezTo>
                  <a:cubicBezTo>
                    <a:pt x="9574" y="13524"/>
                    <a:pt x="7763" y="11668"/>
                    <a:pt x="5975" y="9970"/>
                  </a:cubicBezTo>
                  <a:cubicBezTo>
                    <a:pt x="4301" y="8409"/>
                    <a:pt x="2467" y="6960"/>
                    <a:pt x="1223" y="4991"/>
                  </a:cubicBezTo>
                  <a:cubicBezTo>
                    <a:pt x="657" y="4109"/>
                    <a:pt x="114" y="3000"/>
                    <a:pt x="385" y="1913"/>
                  </a:cubicBezTo>
                  <a:cubicBezTo>
                    <a:pt x="674" y="714"/>
                    <a:pt x="2096" y="125"/>
                    <a:pt x="3240" y="125"/>
                  </a:cubicBezTo>
                  <a:cubicBezTo>
                    <a:pt x="3262" y="125"/>
                    <a:pt x="3283" y="125"/>
                    <a:pt x="3305" y="125"/>
                  </a:cubicBezTo>
                  <a:cubicBezTo>
                    <a:pt x="4527" y="125"/>
                    <a:pt x="5726" y="714"/>
                    <a:pt x="6745" y="1348"/>
                  </a:cubicBezTo>
                  <a:cubicBezTo>
                    <a:pt x="7741" y="1959"/>
                    <a:pt x="8623" y="2728"/>
                    <a:pt x="9415" y="3611"/>
                  </a:cubicBezTo>
                  <a:cubicBezTo>
                    <a:pt x="10185" y="4448"/>
                    <a:pt x="10909" y="5376"/>
                    <a:pt x="11384" y="6417"/>
                  </a:cubicBezTo>
                  <a:cubicBezTo>
                    <a:pt x="11905" y="7549"/>
                    <a:pt x="11837" y="8861"/>
                    <a:pt x="11837" y="10084"/>
                  </a:cubicBezTo>
                  <a:cubicBezTo>
                    <a:pt x="11837" y="11487"/>
                    <a:pt x="11814" y="12845"/>
                    <a:pt x="11611" y="14225"/>
                  </a:cubicBezTo>
                  <a:cubicBezTo>
                    <a:pt x="11452" y="15221"/>
                    <a:pt x="11090" y="16330"/>
                    <a:pt x="11407" y="17326"/>
                  </a:cubicBezTo>
                  <a:cubicBezTo>
                    <a:pt x="11407" y="17343"/>
                    <a:pt x="11417" y="17351"/>
                    <a:pt x="11429" y="17351"/>
                  </a:cubicBezTo>
                  <a:cubicBezTo>
                    <a:pt x="11449" y="17351"/>
                    <a:pt x="11475" y="17331"/>
                    <a:pt x="11475" y="17303"/>
                  </a:cubicBezTo>
                  <a:cubicBezTo>
                    <a:pt x="11271" y="16602"/>
                    <a:pt x="11407" y="15877"/>
                    <a:pt x="11543" y="15176"/>
                  </a:cubicBezTo>
                  <a:cubicBezTo>
                    <a:pt x="11656" y="14474"/>
                    <a:pt x="11769" y="13795"/>
                    <a:pt x="11837" y="13094"/>
                  </a:cubicBezTo>
                  <a:cubicBezTo>
                    <a:pt x="11995" y="11600"/>
                    <a:pt x="11950" y="10061"/>
                    <a:pt x="11905" y="8545"/>
                  </a:cubicBezTo>
                  <a:cubicBezTo>
                    <a:pt x="11860" y="7277"/>
                    <a:pt x="11498" y="6214"/>
                    <a:pt x="10773" y="5150"/>
                  </a:cubicBezTo>
                  <a:cubicBezTo>
                    <a:pt x="10140" y="4177"/>
                    <a:pt x="9325" y="3271"/>
                    <a:pt x="8465" y="2502"/>
                  </a:cubicBezTo>
                  <a:cubicBezTo>
                    <a:pt x="7058" y="1261"/>
                    <a:pt x="5160" y="0"/>
                    <a:pt x="3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2"/>
            <p:cNvSpPr/>
            <p:nvPr/>
          </p:nvSpPr>
          <p:spPr>
            <a:xfrm>
              <a:off x="3148585" y="3621016"/>
              <a:ext cx="434424" cy="411444"/>
            </a:xfrm>
            <a:custGeom>
              <a:rect b="b" l="l" r="r" t="t"/>
              <a:pathLst>
                <a:path extrusionOk="0" h="8381" w="8850">
                  <a:moveTo>
                    <a:pt x="4854" y="1"/>
                  </a:moveTo>
                  <a:cubicBezTo>
                    <a:pt x="4783" y="1"/>
                    <a:pt x="4711" y="5"/>
                    <a:pt x="4640" y="14"/>
                  </a:cubicBezTo>
                  <a:cubicBezTo>
                    <a:pt x="3757" y="150"/>
                    <a:pt x="3101" y="761"/>
                    <a:pt x="2513" y="1372"/>
                  </a:cubicBezTo>
                  <a:cubicBezTo>
                    <a:pt x="1313" y="2662"/>
                    <a:pt x="1" y="4541"/>
                    <a:pt x="204" y="6419"/>
                  </a:cubicBezTo>
                  <a:cubicBezTo>
                    <a:pt x="204" y="6442"/>
                    <a:pt x="227" y="6453"/>
                    <a:pt x="249" y="6453"/>
                  </a:cubicBezTo>
                  <a:cubicBezTo>
                    <a:pt x="272" y="6453"/>
                    <a:pt x="295" y="6442"/>
                    <a:pt x="295" y="6419"/>
                  </a:cubicBezTo>
                  <a:cubicBezTo>
                    <a:pt x="204" y="4586"/>
                    <a:pt x="1268" y="3002"/>
                    <a:pt x="2400" y="1666"/>
                  </a:cubicBezTo>
                  <a:cubicBezTo>
                    <a:pt x="2943" y="1055"/>
                    <a:pt x="3576" y="444"/>
                    <a:pt x="4368" y="195"/>
                  </a:cubicBezTo>
                  <a:cubicBezTo>
                    <a:pt x="4523" y="149"/>
                    <a:pt x="4678" y="128"/>
                    <a:pt x="4832" y="128"/>
                  </a:cubicBezTo>
                  <a:cubicBezTo>
                    <a:pt x="5653" y="128"/>
                    <a:pt x="6470" y="705"/>
                    <a:pt x="7175" y="1010"/>
                  </a:cubicBezTo>
                  <a:cubicBezTo>
                    <a:pt x="7876" y="1304"/>
                    <a:pt x="8488" y="1440"/>
                    <a:pt x="8623" y="2323"/>
                  </a:cubicBezTo>
                  <a:cubicBezTo>
                    <a:pt x="8691" y="2911"/>
                    <a:pt x="8488" y="3545"/>
                    <a:pt x="8306" y="4088"/>
                  </a:cubicBezTo>
                  <a:cubicBezTo>
                    <a:pt x="8012" y="4880"/>
                    <a:pt x="7695" y="5650"/>
                    <a:pt x="7084" y="6238"/>
                  </a:cubicBezTo>
                  <a:cubicBezTo>
                    <a:pt x="6383" y="6940"/>
                    <a:pt x="5568" y="7528"/>
                    <a:pt x="4889" y="8275"/>
                  </a:cubicBezTo>
                  <a:cubicBezTo>
                    <a:pt x="4854" y="8328"/>
                    <a:pt x="4887" y="8380"/>
                    <a:pt x="4935" y="8380"/>
                  </a:cubicBezTo>
                  <a:cubicBezTo>
                    <a:pt x="4949" y="8380"/>
                    <a:pt x="4964" y="8376"/>
                    <a:pt x="4980" y="8366"/>
                  </a:cubicBezTo>
                  <a:cubicBezTo>
                    <a:pt x="5817" y="7596"/>
                    <a:pt x="6813" y="6872"/>
                    <a:pt x="7560" y="5967"/>
                  </a:cubicBezTo>
                  <a:cubicBezTo>
                    <a:pt x="8035" y="5378"/>
                    <a:pt x="8329" y="4518"/>
                    <a:pt x="8555" y="3794"/>
                  </a:cubicBezTo>
                  <a:cubicBezTo>
                    <a:pt x="8736" y="3205"/>
                    <a:pt x="8850" y="2527"/>
                    <a:pt x="8669" y="1893"/>
                  </a:cubicBezTo>
                  <a:cubicBezTo>
                    <a:pt x="8420" y="1191"/>
                    <a:pt x="7695" y="1078"/>
                    <a:pt x="7084" y="829"/>
                  </a:cubicBezTo>
                  <a:cubicBezTo>
                    <a:pt x="6399" y="539"/>
                    <a:pt x="5638" y="1"/>
                    <a:pt x="48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2"/>
            <p:cNvSpPr/>
            <p:nvPr/>
          </p:nvSpPr>
          <p:spPr>
            <a:xfrm>
              <a:off x="2439797" y="4009442"/>
              <a:ext cx="441689" cy="328822"/>
            </a:xfrm>
            <a:custGeom>
              <a:rect b="b" l="l" r="r" t="t"/>
              <a:pathLst>
                <a:path extrusionOk="0" h="6698" w="8998">
                  <a:moveTo>
                    <a:pt x="6873" y="0"/>
                  </a:moveTo>
                  <a:cubicBezTo>
                    <a:pt x="6653" y="0"/>
                    <a:pt x="6432" y="43"/>
                    <a:pt x="6224" y="91"/>
                  </a:cubicBezTo>
                  <a:cubicBezTo>
                    <a:pt x="5902" y="164"/>
                    <a:pt x="5604" y="194"/>
                    <a:pt x="5307" y="194"/>
                  </a:cubicBezTo>
                  <a:cubicBezTo>
                    <a:pt x="4958" y="194"/>
                    <a:pt x="4612" y="153"/>
                    <a:pt x="4232" y="91"/>
                  </a:cubicBezTo>
                  <a:cubicBezTo>
                    <a:pt x="3931" y="31"/>
                    <a:pt x="3629" y="1"/>
                    <a:pt x="3327" y="1"/>
                  </a:cubicBezTo>
                  <a:cubicBezTo>
                    <a:pt x="3176" y="1"/>
                    <a:pt x="3025" y="8"/>
                    <a:pt x="2875" y="24"/>
                  </a:cubicBezTo>
                  <a:cubicBezTo>
                    <a:pt x="1811" y="91"/>
                    <a:pt x="136" y="521"/>
                    <a:pt x="68" y="1834"/>
                  </a:cubicBezTo>
                  <a:cubicBezTo>
                    <a:pt x="23" y="2558"/>
                    <a:pt x="589" y="3260"/>
                    <a:pt x="1087" y="3735"/>
                  </a:cubicBezTo>
                  <a:cubicBezTo>
                    <a:pt x="1743" y="4392"/>
                    <a:pt x="2603" y="4776"/>
                    <a:pt x="3463" y="5093"/>
                  </a:cubicBezTo>
                  <a:cubicBezTo>
                    <a:pt x="4504" y="5433"/>
                    <a:pt x="5613" y="5614"/>
                    <a:pt x="6699" y="5817"/>
                  </a:cubicBezTo>
                  <a:cubicBezTo>
                    <a:pt x="7310" y="5931"/>
                    <a:pt x="8782" y="5863"/>
                    <a:pt x="8895" y="6655"/>
                  </a:cubicBezTo>
                  <a:cubicBezTo>
                    <a:pt x="8905" y="6685"/>
                    <a:pt x="8929" y="6698"/>
                    <a:pt x="8950" y="6698"/>
                  </a:cubicBezTo>
                  <a:cubicBezTo>
                    <a:pt x="8976" y="6698"/>
                    <a:pt x="8998" y="6680"/>
                    <a:pt x="8985" y="6655"/>
                  </a:cubicBezTo>
                  <a:cubicBezTo>
                    <a:pt x="8940" y="6179"/>
                    <a:pt x="8533" y="6021"/>
                    <a:pt x="8103" y="5931"/>
                  </a:cubicBezTo>
                  <a:cubicBezTo>
                    <a:pt x="7356" y="5749"/>
                    <a:pt x="6564" y="5682"/>
                    <a:pt x="5794" y="5546"/>
                  </a:cubicBezTo>
                  <a:cubicBezTo>
                    <a:pt x="3870" y="5184"/>
                    <a:pt x="1743" y="4663"/>
                    <a:pt x="566" y="2943"/>
                  </a:cubicBezTo>
                  <a:cubicBezTo>
                    <a:pt x="91" y="2264"/>
                    <a:pt x="0" y="1472"/>
                    <a:pt x="657" y="884"/>
                  </a:cubicBezTo>
                  <a:cubicBezTo>
                    <a:pt x="1222" y="363"/>
                    <a:pt x="2128" y="205"/>
                    <a:pt x="2875" y="137"/>
                  </a:cubicBezTo>
                  <a:cubicBezTo>
                    <a:pt x="2988" y="125"/>
                    <a:pt x="3101" y="120"/>
                    <a:pt x="3214" y="120"/>
                  </a:cubicBezTo>
                  <a:cubicBezTo>
                    <a:pt x="3966" y="120"/>
                    <a:pt x="4693" y="342"/>
                    <a:pt x="5451" y="342"/>
                  </a:cubicBezTo>
                  <a:cubicBezTo>
                    <a:pt x="5482" y="342"/>
                    <a:pt x="5514" y="341"/>
                    <a:pt x="5545" y="340"/>
                  </a:cubicBezTo>
                  <a:cubicBezTo>
                    <a:pt x="6010" y="323"/>
                    <a:pt x="6432" y="135"/>
                    <a:pt x="6879" y="135"/>
                  </a:cubicBezTo>
                  <a:cubicBezTo>
                    <a:pt x="6998" y="135"/>
                    <a:pt x="7119" y="149"/>
                    <a:pt x="7243" y="182"/>
                  </a:cubicBezTo>
                  <a:cubicBezTo>
                    <a:pt x="7673" y="273"/>
                    <a:pt x="8012" y="680"/>
                    <a:pt x="8374" y="906"/>
                  </a:cubicBezTo>
                  <a:cubicBezTo>
                    <a:pt x="8380" y="909"/>
                    <a:pt x="8387" y="911"/>
                    <a:pt x="8392" y="911"/>
                  </a:cubicBezTo>
                  <a:cubicBezTo>
                    <a:pt x="8430" y="911"/>
                    <a:pt x="8458" y="855"/>
                    <a:pt x="8419" y="816"/>
                  </a:cubicBezTo>
                  <a:cubicBezTo>
                    <a:pt x="8080" y="612"/>
                    <a:pt x="7786" y="295"/>
                    <a:pt x="7424" y="114"/>
                  </a:cubicBezTo>
                  <a:cubicBezTo>
                    <a:pt x="7247" y="31"/>
                    <a:pt x="7060" y="0"/>
                    <a:pt x="6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2"/>
            <p:cNvSpPr/>
            <p:nvPr/>
          </p:nvSpPr>
          <p:spPr>
            <a:xfrm>
              <a:off x="3163507" y="4275233"/>
              <a:ext cx="205333" cy="167504"/>
            </a:xfrm>
            <a:custGeom>
              <a:rect b="b" l="l" r="r" t="t"/>
              <a:pathLst>
                <a:path extrusionOk="0" h="3412" w="4183">
                  <a:moveTo>
                    <a:pt x="4090" y="0"/>
                  </a:moveTo>
                  <a:cubicBezTo>
                    <a:pt x="4076" y="0"/>
                    <a:pt x="4059" y="6"/>
                    <a:pt x="4042" y="19"/>
                  </a:cubicBezTo>
                  <a:cubicBezTo>
                    <a:pt x="2571" y="811"/>
                    <a:pt x="987" y="1852"/>
                    <a:pt x="36" y="3278"/>
                  </a:cubicBezTo>
                  <a:cubicBezTo>
                    <a:pt x="1" y="3331"/>
                    <a:pt x="76" y="3412"/>
                    <a:pt x="143" y="3412"/>
                  </a:cubicBezTo>
                  <a:cubicBezTo>
                    <a:pt x="162" y="3412"/>
                    <a:pt x="180" y="3406"/>
                    <a:pt x="194" y="3391"/>
                  </a:cubicBezTo>
                  <a:cubicBezTo>
                    <a:pt x="1281" y="1988"/>
                    <a:pt x="2729" y="1150"/>
                    <a:pt x="4110" y="154"/>
                  </a:cubicBezTo>
                  <a:cubicBezTo>
                    <a:pt x="4183" y="99"/>
                    <a:pt x="4153" y="0"/>
                    <a:pt x="4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2"/>
            <p:cNvSpPr/>
            <p:nvPr/>
          </p:nvSpPr>
          <p:spPr>
            <a:xfrm>
              <a:off x="3338557" y="4242782"/>
              <a:ext cx="44473" cy="75602"/>
            </a:xfrm>
            <a:custGeom>
              <a:rect b="b" l="l" r="r" t="t"/>
              <a:pathLst>
                <a:path extrusionOk="0" h="1540" w="906">
                  <a:moveTo>
                    <a:pt x="476" y="1"/>
                  </a:moveTo>
                  <a:cubicBezTo>
                    <a:pt x="227" y="1"/>
                    <a:pt x="23" y="340"/>
                    <a:pt x="1" y="770"/>
                  </a:cubicBezTo>
                  <a:cubicBezTo>
                    <a:pt x="1" y="1200"/>
                    <a:pt x="182" y="1540"/>
                    <a:pt x="431" y="1540"/>
                  </a:cubicBezTo>
                  <a:cubicBezTo>
                    <a:pt x="680" y="1540"/>
                    <a:pt x="906" y="1200"/>
                    <a:pt x="906" y="793"/>
                  </a:cubicBezTo>
                  <a:cubicBezTo>
                    <a:pt x="906" y="363"/>
                    <a:pt x="725" y="23"/>
                    <a:pt x="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2"/>
            <p:cNvSpPr/>
            <p:nvPr/>
          </p:nvSpPr>
          <p:spPr>
            <a:xfrm>
              <a:off x="3063465" y="4158636"/>
              <a:ext cx="76920" cy="264069"/>
            </a:xfrm>
            <a:custGeom>
              <a:rect b="b" l="l" r="r" t="t"/>
              <a:pathLst>
                <a:path extrusionOk="0" h="5379" w="1567">
                  <a:moveTo>
                    <a:pt x="78" y="0"/>
                  </a:moveTo>
                  <a:cubicBezTo>
                    <a:pt x="37" y="0"/>
                    <a:pt x="1" y="30"/>
                    <a:pt x="14" y="85"/>
                  </a:cubicBezTo>
                  <a:cubicBezTo>
                    <a:pt x="603" y="1805"/>
                    <a:pt x="965" y="3548"/>
                    <a:pt x="1395" y="5313"/>
                  </a:cubicBezTo>
                  <a:cubicBezTo>
                    <a:pt x="1404" y="5359"/>
                    <a:pt x="1435" y="5379"/>
                    <a:pt x="1468" y="5379"/>
                  </a:cubicBezTo>
                  <a:cubicBezTo>
                    <a:pt x="1516" y="5379"/>
                    <a:pt x="1567" y="5335"/>
                    <a:pt x="1553" y="5268"/>
                  </a:cubicBezTo>
                  <a:cubicBezTo>
                    <a:pt x="1146" y="3503"/>
                    <a:pt x="829" y="1715"/>
                    <a:pt x="150" y="40"/>
                  </a:cubicBezTo>
                  <a:cubicBezTo>
                    <a:pt x="132" y="13"/>
                    <a:pt x="104" y="0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2"/>
            <p:cNvSpPr/>
            <p:nvPr/>
          </p:nvSpPr>
          <p:spPr>
            <a:xfrm>
              <a:off x="3029692" y="4134482"/>
              <a:ext cx="72257" cy="59991"/>
            </a:xfrm>
            <a:custGeom>
              <a:rect b="b" l="l" r="r" t="t"/>
              <a:pathLst>
                <a:path extrusionOk="0" h="1222" w="1472">
                  <a:moveTo>
                    <a:pt x="420" y="1"/>
                  </a:moveTo>
                  <a:cubicBezTo>
                    <a:pt x="311" y="1"/>
                    <a:pt x="219" y="34"/>
                    <a:pt x="159" y="102"/>
                  </a:cubicBezTo>
                  <a:cubicBezTo>
                    <a:pt x="1" y="306"/>
                    <a:pt x="114" y="668"/>
                    <a:pt x="454" y="962"/>
                  </a:cubicBezTo>
                  <a:cubicBezTo>
                    <a:pt x="651" y="1131"/>
                    <a:pt x="875" y="1221"/>
                    <a:pt x="1054" y="1221"/>
                  </a:cubicBezTo>
                  <a:cubicBezTo>
                    <a:pt x="1162" y="1221"/>
                    <a:pt x="1254" y="1188"/>
                    <a:pt x="1314" y="1120"/>
                  </a:cubicBezTo>
                  <a:cubicBezTo>
                    <a:pt x="1472" y="917"/>
                    <a:pt x="1359" y="555"/>
                    <a:pt x="1042" y="260"/>
                  </a:cubicBezTo>
                  <a:cubicBezTo>
                    <a:pt x="830" y="91"/>
                    <a:pt x="601" y="1"/>
                    <a:pt x="4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3099054" y="3978071"/>
              <a:ext cx="62930" cy="441440"/>
            </a:xfrm>
            <a:custGeom>
              <a:rect b="b" l="l" r="r" t="t"/>
              <a:pathLst>
                <a:path extrusionOk="0" h="8992" w="1282">
                  <a:moveTo>
                    <a:pt x="81" y="1"/>
                  </a:moveTo>
                  <a:cubicBezTo>
                    <a:pt x="44" y="1"/>
                    <a:pt x="0" y="33"/>
                    <a:pt x="14" y="74"/>
                  </a:cubicBezTo>
                  <a:cubicBezTo>
                    <a:pt x="466" y="3016"/>
                    <a:pt x="1123" y="5936"/>
                    <a:pt x="738" y="8923"/>
                  </a:cubicBezTo>
                  <a:cubicBezTo>
                    <a:pt x="727" y="8969"/>
                    <a:pt x="761" y="8991"/>
                    <a:pt x="797" y="8991"/>
                  </a:cubicBezTo>
                  <a:cubicBezTo>
                    <a:pt x="834" y="8991"/>
                    <a:pt x="874" y="8969"/>
                    <a:pt x="874" y="8923"/>
                  </a:cubicBezTo>
                  <a:cubicBezTo>
                    <a:pt x="1281" y="5981"/>
                    <a:pt x="783" y="2926"/>
                    <a:pt x="127" y="52"/>
                  </a:cubicBezTo>
                  <a:cubicBezTo>
                    <a:pt x="127" y="15"/>
                    <a:pt x="105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3075247" y="3956814"/>
              <a:ext cx="58954" cy="94209"/>
            </a:xfrm>
            <a:custGeom>
              <a:rect b="b" l="l" r="r" t="t"/>
              <a:pathLst>
                <a:path extrusionOk="0" h="1919" w="1201">
                  <a:moveTo>
                    <a:pt x="868" y="1"/>
                  </a:moveTo>
                  <a:cubicBezTo>
                    <a:pt x="646" y="1"/>
                    <a:pt x="347" y="325"/>
                    <a:pt x="182" y="801"/>
                  </a:cubicBezTo>
                  <a:cubicBezTo>
                    <a:pt x="1" y="1345"/>
                    <a:pt x="46" y="1820"/>
                    <a:pt x="272" y="1910"/>
                  </a:cubicBezTo>
                  <a:cubicBezTo>
                    <a:pt x="294" y="1916"/>
                    <a:pt x="315" y="1919"/>
                    <a:pt x="338" y="1919"/>
                  </a:cubicBezTo>
                  <a:cubicBezTo>
                    <a:pt x="578" y="1919"/>
                    <a:pt x="874" y="1592"/>
                    <a:pt x="1019" y="1096"/>
                  </a:cubicBezTo>
                  <a:cubicBezTo>
                    <a:pt x="1200" y="575"/>
                    <a:pt x="1155" y="100"/>
                    <a:pt x="929" y="9"/>
                  </a:cubicBezTo>
                  <a:cubicBezTo>
                    <a:pt x="909" y="3"/>
                    <a:pt x="889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3143970" y="4218874"/>
              <a:ext cx="80209" cy="214682"/>
            </a:xfrm>
            <a:custGeom>
              <a:rect b="b" l="l" r="r" t="t"/>
              <a:pathLst>
                <a:path extrusionOk="0" h="4373" w="1634">
                  <a:moveTo>
                    <a:pt x="1549" y="0"/>
                  </a:moveTo>
                  <a:cubicBezTo>
                    <a:pt x="1517" y="0"/>
                    <a:pt x="1485" y="18"/>
                    <a:pt x="1475" y="58"/>
                  </a:cubicBezTo>
                  <a:cubicBezTo>
                    <a:pt x="1203" y="1529"/>
                    <a:pt x="706" y="2887"/>
                    <a:pt x="49" y="4222"/>
                  </a:cubicBezTo>
                  <a:cubicBezTo>
                    <a:pt x="1" y="4303"/>
                    <a:pt x="68" y="4372"/>
                    <a:pt x="135" y="4372"/>
                  </a:cubicBezTo>
                  <a:cubicBezTo>
                    <a:pt x="161" y="4372"/>
                    <a:pt x="188" y="4361"/>
                    <a:pt x="208" y="4335"/>
                  </a:cubicBezTo>
                  <a:cubicBezTo>
                    <a:pt x="955" y="3022"/>
                    <a:pt x="1475" y="1574"/>
                    <a:pt x="1633" y="80"/>
                  </a:cubicBezTo>
                  <a:cubicBezTo>
                    <a:pt x="1633" y="29"/>
                    <a:pt x="1591" y="0"/>
                    <a:pt x="1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2"/>
            <p:cNvSpPr/>
            <p:nvPr/>
          </p:nvSpPr>
          <p:spPr>
            <a:xfrm>
              <a:off x="3189672" y="4174592"/>
              <a:ext cx="58954" cy="94503"/>
            </a:xfrm>
            <a:custGeom>
              <a:rect b="b" l="l" r="r" t="t"/>
              <a:pathLst>
                <a:path extrusionOk="0" h="1925" w="1201">
                  <a:moveTo>
                    <a:pt x="872" y="1"/>
                  </a:moveTo>
                  <a:cubicBezTo>
                    <a:pt x="649" y="1"/>
                    <a:pt x="348" y="346"/>
                    <a:pt x="182" y="824"/>
                  </a:cubicBezTo>
                  <a:cubicBezTo>
                    <a:pt x="1" y="1344"/>
                    <a:pt x="46" y="1820"/>
                    <a:pt x="272" y="1910"/>
                  </a:cubicBezTo>
                  <a:cubicBezTo>
                    <a:pt x="296" y="1920"/>
                    <a:pt x="321" y="1924"/>
                    <a:pt x="346" y="1924"/>
                  </a:cubicBezTo>
                  <a:cubicBezTo>
                    <a:pt x="567" y="1924"/>
                    <a:pt x="857" y="1585"/>
                    <a:pt x="1019" y="1118"/>
                  </a:cubicBezTo>
                  <a:cubicBezTo>
                    <a:pt x="1200" y="598"/>
                    <a:pt x="1155" y="100"/>
                    <a:pt x="929" y="9"/>
                  </a:cubicBezTo>
                  <a:cubicBezTo>
                    <a:pt x="910" y="4"/>
                    <a:pt x="891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2"/>
            <p:cNvSpPr/>
            <p:nvPr/>
          </p:nvSpPr>
          <p:spPr>
            <a:xfrm>
              <a:off x="3166747" y="4367823"/>
              <a:ext cx="142452" cy="73982"/>
            </a:xfrm>
            <a:custGeom>
              <a:rect b="b" l="l" r="r" t="t"/>
              <a:pathLst>
                <a:path extrusionOk="0" h="1507" w="2902">
                  <a:moveTo>
                    <a:pt x="2816" y="1"/>
                  </a:moveTo>
                  <a:cubicBezTo>
                    <a:pt x="2804" y="1"/>
                    <a:pt x="2791" y="4"/>
                    <a:pt x="2776" y="11"/>
                  </a:cubicBezTo>
                  <a:cubicBezTo>
                    <a:pt x="1871" y="486"/>
                    <a:pt x="1056" y="962"/>
                    <a:pt x="106" y="1324"/>
                  </a:cubicBezTo>
                  <a:cubicBezTo>
                    <a:pt x="0" y="1366"/>
                    <a:pt x="33" y="1507"/>
                    <a:pt x="130" y="1507"/>
                  </a:cubicBezTo>
                  <a:cubicBezTo>
                    <a:pt x="136" y="1507"/>
                    <a:pt x="144" y="1506"/>
                    <a:pt x="151" y="1505"/>
                  </a:cubicBezTo>
                  <a:cubicBezTo>
                    <a:pt x="1124" y="1369"/>
                    <a:pt x="2075" y="713"/>
                    <a:pt x="2844" y="147"/>
                  </a:cubicBezTo>
                  <a:cubicBezTo>
                    <a:pt x="2901" y="90"/>
                    <a:pt x="2878" y="1"/>
                    <a:pt x="2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2"/>
            <p:cNvSpPr/>
            <p:nvPr/>
          </p:nvSpPr>
          <p:spPr>
            <a:xfrm>
              <a:off x="3285247" y="4337876"/>
              <a:ext cx="52229" cy="83163"/>
            </a:xfrm>
            <a:custGeom>
              <a:rect b="b" l="l" r="r" t="t"/>
              <a:pathLst>
                <a:path extrusionOk="0" h="1694" w="1064">
                  <a:moveTo>
                    <a:pt x="757" y="1"/>
                  </a:moveTo>
                  <a:cubicBezTo>
                    <a:pt x="559" y="1"/>
                    <a:pt x="303" y="300"/>
                    <a:pt x="159" y="712"/>
                  </a:cubicBezTo>
                  <a:cubicBezTo>
                    <a:pt x="0" y="1164"/>
                    <a:pt x="46" y="1594"/>
                    <a:pt x="249" y="1685"/>
                  </a:cubicBezTo>
                  <a:cubicBezTo>
                    <a:pt x="268" y="1691"/>
                    <a:pt x="287" y="1694"/>
                    <a:pt x="307" y="1694"/>
                  </a:cubicBezTo>
                  <a:cubicBezTo>
                    <a:pt x="505" y="1694"/>
                    <a:pt x="762" y="1395"/>
                    <a:pt x="906" y="983"/>
                  </a:cubicBezTo>
                  <a:cubicBezTo>
                    <a:pt x="1064" y="508"/>
                    <a:pt x="1019" y="78"/>
                    <a:pt x="815" y="10"/>
                  </a:cubicBezTo>
                  <a:cubicBezTo>
                    <a:pt x="796" y="4"/>
                    <a:pt x="777" y="1"/>
                    <a:pt x="7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2"/>
            <p:cNvSpPr/>
            <p:nvPr/>
          </p:nvSpPr>
          <p:spPr>
            <a:xfrm>
              <a:off x="3263010" y="4444850"/>
              <a:ext cx="506239" cy="276047"/>
            </a:xfrm>
            <a:custGeom>
              <a:rect b="b" l="l" r="r" t="t"/>
              <a:pathLst>
                <a:path extrusionOk="0" h="5623" w="10313">
                  <a:moveTo>
                    <a:pt x="261" y="0"/>
                  </a:moveTo>
                  <a:cubicBezTo>
                    <a:pt x="190" y="0"/>
                    <a:pt x="118" y="1"/>
                    <a:pt x="46" y="4"/>
                  </a:cubicBezTo>
                  <a:cubicBezTo>
                    <a:pt x="1" y="4"/>
                    <a:pt x="1" y="94"/>
                    <a:pt x="46" y="94"/>
                  </a:cubicBezTo>
                  <a:cubicBezTo>
                    <a:pt x="134" y="90"/>
                    <a:pt x="220" y="88"/>
                    <a:pt x="307" y="88"/>
                  </a:cubicBezTo>
                  <a:cubicBezTo>
                    <a:pt x="2250" y="88"/>
                    <a:pt x="3875" y="1043"/>
                    <a:pt x="5500" y="2018"/>
                  </a:cubicBezTo>
                  <a:cubicBezTo>
                    <a:pt x="7220" y="3059"/>
                    <a:pt x="8804" y="4236"/>
                    <a:pt x="10230" y="5616"/>
                  </a:cubicBezTo>
                  <a:cubicBezTo>
                    <a:pt x="10239" y="5621"/>
                    <a:pt x="10248" y="5623"/>
                    <a:pt x="10256" y="5623"/>
                  </a:cubicBezTo>
                  <a:cubicBezTo>
                    <a:pt x="10290" y="5623"/>
                    <a:pt x="10312" y="5589"/>
                    <a:pt x="10276" y="5571"/>
                  </a:cubicBezTo>
                  <a:cubicBezTo>
                    <a:pt x="8872" y="4077"/>
                    <a:pt x="7152" y="2901"/>
                    <a:pt x="5410" y="1860"/>
                  </a:cubicBezTo>
                  <a:cubicBezTo>
                    <a:pt x="3772" y="877"/>
                    <a:pt x="2198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2"/>
            <p:cNvSpPr/>
            <p:nvPr/>
          </p:nvSpPr>
          <p:spPr>
            <a:xfrm>
              <a:off x="3258003" y="4270765"/>
              <a:ext cx="62488" cy="60580"/>
            </a:xfrm>
            <a:custGeom>
              <a:rect b="b" l="l" r="r" t="t"/>
              <a:pathLst>
                <a:path extrusionOk="0" h="1234" w="1273">
                  <a:moveTo>
                    <a:pt x="1235" y="0"/>
                  </a:moveTo>
                  <a:cubicBezTo>
                    <a:pt x="1227" y="0"/>
                    <a:pt x="1218" y="6"/>
                    <a:pt x="1212" y="19"/>
                  </a:cubicBezTo>
                  <a:cubicBezTo>
                    <a:pt x="804" y="381"/>
                    <a:pt x="465" y="811"/>
                    <a:pt x="35" y="1173"/>
                  </a:cubicBezTo>
                  <a:cubicBezTo>
                    <a:pt x="0" y="1191"/>
                    <a:pt x="31" y="1234"/>
                    <a:pt x="68" y="1234"/>
                  </a:cubicBezTo>
                  <a:cubicBezTo>
                    <a:pt x="80" y="1234"/>
                    <a:pt x="92" y="1229"/>
                    <a:pt x="103" y="1219"/>
                  </a:cubicBezTo>
                  <a:cubicBezTo>
                    <a:pt x="510" y="879"/>
                    <a:pt x="872" y="449"/>
                    <a:pt x="1257" y="64"/>
                  </a:cubicBezTo>
                  <a:cubicBezTo>
                    <a:pt x="1273" y="32"/>
                    <a:pt x="1255" y="0"/>
                    <a:pt x="1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2"/>
            <p:cNvSpPr/>
            <p:nvPr/>
          </p:nvSpPr>
          <p:spPr>
            <a:xfrm>
              <a:off x="3405415" y="3851705"/>
              <a:ext cx="540895" cy="354742"/>
            </a:xfrm>
            <a:custGeom>
              <a:rect b="b" l="l" r="r" t="t"/>
              <a:pathLst>
                <a:path extrusionOk="0" h="7226" w="11019">
                  <a:moveTo>
                    <a:pt x="10950" y="0"/>
                  </a:moveTo>
                  <a:cubicBezTo>
                    <a:pt x="9977" y="385"/>
                    <a:pt x="9072" y="973"/>
                    <a:pt x="8212" y="1517"/>
                  </a:cubicBezTo>
                  <a:cubicBezTo>
                    <a:pt x="7216" y="2150"/>
                    <a:pt x="6243" y="2784"/>
                    <a:pt x="5270" y="3395"/>
                  </a:cubicBezTo>
                  <a:cubicBezTo>
                    <a:pt x="3459" y="4549"/>
                    <a:pt x="1626" y="5726"/>
                    <a:pt x="19" y="7175"/>
                  </a:cubicBezTo>
                  <a:cubicBezTo>
                    <a:pt x="1" y="7193"/>
                    <a:pt x="27" y="7226"/>
                    <a:pt x="62" y="7226"/>
                  </a:cubicBezTo>
                  <a:cubicBezTo>
                    <a:pt x="70" y="7226"/>
                    <a:pt x="78" y="7224"/>
                    <a:pt x="87" y="7220"/>
                  </a:cubicBezTo>
                  <a:cubicBezTo>
                    <a:pt x="1694" y="5771"/>
                    <a:pt x="3504" y="4617"/>
                    <a:pt x="5315" y="3486"/>
                  </a:cubicBezTo>
                  <a:cubicBezTo>
                    <a:pt x="6243" y="2897"/>
                    <a:pt x="7171" y="2309"/>
                    <a:pt x="8099" y="1720"/>
                  </a:cubicBezTo>
                  <a:cubicBezTo>
                    <a:pt x="9049" y="1109"/>
                    <a:pt x="10022" y="611"/>
                    <a:pt x="10973" y="68"/>
                  </a:cubicBezTo>
                  <a:cubicBezTo>
                    <a:pt x="11018" y="45"/>
                    <a:pt x="10996" y="0"/>
                    <a:pt x="109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2"/>
            <p:cNvSpPr/>
            <p:nvPr/>
          </p:nvSpPr>
          <p:spPr>
            <a:xfrm>
              <a:off x="3198802" y="4390258"/>
              <a:ext cx="27391" cy="25086"/>
            </a:xfrm>
            <a:custGeom>
              <a:rect b="b" l="l" r="r" t="t"/>
              <a:pathLst>
                <a:path extrusionOk="0" h="511" w="558">
                  <a:moveTo>
                    <a:pt x="529" y="1"/>
                  </a:moveTo>
                  <a:cubicBezTo>
                    <a:pt x="525" y="1"/>
                    <a:pt x="521" y="2"/>
                    <a:pt x="516" y="7"/>
                  </a:cubicBezTo>
                  <a:cubicBezTo>
                    <a:pt x="335" y="143"/>
                    <a:pt x="177" y="278"/>
                    <a:pt x="19" y="437"/>
                  </a:cubicBezTo>
                  <a:cubicBezTo>
                    <a:pt x="0" y="474"/>
                    <a:pt x="27" y="511"/>
                    <a:pt x="62" y="511"/>
                  </a:cubicBezTo>
                  <a:cubicBezTo>
                    <a:pt x="70" y="511"/>
                    <a:pt x="78" y="509"/>
                    <a:pt x="86" y="505"/>
                  </a:cubicBezTo>
                  <a:cubicBezTo>
                    <a:pt x="222" y="346"/>
                    <a:pt x="381" y="210"/>
                    <a:pt x="539" y="52"/>
                  </a:cubicBezTo>
                  <a:cubicBezTo>
                    <a:pt x="557" y="34"/>
                    <a:pt x="546" y="1"/>
                    <a:pt x="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2"/>
            <p:cNvSpPr/>
            <p:nvPr/>
          </p:nvSpPr>
          <p:spPr>
            <a:xfrm>
              <a:off x="3260261" y="3719350"/>
              <a:ext cx="216770" cy="454057"/>
            </a:xfrm>
            <a:custGeom>
              <a:rect b="b" l="l" r="r" t="t"/>
              <a:pathLst>
                <a:path extrusionOk="0" h="9249" w="4416">
                  <a:moveTo>
                    <a:pt x="4372" y="1"/>
                  </a:moveTo>
                  <a:cubicBezTo>
                    <a:pt x="4358" y="1"/>
                    <a:pt x="4343" y="8"/>
                    <a:pt x="4334" y="26"/>
                  </a:cubicBezTo>
                  <a:cubicBezTo>
                    <a:pt x="3700" y="1587"/>
                    <a:pt x="2501" y="2741"/>
                    <a:pt x="1709" y="4190"/>
                  </a:cubicBezTo>
                  <a:cubicBezTo>
                    <a:pt x="871" y="5752"/>
                    <a:pt x="622" y="7562"/>
                    <a:pt x="11" y="9214"/>
                  </a:cubicBezTo>
                  <a:cubicBezTo>
                    <a:pt x="0" y="9237"/>
                    <a:pt x="11" y="9248"/>
                    <a:pt x="28" y="9248"/>
                  </a:cubicBezTo>
                  <a:cubicBezTo>
                    <a:pt x="45" y="9248"/>
                    <a:pt x="68" y="9237"/>
                    <a:pt x="79" y="9214"/>
                  </a:cubicBezTo>
                  <a:cubicBezTo>
                    <a:pt x="781" y="7494"/>
                    <a:pt x="1007" y="5593"/>
                    <a:pt x="1958" y="3964"/>
                  </a:cubicBezTo>
                  <a:cubicBezTo>
                    <a:pt x="2705" y="2628"/>
                    <a:pt x="3949" y="1542"/>
                    <a:pt x="4402" y="48"/>
                  </a:cubicBezTo>
                  <a:cubicBezTo>
                    <a:pt x="4416" y="20"/>
                    <a:pt x="4395" y="1"/>
                    <a:pt x="4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2"/>
            <p:cNvSpPr/>
            <p:nvPr/>
          </p:nvSpPr>
          <p:spPr>
            <a:xfrm>
              <a:off x="3483417" y="3677621"/>
              <a:ext cx="9621" cy="18655"/>
            </a:xfrm>
            <a:custGeom>
              <a:rect b="b" l="l" r="r" t="t"/>
              <a:pathLst>
                <a:path extrusionOk="0" h="380" w="196">
                  <a:moveTo>
                    <a:pt x="153" y="1"/>
                  </a:moveTo>
                  <a:cubicBezTo>
                    <a:pt x="139" y="1"/>
                    <a:pt x="128" y="6"/>
                    <a:pt x="128" y="16"/>
                  </a:cubicBezTo>
                  <a:cubicBezTo>
                    <a:pt x="82" y="106"/>
                    <a:pt x="37" y="219"/>
                    <a:pt x="14" y="332"/>
                  </a:cubicBezTo>
                  <a:cubicBezTo>
                    <a:pt x="0" y="360"/>
                    <a:pt x="30" y="380"/>
                    <a:pt x="54" y="380"/>
                  </a:cubicBezTo>
                  <a:cubicBezTo>
                    <a:pt x="69" y="380"/>
                    <a:pt x="82" y="372"/>
                    <a:pt x="82" y="355"/>
                  </a:cubicBezTo>
                  <a:cubicBezTo>
                    <a:pt x="128" y="242"/>
                    <a:pt x="173" y="151"/>
                    <a:pt x="195" y="38"/>
                  </a:cubicBezTo>
                  <a:cubicBezTo>
                    <a:pt x="195" y="12"/>
                    <a:pt x="172" y="1"/>
                    <a:pt x="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2"/>
            <p:cNvSpPr/>
            <p:nvPr/>
          </p:nvSpPr>
          <p:spPr>
            <a:xfrm>
              <a:off x="2621179" y="3642568"/>
              <a:ext cx="451556" cy="418955"/>
            </a:xfrm>
            <a:custGeom>
              <a:rect b="b" l="l" r="r" t="t"/>
              <a:pathLst>
                <a:path extrusionOk="0" h="8534" w="9199">
                  <a:moveTo>
                    <a:pt x="66" y="1"/>
                  </a:moveTo>
                  <a:cubicBezTo>
                    <a:pt x="29" y="1"/>
                    <a:pt x="1" y="54"/>
                    <a:pt x="40" y="73"/>
                  </a:cubicBezTo>
                  <a:cubicBezTo>
                    <a:pt x="1963" y="933"/>
                    <a:pt x="3434" y="2359"/>
                    <a:pt x="4951" y="3785"/>
                  </a:cubicBezTo>
                  <a:cubicBezTo>
                    <a:pt x="6490" y="5211"/>
                    <a:pt x="7983" y="6727"/>
                    <a:pt x="9115" y="8515"/>
                  </a:cubicBezTo>
                  <a:cubicBezTo>
                    <a:pt x="9122" y="8528"/>
                    <a:pt x="9132" y="8534"/>
                    <a:pt x="9143" y="8534"/>
                  </a:cubicBezTo>
                  <a:cubicBezTo>
                    <a:pt x="9170" y="8534"/>
                    <a:pt x="9199" y="8502"/>
                    <a:pt x="9183" y="8470"/>
                  </a:cubicBezTo>
                  <a:cubicBezTo>
                    <a:pt x="8119" y="6637"/>
                    <a:pt x="6558" y="5143"/>
                    <a:pt x="5019" y="3717"/>
                  </a:cubicBezTo>
                  <a:cubicBezTo>
                    <a:pt x="3502" y="2269"/>
                    <a:pt x="2031" y="843"/>
                    <a:pt x="85" y="5"/>
                  </a:cubicBezTo>
                  <a:cubicBezTo>
                    <a:pt x="79" y="2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2"/>
            <p:cNvSpPr/>
            <p:nvPr/>
          </p:nvSpPr>
          <p:spPr>
            <a:xfrm>
              <a:off x="3083346" y="4085684"/>
              <a:ext cx="58610" cy="237706"/>
            </a:xfrm>
            <a:custGeom>
              <a:rect b="b" l="l" r="r" t="t"/>
              <a:pathLst>
                <a:path extrusionOk="0" h="4842" w="1194">
                  <a:moveTo>
                    <a:pt x="41" y="1"/>
                  </a:moveTo>
                  <a:cubicBezTo>
                    <a:pt x="20" y="1"/>
                    <a:pt x="0" y="22"/>
                    <a:pt x="17" y="55"/>
                  </a:cubicBezTo>
                  <a:cubicBezTo>
                    <a:pt x="673" y="1549"/>
                    <a:pt x="1126" y="3155"/>
                    <a:pt x="1103" y="4808"/>
                  </a:cubicBezTo>
                  <a:cubicBezTo>
                    <a:pt x="1103" y="4830"/>
                    <a:pt x="1120" y="4841"/>
                    <a:pt x="1137" y="4841"/>
                  </a:cubicBezTo>
                  <a:cubicBezTo>
                    <a:pt x="1154" y="4841"/>
                    <a:pt x="1171" y="4830"/>
                    <a:pt x="1171" y="4808"/>
                  </a:cubicBezTo>
                  <a:cubicBezTo>
                    <a:pt x="1194" y="3133"/>
                    <a:pt x="741" y="1526"/>
                    <a:pt x="62" y="10"/>
                  </a:cubicBezTo>
                  <a:cubicBezTo>
                    <a:pt x="56" y="3"/>
                    <a:pt x="48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2"/>
            <p:cNvSpPr/>
            <p:nvPr/>
          </p:nvSpPr>
          <p:spPr>
            <a:xfrm>
              <a:off x="2441221" y="4092360"/>
              <a:ext cx="505994" cy="151794"/>
            </a:xfrm>
            <a:custGeom>
              <a:rect b="b" l="l" r="r" t="t"/>
              <a:pathLst>
                <a:path extrusionOk="0" h="3092" w="10308">
                  <a:moveTo>
                    <a:pt x="1344" y="1"/>
                  </a:moveTo>
                  <a:cubicBezTo>
                    <a:pt x="891" y="1"/>
                    <a:pt x="445" y="69"/>
                    <a:pt x="39" y="258"/>
                  </a:cubicBezTo>
                  <a:cubicBezTo>
                    <a:pt x="0" y="278"/>
                    <a:pt x="12" y="331"/>
                    <a:pt x="59" y="331"/>
                  </a:cubicBezTo>
                  <a:cubicBezTo>
                    <a:pt x="66" y="331"/>
                    <a:pt x="75" y="329"/>
                    <a:pt x="84" y="326"/>
                  </a:cubicBezTo>
                  <a:cubicBezTo>
                    <a:pt x="483" y="149"/>
                    <a:pt x="909" y="86"/>
                    <a:pt x="1340" y="86"/>
                  </a:cubicBezTo>
                  <a:cubicBezTo>
                    <a:pt x="1791" y="86"/>
                    <a:pt x="2248" y="155"/>
                    <a:pt x="2687" y="236"/>
                  </a:cubicBezTo>
                  <a:cubicBezTo>
                    <a:pt x="3525" y="394"/>
                    <a:pt x="4339" y="620"/>
                    <a:pt x="5154" y="869"/>
                  </a:cubicBezTo>
                  <a:cubicBezTo>
                    <a:pt x="6919" y="1435"/>
                    <a:pt x="8594" y="2227"/>
                    <a:pt x="10246" y="3087"/>
                  </a:cubicBezTo>
                  <a:cubicBezTo>
                    <a:pt x="10249" y="3090"/>
                    <a:pt x="10253" y="3092"/>
                    <a:pt x="10257" y="3092"/>
                  </a:cubicBezTo>
                  <a:cubicBezTo>
                    <a:pt x="10280" y="3092"/>
                    <a:pt x="10308" y="3039"/>
                    <a:pt x="10269" y="3019"/>
                  </a:cubicBezTo>
                  <a:cubicBezTo>
                    <a:pt x="8594" y="2091"/>
                    <a:pt x="6829" y="1322"/>
                    <a:pt x="4996" y="734"/>
                  </a:cubicBezTo>
                  <a:cubicBezTo>
                    <a:pt x="4113" y="439"/>
                    <a:pt x="3185" y="213"/>
                    <a:pt x="2257" y="77"/>
                  </a:cubicBezTo>
                  <a:cubicBezTo>
                    <a:pt x="1957" y="32"/>
                    <a:pt x="1649" y="1"/>
                    <a:pt x="1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2"/>
            <p:cNvSpPr/>
            <p:nvPr/>
          </p:nvSpPr>
          <p:spPr>
            <a:xfrm>
              <a:off x="2996607" y="4265807"/>
              <a:ext cx="95082" cy="89692"/>
            </a:xfrm>
            <a:custGeom>
              <a:rect b="b" l="l" r="r" t="t"/>
              <a:pathLst>
                <a:path extrusionOk="0" h="1827" w="1937">
                  <a:moveTo>
                    <a:pt x="29" y="1"/>
                  </a:moveTo>
                  <a:cubicBezTo>
                    <a:pt x="12" y="1"/>
                    <a:pt x="0" y="34"/>
                    <a:pt x="19" y="52"/>
                  </a:cubicBezTo>
                  <a:cubicBezTo>
                    <a:pt x="675" y="595"/>
                    <a:pt x="1354" y="1116"/>
                    <a:pt x="1852" y="1817"/>
                  </a:cubicBezTo>
                  <a:cubicBezTo>
                    <a:pt x="1864" y="1824"/>
                    <a:pt x="1876" y="1826"/>
                    <a:pt x="1887" y="1826"/>
                  </a:cubicBezTo>
                  <a:cubicBezTo>
                    <a:pt x="1916" y="1826"/>
                    <a:pt x="1936" y="1805"/>
                    <a:pt x="1920" y="1772"/>
                  </a:cubicBezTo>
                  <a:cubicBezTo>
                    <a:pt x="1422" y="1071"/>
                    <a:pt x="743" y="527"/>
                    <a:pt x="41" y="7"/>
                  </a:cubicBezTo>
                  <a:cubicBezTo>
                    <a:pt x="37" y="3"/>
                    <a:pt x="33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2"/>
            <p:cNvSpPr/>
            <p:nvPr/>
          </p:nvSpPr>
          <p:spPr>
            <a:xfrm>
              <a:off x="2720877" y="4425016"/>
              <a:ext cx="408850" cy="358768"/>
            </a:xfrm>
            <a:custGeom>
              <a:rect b="b" l="l" r="r" t="t"/>
              <a:pathLst>
                <a:path extrusionOk="0" h="7308" w="8329">
                  <a:moveTo>
                    <a:pt x="8261" y="0"/>
                  </a:moveTo>
                  <a:cubicBezTo>
                    <a:pt x="6473" y="815"/>
                    <a:pt x="5952" y="3056"/>
                    <a:pt x="4753" y="4436"/>
                  </a:cubicBezTo>
                  <a:cubicBezTo>
                    <a:pt x="4142" y="5115"/>
                    <a:pt x="3463" y="5726"/>
                    <a:pt x="2716" y="6247"/>
                  </a:cubicBezTo>
                  <a:cubicBezTo>
                    <a:pt x="2059" y="6725"/>
                    <a:pt x="1262" y="7203"/>
                    <a:pt x="417" y="7203"/>
                  </a:cubicBezTo>
                  <a:cubicBezTo>
                    <a:pt x="301" y="7203"/>
                    <a:pt x="185" y="7194"/>
                    <a:pt x="68" y="7175"/>
                  </a:cubicBezTo>
                  <a:cubicBezTo>
                    <a:pt x="23" y="7175"/>
                    <a:pt x="0" y="7243"/>
                    <a:pt x="45" y="7243"/>
                  </a:cubicBezTo>
                  <a:cubicBezTo>
                    <a:pt x="195" y="7288"/>
                    <a:pt x="346" y="7308"/>
                    <a:pt x="497" y="7308"/>
                  </a:cubicBezTo>
                  <a:cubicBezTo>
                    <a:pt x="1103" y="7308"/>
                    <a:pt x="1711" y="6989"/>
                    <a:pt x="2218" y="6699"/>
                  </a:cubicBezTo>
                  <a:cubicBezTo>
                    <a:pt x="3056" y="6201"/>
                    <a:pt x="3802" y="5545"/>
                    <a:pt x="4481" y="4844"/>
                  </a:cubicBezTo>
                  <a:cubicBezTo>
                    <a:pt x="5952" y="3372"/>
                    <a:pt x="6450" y="1155"/>
                    <a:pt x="8306" y="68"/>
                  </a:cubicBezTo>
                  <a:cubicBezTo>
                    <a:pt x="8329" y="46"/>
                    <a:pt x="8306" y="0"/>
                    <a:pt x="8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2"/>
            <p:cNvSpPr/>
            <p:nvPr/>
          </p:nvSpPr>
          <p:spPr>
            <a:xfrm>
              <a:off x="2734475" y="4396935"/>
              <a:ext cx="250395" cy="284393"/>
            </a:xfrm>
            <a:custGeom>
              <a:rect b="b" l="l" r="r" t="t"/>
              <a:pathLst>
                <a:path extrusionOk="0" h="5793" w="5101">
                  <a:moveTo>
                    <a:pt x="5056" y="0"/>
                  </a:moveTo>
                  <a:cubicBezTo>
                    <a:pt x="5051" y="0"/>
                    <a:pt x="5046" y="2"/>
                    <a:pt x="5042" y="7"/>
                  </a:cubicBezTo>
                  <a:cubicBezTo>
                    <a:pt x="2892" y="1478"/>
                    <a:pt x="2145" y="4216"/>
                    <a:pt x="17" y="5732"/>
                  </a:cubicBezTo>
                  <a:cubicBezTo>
                    <a:pt x="0" y="5750"/>
                    <a:pt x="9" y="5793"/>
                    <a:pt x="34" y="5793"/>
                  </a:cubicBezTo>
                  <a:cubicBezTo>
                    <a:pt x="42" y="5793"/>
                    <a:pt x="52" y="5789"/>
                    <a:pt x="63" y="5778"/>
                  </a:cubicBezTo>
                  <a:cubicBezTo>
                    <a:pt x="2190" y="4284"/>
                    <a:pt x="3027" y="1636"/>
                    <a:pt x="5064" y="52"/>
                  </a:cubicBezTo>
                  <a:cubicBezTo>
                    <a:pt x="5101" y="33"/>
                    <a:pt x="5078" y="0"/>
                    <a:pt x="50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2"/>
            <p:cNvSpPr/>
            <p:nvPr/>
          </p:nvSpPr>
          <p:spPr>
            <a:xfrm>
              <a:off x="2794461" y="4351376"/>
              <a:ext cx="164885" cy="175211"/>
            </a:xfrm>
            <a:custGeom>
              <a:rect b="b" l="l" r="r" t="t"/>
              <a:pathLst>
                <a:path extrusionOk="0" h="3569" w="3359">
                  <a:moveTo>
                    <a:pt x="3314" y="0"/>
                  </a:moveTo>
                  <a:cubicBezTo>
                    <a:pt x="3309" y="0"/>
                    <a:pt x="3304" y="2"/>
                    <a:pt x="3299" y="7"/>
                  </a:cubicBezTo>
                  <a:cubicBezTo>
                    <a:pt x="1896" y="844"/>
                    <a:pt x="764" y="2066"/>
                    <a:pt x="18" y="3515"/>
                  </a:cubicBezTo>
                  <a:cubicBezTo>
                    <a:pt x="1" y="3548"/>
                    <a:pt x="33" y="3569"/>
                    <a:pt x="60" y="3569"/>
                  </a:cubicBezTo>
                  <a:cubicBezTo>
                    <a:pt x="70" y="3569"/>
                    <a:pt x="79" y="3566"/>
                    <a:pt x="85" y="3560"/>
                  </a:cubicBezTo>
                  <a:cubicBezTo>
                    <a:pt x="832" y="2111"/>
                    <a:pt x="1964" y="957"/>
                    <a:pt x="3322" y="52"/>
                  </a:cubicBezTo>
                  <a:cubicBezTo>
                    <a:pt x="3358" y="34"/>
                    <a:pt x="3336" y="0"/>
                    <a:pt x="33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2941382" y="4588988"/>
              <a:ext cx="215838" cy="231226"/>
            </a:xfrm>
            <a:custGeom>
              <a:rect b="b" l="l" r="r" t="t"/>
              <a:pathLst>
                <a:path extrusionOk="0" h="4710" w="4397">
                  <a:moveTo>
                    <a:pt x="4337" y="1"/>
                  </a:moveTo>
                  <a:cubicBezTo>
                    <a:pt x="4327" y="1"/>
                    <a:pt x="4318" y="4"/>
                    <a:pt x="4312" y="10"/>
                  </a:cubicBezTo>
                  <a:cubicBezTo>
                    <a:pt x="3113" y="1798"/>
                    <a:pt x="1755" y="3359"/>
                    <a:pt x="35" y="4649"/>
                  </a:cubicBezTo>
                  <a:cubicBezTo>
                    <a:pt x="0" y="4667"/>
                    <a:pt x="18" y="4710"/>
                    <a:pt x="39" y="4710"/>
                  </a:cubicBezTo>
                  <a:cubicBezTo>
                    <a:pt x="45" y="4710"/>
                    <a:pt x="52" y="4706"/>
                    <a:pt x="57" y="4695"/>
                  </a:cubicBezTo>
                  <a:cubicBezTo>
                    <a:pt x="1777" y="3450"/>
                    <a:pt x="3248" y="1866"/>
                    <a:pt x="4380" y="55"/>
                  </a:cubicBezTo>
                  <a:cubicBezTo>
                    <a:pt x="4397" y="22"/>
                    <a:pt x="4365" y="1"/>
                    <a:pt x="43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3214461" y="4464733"/>
              <a:ext cx="60819" cy="123468"/>
            </a:xfrm>
            <a:custGeom>
              <a:rect b="b" l="l" r="r" t="t"/>
              <a:pathLst>
                <a:path extrusionOk="0" h="2515" w="1239">
                  <a:moveTo>
                    <a:pt x="1182" y="0"/>
                  </a:moveTo>
                  <a:cubicBezTo>
                    <a:pt x="1154" y="0"/>
                    <a:pt x="1125" y="17"/>
                    <a:pt x="1125" y="51"/>
                  </a:cubicBezTo>
                  <a:cubicBezTo>
                    <a:pt x="1035" y="957"/>
                    <a:pt x="446" y="1681"/>
                    <a:pt x="16" y="2450"/>
                  </a:cubicBezTo>
                  <a:cubicBezTo>
                    <a:pt x="0" y="2482"/>
                    <a:pt x="30" y="2514"/>
                    <a:pt x="56" y="2514"/>
                  </a:cubicBezTo>
                  <a:cubicBezTo>
                    <a:pt x="67" y="2514"/>
                    <a:pt x="78" y="2509"/>
                    <a:pt x="84" y="2496"/>
                  </a:cubicBezTo>
                  <a:cubicBezTo>
                    <a:pt x="582" y="1749"/>
                    <a:pt x="1171" y="979"/>
                    <a:pt x="1239" y="51"/>
                  </a:cubicBezTo>
                  <a:cubicBezTo>
                    <a:pt x="1239" y="17"/>
                    <a:pt x="1210" y="0"/>
                    <a:pt x="1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3227813" y="3992505"/>
              <a:ext cx="372770" cy="347919"/>
            </a:xfrm>
            <a:custGeom>
              <a:rect b="b" l="l" r="r" t="t"/>
              <a:pathLst>
                <a:path extrusionOk="0" h="7087" w="7594">
                  <a:moveTo>
                    <a:pt x="7553" y="0"/>
                  </a:moveTo>
                  <a:cubicBezTo>
                    <a:pt x="7546" y="0"/>
                    <a:pt x="7538" y="2"/>
                    <a:pt x="7530" y="6"/>
                  </a:cubicBezTo>
                  <a:cubicBezTo>
                    <a:pt x="4678" y="1930"/>
                    <a:pt x="1849" y="4058"/>
                    <a:pt x="16" y="7022"/>
                  </a:cubicBezTo>
                  <a:cubicBezTo>
                    <a:pt x="0" y="7054"/>
                    <a:pt x="29" y="7086"/>
                    <a:pt x="56" y="7086"/>
                  </a:cubicBezTo>
                  <a:cubicBezTo>
                    <a:pt x="67" y="7086"/>
                    <a:pt x="77" y="7081"/>
                    <a:pt x="84" y="7068"/>
                  </a:cubicBezTo>
                  <a:cubicBezTo>
                    <a:pt x="1962" y="4080"/>
                    <a:pt x="4746" y="2066"/>
                    <a:pt x="7575" y="52"/>
                  </a:cubicBezTo>
                  <a:cubicBezTo>
                    <a:pt x="7593" y="33"/>
                    <a:pt x="7582" y="0"/>
                    <a:pt x="7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3687821" y="3848367"/>
              <a:ext cx="162921" cy="88416"/>
            </a:xfrm>
            <a:custGeom>
              <a:rect b="b" l="l" r="r" t="t"/>
              <a:pathLst>
                <a:path extrusionOk="0" h="1801" w="3319">
                  <a:moveTo>
                    <a:pt x="3274" y="0"/>
                  </a:moveTo>
                  <a:cubicBezTo>
                    <a:pt x="2119" y="430"/>
                    <a:pt x="1078" y="1087"/>
                    <a:pt x="37" y="1720"/>
                  </a:cubicBezTo>
                  <a:cubicBezTo>
                    <a:pt x="1" y="1739"/>
                    <a:pt x="23" y="1801"/>
                    <a:pt x="57" y="1801"/>
                  </a:cubicBezTo>
                  <a:cubicBezTo>
                    <a:pt x="65" y="1801"/>
                    <a:pt x="74" y="1797"/>
                    <a:pt x="83" y="1788"/>
                  </a:cubicBezTo>
                  <a:cubicBezTo>
                    <a:pt x="1124" y="1155"/>
                    <a:pt x="2165" y="543"/>
                    <a:pt x="3296" y="68"/>
                  </a:cubicBezTo>
                  <a:cubicBezTo>
                    <a:pt x="3319" y="46"/>
                    <a:pt x="3296" y="0"/>
                    <a:pt x="3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3545513" y="3877037"/>
              <a:ext cx="157178" cy="98234"/>
            </a:xfrm>
            <a:custGeom>
              <a:rect b="b" l="l" r="r" t="t"/>
              <a:pathLst>
                <a:path extrusionOk="0" h="2001" w="3202">
                  <a:moveTo>
                    <a:pt x="3150" y="0"/>
                  </a:moveTo>
                  <a:cubicBezTo>
                    <a:pt x="3147" y="0"/>
                    <a:pt x="3143" y="2"/>
                    <a:pt x="3140" y="5"/>
                  </a:cubicBezTo>
                  <a:cubicBezTo>
                    <a:pt x="2031" y="525"/>
                    <a:pt x="1013" y="1204"/>
                    <a:pt x="39" y="1906"/>
                  </a:cubicBezTo>
                  <a:cubicBezTo>
                    <a:pt x="0" y="1945"/>
                    <a:pt x="29" y="2001"/>
                    <a:pt x="66" y="2001"/>
                  </a:cubicBezTo>
                  <a:cubicBezTo>
                    <a:pt x="72" y="2001"/>
                    <a:pt x="78" y="1999"/>
                    <a:pt x="85" y="1996"/>
                  </a:cubicBezTo>
                  <a:cubicBezTo>
                    <a:pt x="1058" y="1272"/>
                    <a:pt x="2076" y="638"/>
                    <a:pt x="3163" y="73"/>
                  </a:cubicBezTo>
                  <a:cubicBezTo>
                    <a:pt x="3202" y="53"/>
                    <a:pt x="3173" y="0"/>
                    <a:pt x="3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3484398" y="4010277"/>
              <a:ext cx="409242" cy="277225"/>
            </a:xfrm>
            <a:custGeom>
              <a:rect b="b" l="l" r="r" t="t"/>
              <a:pathLst>
                <a:path extrusionOk="0" h="5647" w="8337">
                  <a:moveTo>
                    <a:pt x="8280" y="0"/>
                  </a:moveTo>
                  <a:cubicBezTo>
                    <a:pt x="8272" y="0"/>
                    <a:pt x="8264" y="2"/>
                    <a:pt x="8255" y="7"/>
                  </a:cubicBezTo>
                  <a:cubicBezTo>
                    <a:pt x="5675" y="2111"/>
                    <a:pt x="3004" y="4058"/>
                    <a:pt x="40" y="5574"/>
                  </a:cubicBezTo>
                  <a:cubicBezTo>
                    <a:pt x="1" y="5594"/>
                    <a:pt x="12" y="5647"/>
                    <a:pt x="45" y="5647"/>
                  </a:cubicBezTo>
                  <a:cubicBezTo>
                    <a:pt x="50" y="5647"/>
                    <a:pt x="56" y="5645"/>
                    <a:pt x="62" y="5642"/>
                  </a:cubicBezTo>
                  <a:cubicBezTo>
                    <a:pt x="3004" y="4148"/>
                    <a:pt x="5879" y="2270"/>
                    <a:pt x="8300" y="52"/>
                  </a:cubicBezTo>
                  <a:cubicBezTo>
                    <a:pt x="8337" y="34"/>
                    <a:pt x="8314" y="0"/>
                    <a:pt x="8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3164146" y="4305965"/>
              <a:ext cx="7363" cy="42170"/>
            </a:xfrm>
            <a:custGeom>
              <a:rect b="b" l="l" r="r" t="t"/>
              <a:pathLst>
                <a:path extrusionOk="0" h="859" w="150">
                  <a:moveTo>
                    <a:pt x="129" y="0"/>
                  </a:moveTo>
                  <a:cubicBezTo>
                    <a:pt x="122" y="0"/>
                    <a:pt x="114" y="7"/>
                    <a:pt x="114" y="26"/>
                  </a:cubicBezTo>
                  <a:cubicBezTo>
                    <a:pt x="68" y="298"/>
                    <a:pt x="46" y="569"/>
                    <a:pt x="0" y="841"/>
                  </a:cubicBezTo>
                  <a:cubicBezTo>
                    <a:pt x="0" y="852"/>
                    <a:pt x="6" y="858"/>
                    <a:pt x="15" y="858"/>
                  </a:cubicBezTo>
                  <a:cubicBezTo>
                    <a:pt x="23" y="858"/>
                    <a:pt x="34" y="852"/>
                    <a:pt x="46" y="841"/>
                  </a:cubicBezTo>
                  <a:cubicBezTo>
                    <a:pt x="68" y="569"/>
                    <a:pt x="114" y="298"/>
                    <a:pt x="136" y="26"/>
                  </a:cubicBezTo>
                  <a:cubicBezTo>
                    <a:pt x="149" y="13"/>
                    <a:pt x="140" y="0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3167484" y="4112636"/>
              <a:ext cx="25575" cy="145854"/>
            </a:xfrm>
            <a:custGeom>
              <a:rect b="b" l="l" r="r" t="t"/>
              <a:pathLst>
                <a:path extrusionOk="0" h="2971" w="521">
                  <a:moveTo>
                    <a:pt x="479" y="0"/>
                  </a:moveTo>
                  <a:cubicBezTo>
                    <a:pt x="465" y="0"/>
                    <a:pt x="453" y="7"/>
                    <a:pt x="453" y="26"/>
                  </a:cubicBezTo>
                  <a:cubicBezTo>
                    <a:pt x="249" y="977"/>
                    <a:pt x="249" y="1973"/>
                    <a:pt x="0" y="2923"/>
                  </a:cubicBezTo>
                  <a:cubicBezTo>
                    <a:pt x="0" y="2951"/>
                    <a:pt x="26" y="2971"/>
                    <a:pt x="46" y="2971"/>
                  </a:cubicBezTo>
                  <a:cubicBezTo>
                    <a:pt x="58" y="2971"/>
                    <a:pt x="68" y="2963"/>
                    <a:pt x="68" y="2946"/>
                  </a:cubicBezTo>
                  <a:cubicBezTo>
                    <a:pt x="340" y="1995"/>
                    <a:pt x="362" y="1000"/>
                    <a:pt x="521" y="26"/>
                  </a:cubicBezTo>
                  <a:cubicBezTo>
                    <a:pt x="521" y="13"/>
                    <a:pt x="498" y="0"/>
                    <a:pt x="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3206362" y="3757397"/>
              <a:ext cx="98568" cy="229311"/>
            </a:xfrm>
            <a:custGeom>
              <a:rect b="b" l="l" r="r" t="t"/>
              <a:pathLst>
                <a:path extrusionOk="0" h="4671" w="2008">
                  <a:moveTo>
                    <a:pt x="1972" y="1"/>
                  </a:moveTo>
                  <a:cubicBezTo>
                    <a:pt x="1963" y="1"/>
                    <a:pt x="1954" y="6"/>
                    <a:pt x="1947" y="20"/>
                  </a:cubicBezTo>
                  <a:cubicBezTo>
                    <a:pt x="1041" y="1423"/>
                    <a:pt x="204" y="2962"/>
                    <a:pt x="0" y="4637"/>
                  </a:cubicBezTo>
                  <a:cubicBezTo>
                    <a:pt x="0" y="4660"/>
                    <a:pt x="12" y="4671"/>
                    <a:pt x="23" y="4671"/>
                  </a:cubicBezTo>
                  <a:cubicBezTo>
                    <a:pt x="34" y="4671"/>
                    <a:pt x="46" y="4660"/>
                    <a:pt x="46" y="4637"/>
                  </a:cubicBezTo>
                  <a:cubicBezTo>
                    <a:pt x="249" y="2962"/>
                    <a:pt x="1132" y="1469"/>
                    <a:pt x="1992" y="43"/>
                  </a:cubicBezTo>
                  <a:cubicBezTo>
                    <a:pt x="2008" y="27"/>
                    <a:pt x="1991" y="1"/>
                    <a:pt x="1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3334433" y="3634713"/>
              <a:ext cx="60623" cy="75259"/>
            </a:xfrm>
            <a:custGeom>
              <a:rect b="b" l="l" r="r" t="t"/>
              <a:pathLst>
                <a:path extrusionOk="0" h="1533" w="1235">
                  <a:moveTo>
                    <a:pt x="1186" y="1"/>
                  </a:moveTo>
                  <a:cubicBezTo>
                    <a:pt x="1180" y="1"/>
                    <a:pt x="1175" y="3"/>
                    <a:pt x="1171" y="7"/>
                  </a:cubicBezTo>
                  <a:cubicBezTo>
                    <a:pt x="673" y="392"/>
                    <a:pt x="334" y="957"/>
                    <a:pt x="17" y="1478"/>
                  </a:cubicBezTo>
                  <a:cubicBezTo>
                    <a:pt x="0" y="1511"/>
                    <a:pt x="20" y="1532"/>
                    <a:pt x="41" y="1532"/>
                  </a:cubicBezTo>
                  <a:cubicBezTo>
                    <a:pt x="48" y="1532"/>
                    <a:pt x="56" y="1529"/>
                    <a:pt x="62" y="1523"/>
                  </a:cubicBezTo>
                  <a:cubicBezTo>
                    <a:pt x="401" y="980"/>
                    <a:pt x="764" y="482"/>
                    <a:pt x="1216" y="52"/>
                  </a:cubicBezTo>
                  <a:cubicBezTo>
                    <a:pt x="1234" y="34"/>
                    <a:pt x="1208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2615534" y="3710268"/>
              <a:ext cx="302919" cy="317334"/>
            </a:xfrm>
            <a:custGeom>
              <a:rect b="b" l="l" r="r" t="t"/>
              <a:pathLst>
                <a:path extrusionOk="0" h="6464" w="6171">
                  <a:moveTo>
                    <a:pt x="61" y="1"/>
                  </a:moveTo>
                  <a:cubicBezTo>
                    <a:pt x="27" y="1"/>
                    <a:pt x="0" y="34"/>
                    <a:pt x="19" y="52"/>
                  </a:cubicBezTo>
                  <a:cubicBezTo>
                    <a:pt x="2282" y="1999"/>
                    <a:pt x="4228" y="4171"/>
                    <a:pt x="6107" y="6457"/>
                  </a:cubicBezTo>
                  <a:cubicBezTo>
                    <a:pt x="6111" y="6461"/>
                    <a:pt x="6116" y="6463"/>
                    <a:pt x="6122" y="6463"/>
                  </a:cubicBezTo>
                  <a:cubicBezTo>
                    <a:pt x="6144" y="6463"/>
                    <a:pt x="6170" y="6430"/>
                    <a:pt x="6152" y="6412"/>
                  </a:cubicBezTo>
                  <a:cubicBezTo>
                    <a:pt x="4364" y="4103"/>
                    <a:pt x="2350" y="1863"/>
                    <a:pt x="87" y="7"/>
                  </a:cubicBezTo>
                  <a:cubicBezTo>
                    <a:pt x="78" y="3"/>
                    <a:pt x="69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2955716" y="4086027"/>
              <a:ext cx="70342" cy="100001"/>
            </a:xfrm>
            <a:custGeom>
              <a:rect b="b" l="l" r="r" t="t"/>
              <a:pathLst>
                <a:path extrusionOk="0" h="2037" w="1433">
                  <a:moveTo>
                    <a:pt x="29" y="1"/>
                  </a:moveTo>
                  <a:cubicBezTo>
                    <a:pt x="12" y="1"/>
                    <a:pt x="0" y="20"/>
                    <a:pt x="14" y="48"/>
                  </a:cubicBezTo>
                  <a:cubicBezTo>
                    <a:pt x="444" y="727"/>
                    <a:pt x="942" y="1338"/>
                    <a:pt x="1372" y="2017"/>
                  </a:cubicBezTo>
                  <a:cubicBezTo>
                    <a:pt x="1379" y="2031"/>
                    <a:pt x="1388" y="2036"/>
                    <a:pt x="1397" y="2036"/>
                  </a:cubicBezTo>
                  <a:cubicBezTo>
                    <a:pt x="1416" y="2036"/>
                    <a:pt x="1433" y="2010"/>
                    <a:pt x="1417" y="1994"/>
                  </a:cubicBezTo>
                  <a:cubicBezTo>
                    <a:pt x="1010" y="1293"/>
                    <a:pt x="512" y="682"/>
                    <a:pt x="59" y="25"/>
                  </a:cubicBezTo>
                  <a:cubicBezTo>
                    <a:pt x="51" y="8"/>
                    <a:pt x="39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2936817" y="3824704"/>
              <a:ext cx="145937" cy="162447"/>
            </a:xfrm>
            <a:custGeom>
              <a:rect b="b" l="l" r="r" t="t"/>
              <a:pathLst>
                <a:path extrusionOk="0" h="3309" w="2973">
                  <a:moveTo>
                    <a:pt x="66" y="1"/>
                  </a:moveTo>
                  <a:cubicBezTo>
                    <a:pt x="38" y="1"/>
                    <a:pt x="0" y="34"/>
                    <a:pt x="37" y="52"/>
                  </a:cubicBezTo>
                  <a:cubicBezTo>
                    <a:pt x="988" y="1139"/>
                    <a:pt x="2074" y="2112"/>
                    <a:pt x="2889" y="3289"/>
                  </a:cubicBezTo>
                  <a:cubicBezTo>
                    <a:pt x="2903" y="3303"/>
                    <a:pt x="2917" y="3308"/>
                    <a:pt x="2929" y="3308"/>
                  </a:cubicBezTo>
                  <a:cubicBezTo>
                    <a:pt x="2956" y="3308"/>
                    <a:pt x="2972" y="3282"/>
                    <a:pt x="2957" y="3266"/>
                  </a:cubicBezTo>
                  <a:cubicBezTo>
                    <a:pt x="2142" y="2067"/>
                    <a:pt x="1078" y="1048"/>
                    <a:pt x="82" y="7"/>
                  </a:cubicBezTo>
                  <a:cubicBezTo>
                    <a:pt x="78" y="3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2830983" y="3651454"/>
              <a:ext cx="212794" cy="208349"/>
            </a:xfrm>
            <a:custGeom>
              <a:rect b="b" l="l" r="r" t="t"/>
              <a:pathLst>
                <a:path extrusionOk="0" h="4244" w="4335">
                  <a:moveTo>
                    <a:pt x="48" y="1"/>
                  </a:moveTo>
                  <a:cubicBezTo>
                    <a:pt x="15" y="1"/>
                    <a:pt x="1" y="54"/>
                    <a:pt x="20" y="73"/>
                  </a:cubicBezTo>
                  <a:cubicBezTo>
                    <a:pt x="1854" y="956"/>
                    <a:pt x="2917" y="2789"/>
                    <a:pt x="4253" y="4238"/>
                  </a:cubicBezTo>
                  <a:cubicBezTo>
                    <a:pt x="4257" y="4242"/>
                    <a:pt x="4262" y="4244"/>
                    <a:pt x="4269" y="4244"/>
                  </a:cubicBezTo>
                  <a:cubicBezTo>
                    <a:pt x="4296" y="4244"/>
                    <a:pt x="4335" y="4207"/>
                    <a:pt x="4298" y="4170"/>
                  </a:cubicBezTo>
                  <a:cubicBezTo>
                    <a:pt x="3053" y="2699"/>
                    <a:pt x="1876" y="865"/>
                    <a:pt x="66" y="5"/>
                  </a:cubicBezTo>
                  <a:cubicBezTo>
                    <a:pt x="59" y="2"/>
                    <a:pt x="53" y="1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2550099" y="4202575"/>
              <a:ext cx="288585" cy="74719"/>
            </a:xfrm>
            <a:custGeom>
              <a:rect b="b" l="l" r="r" t="t"/>
              <a:pathLst>
                <a:path extrusionOk="0" h="1522" w="5879">
                  <a:moveTo>
                    <a:pt x="30" y="0"/>
                  </a:moveTo>
                  <a:cubicBezTo>
                    <a:pt x="12" y="0"/>
                    <a:pt x="0" y="53"/>
                    <a:pt x="39" y="73"/>
                  </a:cubicBezTo>
                  <a:cubicBezTo>
                    <a:pt x="1963" y="548"/>
                    <a:pt x="3864" y="1204"/>
                    <a:pt x="5833" y="1521"/>
                  </a:cubicBezTo>
                  <a:cubicBezTo>
                    <a:pt x="5856" y="1521"/>
                    <a:pt x="5878" y="1476"/>
                    <a:pt x="5833" y="1476"/>
                  </a:cubicBezTo>
                  <a:cubicBezTo>
                    <a:pt x="3887" y="1114"/>
                    <a:pt x="1985" y="480"/>
                    <a:pt x="39" y="5"/>
                  </a:cubicBezTo>
                  <a:cubicBezTo>
                    <a:pt x="36" y="2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2876782" y="4287064"/>
              <a:ext cx="56303" cy="11340"/>
            </a:xfrm>
            <a:custGeom>
              <a:rect b="b" l="l" r="r" t="t"/>
              <a:pathLst>
                <a:path extrusionOk="0" h="231" w="1147">
                  <a:moveTo>
                    <a:pt x="62" y="0"/>
                  </a:moveTo>
                  <a:cubicBezTo>
                    <a:pt x="11" y="0"/>
                    <a:pt x="0" y="72"/>
                    <a:pt x="61" y="72"/>
                  </a:cubicBezTo>
                  <a:cubicBezTo>
                    <a:pt x="400" y="140"/>
                    <a:pt x="740" y="208"/>
                    <a:pt x="1102" y="230"/>
                  </a:cubicBezTo>
                  <a:cubicBezTo>
                    <a:pt x="1147" y="230"/>
                    <a:pt x="1147" y="162"/>
                    <a:pt x="1102" y="162"/>
                  </a:cubicBezTo>
                  <a:cubicBezTo>
                    <a:pt x="762" y="94"/>
                    <a:pt x="423" y="72"/>
                    <a:pt x="83" y="4"/>
                  </a:cubicBezTo>
                  <a:cubicBezTo>
                    <a:pt x="76" y="1"/>
                    <a:pt x="6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2489769" y="4042236"/>
              <a:ext cx="350681" cy="85372"/>
            </a:xfrm>
            <a:custGeom>
              <a:rect b="b" l="l" r="r" t="t"/>
              <a:pathLst>
                <a:path extrusionOk="0" h="1739" w="7144">
                  <a:moveTo>
                    <a:pt x="1217" y="1"/>
                  </a:moveTo>
                  <a:cubicBezTo>
                    <a:pt x="828" y="1"/>
                    <a:pt x="437" y="26"/>
                    <a:pt x="46" y="80"/>
                  </a:cubicBezTo>
                  <a:cubicBezTo>
                    <a:pt x="1" y="102"/>
                    <a:pt x="23" y="148"/>
                    <a:pt x="46" y="148"/>
                  </a:cubicBezTo>
                  <a:cubicBezTo>
                    <a:pt x="405" y="106"/>
                    <a:pt x="760" y="86"/>
                    <a:pt x="1111" y="86"/>
                  </a:cubicBezTo>
                  <a:cubicBezTo>
                    <a:pt x="3216" y="86"/>
                    <a:pt x="5183" y="801"/>
                    <a:pt x="7085" y="1732"/>
                  </a:cubicBezTo>
                  <a:cubicBezTo>
                    <a:pt x="7093" y="1736"/>
                    <a:pt x="7101" y="1738"/>
                    <a:pt x="7108" y="1738"/>
                  </a:cubicBezTo>
                  <a:cubicBezTo>
                    <a:pt x="7136" y="1738"/>
                    <a:pt x="7144" y="1705"/>
                    <a:pt x="7107" y="1687"/>
                  </a:cubicBezTo>
                  <a:cubicBezTo>
                    <a:pt x="5298" y="715"/>
                    <a:pt x="3281" y="1"/>
                    <a:pt x="1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2874475" y="4144792"/>
              <a:ext cx="119332" cy="83899"/>
            </a:xfrm>
            <a:custGeom>
              <a:rect b="b" l="l" r="r" t="t"/>
              <a:pathLst>
                <a:path extrusionOk="0" h="1709" w="2431">
                  <a:moveTo>
                    <a:pt x="66" y="0"/>
                  </a:moveTo>
                  <a:cubicBezTo>
                    <a:pt x="29" y="0"/>
                    <a:pt x="1" y="53"/>
                    <a:pt x="40" y="73"/>
                  </a:cubicBezTo>
                  <a:cubicBezTo>
                    <a:pt x="854" y="571"/>
                    <a:pt x="1601" y="1159"/>
                    <a:pt x="2371" y="1702"/>
                  </a:cubicBezTo>
                  <a:cubicBezTo>
                    <a:pt x="2375" y="1707"/>
                    <a:pt x="2380" y="1709"/>
                    <a:pt x="2385" y="1709"/>
                  </a:cubicBezTo>
                  <a:cubicBezTo>
                    <a:pt x="2407" y="1709"/>
                    <a:pt x="2430" y="1675"/>
                    <a:pt x="2393" y="1657"/>
                  </a:cubicBezTo>
                  <a:cubicBezTo>
                    <a:pt x="1647" y="1091"/>
                    <a:pt x="877" y="503"/>
                    <a:pt x="85" y="5"/>
                  </a:cubicBezTo>
                  <a:cubicBezTo>
                    <a:pt x="79" y="2"/>
                    <a:pt x="72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3454111" y="4401697"/>
              <a:ext cx="263109" cy="130341"/>
            </a:xfrm>
            <a:custGeom>
              <a:rect b="b" l="l" r="r" t="t"/>
              <a:pathLst>
                <a:path extrusionOk="0" h="2655" w="5360">
                  <a:moveTo>
                    <a:pt x="68" y="0"/>
                  </a:moveTo>
                  <a:cubicBezTo>
                    <a:pt x="23" y="0"/>
                    <a:pt x="0" y="68"/>
                    <a:pt x="46" y="91"/>
                  </a:cubicBezTo>
                  <a:cubicBezTo>
                    <a:pt x="1879" y="792"/>
                    <a:pt x="3621" y="1652"/>
                    <a:pt x="5296" y="2648"/>
                  </a:cubicBezTo>
                  <a:cubicBezTo>
                    <a:pt x="5305" y="2652"/>
                    <a:pt x="5313" y="2654"/>
                    <a:pt x="5319" y="2654"/>
                  </a:cubicBezTo>
                  <a:cubicBezTo>
                    <a:pt x="5348" y="2654"/>
                    <a:pt x="5360" y="2621"/>
                    <a:pt x="5341" y="2603"/>
                  </a:cubicBezTo>
                  <a:cubicBezTo>
                    <a:pt x="3667" y="1562"/>
                    <a:pt x="1901" y="724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3752077" y="4561348"/>
              <a:ext cx="102789" cy="107954"/>
            </a:xfrm>
            <a:custGeom>
              <a:rect b="b" l="l" r="r" t="t"/>
              <a:pathLst>
                <a:path extrusionOk="0" h="2199" w="2094">
                  <a:moveTo>
                    <a:pt x="49" y="1"/>
                  </a:moveTo>
                  <a:cubicBezTo>
                    <a:pt x="26" y="1"/>
                    <a:pt x="0" y="34"/>
                    <a:pt x="18" y="52"/>
                  </a:cubicBezTo>
                  <a:cubicBezTo>
                    <a:pt x="788" y="686"/>
                    <a:pt x="1444" y="1365"/>
                    <a:pt x="2010" y="2180"/>
                  </a:cubicBezTo>
                  <a:cubicBezTo>
                    <a:pt x="2017" y="2193"/>
                    <a:pt x="2027" y="2198"/>
                    <a:pt x="2038" y="2198"/>
                  </a:cubicBezTo>
                  <a:cubicBezTo>
                    <a:pt x="2065" y="2198"/>
                    <a:pt x="2094" y="2166"/>
                    <a:pt x="2078" y="2134"/>
                  </a:cubicBezTo>
                  <a:cubicBezTo>
                    <a:pt x="1512" y="1320"/>
                    <a:pt x="856" y="595"/>
                    <a:pt x="64" y="7"/>
                  </a:cubicBezTo>
                  <a:cubicBezTo>
                    <a:pt x="59" y="3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3377435" y="4393498"/>
              <a:ext cx="38926" cy="9328"/>
            </a:xfrm>
            <a:custGeom>
              <a:rect b="b" l="l" r="r" t="t"/>
              <a:pathLst>
                <a:path extrusionOk="0" h="190" w="793">
                  <a:moveTo>
                    <a:pt x="224" y="1"/>
                  </a:moveTo>
                  <a:cubicBezTo>
                    <a:pt x="171" y="1"/>
                    <a:pt x="119" y="4"/>
                    <a:pt x="69" y="9"/>
                  </a:cubicBezTo>
                  <a:cubicBezTo>
                    <a:pt x="1" y="9"/>
                    <a:pt x="1" y="99"/>
                    <a:pt x="69" y="99"/>
                  </a:cubicBezTo>
                  <a:cubicBezTo>
                    <a:pt x="109" y="95"/>
                    <a:pt x="148" y="93"/>
                    <a:pt x="187" y="93"/>
                  </a:cubicBezTo>
                  <a:cubicBezTo>
                    <a:pt x="368" y="93"/>
                    <a:pt x="539" y="134"/>
                    <a:pt x="725" y="190"/>
                  </a:cubicBezTo>
                  <a:cubicBezTo>
                    <a:pt x="770" y="190"/>
                    <a:pt x="793" y="122"/>
                    <a:pt x="748" y="122"/>
                  </a:cubicBezTo>
                  <a:cubicBezTo>
                    <a:pt x="590" y="34"/>
                    <a:pt x="405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3530051" y="4651385"/>
              <a:ext cx="271552" cy="218560"/>
            </a:xfrm>
            <a:custGeom>
              <a:rect b="b" l="l" r="r" t="t"/>
              <a:pathLst>
                <a:path extrusionOk="0" h="4452" w="5532">
                  <a:moveTo>
                    <a:pt x="37" y="0"/>
                  </a:moveTo>
                  <a:cubicBezTo>
                    <a:pt x="9" y="0"/>
                    <a:pt x="1" y="33"/>
                    <a:pt x="38" y="52"/>
                  </a:cubicBezTo>
                  <a:cubicBezTo>
                    <a:pt x="1961" y="1296"/>
                    <a:pt x="4157" y="2451"/>
                    <a:pt x="5447" y="4442"/>
                  </a:cubicBezTo>
                  <a:cubicBezTo>
                    <a:pt x="5453" y="4448"/>
                    <a:pt x="5462" y="4451"/>
                    <a:pt x="5472" y="4451"/>
                  </a:cubicBezTo>
                  <a:cubicBezTo>
                    <a:pt x="5499" y="4451"/>
                    <a:pt x="5531" y="4430"/>
                    <a:pt x="5514" y="4397"/>
                  </a:cubicBezTo>
                  <a:cubicBezTo>
                    <a:pt x="4247" y="2428"/>
                    <a:pt x="2029" y="1183"/>
                    <a:pt x="60" y="6"/>
                  </a:cubicBezTo>
                  <a:cubicBezTo>
                    <a:pt x="52" y="2"/>
                    <a:pt x="44" y="0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2581270" y="4840247"/>
              <a:ext cx="274743" cy="337560"/>
            </a:xfrm>
            <a:custGeom>
              <a:rect b="b" l="l" r="r" t="t"/>
              <a:pathLst>
                <a:path extrusionOk="0" h="6876" w="5597">
                  <a:moveTo>
                    <a:pt x="5519" y="1"/>
                  </a:moveTo>
                  <a:cubicBezTo>
                    <a:pt x="5510" y="1"/>
                    <a:pt x="5500" y="3"/>
                    <a:pt x="5492" y="7"/>
                  </a:cubicBezTo>
                  <a:cubicBezTo>
                    <a:pt x="3274" y="1885"/>
                    <a:pt x="1554" y="4375"/>
                    <a:pt x="15" y="6796"/>
                  </a:cubicBezTo>
                  <a:cubicBezTo>
                    <a:pt x="0" y="6841"/>
                    <a:pt x="24" y="6875"/>
                    <a:pt x="55" y="6875"/>
                  </a:cubicBezTo>
                  <a:cubicBezTo>
                    <a:pt x="71" y="6875"/>
                    <a:pt x="90" y="6865"/>
                    <a:pt x="106" y="6842"/>
                  </a:cubicBezTo>
                  <a:cubicBezTo>
                    <a:pt x="830" y="5800"/>
                    <a:pt x="1532" y="4737"/>
                    <a:pt x="2301" y="3718"/>
                  </a:cubicBezTo>
                  <a:cubicBezTo>
                    <a:pt x="3297" y="2406"/>
                    <a:pt x="4428" y="1274"/>
                    <a:pt x="5560" y="75"/>
                  </a:cubicBezTo>
                  <a:cubicBezTo>
                    <a:pt x="5597" y="38"/>
                    <a:pt x="5559" y="1"/>
                    <a:pt x="5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2703598" y="4894838"/>
              <a:ext cx="402812" cy="121749"/>
            </a:xfrm>
            <a:custGeom>
              <a:rect b="b" l="l" r="r" t="t"/>
              <a:pathLst>
                <a:path extrusionOk="0" h="2480" w="8206">
                  <a:moveTo>
                    <a:pt x="4762" y="98"/>
                  </a:moveTo>
                  <a:cubicBezTo>
                    <a:pt x="5725" y="98"/>
                    <a:pt x="6698" y="290"/>
                    <a:pt x="7656" y="335"/>
                  </a:cubicBezTo>
                  <a:lnTo>
                    <a:pt x="7656" y="335"/>
                  </a:lnTo>
                  <a:cubicBezTo>
                    <a:pt x="6478" y="694"/>
                    <a:pt x="5388" y="1260"/>
                    <a:pt x="4245" y="1701"/>
                  </a:cubicBezTo>
                  <a:cubicBezTo>
                    <a:pt x="3517" y="1992"/>
                    <a:pt x="2536" y="2340"/>
                    <a:pt x="1634" y="2340"/>
                  </a:cubicBezTo>
                  <a:cubicBezTo>
                    <a:pt x="1152" y="2340"/>
                    <a:pt x="693" y="2240"/>
                    <a:pt x="306" y="1981"/>
                  </a:cubicBezTo>
                  <a:lnTo>
                    <a:pt x="306" y="1981"/>
                  </a:lnTo>
                  <a:cubicBezTo>
                    <a:pt x="1255" y="1098"/>
                    <a:pt x="2481" y="396"/>
                    <a:pt x="3747" y="185"/>
                  </a:cubicBezTo>
                  <a:cubicBezTo>
                    <a:pt x="4083" y="122"/>
                    <a:pt x="4422" y="98"/>
                    <a:pt x="4762" y="98"/>
                  </a:cubicBezTo>
                  <a:close/>
                  <a:moveTo>
                    <a:pt x="4702" y="0"/>
                  </a:moveTo>
                  <a:cubicBezTo>
                    <a:pt x="4317" y="0"/>
                    <a:pt x="3931" y="26"/>
                    <a:pt x="3543" y="94"/>
                  </a:cubicBezTo>
                  <a:cubicBezTo>
                    <a:pt x="2253" y="321"/>
                    <a:pt x="918" y="1158"/>
                    <a:pt x="35" y="2108"/>
                  </a:cubicBezTo>
                  <a:cubicBezTo>
                    <a:pt x="1" y="2143"/>
                    <a:pt x="33" y="2191"/>
                    <a:pt x="70" y="2191"/>
                  </a:cubicBezTo>
                  <a:cubicBezTo>
                    <a:pt x="81" y="2191"/>
                    <a:pt x="93" y="2187"/>
                    <a:pt x="103" y="2176"/>
                  </a:cubicBezTo>
                  <a:cubicBezTo>
                    <a:pt x="133" y="2146"/>
                    <a:pt x="164" y="2116"/>
                    <a:pt x="195" y="2086"/>
                  </a:cubicBezTo>
                  <a:lnTo>
                    <a:pt x="195" y="2086"/>
                  </a:lnTo>
                  <a:cubicBezTo>
                    <a:pt x="599" y="2374"/>
                    <a:pt x="1082" y="2479"/>
                    <a:pt x="1584" y="2479"/>
                  </a:cubicBezTo>
                  <a:cubicBezTo>
                    <a:pt x="2346" y="2479"/>
                    <a:pt x="3151" y="2236"/>
                    <a:pt x="3792" y="2018"/>
                  </a:cubicBezTo>
                  <a:cubicBezTo>
                    <a:pt x="5263" y="1520"/>
                    <a:pt x="6644" y="751"/>
                    <a:pt x="8138" y="343"/>
                  </a:cubicBezTo>
                  <a:cubicBezTo>
                    <a:pt x="8205" y="321"/>
                    <a:pt x="8205" y="207"/>
                    <a:pt x="8138" y="207"/>
                  </a:cubicBezTo>
                  <a:cubicBezTo>
                    <a:pt x="8130" y="207"/>
                    <a:pt x="8123" y="208"/>
                    <a:pt x="8115" y="208"/>
                  </a:cubicBezTo>
                  <a:lnTo>
                    <a:pt x="8115" y="208"/>
                  </a:lnTo>
                  <a:cubicBezTo>
                    <a:pt x="8115" y="208"/>
                    <a:pt x="8115" y="207"/>
                    <a:pt x="8115" y="207"/>
                  </a:cubicBezTo>
                  <a:cubicBezTo>
                    <a:pt x="8115" y="207"/>
                    <a:pt x="8114" y="208"/>
                    <a:pt x="8114" y="208"/>
                  </a:cubicBezTo>
                  <a:lnTo>
                    <a:pt x="8114" y="208"/>
                  </a:lnTo>
                  <a:cubicBezTo>
                    <a:pt x="8080" y="208"/>
                    <a:pt x="8046" y="208"/>
                    <a:pt x="8012" y="208"/>
                  </a:cubicBezTo>
                  <a:cubicBezTo>
                    <a:pt x="6903" y="208"/>
                    <a:pt x="5806" y="0"/>
                    <a:pt x="4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2724215" y="4953652"/>
              <a:ext cx="185551" cy="41385"/>
            </a:xfrm>
            <a:custGeom>
              <a:rect b="b" l="l" r="r" t="t"/>
              <a:pathLst>
                <a:path extrusionOk="0" h="843" w="3780">
                  <a:moveTo>
                    <a:pt x="3751" y="1"/>
                  </a:moveTo>
                  <a:cubicBezTo>
                    <a:pt x="3746" y="1"/>
                    <a:pt x="3741" y="2"/>
                    <a:pt x="3734" y="5"/>
                  </a:cubicBezTo>
                  <a:cubicBezTo>
                    <a:pt x="2490" y="299"/>
                    <a:pt x="1313" y="616"/>
                    <a:pt x="45" y="752"/>
                  </a:cubicBezTo>
                  <a:cubicBezTo>
                    <a:pt x="0" y="752"/>
                    <a:pt x="0" y="843"/>
                    <a:pt x="45" y="843"/>
                  </a:cubicBezTo>
                  <a:cubicBezTo>
                    <a:pt x="1290" y="707"/>
                    <a:pt x="2535" y="458"/>
                    <a:pt x="3757" y="73"/>
                  </a:cubicBezTo>
                  <a:cubicBezTo>
                    <a:pt x="3776" y="54"/>
                    <a:pt x="3779" y="1"/>
                    <a:pt x="3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2954195" y="4919434"/>
              <a:ext cx="74466" cy="20275"/>
            </a:xfrm>
            <a:custGeom>
              <a:rect b="b" l="l" r="r" t="t"/>
              <a:pathLst>
                <a:path extrusionOk="0" h="413" w="1517">
                  <a:moveTo>
                    <a:pt x="1471" y="1"/>
                  </a:moveTo>
                  <a:cubicBezTo>
                    <a:pt x="973" y="1"/>
                    <a:pt x="498" y="182"/>
                    <a:pt x="23" y="340"/>
                  </a:cubicBezTo>
                  <a:cubicBezTo>
                    <a:pt x="3" y="360"/>
                    <a:pt x="0" y="413"/>
                    <a:pt x="29" y="413"/>
                  </a:cubicBezTo>
                  <a:cubicBezTo>
                    <a:pt x="33" y="413"/>
                    <a:pt x="39" y="411"/>
                    <a:pt x="45" y="408"/>
                  </a:cubicBezTo>
                  <a:cubicBezTo>
                    <a:pt x="520" y="250"/>
                    <a:pt x="973" y="114"/>
                    <a:pt x="1471" y="46"/>
                  </a:cubicBezTo>
                  <a:cubicBezTo>
                    <a:pt x="1516" y="46"/>
                    <a:pt x="1516" y="1"/>
                    <a:pt x="14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2400040" y="2597793"/>
              <a:ext cx="593321" cy="705656"/>
            </a:xfrm>
            <a:custGeom>
              <a:rect b="b" l="l" r="r" t="t"/>
              <a:pathLst>
                <a:path extrusionOk="0" h="14374" w="12087">
                  <a:moveTo>
                    <a:pt x="6563" y="135"/>
                  </a:moveTo>
                  <a:cubicBezTo>
                    <a:pt x="6665" y="135"/>
                    <a:pt x="6771" y="140"/>
                    <a:pt x="6881" y="151"/>
                  </a:cubicBezTo>
                  <a:cubicBezTo>
                    <a:pt x="7469" y="196"/>
                    <a:pt x="8080" y="332"/>
                    <a:pt x="8669" y="535"/>
                  </a:cubicBezTo>
                  <a:cubicBezTo>
                    <a:pt x="9832" y="960"/>
                    <a:pt x="10796" y="1827"/>
                    <a:pt x="11408" y="2896"/>
                  </a:cubicBezTo>
                  <a:lnTo>
                    <a:pt x="11408" y="2896"/>
                  </a:lnTo>
                  <a:cubicBezTo>
                    <a:pt x="11404" y="2908"/>
                    <a:pt x="11403" y="2921"/>
                    <a:pt x="11407" y="2934"/>
                  </a:cubicBezTo>
                  <a:cubicBezTo>
                    <a:pt x="12086" y="4473"/>
                    <a:pt x="11566" y="5945"/>
                    <a:pt x="11430" y="7506"/>
                  </a:cubicBezTo>
                  <a:cubicBezTo>
                    <a:pt x="11294" y="8909"/>
                    <a:pt x="11453" y="10313"/>
                    <a:pt x="11000" y="11670"/>
                  </a:cubicBezTo>
                  <a:cubicBezTo>
                    <a:pt x="10706" y="12621"/>
                    <a:pt x="10117" y="13843"/>
                    <a:pt x="9121" y="14205"/>
                  </a:cubicBezTo>
                  <a:cubicBezTo>
                    <a:pt x="8992" y="14252"/>
                    <a:pt x="8868" y="14274"/>
                    <a:pt x="8751" y="14274"/>
                  </a:cubicBezTo>
                  <a:cubicBezTo>
                    <a:pt x="7673" y="14274"/>
                    <a:pt x="7063" y="12473"/>
                    <a:pt x="6655" y="11738"/>
                  </a:cubicBezTo>
                  <a:cubicBezTo>
                    <a:pt x="5998" y="10516"/>
                    <a:pt x="5206" y="9385"/>
                    <a:pt x="4301" y="8321"/>
                  </a:cubicBezTo>
                  <a:cubicBezTo>
                    <a:pt x="3328" y="7189"/>
                    <a:pt x="2241" y="6126"/>
                    <a:pt x="1427" y="4858"/>
                  </a:cubicBezTo>
                  <a:cubicBezTo>
                    <a:pt x="702" y="3704"/>
                    <a:pt x="1" y="1712"/>
                    <a:pt x="1676" y="1011"/>
                  </a:cubicBezTo>
                  <a:cubicBezTo>
                    <a:pt x="1972" y="892"/>
                    <a:pt x="2299" y="861"/>
                    <a:pt x="2628" y="861"/>
                  </a:cubicBezTo>
                  <a:cubicBezTo>
                    <a:pt x="2927" y="861"/>
                    <a:pt x="3228" y="887"/>
                    <a:pt x="3509" y="898"/>
                  </a:cubicBezTo>
                  <a:cubicBezTo>
                    <a:pt x="3617" y="906"/>
                    <a:pt x="3719" y="910"/>
                    <a:pt x="3818" y="910"/>
                  </a:cubicBezTo>
                  <a:cubicBezTo>
                    <a:pt x="4257" y="910"/>
                    <a:pt x="4618" y="821"/>
                    <a:pt x="5025" y="581"/>
                  </a:cubicBezTo>
                  <a:cubicBezTo>
                    <a:pt x="5543" y="293"/>
                    <a:pt x="5996" y="135"/>
                    <a:pt x="6563" y="135"/>
                  </a:cubicBezTo>
                  <a:close/>
                  <a:moveTo>
                    <a:pt x="6633" y="1"/>
                  </a:moveTo>
                  <a:cubicBezTo>
                    <a:pt x="6261" y="1"/>
                    <a:pt x="5903" y="53"/>
                    <a:pt x="5591" y="173"/>
                  </a:cubicBezTo>
                  <a:cubicBezTo>
                    <a:pt x="5002" y="377"/>
                    <a:pt x="4618" y="807"/>
                    <a:pt x="3939" y="807"/>
                  </a:cubicBezTo>
                  <a:cubicBezTo>
                    <a:pt x="3879" y="809"/>
                    <a:pt x="3819" y="810"/>
                    <a:pt x="3760" y="810"/>
                  </a:cubicBezTo>
                  <a:cubicBezTo>
                    <a:pt x="3375" y="810"/>
                    <a:pt x="2998" y="771"/>
                    <a:pt x="2623" y="771"/>
                  </a:cubicBezTo>
                  <a:cubicBezTo>
                    <a:pt x="2443" y="771"/>
                    <a:pt x="2263" y="780"/>
                    <a:pt x="2083" y="807"/>
                  </a:cubicBezTo>
                  <a:cubicBezTo>
                    <a:pt x="1064" y="943"/>
                    <a:pt x="499" y="1758"/>
                    <a:pt x="544" y="2708"/>
                  </a:cubicBezTo>
                  <a:cubicBezTo>
                    <a:pt x="567" y="3885"/>
                    <a:pt x="1359" y="4994"/>
                    <a:pt x="2038" y="5899"/>
                  </a:cubicBezTo>
                  <a:cubicBezTo>
                    <a:pt x="2898" y="7008"/>
                    <a:pt x="3916" y="7981"/>
                    <a:pt x="4776" y="9068"/>
                  </a:cubicBezTo>
                  <a:cubicBezTo>
                    <a:pt x="5704" y="10245"/>
                    <a:pt x="6473" y="11535"/>
                    <a:pt x="7130" y="12870"/>
                  </a:cubicBezTo>
                  <a:cubicBezTo>
                    <a:pt x="7449" y="13552"/>
                    <a:pt x="7989" y="14374"/>
                    <a:pt x="8825" y="14374"/>
                  </a:cubicBezTo>
                  <a:cubicBezTo>
                    <a:pt x="8878" y="14374"/>
                    <a:pt x="8931" y="14370"/>
                    <a:pt x="8986" y="14364"/>
                  </a:cubicBezTo>
                  <a:cubicBezTo>
                    <a:pt x="9642" y="14273"/>
                    <a:pt x="10140" y="13617"/>
                    <a:pt x="10479" y="13096"/>
                  </a:cubicBezTo>
                  <a:cubicBezTo>
                    <a:pt x="10977" y="12327"/>
                    <a:pt x="11294" y="11421"/>
                    <a:pt x="11407" y="10516"/>
                  </a:cubicBezTo>
                  <a:cubicBezTo>
                    <a:pt x="11498" y="9905"/>
                    <a:pt x="11498" y="9271"/>
                    <a:pt x="11520" y="8660"/>
                  </a:cubicBezTo>
                  <a:cubicBezTo>
                    <a:pt x="11543" y="7846"/>
                    <a:pt x="11634" y="7054"/>
                    <a:pt x="11792" y="6261"/>
                  </a:cubicBezTo>
                  <a:cubicBezTo>
                    <a:pt x="11996" y="5107"/>
                    <a:pt x="12064" y="3930"/>
                    <a:pt x="11520" y="2867"/>
                  </a:cubicBezTo>
                  <a:cubicBezTo>
                    <a:pt x="11514" y="2847"/>
                    <a:pt x="11499" y="2838"/>
                    <a:pt x="11483" y="2838"/>
                  </a:cubicBezTo>
                  <a:cubicBezTo>
                    <a:pt x="11480" y="2838"/>
                    <a:pt x="11477" y="2839"/>
                    <a:pt x="11474" y="2839"/>
                  </a:cubicBezTo>
                  <a:lnTo>
                    <a:pt x="11474" y="2839"/>
                  </a:lnTo>
                  <a:cubicBezTo>
                    <a:pt x="10970" y="1801"/>
                    <a:pt x="10033" y="1048"/>
                    <a:pt x="8986" y="558"/>
                  </a:cubicBezTo>
                  <a:cubicBezTo>
                    <a:pt x="8334" y="248"/>
                    <a:pt x="7447" y="1"/>
                    <a:pt x="6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2492719" y="1813823"/>
              <a:ext cx="1061664" cy="830056"/>
            </a:xfrm>
            <a:custGeom>
              <a:rect b="b" l="l" r="r" t="t"/>
              <a:pathLst>
                <a:path extrusionOk="0" h="16908" w="21628">
                  <a:moveTo>
                    <a:pt x="17389" y="1"/>
                  </a:moveTo>
                  <a:cubicBezTo>
                    <a:pt x="16814" y="1"/>
                    <a:pt x="16238" y="49"/>
                    <a:pt x="15675" y="119"/>
                  </a:cubicBezTo>
                  <a:cubicBezTo>
                    <a:pt x="14340" y="277"/>
                    <a:pt x="13050" y="572"/>
                    <a:pt x="11737" y="888"/>
                  </a:cubicBezTo>
                  <a:cubicBezTo>
                    <a:pt x="10515" y="1160"/>
                    <a:pt x="9451" y="1454"/>
                    <a:pt x="8388" y="2178"/>
                  </a:cubicBezTo>
                  <a:cubicBezTo>
                    <a:pt x="7369" y="2857"/>
                    <a:pt x="6487" y="3763"/>
                    <a:pt x="5627" y="4645"/>
                  </a:cubicBezTo>
                  <a:cubicBezTo>
                    <a:pt x="4767" y="5505"/>
                    <a:pt x="3839" y="6320"/>
                    <a:pt x="3182" y="7361"/>
                  </a:cubicBezTo>
                  <a:cubicBezTo>
                    <a:pt x="2526" y="8402"/>
                    <a:pt x="2119" y="9602"/>
                    <a:pt x="1779" y="10801"/>
                  </a:cubicBezTo>
                  <a:cubicBezTo>
                    <a:pt x="1372" y="12114"/>
                    <a:pt x="987" y="13427"/>
                    <a:pt x="602" y="14739"/>
                  </a:cubicBezTo>
                  <a:cubicBezTo>
                    <a:pt x="376" y="15441"/>
                    <a:pt x="195" y="16142"/>
                    <a:pt x="14" y="16844"/>
                  </a:cubicBezTo>
                  <a:cubicBezTo>
                    <a:pt x="1" y="16883"/>
                    <a:pt x="33" y="16908"/>
                    <a:pt x="63" y="16908"/>
                  </a:cubicBezTo>
                  <a:cubicBezTo>
                    <a:pt x="85" y="16908"/>
                    <a:pt x="104" y="16895"/>
                    <a:pt x="104" y="16867"/>
                  </a:cubicBezTo>
                  <a:cubicBezTo>
                    <a:pt x="534" y="15463"/>
                    <a:pt x="964" y="14038"/>
                    <a:pt x="1372" y="12634"/>
                  </a:cubicBezTo>
                  <a:cubicBezTo>
                    <a:pt x="1756" y="11390"/>
                    <a:pt x="2073" y="10122"/>
                    <a:pt x="2549" y="8923"/>
                  </a:cubicBezTo>
                  <a:cubicBezTo>
                    <a:pt x="3092" y="7587"/>
                    <a:pt x="3884" y="6614"/>
                    <a:pt x="4880" y="5618"/>
                  </a:cubicBezTo>
                  <a:cubicBezTo>
                    <a:pt x="5785" y="4691"/>
                    <a:pt x="6645" y="3763"/>
                    <a:pt x="7618" y="2925"/>
                  </a:cubicBezTo>
                  <a:cubicBezTo>
                    <a:pt x="8682" y="2020"/>
                    <a:pt x="9813" y="1454"/>
                    <a:pt x="11171" y="1160"/>
                  </a:cubicBezTo>
                  <a:cubicBezTo>
                    <a:pt x="12507" y="843"/>
                    <a:pt x="13842" y="526"/>
                    <a:pt x="15200" y="323"/>
                  </a:cubicBezTo>
                  <a:cubicBezTo>
                    <a:pt x="15900" y="212"/>
                    <a:pt x="16610" y="139"/>
                    <a:pt x="17318" y="139"/>
                  </a:cubicBezTo>
                  <a:cubicBezTo>
                    <a:pt x="18053" y="139"/>
                    <a:pt x="18785" y="217"/>
                    <a:pt x="19500" y="413"/>
                  </a:cubicBezTo>
                  <a:cubicBezTo>
                    <a:pt x="20088" y="572"/>
                    <a:pt x="20767" y="820"/>
                    <a:pt x="21129" y="1341"/>
                  </a:cubicBezTo>
                  <a:cubicBezTo>
                    <a:pt x="21469" y="1794"/>
                    <a:pt x="21356" y="2427"/>
                    <a:pt x="21220" y="2948"/>
                  </a:cubicBezTo>
                  <a:cubicBezTo>
                    <a:pt x="20881" y="4215"/>
                    <a:pt x="20269" y="5392"/>
                    <a:pt x="19590" y="6501"/>
                  </a:cubicBezTo>
                  <a:cubicBezTo>
                    <a:pt x="18912" y="7655"/>
                    <a:pt x="18142" y="8764"/>
                    <a:pt x="17282" y="9783"/>
                  </a:cubicBezTo>
                  <a:cubicBezTo>
                    <a:pt x="15653" y="11706"/>
                    <a:pt x="13344" y="12974"/>
                    <a:pt x="10968" y="13721"/>
                  </a:cubicBezTo>
                  <a:cubicBezTo>
                    <a:pt x="8976" y="14354"/>
                    <a:pt x="6939" y="14377"/>
                    <a:pt x="4880" y="14649"/>
                  </a:cubicBezTo>
                  <a:cubicBezTo>
                    <a:pt x="3250" y="14875"/>
                    <a:pt x="1145" y="15282"/>
                    <a:pt x="218" y="16821"/>
                  </a:cubicBezTo>
                  <a:cubicBezTo>
                    <a:pt x="186" y="16853"/>
                    <a:pt x="221" y="16885"/>
                    <a:pt x="253" y="16885"/>
                  </a:cubicBezTo>
                  <a:cubicBezTo>
                    <a:pt x="266" y="16885"/>
                    <a:pt x="279" y="16880"/>
                    <a:pt x="285" y="16867"/>
                  </a:cubicBezTo>
                  <a:cubicBezTo>
                    <a:pt x="1417" y="15033"/>
                    <a:pt x="4201" y="14784"/>
                    <a:pt x="6124" y="14603"/>
                  </a:cubicBezTo>
                  <a:cubicBezTo>
                    <a:pt x="7143" y="14513"/>
                    <a:pt x="8184" y="14445"/>
                    <a:pt x="9202" y="14264"/>
                  </a:cubicBezTo>
                  <a:cubicBezTo>
                    <a:pt x="10425" y="14038"/>
                    <a:pt x="11624" y="13653"/>
                    <a:pt x="12756" y="13155"/>
                  </a:cubicBezTo>
                  <a:cubicBezTo>
                    <a:pt x="13887" y="12680"/>
                    <a:pt x="14974" y="12023"/>
                    <a:pt x="15924" y="11254"/>
                  </a:cubicBezTo>
                  <a:cubicBezTo>
                    <a:pt x="16920" y="10462"/>
                    <a:pt x="17689" y="9489"/>
                    <a:pt x="18436" y="8447"/>
                  </a:cubicBezTo>
                  <a:cubicBezTo>
                    <a:pt x="19274" y="7293"/>
                    <a:pt x="20088" y="6048"/>
                    <a:pt x="20699" y="4736"/>
                  </a:cubicBezTo>
                  <a:cubicBezTo>
                    <a:pt x="21062" y="3921"/>
                    <a:pt x="21627" y="2767"/>
                    <a:pt x="21446" y="1816"/>
                  </a:cubicBezTo>
                  <a:cubicBezTo>
                    <a:pt x="21288" y="888"/>
                    <a:pt x="20337" y="526"/>
                    <a:pt x="19523" y="277"/>
                  </a:cubicBezTo>
                  <a:cubicBezTo>
                    <a:pt x="18830" y="76"/>
                    <a:pt x="18110" y="1"/>
                    <a:pt x="17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1849023" y="1612099"/>
              <a:ext cx="717708" cy="1038061"/>
            </a:xfrm>
            <a:custGeom>
              <a:rect b="b" l="l" r="r" t="t"/>
              <a:pathLst>
                <a:path extrusionOk="0" h="21145" w="14621">
                  <a:moveTo>
                    <a:pt x="1624" y="0"/>
                  </a:moveTo>
                  <a:cubicBezTo>
                    <a:pt x="1550" y="0"/>
                    <a:pt x="1477" y="6"/>
                    <a:pt x="1403" y="18"/>
                  </a:cubicBezTo>
                  <a:cubicBezTo>
                    <a:pt x="996" y="109"/>
                    <a:pt x="770" y="335"/>
                    <a:pt x="634" y="720"/>
                  </a:cubicBezTo>
                  <a:cubicBezTo>
                    <a:pt x="408" y="1263"/>
                    <a:pt x="295" y="1942"/>
                    <a:pt x="204" y="2508"/>
                  </a:cubicBezTo>
                  <a:cubicBezTo>
                    <a:pt x="0" y="3753"/>
                    <a:pt x="181" y="5043"/>
                    <a:pt x="521" y="6265"/>
                  </a:cubicBezTo>
                  <a:cubicBezTo>
                    <a:pt x="1358" y="9252"/>
                    <a:pt x="3644" y="12104"/>
                    <a:pt x="6405" y="13484"/>
                  </a:cubicBezTo>
                  <a:cubicBezTo>
                    <a:pt x="7899" y="14254"/>
                    <a:pt x="9121" y="15318"/>
                    <a:pt x="10162" y="16608"/>
                  </a:cubicBezTo>
                  <a:cubicBezTo>
                    <a:pt x="10728" y="17287"/>
                    <a:pt x="11203" y="17988"/>
                    <a:pt x="11588" y="18758"/>
                  </a:cubicBezTo>
                  <a:cubicBezTo>
                    <a:pt x="11973" y="19550"/>
                    <a:pt x="12267" y="20365"/>
                    <a:pt x="12719" y="21111"/>
                  </a:cubicBezTo>
                  <a:cubicBezTo>
                    <a:pt x="12727" y="21135"/>
                    <a:pt x="12743" y="21145"/>
                    <a:pt x="12760" y="21145"/>
                  </a:cubicBezTo>
                  <a:cubicBezTo>
                    <a:pt x="12791" y="21145"/>
                    <a:pt x="12825" y="21110"/>
                    <a:pt x="12810" y="21066"/>
                  </a:cubicBezTo>
                  <a:cubicBezTo>
                    <a:pt x="12108" y="19889"/>
                    <a:pt x="11746" y="18554"/>
                    <a:pt x="10954" y="17445"/>
                  </a:cubicBezTo>
                  <a:cubicBezTo>
                    <a:pt x="10230" y="16427"/>
                    <a:pt x="9415" y="15453"/>
                    <a:pt x="8442" y="14661"/>
                  </a:cubicBezTo>
                  <a:cubicBezTo>
                    <a:pt x="7469" y="13824"/>
                    <a:pt x="6269" y="13371"/>
                    <a:pt x="5228" y="12624"/>
                  </a:cubicBezTo>
                  <a:cubicBezTo>
                    <a:pt x="3984" y="11764"/>
                    <a:pt x="2988" y="10587"/>
                    <a:pt x="2150" y="9365"/>
                  </a:cubicBezTo>
                  <a:cubicBezTo>
                    <a:pt x="1358" y="8211"/>
                    <a:pt x="815" y="6944"/>
                    <a:pt x="498" y="5586"/>
                  </a:cubicBezTo>
                  <a:cubicBezTo>
                    <a:pt x="340" y="4884"/>
                    <a:pt x="272" y="4183"/>
                    <a:pt x="272" y="3481"/>
                  </a:cubicBezTo>
                  <a:cubicBezTo>
                    <a:pt x="272" y="2757"/>
                    <a:pt x="453" y="2100"/>
                    <a:pt x="611" y="1399"/>
                  </a:cubicBezTo>
                  <a:cubicBezTo>
                    <a:pt x="679" y="1105"/>
                    <a:pt x="725" y="810"/>
                    <a:pt x="860" y="539"/>
                  </a:cubicBezTo>
                  <a:cubicBezTo>
                    <a:pt x="1016" y="242"/>
                    <a:pt x="1303" y="157"/>
                    <a:pt x="1597" y="157"/>
                  </a:cubicBezTo>
                  <a:cubicBezTo>
                    <a:pt x="1773" y="157"/>
                    <a:pt x="1952" y="188"/>
                    <a:pt x="2105" y="222"/>
                  </a:cubicBezTo>
                  <a:cubicBezTo>
                    <a:pt x="2716" y="335"/>
                    <a:pt x="3305" y="471"/>
                    <a:pt x="3916" y="561"/>
                  </a:cubicBezTo>
                  <a:cubicBezTo>
                    <a:pt x="5206" y="788"/>
                    <a:pt x="6496" y="1173"/>
                    <a:pt x="7605" y="1874"/>
                  </a:cubicBezTo>
                  <a:cubicBezTo>
                    <a:pt x="8781" y="2598"/>
                    <a:pt x="9687" y="3866"/>
                    <a:pt x="10524" y="4952"/>
                  </a:cubicBezTo>
                  <a:cubicBezTo>
                    <a:pt x="11407" y="6152"/>
                    <a:pt x="12176" y="7419"/>
                    <a:pt x="12810" y="8754"/>
                  </a:cubicBezTo>
                  <a:cubicBezTo>
                    <a:pt x="13444" y="10067"/>
                    <a:pt x="13987" y="11425"/>
                    <a:pt x="14258" y="12873"/>
                  </a:cubicBezTo>
                  <a:cubicBezTo>
                    <a:pt x="14507" y="14254"/>
                    <a:pt x="14417" y="15702"/>
                    <a:pt x="14281" y="17106"/>
                  </a:cubicBezTo>
                  <a:cubicBezTo>
                    <a:pt x="14281" y="17128"/>
                    <a:pt x="14298" y="17139"/>
                    <a:pt x="14318" y="17139"/>
                  </a:cubicBezTo>
                  <a:cubicBezTo>
                    <a:pt x="14338" y="17139"/>
                    <a:pt x="14360" y="17128"/>
                    <a:pt x="14372" y="17106"/>
                  </a:cubicBezTo>
                  <a:cubicBezTo>
                    <a:pt x="14553" y="15793"/>
                    <a:pt x="14621" y="14480"/>
                    <a:pt x="14439" y="13168"/>
                  </a:cubicBezTo>
                  <a:cubicBezTo>
                    <a:pt x="14236" y="11696"/>
                    <a:pt x="13715" y="10361"/>
                    <a:pt x="13104" y="9026"/>
                  </a:cubicBezTo>
                  <a:cubicBezTo>
                    <a:pt x="12448" y="7623"/>
                    <a:pt x="11678" y="6287"/>
                    <a:pt x="10750" y="5043"/>
                  </a:cubicBezTo>
                  <a:cubicBezTo>
                    <a:pt x="9981" y="3979"/>
                    <a:pt x="9098" y="2802"/>
                    <a:pt x="8035" y="2010"/>
                  </a:cubicBezTo>
                  <a:cubicBezTo>
                    <a:pt x="7061" y="1263"/>
                    <a:pt x="5885" y="856"/>
                    <a:pt x="4685" y="584"/>
                  </a:cubicBezTo>
                  <a:cubicBezTo>
                    <a:pt x="4119" y="448"/>
                    <a:pt x="3554" y="380"/>
                    <a:pt x="2965" y="267"/>
                  </a:cubicBezTo>
                  <a:cubicBezTo>
                    <a:pt x="2537" y="209"/>
                    <a:pt x="2076" y="0"/>
                    <a:pt x="1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2337845" y="1426232"/>
              <a:ext cx="533287" cy="584348"/>
            </a:xfrm>
            <a:custGeom>
              <a:rect b="b" l="l" r="r" t="t"/>
              <a:pathLst>
                <a:path extrusionOk="0" h="11903" w="10864">
                  <a:moveTo>
                    <a:pt x="6128" y="1"/>
                  </a:moveTo>
                  <a:cubicBezTo>
                    <a:pt x="4680" y="1"/>
                    <a:pt x="3269" y="1292"/>
                    <a:pt x="2354" y="2243"/>
                  </a:cubicBezTo>
                  <a:cubicBezTo>
                    <a:pt x="838" y="3827"/>
                    <a:pt x="0" y="5728"/>
                    <a:pt x="0" y="7923"/>
                  </a:cubicBezTo>
                  <a:cubicBezTo>
                    <a:pt x="0" y="7957"/>
                    <a:pt x="29" y="7974"/>
                    <a:pt x="57" y="7974"/>
                  </a:cubicBezTo>
                  <a:cubicBezTo>
                    <a:pt x="85" y="7974"/>
                    <a:pt x="114" y="7957"/>
                    <a:pt x="114" y="7923"/>
                  </a:cubicBezTo>
                  <a:cubicBezTo>
                    <a:pt x="136" y="5819"/>
                    <a:pt x="906" y="3985"/>
                    <a:pt x="2331" y="2446"/>
                  </a:cubicBezTo>
                  <a:cubicBezTo>
                    <a:pt x="3302" y="1424"/>
                    <a:pt x="4671" y="176"/>
                    <a:pt x="6112" y="176"/>
                  </a:cubicBezTo>
                  <a:cubicBezTo>
                    <a:pt x="6553" y="176"/>
                    <a:pt x="7001" y="292"/>
                    <a:pt x="7446" y="568"/>
                  </a:cubicBezTo>
                  <a:cubicBezTo>
                    <a:pt x="8261" y="1088"/>
                    <a:pt x="8804" y="1994"/>
                    <a:pt x="9302" y="2786"/>
                  </a:cubicBezTo>
                  <a:cubicBezTo>
                    <a:pt x="9913" y="3736"/>
                    <a:pt x="10502" y="4778"/>
                    <a:pt x="10637" y="5909"/>
                  </a:cubicBezTo>
                  <a:cubicBezTo>
                    <a:pt x="10751" y="6860"/>
                    <a:pt x="10592" y="7878"/>
                    <a:pt x="10411" y="8829"/>
                  </a:cubicBezTo>
                  <a:cubicBezTo>
                    <a:pt x="10230" y="9870"/>
                    <a:pt x="9936" y="10888"/>
                    <a:pt x="9461" y="11839"/>
                  </a:cubicBezTo>
                  <a:cubicBezTo>
                    <a:pt x="9445" y="11871"/>
                    <a:pt x="9474" y="11903"/>
                    <a:pt x="9500" y="11903"/>
                  </a:cubicBezTo>
                  <a:cubicBezTo>
                    <a:pt x="9511" y="11903"/>
                    <a:pt x="9522" y="11897"/>
                    <a:pt x="9528" y="11884"/>
                  </a:cubicBezTo>
                  <a:cubicBezTo>
                    <a:pt x="10072" y="10911"/>
                    <a:pt x="10343" y="9802"/>
                    <a:pt x="10547" y="8693"/>
                  </a:cubicBezTo>
                  <a:cubicBezTo>
                    <a:pt x="10751" y="7674"/>
                    <a:pt x="10864" y="6611"/>
                    <a:pt x="10705" y="5570"/>
                  </a:cubicBezTo>
                  <a:cubicBezTo>
                    <a:pt x="10547" y="4438"/>
                    <a:pt x="9845" y="3374"/>
                    <a:pt x="9234" y="2424"/>
                  </a:cubicBezTo>
                  <a:cubicBezTo>
                    <a:pt x="8691" y="1609"/>
                    <a:pt x="8125" y="794"/>
                    <a:pt x="7265" y="296"/>
                  </a:cubicBezTo>
                  <a:cubicBezTo>
                    <a:pt x="6889" y="90"/>
                    <a:pt x="6507" y="1"/>
                    <a:pt x="6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1653504" y="2328860"/>
              <a:ext cx="809551" cy="447773"/>
            </a:xfrm>
            <a:custGeom>
              <a:rect b="b" l="l" r="r" t="t"/>
              <a:pathLst>
                <a:path extrusionOk="0" h="9121" w="16492">
                  <a:moveTo>
                    <a:pt x="7314" y="0"/>
                  </a:moveTo>
                  <a:cubicBezTo>
                    <a:pt x="6445" y="0"/>
                    <a:pt x="5591" y="91"/>
                    <a:pt x="4730" y="333"/>
                  </a:cubicBezTo>
                  <a:cubicBezTo>
                    <a:pt x="3531" y="672"/>
                    <a:pt x="2512" y="1397"/>
                    <a:pt x="1630" y="2257"/>
                  </a:cubicBezTo>
                  <a:cubicBezTo>
                    <a:pt x="1041" y="2800"/>
                    <a:pt x="0" y="3592"/>
                    <a:pt x="702" y="4452"/>
                  </a:cubicBezTo>
                  <a:cubicBezTo>
                    <a:pt x="1494" y="5380"/>
                    <a:pt x="2829" y="5832"/>
                    <a:pt x="3848" y="6443"/>
                  </a:cubicBezTo>
                  <a:cubicBezTo>
                    <a:pt x="5115" y="7190"/>
                    <a:pt x="6246" y="8050"/>
                    <a:pt x="7627" y="8594"/>
                  </a:cubicBezTo>
                  <a:cubicBezTo>
                    <a:pt x="8406" y="8919"/>
                    <a:pt x="9229" y="9121"/>
                    <a:pt x="10058" y="9121"/>
                  </a:cubicBezTo>
                  <a:cubicBezTo>
                    <a:pt x="10553" y="9121"/>
                    <a:pt x="11051" y="9049"/>
                    <a:pt x="11542" y="8888"/>
                  </a:cubicBezTo>
                  <a:cubicBezTo>
                    <a:pt x="12470" y="8548"/>
                    <a:pt x="13285" y="7937"/>
                    <a:pt x="14145" y="7485"/>
                  </a:cubicBezTo>
                  <a:cubicBezTo>
                    <a:pt x="14869" y="7100"/>
                    <a:pt x="15661" y="7077"/>
                    <a:pt x="16408" y="6783"/>
                  </a:cubicBezTo>
                  <a:cubicBezTo>
                    <a:pt x="16492" y="6762"/>
                    <a:pt x="16460" y="6645"/>
                    <a:pt x="16383" y="6645"/>
                  </a:cubicBezTo>
                  <a:cubicBezTo>
                    <a:pt x="16377" y="6645"/>
                    <a:pt x="16370" y="6645"/>
                    <a:pt x="16363" y="6647"/>
                  </a:cubicBezTo>
                  <a:cubicBezTo>
                    <a:pt x="15933" y="6806"/>
                    <a:pt x="15458" y="6873"/>
                    <a:pt x="15028" y="6987"/>
                  </a:cubicBezTo>
                  <a:cubicBezTo>
                    <a:pt x="14462" y="7122"/>
                    <a:pt x="13987" y="7394"/>
                    <a:pt x="13489" y="7666"/>
                  </a:cubicBezTo>
                  <a:cubicBezTo>
                    <a:pt x="12878" y="8028"/>
                    <a:pt x="12289" y="8412"/>
                    <a:pt x="11656" y="8684"/>
                  </a:cubicBezTo>
                  <a:cubicBezTo>
                    <a:pt x="11137" y="8892"/>
                    <a:pt x="10589" y="8983"/>
                    <a:pt x="10038" y="8983"/>
                  </a:cubicBezTo>
                  <a:cubicBezTo>
                    <a:pt x="9747" y="8983"/>
                    <a:pt x="9455" y="8957"/>
                    <a:pt x="9166" y="8910"/>
                  </a:cubicBezTo>
                  <a:cubicBezTo>
                    <a:pt x="7650" y="8661"/>
                    <a:pt x="6224" y="7824"/>
                    <a:pt x="4956" y="7009"/>
                  </a:cubicBezTo>
                  <a:cubicBezTo>
                    <a:pt x="4345" y="6625"/>
                    <a:pt x="3780" y="6217"/>
                    <a:pt x="3146" y="5878"/>
                  </a:cubicBezTo>
                  <a:cubicBezTo>
                    <a:pt x="2557" y="5561"/>
                    <a:pt x="1946" y="5244"/>
                    <a:pt x="1381" y="4837"/>
                  </a:cubicBezTo>
                  <a:cubicBezTo>
                    <a:pt x="1109" y="4656"/>
                    <a:pt x="860" y="4429"/>
                    <a:pt x="702" y="4135"/>
                  </a:cubicBezTo>
                  <a:cubicBezTo>
                    <a:pt x="453" y="3682"/>
                    <a:pt x="770" y="3320"/>
                    <a:pt x="1086" y="3026"/>
                  </a:cubicBezTo>
                  <a:cubicBezTo>
                    <a:pt x="1607" y="2528"/>
                    <a:pt x="2082" y="1985"/>
                    <a:pt x="2671" y="1555"/>
                  </a:cubicBezTo>
                  <a:cubicBezTo>
                    <a:pt x="3915" y="604"/>
                    <a:pt x="5409" y="197"/>
                    <a:pt x="6925" y="129"/>
                  </a:cubicBezTo>
                  <a:cubicBezTo>
                    <a:pt x="7065" y="121"/>
                    <a:pt x="7204" y="117"/>
                    <a:pt x="7342" y="117"/>
                  </a:cubicBezTo>
                  <a:cubicBezTo>
                    <a:pt x="7943" y="117"/>
                    <a:pt x="8532" y="187"/>
                    <a:pt x="9121" y="242"/>
                  </a:cubicBezTo>
                  <a:cubicBezTo>
                    <a:pt x="9936" y="310"/>
                    <a:pt x="10750" y="446"/>
                    <a:pt x="11520" y="740"/>
                  </a:cubicBezTo>
                  <a:cubicBezTo>
                    <a:pt x="12968" y="1261"/>
                    <a:pt x="14326" y="2347"/>
                    <a:pt x="15231" y="3614"/>
                  </a:cubicBezTo>
                  <a:cubicBezTo>
                    <a:pt x="15367" y="3796"/>
                    <a:pt x="15480" y="3999"/>
                    <a:pt x="15616" y="4180"/>
                  </a:cubicBezTo>
                  <a:cubicBezTo>
                    <a:pt x="15623" y="4194"/>
                    <a:pt x="15635" y="4199"/>
                    <a:pt x="15648" y="4199"/>
                  </a:cubicBezTo>
                  <a:cubicBezTo>
                    <a:pt x="15680" y="4199"/>
                    <a:pt x="15716" y="4167"/>
                    <a:pt x="15684" y="4135"/>
                  </a:cubicBezTo>
                  <a:cubicBezTo>
                    <a:pt x="15322" y="3614"/>
                    <a:pt x="14982" y="3094"/>
                    <a:pt x="14552" y="2619"/>
                  </a:cubicBezTo>
                  <a:cubicBezTo>
                    <a:pt x="14077" y="2121"/>
                    <a:pt x="13511" y="1713"/>
                    <a:pt x="12946" y="1329"/>
                  </a:cubicBezTo>
                  <a:cubicBezTo>
                    <a:pt x="11769" y="559"/>
                    <a:pt x="10501" y="242"/>
                    <a:pt x="9121" y="107"/>
                  </a:cubicBezTo>
                  <a:cubicBezTo>
                    <a:pt x="8506" y="42"/>
                    <a:pt x="7906" y="0"/>
                    <a:pt x="73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2873940" y="2453557"/>
              <a:ext cx="793745" cy="397207"/>
            </a:xfrm>
            <a:custGeom>
              <a:rect b="b" l="l" r="r" t="t"/>
              <a:pathLst>
                <a:path extrusionOk="0" h="8091" w="16170">
                  <a:moveTo>
                    <a:pt x="6773" y="1"/>
                  </a:moveTo>
                  <a:cubicBezTo>
                    <a:pt x="5880" y="1"/>
                    <a:pt x="4993" y="104"/>
                    <a:pt x="4130" y="350"/>
                  </a:cubicBezTo>
                  <a:cubicBezTo>
                    <a:pt x="4091" y="370"/>
                    <a:pt x="4102" y="423"/>
                    <a:pt x="4135" y="423"/>
                  </a:cubicBezTo>
                  <a:cubicBezTo>
                    <a:pt x="4140" y="423"/>
                    <a:pt x="4146" y="421"/>
                    <a:pt x="4152" y="418"/>
                  </a:cubicBezTo>
                  <a:cubicBezTo>
                    <a:pt x="5016" y="187"/>
                    <a:pt x="5885" y="91"/>
                    <a:pt x="6753" y="91"/>
                  </a:cubicBezTo>
                  <a:cubicBezTo>
                    <a:pt x="8523" y="91"/>
                    <a:pt x="10290" y="491"/>
                    <a:pt x="12006" y="961"/>
                  </a:cubicBezTo>
                  <a:cubicBezTo>
                    <a:pt x="13499" y="1369"/>
                    <a:pt x="16170" y="2251"/>
                    <a:pt x="15287" y="4288"/>
                  </a:cubicBezTo>
                  <a:cubicBezTo>
                    <a:pt x="15061" y="4809"/>
                    <a:pt x="14608" y="5171"/>
                    <a:pt x="14518" y="5759"/>
                  </a:cubicBezTo>
                  <a:cubicBezTo>
                    <a:pt x="14450" y="6076"/>
                    <a:pt x="14518" y="6416"/>
                    <a:pt x="14427" y="6732"/>
                  </a:cubicBezTo>
                  <a:cubicBezTo>
                    <a:pt x="14337" y="7140"/>
                    <a:pt x="14042" y="7411"/>
                    <a:pt x="13703" y="7593"/>
                  </a:cubicBezTo>
                  <a:cubicBezTo>
                    <a:pt x="13137" y="7864"/>
                    <a:pt x="12458" y="7864"/>
                    <a:pt x="11847" y="7887"/>
                  </a:cubicBezTo>
                  <a:cubicBezTo>
                    <a:pt x="11436" y="7913"/>
                    <a:pt x="11025" y="7924"/>
                    <a:pt x="10610" y="7924"/>
                  </a:cubicBezTo>
                  <a:cubicBezTo>
                    <a:pt x="10316" y="7924"/>
                    <a:pt x="10020" y="7919"/>
                    <a:pt x="9720" y="7909"/>
                  </a:cubicBezTo>
                  <a:cubicBezTo>
                    <a:pt x="8317" y="7887"/>
                    <a:pt x="6913" y="7706"/>
                    <a:pt x="5578" y="7230"/>
                  </a:cubicBezTo>
                  <a:cubicBezTo>
                    <a:pt x="4175" y="6710"/>
                    <a:pt x="2907" y="5805"/>
                    <a:pt x="1685" y="4967"/>
                  </a:cubicBezTo>
                  <a:cubicBezTo>
                    <a:pt x="1165" y="4628"/>
                    <a:pt x="644" y="4243"/>
                    <a:pt x="124" y="3926"/>
                  </a:cubicBezTo>
                  <a:cubicBezTo>
                    <a:pt x="111" y="3917"/>
                    <a:pt x="98" y="3914"/>
                    <a:pt x="86" y="3914"/>
                  </a:cubicBezTo>
                  <a:cubicBezTo>
                    <a:pt x="35" y="3914"/>
                    <a:pt x="1" y="3980"/>
                    <a:pt x="56" y="4017"/>
                  </a:cubicBezTo>
                  <a:cubicBezTo>
                    <a:pt x="2296" y="5624"/>
                    <a:pt x="4605" y="7366"/>
                    <a:pt x="7389" y="7841"/>
                  </a:cubicBezTo>
                  <a:cubicBezTo>
                    <a:pt x="8355" y="8008"/>
                    <a:pt x="9334" y="8064"/>
                    <a:pt x="10316" y="8064"/>
                  </a:cubicBezTo>
                  <a:cubicBezTo>
                    <a:pt x="10667" y="8064"/>
                    <a:pt x="11020" y="8057"/>
                    <a:pt x="11372" y="8045"/>
                  </a:cubicBezTo>
                  <a:cubicBezTo>
                    <a:pt x="12322" y="8023"/>
                    <a:pt x="13545" y="8090"/>
                    <a:pt x="14246" y="7344"/>
                  </a:cubicBezTo>
                  <a:cubicBezTo>
                    <a:pt x="14586" y="7027"/>
                    <a:pt x="14631" y="6551"/>
                    <a:pt x="14631" y="6121"/>
                  </a:cubicBezTo>
                  <a:cubicBezTo>
                    <a:pt x="14608" y="5307"/>
                    <a:pt x="15197" y="4922"/>
                    <a:pt x="15446" y="4220"/>
                  </a:cubicBezTo>
                  <a:cubicBezTo>
                    <a:pt x="15695" y="3564"/>
                    <a:pt x="15627" y="2953"/>
                    <a:pt x="15174" y="2410"/>
                  </a:cubicBezTo>
                  <a:cubicBezTo>
                    <a:pt x="14223" y="1256"/>
                    <a:pt x="12322" y="939"/>
                    <a:pt x="10942" y="599"/>
                  </a:cubicBezTo>
                  <a:cubicBezTo>
                    <a:pt x="9587" y="254"/>
                    <a:pt x="8174" y="1"/>
                    <a:pt x="67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2498217" y="2417768"/>
              <a:ext cx="206904" cy="223518"/>
            </a:xfrm>
            <a:custGeom>
              <a:rect b="b" l="l" r="r" t="t"/>
              <a:pathLst>
                <a:path extrusionOk="0" h="4553" w="4215">
                  <a:moveTo>
                    <a:pt x="4145" y="1"/>
                  </a:moveTo>
                  <a:cubicBezTo>
                    <a:pt x="4134" y="1"/>
                    <a:pt x="4122" y="5"/>
                    <a:pt x="4111" y="16"/>
                  </a:cubicBezTo>
                  <a:cubicBezTo>
                    <a:pt x="2640" y="1351"/>
                    <a:pt x="852" y="2596"/>
                    <a:pt x="15" y="4474"/>
                  </a:cubicBezTo>
                  <a:cubicBezTo>
                    <a:pt x="0" y="4518"/>
                    <a:pt x="43" y="4553"/>
                    <a:pt x="81" y="4553"/>
                  </a:cubicBezTo>
                  <a:cubicBezTo>
                    <a:pt x="101" y="4553"/>
                    <a:pt x="120" y="4543"/>
                    <a:pt x="128" y="4519"/>
                  </a:cubicBezTo>
                  <a:cubicBezTo>
                    <a:pt x="966" y="2641"/>
                    <a:pt x="2753" y="1464"/>
                    <a:pt x="4179" y="83"/>
                  </a:cubicBezTo>
                  <a:cubicBezTo>
                    <a:pt x="4214" y="49"/>
                    <a:pt x="4182" y="1"/>
                    <a:pt x="4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2672235" y="2387575"/>
              <a:ext cx="54487" cy="75161"/>
            </a:xfrm>
            <a:custGeom>
              <a:rect b="b" l="l" r="r" t="t"/>
              <a:pathLst>
                <a:path extrusionOk="0" h="1531" w="1110">
                  <a:moveTo>
                    <a:pt x="838" y="1"/>
                  </a:moveTo>
                  <a:cubicBezTo>
                    <a:pt x="640" y="1"/>
                    <a:pt x="383" y="234"/>
                    <a:pt x="227" y="585"/>
                  </a:cubicBezTo>
                  <a:cubicBezTo>
                    <a:pt x="23" y="1015"/>
                    <a:pt x="1" y="1423"/>
                    <a:pt x="204" y="1513"/>
                  </a:cubicBezTo>
                  <a:cubicBezTo>
                    <a:pt x="228" y="1525"/>
                    <a:pt x="254" y="1531"/>
                    <a:pt x="281" y="1531"/>
                  </a:cubicBezTo>
                  <a:cubicBezTo>
                    <a:pt x="466" y="1531"/>
                    <a:pt x="729" y="1279"/>
                    <a:pt x="906" y="925"/>
                  </a:cubicBezTo>
                  <a:cubicBezTo>
                    <a:pt x="1110" y="517"/>
                    <a:pt x="1110" y="110"/>
                    <a:pt x="928" y="19"/>
                  </a:cubicBezTo>
                  <a:cubicBezTo>
                    <a:pt x="900" y="7"/>
                    <a:pt x="870" y="1"/>
                    <a:pt x="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2428168" y="2449826"/>
              <a:ext cx="60819" cy="194995"/>
            </a:xfrm>
            <a:custGeom>
              <a:rect b="b" l="l" r="r" t="t"/>
              <a:pathLst>
                <a:path extrusionOk="0" h="3972" w="1239">
                  <a:moveTo>
                    <a:pt x="74" y="0"/>
                  </a:moveTo>
                  <a:cubicBezTo>
                    <a:pt x="41" y="0"/>
                    <a:pt x="0" y="32"/>
                    <a:pt x="16" y="64"/>
                  </a:cubicBezTo>
                  <a:cubicBezTo>
                    <a:pt x="559" y="1332"/>
                    <a:pt x="944" y="2554"/>
                    <a:pt x="1103" y="3912"/>
                  </a:cubicBezTo>
                  <a:cubicBezTo>
                    <a:pt x="1103" y="3954"/>
                    <a:pt x="1132" y="3971"/>
                    <a:pt x="1163" y="3971"/>
                  </a:cubicBezTo>
                  <a:cubicBezTo>
                    <a:pt x="1199" y="3971"/>
                    <a:pt x="1238" y="3948"/>
                    <a:pt x="1238" y="3912"/>
                  </a:cubicBezTo>
                  <a:cubicBezTo>
                    <a:pt x="1125" y="2554"/>
                    <a:pt x="740" y="1218"/>
                    <a:pt x="107" y="19"/>
                  </a:cubicBezTo>
                  <a:cubicBezTo>
                    <a:pt x="100" y="6"/>
                    <a:pt x="88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2406716" y="2409864"/>
              <a:ext cx="54487" cy="75504"/>
            </a:xfrm>
            <a:custGeom>
              <a:rect b="b" l="l" r="r" t="t"/>
              <a:pathLst>
                <a:path extrusionOk="0" h="1538" w="1110">
                  <a:moveTo>
                    <a:pt x="829" y="1"/>
                  </a:moveTo>
                  <a:cubicBezTo>
                    <a:pt x="644" y="1"/>
                    <a:pt x="381" y="252"/>
                    <a:pt x="204" y="607"/>
                  </a:cubicBezTo>
                  <a:cubicBezTo>
                    <a:pt x="1" y="1014"/>
                    <a:pt x="1" y="1421"/>
                    <a:pt x="182" y="1512"/>
                  </a:cubicBezTo>
                  <a:cubicBezTo>
                    <a:pt x="213" y="1529"/>
                    <a:pt x="247" y="1538"/>
                    <a:pt x="283" y="1538"/>
                  </a:cubicBezTo>
                  <a:cubicBezTo>
                    <a:pt x="481" y="1538"/>
                    <a:pt x="734" y="1290"/>
                    <a:pt x="906" y="946"/>
                  </a:cubicBezTo>
                  <a:cubicBezTo>
                    <a:pt x="1087" y="516"/>
                    <a:pt x="1110" y="109"/>
                    <a:pt x="906" y="18"/>
                  </a:cubicBezTo>
                  <a:cubicBezTo>
                    <a:pt x="882" y="6"/>
                    <a:pt x="856" y="1"/>
                    <a:pt x="8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2508133" y="2600738"/>
              <a:ext cx="101955" cy="40256"/>
            </a:xfrm>
            <a:custGeom>
              <a:rect b="b" l="l" r="r" t="t"/>
              <a:pathLst>
                <a:path extrusionOk="0" h="820" w="2077">
                  <a:moveTo>
                    <a:pt x="2008" y="0"/>
                  </a:moveTo>
                  <a:cubicBezTo>
                    <a:pt x="1307" y="68"/>
                    <a:pt x="628" y="294"/>
                    <a:pt x="39" y="724"/>
                  </a:cubicBezTo>
                  <a:cubicBezTo>
                    <a:pt x="0" y="764"/>
                    <a:pt x="29" y="819"/>
                    <a:pt x="81" y="819"/>
                  </a:cubicBezTo>
                  <a:cubicBezTo>
                    <a:pt x="89" y="819"/>
                    <a:pt x="98" y="818"/>
                    <a:pt x="107" y="815"/>
                  </a:cubicBezTo>
                  <a:cubicBezTo>
                    <a:pt x="718" y="430"/>
                    <a:pt x="1329" y="227"/>
                    <a:pt x="2031" y="91"/>
                  </a:cubicBezTo>
                  <a:cubicBezTo>
                    <a:pt x="2076" y="68"/>
                    <a:pt x="2054" y="0"/>
                    <a:pt x="20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2582256" y="2560973"/>
              <a:ext cx="54487" cy="75161"/>
            </a:xfrm>
            <a:custGeom>
              <a:rect b="b" l="l" r="r" t="t"/>
              <a:pathLst>
                <a:path extrusionOk="0" h="1531" w="1110">
                  <a:moveTo>
                    <a:pt x="829" y="1"/>
                  </a:moveTo>
                  <a:cubicBezTo>
                    <a:pt x="644" y="1"/>
                    <a:pt x="381" y="252"/>
                    <a:pt x="204" y="607"/>
                  </a:cubicBezTo>
                  <a:cubicBezTo>
                    <a:pt x="0" y="1014"/>
                    <a:pt x="0" y="1421"/>
                    <a:pt x="181" y="1512"/>
                  </a:cubicBezTo>
                  <a:cubicBezTo>
                    <a:pt x="210" y="1524"/>
                    <a:pt x="240" y="1530"/>
                    <a:pt x="272" y="1530"/>
                  </a:cubicBezTo>
                  <a:cubicBezTo>
                    <a:pt x="470" y="1530"/>
                    <a:pt x="727" y="1297"/>
                    <a:pt x="883" y="946"/>
                  </a:cubicBezTo>
                  <a:cubicBezTo>
                    <a:pt x="1087" y="516"/>
                    <a:pt x="1109" y="109"/>
                    <a:pt x="906" y="18"/>
                  </a:cubicBezTo>
                  <a:cubicBezTo>
                    <a:pt x="882" y="6"/>
                    <a:pt x="856" y="1"/>
                    <a:pt x="8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2494486" y="2382028"/>
              <a:ext cx="18948" cy="249635"/>
            </a:xfrm>
            <a:custGeom>
              <a:rect b="b" l="l" r="r" t="t"/>
              <a:pathLst>
                <a:path extrusionOk="0" h="5085" w="386">
                  <a:moveTo>
                    <a:pt x="61" y="1"/>
                  </a:moveTo>
                  <a:cubicBezTo>
                    <a:pt x="31" y="1"/>
                    <a:pt x="0" y="25"/>
                    <a:pt x="0" y="65"/>
                  </a:cubicBezTo>
                  <a:cubicBezTo>
                    <a:pt x="182" y="1717"/>
                    <a:pt x="136" y="3346"/>
                    <a:pt x="23" y="5021"/>
                  </a:cubicBezTo>
                  <a:cubicBezTo>
                    <a:pt x="23" y="5060"/>
                    <a:pt x="61" y="5085"/>
                    <a:pt x="93" y="5085"/>
                  </a:cubicBezTo>
                  <a:cubicBezTo>
                    <a:pt x="116" y="5085"/>
                    <a:pt x="136" y="5072"/>
                    <a:pt x="136" y="5044"/>
                  </a:cubicBezTo>
                  <a:cubicBezTo>
                    <a:pt x="295" y="3369"/>
                    <a:pt x="385" y="1694"/>
                    <a:pt x="114" y="42"/>
                  </a:cubicBezTo>
                  <a:cubicBezTo>
                    <a:pt x="104" y="14"/>
                    <a:pt x="83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2460026" y="2353014"/>
              <a:ext cx="73386" cy="63231"/>
            </a:xfrm>
            <a:custGeom>
              <a:rect b="b" l="l" r="r" t="t"/>
              <a:pathLst>
                <a:path extrusionOk="0" h="1288" w="1495">
                  <a:moveTo>
                    <a:pt x="329" y="1"/>
                  </a:moveTo>
                  <a:cubicBezTo>
                    <a:pt x="257" y="1"/>
                    <a:pt x="198" y="22"/>
                    <a:pt x="159" y="67"/>
                  </a:cubicBezTo>
                  <a:cubicBezTo>
                    <a:pt x="1" y="226"/>
                    <a:pt x="159" y="610"/>
                    <a:pt x="499" y="927"/>
                  </a:cubicBezTo>
                  <a:cubicBezTo>
                    <a:pt x="725" y="1154"/>
                    <a:pt x="998" y="1288"/>
                    <a:pt x="1185" y="1288"/>
                  </a:cubicBezTo>
                  <a:cubicBezTo>
                    <a:pt x="1259" y="1288"/>
                    <a:pt x="1320" y="1267"/>
                    <a:pt x="1359" y="1221"/>
                  </a:cubicBezTo>
                  <a:cubicBezTo>
                    <a:pt x="1495" y="1063"/>
                    <a:pt x="1359" y="678"/>
                    <a:pt x="1019" y="361"/>
                  </a:cubicBezTo>
                  <a:cubicBezTo>
                    <a:pt x="777" y="135"/>
                    <a:pt x="511" y="1"/>
                    <a:pt x="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2507053" y="2519391"/>
              <a:ext cx="180495" cy="114533"/>
            </a:xfrm>
            <a:custGeom>
              <a:rect b="b" l="l" r="r" t="t"/>
              <a:pathLst>
                <a:path extrusionOk="0" h="2333" w="3677">
                  <a:moveTo>
                    <a:pt x="3625" y="1"/>
                  </a:moveTo>
                  <a:cubicBezTo>
                    <a:pt x="3621" y="1"/>
                    <a:pt x="3618" y="2"/>
                    <a:pt x="3615" y="5"/>
                  </a:cubicBezTo>
                  <a:cubicBezTo>
                    <a:pt x="2913" y="299"/>
                    <a:pt x="2189" y="480"/>
                    <a:pt x="1510" y="775"/>
                  </a:cubicBezTo>
                  <a:cubicBezTo>
                    <a:pt x="808" y="1046"/>
                    <a:pt x="401" y="1680"/>
                    <a:pt x="16" y="2291"/>
                  </a:cubicBezTo>
                  <a:cubicBezTo>
                    <a:pt x="0" y="2307"/>
                    <a:pt x="28" y="2333"/>
                    <a:pt x="54" y="2333"/>
                  </a:cubicBezTo>
                  <a:cubicBezTo>
                    <a:pt x="66" y="2333"/>
                    <a:pt x="77" y="2328"/>
                    <a:pt x="84" y="2314"/>
                  </a:cubicBezTo>
                  <a:cubicBezTo>
                    <a:pt x="491" y="1702"/>
                    <a:pt x="967" y="1091"/>
                    <a:pt x="1691" y="820"/>
                  </a:cubicBezTo>
                  <a:cubicBezTo>
                    <a:pt x="2347" y="571"/>
                    <a:pt x="3003" y="412"/>
                    <a:pt x="3637" y="73"/>
                  </a:cubicBezTo>
                  <a:cubicBezTo>
                    <a:pt x="3676" y="53"/>
                    <a:pt x="3648" y="1"/>
                    <a:pt x="36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2662221" y="2480656"/>
              <a:ext cx="45602" cy="81297"/>
            </a:xfrm>
            <a:custGeom>
              <a:rect b="b" l="l" r="r" t="t"/>
              <a:pathLst>
                <a:path extrusionOk="0" h="1656" w="929">
                  <a:moveTo>
                    <a:pt x="316" y="1"/>
                  </a:moveTo>
                  <a:cubicBezTo>
                    <a:pt x="309" y="1"/>
                    <a:pt x="302" y="1"/>
                    <a:pt x="295" y="2"/>
                  </a:cubicBezTo>
                  <a:cubicBezTo>
                    <a:pt x="91" y="47"/>
                    <a:pt x="1" y="455"/>
                    <a:pt x="91" y="907"/>
                  </a:cubicBezTo>
                  <a:cubicBezTo>
                    <a:pt x="157" y="1345"/>
                    <a:pt x="392" y="1655"/>
                    <a:pt x="591" y="1655"/>
                  </a:cubicBezTo>
                  <a:cubicBezTo>
                    <a:pt x="598" y="1655"/>
                    <a:pt x="605" y="1655"/>
                    <a:pt x="612" y="1654"/>
                  </a:cubicBezTo>
                  <a:cubicBezTo>
                    <a:pt x="816" y="1609"/>
                    <a:pt x="929" y="1201"/>
                    <a:pt x="838" y="749"/>
                  </a:cubicBezTo>
                  <a:cubicBezTo>
                    <a:pt x="751" y="311"/>
                    <a:pt x="515" y="1"/>
                    <a:pt x="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2562277" y="2430728"/>
              <a:ext cx="38926" cy="82279"/>
            </a:xfrm>
            <a:custGeom>
              <a:rect b="b" l="l" r="r" t="t"/>
              <a:pathLst>
                <a:path extrusionOk="0" h="1676" w="793">
                  <a:moveTo>
                    <a:pt x="430" y="1"/>
                  </a:moveTo>
                  <a:cubicBezTo>
                    <a:pt x="226" y="1"/>
                    <a:pt x="45" y="363"/>
                    <a:pt x="23" y="815"/>
                  </a:cubicBezTo>
                  <a:cubicBezTo>
                    <a:pt x="0" y="1291"/>
                    <a:pt x="158" y="1653"/>
                    <a:pt x="385" y="1675"/>
                  </a:cubicBezTo>
                  <a:cubicBezTo>
                    <a:pt x="588" y="1675"/>
                    <a:pt x="770" y="1313"/>
                    <a:pt x="792" y="861"/>
                  </a:cubicBezTo>
                  <a:cubicBezTo>
                    <a:pt x="792" y="385"/>
                    <a:pt x="656" y="23"/>
                    <a:pt x="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2493014" y="2472408"/>
              <a:ext cx="87768" cy="169369"/>
            </a:xfrm>
            <a:custGeom>
              <a:rect b="b" l="l" r="r" t="t"/>
              <a:pathLst>
                <a:path extrusionOk="0" h="3450" w="1788">
                  <a:moveTo>
                    <a:pt x="1723" y="1"/>
                  </a:moveTo>
                  <a:cubicBezTo>
                    <a:pt x="1707" y="1"/>
                    <a:pt x="1690" y="10"/>
                    <a:pt x="1683" y="34"/>
                  </a:cubicBezTo>
                  <a:cubicBezTo>
                    <a:pt x="1049" y="1098"/>
                    <a:pt x="460" y="2184"/>
                    <a:pt x="30" y="3338"/>
                  </a:cubicBezTo>
                  <a:cubicBezTo>
                    <a:pt x="0" y="3399"/>
                    <a:pt x="51" y="3449"/>
                    <a:pt x="94" y="3449"/>
                  </a:cubicBezTo>
                  <a:cubicBezTo>
                    <a:pt x="116" y="3449"/>
                    <a:pt x="136" y="3437"/>
                    <a:pt x="144" y="3406"/>
                  </a:cubicBezTo>
                  <a:cubicBezTo>
                    <a:pt x="596" y="2252"/>
                    <a:pt x="1207" y="1188"/>
                    <a:pt x="1773" y="79"/>
                  </a:cubicBezTo>
                  <a:cubicBezTo>
                    <a:pt x="1788" y="35"/>
                    <a:pt x="1755" y="1"/>
                    <a:pt x="1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2620447" y="2641535"/>
              <a:ext cx="214022" cy="533095"/>
            </a:xfrm>
            <a:custGeom>
              <a:rect b="b" l="l" r="r" t="t"/>
              <a:pathLst>
                <a:path extrusionOk="0" h="10859" w="4360">
                  <a:moveTo>
                    <a:pt x="66" y="1"/>
                  </a:moveTo>
                  <a:cubicBezTo>
                    <a:pt x="39" y="1"/>
                    <a:pt x="0" y="38"/>
                    <a:pt x="37" y="74"/>
                  </a:cubicBezTo>
                  <a:cubicBezTo>
                    <a:pt x="1463" y="1251"/>
                    <a:pt x="2391" y="3175"/>
                    <a:pt x="3092" y="4872"/>
                  </a:cubicBezTo>
                  <a:cubicBezTo>
                    <a:pt x="3885" y="6774"/>
                    <a:pt x="4134" y="8788"/>
                    <a:pt x="4292" y="10825"/>
                  </a:cubicBezTo>
                  <a:cubicBezTo>
                    <a:pt x="4292" y="10847"/>
                    <a:pt x="4309" y="10859"/>
                    <a:pt x="4326" y="10859"/>
                  </a:cubicBezTo>
                  <a:cubicBezTo>
                    <a:pt x="4343" y="10859"/>
                    <a:pt x="4360" y="10847"/>
                    <a:pt x="4360" y="10825"/>
                  </a:cubicBezTo>
                  <a:cubicBezTo>
                    <a:pt x="4292" y="8720"/>
                    <a:pt x="3907" y="6638"/>
                    <a:pt x="3115" y="4691"/>
                  </a:cubicBezTo>
                  <a:cubicBezTo>
                    <a:pt x="2753" y="3831"/>
                    <a:pt x="2300" y="2994"/>
                    <a:pt x="1825" y="2179"/>
                  </a:cubicBezTo>
                  <a:cubicBezTo>
                    <a:pt x="1372" y="1387"/>
                    <a:pt x="829" y="595"/>
                    <a:pt x="82" y="7"/>
                  </a:cubicBezTo>
                  <a:cubicBezTo>
                    <a:pt x="78" y="2"/>
                    <a:pt x="73" y="1"/>
                    <a:pt x="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2649998" y="2566864"/>
              <a:ext cx="345576" cy="21699"/>
            </a:xfrm>
            <a:custGeom>
              <a:rect b="b" l="l" r="r" t="t"/>
              <a:pathLst>
                <a:path extrusionOk="0" h="442" w="7040">
                  <a:moveTo>
                    <a:pt x="4488" y="1"/>
                  </a:moveTo>
                  <a:cubicBezTo>
                    <a:pt x="2996" y="1"/>
                    <a:pt x="1507" y="113"/>
                    <a:pt x="46" y="373"/>
                  </a:cubicBezTo>
                  <a:cubicBezTo>
                    <a:pt x="1" y="396"/>
                    <a:pt x="24" y="441"/>
                    <a:pt x="46" y="441"/>
                  </a:cubicBezTo>
                  <a:cubicBezTo>
                    <a:pt x="1598" y="183"/>
                    <a:pt x="3159" y="77"/>
                    <a:pt x="4724" y="77"/>
                  </a:cubicBezTo>
                  <a:cubicBezTo>
                    <a:pt x="5488" y="77"/>
                    <a:pt x="6252" y="103"/>
                    <a:pt x="7017" y="147"/>
                  </a:cubicBezTo>
                  <a:cubicBezTo>
                    <a:pt x="7039" y="147"/>
                    <a:pt x="7039" y="102"/>
                    <a:pt x="7017" y="102"/>
                  </a:cubicBezTo>
                  <a:cubicBezTo>
                    <a:pt x="6176" y="36"/>
                    <a:pt x="5331" y="1"/>
                    <a:pt x="4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3032201" y="2569613"/>
              <a:ext cx="554100" cy="161367"/>
            </a:xfrm>
            <a:custGeom>
              <a:rect b="b" l="l" r="r" t="t"/>
              <a:pathLst>
                <a:path extrusionOk="0" h="3287" w="11288">
                  <a:moveTo>
                    <a:pt x="46" y="1"/>
                  </a:moveTo>
                  <a:cubicBezTo>
                    <a:pt x="0" y="1"/>
                    <a:pt x="0" y="46"/>
                    <a:pt x="46" y="68"/>
                  </a:cubicBezTo>
                  <a:cubicBezTo>
                    <a:pt x="2037" y="227"/>
                    <a:pt x="3961" y="634"/>
                    <a:pt x="5862" y="1245"/>
                  </a:cubicBezTo>
                  <a:cubicBezTo>
                    <a:pt x="7695" y="1811"/>
                    <a:pt x="9438" y="2603"/>
                    <a:pt x="11226" y="3282"/>
                  </a:cubicBezTo>
                  <a:cubicBezTo>
                    <a:pt x="11232" y="3285"/>
                    <a:pt x="11238" y="3287"/>
                    <a:pt x="11243" y="3287"/>
                  </a:cubicBezTo>
                  <a:cubicBezTo>
                    <a:pt x="11276" y="3287"/>
                    <a:pt x="11287" y="3234"/>
                    <a:pt x="11248" y="3214"/>
                  </a:cubicBezTo>
                  <a:cubicBezTo>
                    <a:pt x="7740" y="1630"/>
                    <a:pt x="3938" y="227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2892741" y="1872980"/>
              <a:ext cx="637205" cy="431867"/>
            </a:xfrm>
            <a:custGeom>
              <a:rect b="b" l="l" r="r" t="t"/>
              <a:pathLst>
                <a:path extrusionOk="0" h="8797" w="12981">
                  <a:moveTo>
                    <a:pt x="12913" y="0"/>
                  </a:moveTo>
                  <a:cubicBezTo>
                    <a:pt x="11758" y="204"/>
                    <a:pt x="10808" y="1064"/>
                    <a:pt x="9880" y="1720"/>
                  </a:cubicBezTo>
                  <a:cubicBezTo>
                    <a:pt x="8794" y="2490"/>
                    <a:pt x="7594" y="3101"/>
                    <a:pt x="6485" y="3825"/>
                  </a:cubicBezTo>
                  <a:cubicBezTo>
                    <a:pt x="4222" y="5296"/>
                    <a:pt x="2049" y="6948"/>
                    <a:pt x="35" y="8736"/>
                  </a:cubicBezTo>
                  <a:cubicBezTo>
                    <a:pt x="1" y="8753"/>
                    <a:pt x="31" y="8797"/>
                    <a:pt x="68" y="8797"/>
                  </a:cubicBezTo>
                  <a:cubicBezTo>
                    <a:pt x="80" y="8797"/>
                    <a:pt x="92" y="8792"/>
                    <a:pt x="103" y="8781"/>
                  </a:cubicBezTo>
                  <a:cubicBezTo>
                    <a:pt x="2185" y="7084"/>
                    <a:pt x="4290" y="5409"/>
                    <a:pt x="6530" y="3938"/>
                  </a:cubicBezTo>
                  <a:cubicBezTo>
                    <a:pt x="7617" y="3237"/>
                    <a:pt x="8771" y="2626"/>
                    <a:pt x="9812" y="1901"/>
                  </a:cubicBezTo>
                  <a:cubicBezTo>
                    <a:pt x="10808" y="1222"/>
                    <a:pt x="11736" y="408"/>
                    <a:pt x="12935" y="91"/>
                  </a:cubicBezTo>
                  <a:cubicBezTo>
                    <a:pt x="12980" y="68"/>
                    <a:pt x="12958" y="0"/>
                    <a:pt x="129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2723533" y="2331560"/>
              <a:ext cx="126106" cy="96172"/>
            </a:xfrm>
            <a:custGeom>
              <a:rect b="b" l="l" r="r" t="t"/>
              <a:pathLst>
                <a:path extrusionOk="0" h="1959" w="2569">
                  <a:moveTo>
                    <a:pt x="2511" y="0"/>
                  </a:moveTo>
                  <a:cubicBezTo>
                    <a:pt x="2503" y="0"/>
                    <a:pt x="2495" y="2"/>
                    <a:pt x="2486" y="6"/>
                  </a:cubicBezTo>
                  <a:cubicBezTo>
                    <a:pt x="1694" y="685"/>
                    <a:pt x="834" y="1274"/>
                    <a:pt x="19" y="1907"/>
                  </a:cubicBezTo>
                  <a:cubicBezTo>
                    <a:pt x="1" y="1926"/>
                    <a:pt x="27" y="1959"/>
                    <a:pt x="50" y="1959"/>
                  </a:cubicBezTo>
                  <a:cubicBezTo>
                    <a:pt x="55" y="1959"/>
                    <a:pt x="60" y="1957"/>
                    <a:pt x="65" y="1953"/>
                  </a:cubicBezTo>
                  <a:cubicBezTo>
                    <a:pt x="879" y="1319"/>
                    <a:pt x="1762" y="753"/>
                    <a:pt x="2531" y="52"/>
                  </a:cubicBezTo>
                  <a:cubicBezTo>
                    <a:pt x="2568" y="33"/>
                    <a:pt x="2545" y="0"/>
                    <a:pt x="2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2601155" y="1431583"/>
              <a:ext cx="65581" cy="694217"/>
            </a:xfrm>
            <a:custGeom>
              <a:rect b="b" l="l" r="r" t="t"/>
              <a:pathLst>
                <a:path extrusionOk="0" h="14141" w="1336">
                  <a:moveTo>
                    <a:pt x="1290" y="1"/>
                  </a:moveTo>
                  <a:cubicBezTo>
                    <a:pt x="1268" y="1"/>
                    <a:pt x="1245" y="18"/>
                    <a:pt x="1245" y="52"/>
                  </a:cubicBezTo>
                  <a:cubicBezTo>
                    <a:pt x="1132" y="1251"/>
                    <a:pt x="1019" y="2473"/>
                    <a:pt x="860" y="3695"/>
                  </a:cubicBezTo>
                  <a:cubicBezTo>
                    <a:pt x="702" y="4782"/>
                    <a:pt x="498" y="5868"/>
                    <a:pt x="385" y="6977"/>
                  </a:cubicBezTo>
                  <a:cubicBezTo>
                    <a:pt x="181" y="9353"/>
                    <a:pt x="226" y="11730"/>
                    <a:pt x="0" y="14106"/>
                  </a:cubicBezTo>
                  <a:cubicBezTo>
                    <a:pt x="0" y="14129"/>
                    <a:pt x="17" y="14140"/>
                    <a:pt x="34" y="14140"/>
                  </a:cubicBezTo>
                  <a:cubicBezTo>
                    <a:pt x="51" y="14140"/>
                    <a:pt x="68" y="14129"/>
                    <a:pt x="68" y="14106"/>
                  </a:cubicBezTo>
                  <a:cubicBezTo>
                    <a:pt x="362" y="11820"/>
                    <a:pt x="294" y="9489"/>
                    <a:pt x="475" y="7181"/>
                  </a:cubicBezTo>
                  <a:cubicBezTo>
                    <a:pt x="566" y="5959"/>
                    <a:pt x="792" y="4736"/>
                    <a:pt x="973" y="3514"/>
                  </a:cubicBezTo>
                  <a:cubicBezTo>
                    <a:pt x="1132" y="2360"/>
                    <a:pt x="1245" y="1206"/>
                    <a:pt x="1335" y="52"/>
                  </a:cubicBezTo>
                  <a:cubicBezTo>
                    <a:pt x="1335" y="18"/>
                    <a:pt x="1313" y="1"/>
                    <a:pt x="12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2568904" y="2184624"/>
              <a:ext cx="22826" cy="178451"/>
            </a:xfrm>
            <a:custGeom>
              <a:rect b="b" l="l" r="r" t="t"/>
              <a:pathLst>
                <a:path extrusionOk="0" h="3635" w="465">
                  <a:moveTo>
                    <a:pt x="428" y="1"/>
                  </a:moveTo>
                  <a:cubicBezTo>
                    <a:pt x="408" y="1"/>
                    <a:pt x="386" y="12"/>
                    <a:pt x="386" y="34"/>
                  </a:cubicBezTo>
                  <a:cubicBezTo>
                    <a:pt x="318" y="1234"/>
                    <a:pt x="204" y="2411"/>
                    <a:pt x="1" y="3588"/>
                  </a:cubicBezTo>
                  <a:cubicBezTo>
                    <a:pt x="1" y="3616"/>
                    <a:pt x="27" y="3635"/>
                    <a:pt x="52" y="3635"/>
                  </a:cubicBezTo>
                  <a:cubicBezTo>
                    <a:pt x="67" y="3635"/>
                    <a:pt x="83" y="3628"/>
                    <a:pt x="91" y="3610"/>
                  </a:cubicBezTo>
                  <a:cubicBezTo>
                    <a:pt x="340" y="2433"/>
                    <a:pt x="431" y="1234"/>
                    <a:pt x="453" y="34"/>
                  </a:cubicBezTo>
                  <a:cubicBezTo>
                    <a:pt x="465" y="12"/>
                    <a:pt x="448" y="1"/>
                    <a:pt x="4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1903462" y="1615731"/>
              <a:ext cx="603285" cy="789260"/>
            </a:xfrm>
            <a:custGeom>
              <a:rect b="b" l="l" r="r" t="t"/>
              <a:pathLst>
                <a:path extrusionOk="0" h="16077" w="12290">
                  <a:moveTo>
                    <a:pt x="69" y="0"/>
                  </a:moveTo>
                  <a:cubicBezTo>
                    <a:pt x="36" y="0"/>
                    <a:pt x="0" y="29"/>
                    <a:pt x="0" y="57"/>
                  </a:cubicBezTo>
                  <a:cubicBezTo>
                    <a:pt x="317" y="1619"/>
                    <a:pt x="1222" y="3045"/>
                    <a:pt x="2286" y="4199"/>
                  </a:cubicBezTo>
                  <a:cubicBezTo>
                    <a:pt x="3440" y="5467"/>
                    <a:pt x="4957" y="6236"/>
                    <a:pt x="6405" y="7096"/>
                  </a:cubicBezTo>
                  <a:cubicBezTo>
                    <a:pt x="8057" y="8114"/>
                    <a:pt x="9415" y="9314"/>
                    <a:pt x="10388" y="11011"/>
                  </a:cubicBezTo>
                  <a:cubicBezTo>
                    <a:pt x="11271" y="12573"/>
                    <a:pt x="11724" y="14316"/>
                    <a:pt x="12199" y="16036"/>
                  </a:cubicBezTo>
                  <a:cubicBezTo>
                    <a:pt x="12208" y="16064"/>
                    <a:pt x="12226" y="16077"/>
                    <a:pt x="12243" y="16077"/>
                  </a:cubicBezTo>
                  <a:cubicBezTo>
                    <a:pt x="12266" y="16077"/>
                    <a:pt x="12289" y="16053"/>
                    <a:pt x="12289" y="16013"/>
                  </a:cubicBezTo>
                  <a:cubicBezTo>
                    <a:pt x="11973" y="14361"/>
                    <a:pt x="11407" y="12731"/>
                    <a:pt x="10637" y="11238"/>
                  </a:cubicBezTo>
                  <a:cubicBezTo>
                    <a:pt x="9845" y="9721"/>
                    <a:pt x="8714" y="8499"/>
                    <a:pt x="7310" y="7549"/>
                  </a:cubicBezTo>
                  <a:cubicBezTo>
                    <a:pt x="5817" y="6530"/>
                    <a:pt x="4142" y="5806"/>
                    <a:pt x="2807" y="4584"/>
                  </a:cubicBezTo>
                  <a:cubicBezTo>
                    <a:pt x="1539" y="3384"/>
                    <a:pt x="476" y="1755"/>
                    <a:pt x="113" y="35"/>
                  </a:cubicBezTo>
                  <a:cubicBezTo>
                    <a:pt x="105" y="10"/>
                    <a:pt x="88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1708237" y="2475109"/>
              <a:ext cx="619337" cy="82574"/>
            </a:xfrm>
            <a:custGeom>
              <a:rect b="b" l="l" r="r" t="t"/>
              <a:pathLst>
                <a:path extrusionOk="0" h="1682" w="12617">
                  <a:moveTo>
                    <a:pt x="3322" y="0"/>
                  </a:moveTo>
                  <a:cubicBezTo>
                    <a:pt x="2200" y="0"/>
                    <a:pt x="1088" y="143"/>
                    <a:pt x="39" y="613"/>
                  </a:cubicBezTo>
                  <a:cubicBezTo>
                    <a:pt x="0" y="632"/>
                    <a:pt x="28" y="685"/>
                    <a:pt x="66" y="685"/>
                  </a:cubicBezTo>
                  <a:cubicBezTo>
                    <a:pt x="72" y="685"/>
                    <a:pt x="78" y="684"/>
                    <a:pt x="85" y="681"/>
                  </a:cubicBezTo>
                  <a:cubicBezTo>
                    <a:pt x="1101" y="237"/>
                    <a:pt x="2172" y="100"/>
                    <a:pt x="3250" y="100"/>
                  </a:cubicBezTo>
                  <a:cubicBezTo>
                    <a:pt x="4261" y="100"/>
                    <a:pt x="5278" y="220"/>
                    <a:pt x="6263" y="319"/>
                  </a:cubicBezTo>
                  <a:cubicBezTo>
                    <a:pt x="8436" y="522"/>
                    <a:pt x="10541" y="839"/>
                    <a:pt x="12555" y="1677"/>
                  </a:cubicBezTo>
                  <a:cubicBezTo>
                    <a:pt x="12561" y="1680"/>
                    <a:pt x="12567" y="1681"/>
                    <a:pt x="12573" y="1681"/>
                  </a:cubicBezTo>
                  <a:cubicBezTo>
                    <a:pt x="12605" y="1681"/>
                    <a:pt x="12616" y="1631"/>
                    <a:pt x="12577" y="1631"/>
                  </a:cubicBezTo>
                  <a:cubicBezTo>
                    <a:pt x="10676" y="613"/>
                    <a:pt x="8390" y="387"/>
                    <a:pt x="6263" y="205"/>
                  </a:cubicBezTo>
                  <a:cubicBezTo>
                    <a:pt x="5300" y="110"/>
                    <a:pt x="4307" y="0"/>
                    <a:pt x="3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2365924" y="2570497"/>
              <a:ext cx="94837" cy="76142"/>
            </a:xfrm>
            <a:custGeom>
              <a:rect b="b" l="l" r="r" t="t"/>
              <a:pathLst>
                <a:path extrusionOk="0" h="1551" w="1932">
                  <a:moveTo>
                    <a:pt x="66" y="1"/>
                  </a:moveTo>
                  <a:cubicBezTo>
                    <a:pt x="29" y="1"/>
                    <a:pt x="0" y="54"/>
                    <a:pt x="39" y="73"/>
                  </a:cubicBezTo>
                  <a:cubicBezTo>
                    <a:pt x="718" y="480"/>
                    <a:pt x="1307" y="978"/>
                    <a:pt x="1873" y="1544"/>
                  </a:cubicBezTo>
                  <a:cubicBezTo>
                    <a:pt x="1877" y="1548"/>
                    <a:pt x="1882" y="1550"/>
                    <a:pt x="1887" y="1550"/>
                  </a:cubicBezTo>
                  <a:cubicBezTo>
                    <a:pt x="1909" y="1550"/>
                    <a:pt x="1932" y="1517"/>
                    <a:pt x="1895" y="1499"/>
                  </a:cubicBezTo>
                  <a:cubicBezTo>
                    <a:pt x="1420" y="888"/>
                    <a:pt x="764" y="390"/>
                    <a:pt x="85" y="5"/>
                  </a:cubicBezTo>
                  <a:cubicBezTo>
                    <a:pt x="78" y="2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2710279" y="2666621"/>
              <a:ext cx="113785" cy="195339"/>
            </a:xfrm>
            <a:custGeom>
              <a:rect b="b" l="l" r="r" t="t"/>
              <a:pathLst>
                <a:path extrusionOk="0" h="3979" w="2318">
                  <a:moveTo>
                    <a:pt x="44" y="1"/>
                  </a:moveTo>
                  <a:cubicBezTo>
                    <a:pt x="22" y="1"/>
                    <a:pt x="1" y="44"/>
                    <a:pt x="18" y="61"/>
                  </a:cubicBezTo>
                  <a:cubicBezTo>
                    <a:pt x="946" y="1238"/>
                    <a:pt x="1783" y="2528"/>
                    <a:pt x="2258" y="3954"/>
                  </a:cubicBezTo>
                  <a:cubicBezTo>
                    <a:pt x="2258" y="3971"/>
                    <a:pt x="2268" y="3979"/>
                    <a:pt x="2279" y="3979"/>
                  </a:cubicBezTo>
                  <a:cubicBezTo>
                    <a:pt x="2297" y="3979"/>
                    <a:pt x="2318" y="3959"/>
                    <a:pt x="2304" y="3931"/>
                  </a:cubicBezTo>
                  <a:cubicBezTo>
                    <a:pt x="1874" y="2483"/>
                    <a:pt x="1014" y="1193"/>
                    <a:pt x="63" y="16"/>
                  </a:cubicBezTo>
                  <a:cubicBezTo>
                    <a:pt x="58" y="5"/>
                    <a:pt x="51" y="1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2918856" y="3015723"/>
              <a:ext cx="7854" cy="110311"/>
            </a:xfrm>
            <a:custGeom>
              <a:rect b="b" l="l" r="r" t="t"/>
              <a:pathLst>
                <a:path extrusionOk="0" h="2247" w="160">
                  <a:moveTo>
                    <a:pt x="46" y="0"/>
                  </a:moveTo>
                  <a:cubicBezTo>
                    <a:pt x="24" y="0"/>
                    <a:pt x="1" y="12"/>
                    <a:pt x="1" y="34"/>
                  </a:cubicBezTo>
                  <a:cubicBezTo>
                    <a:pt x="24" y="781"/>
                    <a:pt x="91" y="1505"/>
                    <a:pt x="69" y="2230"/>
                  </a:cubicBezTo>
                  <a:cubicBezTo>
                    <a:pt x="69" y="2241"/>
                    <a:pt x="80" y="2247"/>
                    <a:pt x="91" y="2247"/>
                  </a:cubicBezTo>
                  <a:cubicBezTo>
                    <a:pt x="103" y="2247"/>
                    <a:pt x="114" y="2241"/>
                    <a:pt x="114" y="2230"/>
                  </a:cubicBezTo>
                  <a:cubicBezTo>
                    <a:pt x="159" y="1505"/>
                    <a:pt x="91" y="758"/>
                    <a:pt x="91" y="34"/>
                  </a:cubicBezTo>
                  <a:cubicBezTo>
                    <a:pt x="91" y="12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2905847" y="2740261"/>
              <a:ext cx="41970" cy="179924"/>
            </a:xfrm>
            <a:custGeom>
              <a:rect b="b" l="l" r="r" t="t"/>
              <a:pathLst>
                <a:path extrusionOk="0" h="3665" w="855">
                  <a:moveTo>
                    <a:pt x="39" y="0"/>
                  </a:moveTo>
                  <a:cubicBezTo>
                    <a:pt x="19" y="0"/>
                    <a:pt x="1" y="16"/>
                    <a:pt x="17" y="32"/>
                  </a:cubicBezTo>
                  <a:cubicBezTo>
                    <a:pt x="537" y="1187"/>
                    <a:pt x="719" y="2386"/>
                    <a:pt x="786" y="3631"/>
                  </a:cubicBezTo>
                  <a:cubicBezTo>
                    <a:pt x="786" y="3654"/>
                    <a:pt x="803" y="3665"/>
                    <a:pt x="820" y="3665"/>
                  </a:cubicBezTo>
                  <a:cubicBezTo>
                    <a:pt x="837" y="3665"/>
                    <a:pt x="854" y="3654"/>
                    <a:pt x="854" y="3631"/>
                  </a:cubicBezTo>
                  <a:cubicBezTo>
                    <a:pt x="786" y="2386"/>
                    <a:pt x="605" y="1164"/>
                    <a:pt x="62" y="10"/>
                  </a:cubicBezTo>
                  <a:cubicBezTo>
                    <a:pt x="56" y="3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2485601" y="2677962"/>
              <a:ext cx="69704" cy="226611"/>
            </a:xfrm>
            <a:custGeom>
              <a:rect b="b" l="l" r="r" t="t"/>
              <a:pathLst>
                <a:path extrusionOk="0" h="4616" w="1420">
                  <a:moveTo>
                    <a:pt x="80" y="0"/>
                  </a:moveTo>
                  <a:cubicBezTo>
                    <a:pt x="63" y="0"/>
                    <a:pt x="46" y="11"/>
                    <a:pt x="46" y="34"/>
                  </a:cubicBezTo>
                  <a:cubicBezTo>
                    <a:pt x="0" y="1664"/>
                    <a:pt x="725" y="3157"/>
                    <a:pt x="1358" y="4606"/>
                  </a:cubicBezTo>
                  <a:cubicBezTo>
                    <a:pt x="1358" y="4612"/>
                    <a:pt x="1364" y="4615"/>
                    <a:pt x="1372" y="4615"/>
                  </a:cubicBezTo>
                  <a:cubicBezTo>
                    <a:pt x="1390" y="4615"/>
                    <a:pt x="1420" y="4599"/>
                    <a:pt x="1404" y="4583"/>
                  </a:cubicBezTo>
                  <a:cubicBezTo>
                    <a:pt x="815" y="3135"/>
                    <a:pt x="68" y="1664"/>
                    <a:pt x="114" y="34"/>
                  </a:cubicBezTo>
                  <a:cubicBezTo>
                    <a:pt x="114" y="11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2"/>
            <p:cNvSpPr/>
            <p:nvPr/>
          </p:nvSpPr>
          <p:spPr>
            <a:xfrm>
              <a:off x="2562277" y="2689990"/>
              <a:ext cx="228895" cy="463139"/>
            </a:xfrm>
            <a:custGeom>
              <a:rect b="b" l="l" r="r" t="t"/>
              <a:pathLst>
                <a:path extrusionOk="0" h="9434" w="4663">
                  <a:moveTo>
                    <a:pt x="43" y="1"/>
                  </a:moveTo>
                  <a:cubicBezTo>
                    <a:pt x="23" y="1"/>
                    <a:pt x="0" y="12"/>
                    <a:pt x="0" y="38"/>
                  </a:cubicBezTo>
                  <a:cubicBezTo>
                    <a:pt x="1222" y="3320"/>
                    <a:pt x="3712" y="5990"/>
                    <a:pt x="4594" y="9408"/>
                  </a:cubicBezTo>
                  <a:cubicBezTo>
                    <a:pt x="4604" y="9427"/>
                    <a:pt x="4617" y="9434"/>
                    <a:pt x="4630" y="9434"/>
                  </a:cubicBezTo>
                  <a:cubicBezTo>
                    <a:pt x="4647" y="9434"/>
                    <a:pt x="4662" y="9421"/>
                    <a:pt x="4662" y="9408"/>
                  </a:cubicBezTo>
                  <a:cubicBezTo>
                    <a:pt x="3847" y="5945"/>
                    <a:pt x="1290" y="3297"/>
                    <a:pt x="68" y="15"/>
                  </a:cubicBezTo>
                  <a:cubicBezTo>
                    <a:pt x="68" y="6"/>
                    <a:pt x="56" y="1"/>
                    <a:pt x="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2"/>
            <p:cNvSpPr/>
            <p:nvPr/>
          </p:nvSpPr>
          <p:spPr>
            <a:xfrm>
              <a:off x="2802222" y="3216171"/>
              <a:ext cx="8934" cy="81788"/>
            </a:xfrm>
            <a:custGeom>
              <a:rect b="b" l="l" r="r" t="t"/>
              <a:pathLst>
                <a:path extrusionOk="0" h="1666" w="182">
                  <a:moveTo>
                    <a:pt x="59" y="0"/>
                  </a:moveTo>
                  <a:cubicBezTo>
                    <a:pt x="40" y="0"/>
                    <a:pt x="23" y="20"/>
                    <a:pt x="23" y="48"/>
                  </a:cubicBezTo>
                  <a:cubicBezTo>
                    <a:pt x="46" y="568"/>
                    <a:pt x="23" y="1089"/>
                    <a:pt x="1" y="1632"/>
                  </a:cubicBezTo>
                  <a:cubicBezTo>
                    <a:pt x="1" y="1654"/>
                    <a:pt x="23" y="1666"/>
                    <a:pt x="46" y="1666"/>
                  </a:cubicBezTo>
                  <a:cubicBezTo>
                    <a:pt x="68" y="1666"/>
                    <a:pt x="91" y="1654"/>
                    <a:pt x="91" y="1632"/>
                  </a:cubicBezTo>
                  <a:cubicBezTo>
                    <a:pt x="114" y="1089"/>
                    <a:pt x="182" y="568"/>
                    <a:pt x="91" y="25"/>
                  </a:cubicBezTo>
                  <a:cubicBezTo>
                    <a:pt x="82" y="8"/>
                    <a:pt x="70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2789999" y="2594061"/>
              <a:ext cx="527740" cy="208938"/>
            </a:xfrm>
            <a:custGeom>
              <a:rect b="b" l="l" r="r" t="t"/>
              <a:pathLst>
                <a:path extrusionOk="0" h="4256" w="10751">
                  <a:moveTo>
                    <a:pt x="46" y="0"/>
                  </a:moveTo>
                  <a:cubicBezTo>
                    <a:pt x="23" y="0"/>
                    <a:pt x="1" y="46"/>
                    <a:pt x="23" y="68"/>
                  </a:cubicBezTo>
                  <a:cubicBezTo>
                    <a:pt x="974" y="340"/>
                    <a:pt x="1924" y="589"/>
                    <a:pt x="2852" y="906"/>
                  </a:cubicBezTo>
                  <a:cubicBezTo>
                    <a:pt x="3825" y="1245"/>
                    <a:pt x="4753" y="1720"/>
                    <a:pt x="5681" y="2196"/>
                  </a:cubicBezTo>
                  <a:cubicBezTo>
                    <a:pt x="7288" y="3033"/>
                    <a:pt x="8895" y="3870"/>
                    <a:pt x="10683" y="4255"/>
                  </a:cubicBezTo>
                  <a:cubicBezTo>
                    <a:pt x="10728" y="4255"/>
                    <a:pt x="10751" y="4210"/>
                    <a:pt x="10705" y="4187"/>
                  </a:cubicBezTo>
                  <a:cubicBezTo>
                    <a:pt x="8804" y="3712"/>
                    <a:pt x="7107" y="2875"/>
                    <a:pt x="5387" y="1969"/>
                  </a:cubicBezTo>
                  <a:cubicBezTo>
                    <a:pt x="3667" y="1087"/>
                    <a:pt x="1902" y="544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3228063" y="2644922"/>
              <a:ext cx="138574" cy="38047"/>
            </a:xfrm>
            <a:custGeom>
              <a:rect b="b" l="l" r="r" t="t"/>
              <a:pathLst>
                <a:path extrusionOk="0" h="775" w="2823">
                  <a:moveTo>
                    <a:pt x="29" y="1"/>
                  </a:moveTo>
                  <a:cubicBezTo>
                    <a:pt x="11" y="1"/>
                    <a:pt x="0" y="51"/>
                    <a:pt x="39" y="51"/>
                  </a:cubicBezTo>
                  <a:cubicBezTo>
                    <a:pt x="967" y="232"/>
                    <a:pt x="1872" y="503"/>
                    <a:pt x="2777" y="775"/>
                  </a:cubicBezTo>
                  <a:cubicBezTo>
                    <a:pt x="2800" y="775"/>
                    <a:pt x="2823" y="730"/>
                    <a:pt x="2800" y="730"/>
                  </a:cubicBezTo>
                  <a:cubicBezTo>
                    <a:pt x="1895" y="458"/>
                    <a:pt x="967" y="187"/>
                    <a:pt x="39" y="5"/>
                  </a:cubicBezTo>
                  <a:cubicBezTo>
                    <a:pt x="36" y="2"/>
                    <a:pt x="32" y="1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3506885" y="2730492"/>
              <a:ext cx="42755" cy="18262"/>
            </a:xfrm>
            <a:custGeom>
              <a:rect b="b" l="l" r="r" t="t"/>
              <a:pathLst>
                <a:path extrusionOk="0" h="372" w="871">
                  <a:moveTo>
                    <a:pt x="66" y="1"/>
                  </a:moveTo>
                  <a:cubicBezTo>
                    <a:pt x="29" y="1"/>
                    <a:pt x="1" y="54"/>
                    <a:pt x="39" y="73"/>
                  </a:cubicBezTo>
                  <a:cubicBezTo>
                    <a:pt x="288" y="186"/>
                    <a:pt x="537" y="299"/>
                    <a:pt x="809" y="367"/>
                  </a:cubicBezTo>
                  <a:cubicBezTo>
                    <a:pt x="815" y="370"/>
                    <a:pt x="821" y="372"/>
                    <a:pt x="826" y="372"/>
                  </a:cubicBezTo>
                  <a:cubicBezTo>
                    <a:pt x="859" y="372"/>
                    <a:pt x="871" y="319"/>
                    <a:pt x="832" y="299"/>
                  </a:cubicBezTo>
                  <a:cubicBezTo>
                    <a:pt x="605" y="186"/>
                    <a:pt x="334" y="118"/>
                    <a:pt x="85" y="5"/>
                  </a:cubicBezTo>
                  <a:cubicBezTo>
                    <a:pt x="78" y="2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2"/>
            <p:cNvSpPr/>
            <p:nvPr/>
          </p:nvSpPr>
          <p:spPr>
            <a:xfrm>
              <a:off x="2718919" y="2551841"/>
              <a:ext cx="127775" cy="11144"/>
            </a:xfrm>
            <a:custGeom>
              <a:rect b="b" l="l" r="r" t="t"/>
              <a:pathLst>
                <a:path extrusionOk="0" h="227" w="2603">
                  <a:moveTo>
                    <a:pt x="2580" y="0"/>
                  </a:moveTo>
                  <a:cubicBezTo>
                    <a:pt x="1720" y="23"/>
                    <a:pt x="883" y="159"/>
                    <a:pt x="23" y="159"/>
                  </a:cubicBezTo>
                  <a:cubicBezTo>
                    <a:pt x="0" y="159"/>
                    <a:pt x="0" y="227"/>
                    <a:pt x="23" y="227"/>
                  </a:cubicBezTo>
                  <a:cubicBezTo>
                    <a:pt x="883" y="227"/>
                    <a:pt x="1720" y="114"/>
                    <a:pt x="2580" y="46"/>
                  </a:cubicBezTo>
                  <a:cubicBezTo>
                    <a:pt x="2603" y="46"/>
                    <a:pt x="2603" y="0"/>
                    <a:pt x="25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2"/>
            <p:cNvSpPr/>
            <p:nvPr/>
          </p:nvSpPr>
          <p:spPr>
            <a:xfrm>
              <a:off x="3158849" y="2482963"/>
              <a:ext cx="343023" cy="82475"/>
            </a:xfrm>
            <a:custGeom>
              <a:rect b="b" l="l" r="r" t="t"/>
              <a:pathLst>
                <a:path extrusionOk="0" h="1680" w="6988">
                  <a:moveTo>
                    <a:pt x="46" y="0"/>
                  </a:moveTo>
                  <a:cubicBezTo>
                    <a:pt x="0" y="0"/>
                    <a:pt x="0" y="68"/>
                    <a:pt x="46" y="68"/>
                  </a:cubicBezTo>
                  <a:cubicBezTo>
                    <a:pt x="2422" y="294"/>
                    <a:pt x="4685" y="973"/>
                    <a:pt x="6948" y="1675"/>
                  </a:cubicBezTo>
                  <a:cubicBezTo>
                    <a:pt x="6952" y="1678"/>
                    <a:pt x="6955" y="1680"/>
                    <a:pt x="6958" y="1680"/>
                  </a:cubicBezTo>
                  <a:cubicBezTo>
                    <a:pt x="6976" y="1680"/>
                    <a:pt x="6987" y="1630"/>
                    <a:pt x="6948" y="1630"/>
                  </a:cubicBezTo>
                  <a:cubicBezTo>
                    <a:pt x="4708" y="883"/>
                    <a:pt x="2422" y="204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3571339" y="2583850"/>
              <a:ext cx="46388" cy="28032"/>
            </a:xfrm>
            <a:custGeom>
              <a:rect b="b" l="l" r="r" t="t"/>
              <a:pathLst>
                <a:path extrusionOk="0" h="571" w="945">
                  <a:moveTo>
                    <a:pt x="66" y="0"/>
                  </a:moveTo>
                  <a:cubicBezTo>
                    <a:pt x="28" y="0"/>
                    <a:pt x="0" y="53"/>
                    <a:pt x="39" y="73"/>
                  </a:cubicBezTo>
                  <a:cubicBezTo>
                    <a:pt x="333" y="208"/>
                    <a:pt x="605" y="389"/>
                    <a:pt x="876" y="571"/>
                  </a:cubicBezTo>
                  <a:cubicBezTo>
                    <a:pt x="899" y="571"/>
                    <a:pt x="944" y="525"/>
                    <a:pt x="922" y="503"/>
                  </a:cubicBezTo>
                  <a:cubicBezTo>
                    <a:pt x="673" y="299"/>
                    <a:pt x="379" y="141"/>
                    <a:pt x="84" y="5"/>
                  </a:cubicBezTo>
                  <a:cubicBezTo>
                    <a:pt x="78" y="2"/>
                    <a:pt x="72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2728883" y="2390423"/>
              <a:ext cx="268509" cy="114778"/>
            </a:xfrm>
            <a:custGeom>
              <a:rect b="b" l="l" r="r" t="t"/>
              <a:pathLst>
                <a:path extrusionOk="0" h="2338" w="5470">
                  <a:moveTo>
                    <a:pt x="5433" y="1"/>
                  </a:moveTo>
                  <a:cubicBezTo>
                    <a:pt x="5426" y="1"/>
                    <a:pt x="5419" y="2"/>
                    <a:pt x="5410" y="7"/>
                  </a:cubicBezTo>
                  <a:cubicBezTo>
                    <a:pt x="3690" y="912"/>
                    <a:pt x="1992" y="1930"/>
                    <a:pt x="69" y="2270"/>
                  </a:cubicBezTo>
                  <a:cubicBezTo>
                    <a:pt x="1" y="2270"/>
                    <a:pt x="23" y="2338"/>
                    <a:pt x="69" y="2338"/>
                  </a:cubicBezTo>
                  <a:cubicBezTo>
                    <a:pt x="2038" y="2021"/>
                    <a:pt x="3758" y="1003"/>
                    <a:pt x="5432" y="52"/>
                  </a:cubicBezTo>
                  <a:cubicBezTo>
                    <a:pt x="5469" y="34"/>
                    <a:pt x="5461" y="1"/>
                    <a:pt x="5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2"/>
            <p:cNvSpPr/>
            <p:nvPr/>
          </p:nvSpPr>
          <p:spPr>
            <a:xfrm>
              <a:off x="3118154" y="2113782"/>
              <a:ext cx="310282" cy="199512"/>
            </a:xfrm>
            <a:custGeom>
              <a:rect b="b" l="l" r="r" t="t"/>
              <a:pathLst>
                <a:path extrusionOk="0" h="4064" w="6321">
                  <a:moveTo>
                    <a:pt x="6284" y="0"/>
                  </a:moveTo>
                  <a:cubicBezTo>
                    <a:pt x="6278" y="0"/>
                    <a:pt x="6270" y="2"/>
                    <a:pt x="6261" y="6"/>
                  </a:cubicBezTo>
                  <a:cubicBezTo>
                    <a:pt x="4202" y="1364"/>
                    <a:pt x="2187" y="2790"/>
                    <a:pt x="37" y="4012"/>
                  </a:cubicBezTo>
                  <a:cubicBezTo>
                    <a:pt x="1" y="4031"/>
                    <a:pt x="23" y="4064"/>
                    <a:pt x="45" y="4064"/>
                  </a:cubicBezTo>
                  <a:cubicBezTo>
                    <a:pt x="50" y="4064"/>
                    <a:pt x="56" y="4062"/>
                    <a:pt x="60" y="4058"/>
                  </a:cubicBezTo>
                  <a:cubicBezTo>
                    <a:pt x="2210" y="2858"/>
                    <a:pt x="4269" y="1455"/>
                    <a:pt x="6284" y="52"/>
                  </a:cubicBezTo>
                  <a:cubicBezTo>
                    <a:pt x="6320" y="33"/>
                    <a:pt x="6312" y="0"/>
                    <a:pt x="62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2"/>
            <p:cNvSpPr/>
            <p:nvPr/>
          </p:nvSpPr>
          <p:spPr>
            <a:xfrm>
              <a:off x="3030286" y="2352965"/>
              <a:ext cx="33085" cy="16937"/>
            </a:xfrm>
            <a:custGeom>
              <a:rect b="b" l="l" r="r" t="t"/>
              <a:pathLst>
                <a:path extrusionOk="0" h="345" w="674">
                  <a:moveTo>
                    <a:pt x="605" y="0"/>
                  </a:moveTo>
                  <a:cubicBezTo>
                    <a:pt x="401" y="68"/>
                    <a:pt x="220" y="159"/>
                    <a:pt x="39" y="272"/>
                  </a:cubicBezTo>
                  <a:cubicBezTo>
                    <a:pt x="0" y="291"/>
                    <a:pt x="28" y="344"/>
                    <a:pt x="66" y="344"/>
                  </a:cubicBezTo>
                  <a:cubicBezTo>
                    <a:pt x="72" y="344"/>
                    <a:pt x="78" y="343"/>
                    <a:pt x="85" y="340"/>
                  </a:cubicBezTo>
                  <a:cubicBezTo>
                    <a:pt x="266" y="227"/>
                    <a:pt x="447" y="159"/>
                    <a:pt x="628" y="68"/>
                  </a:cubicBezTo>
                  <a:cubicBezTo>
                    <a:pt x="673" y="46"/>
                    <a:pt x="650" y="0"/>
                    <a:pt x="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2"/>
            <p:cNvSpPr/>
            <p:nvPr/>
          </p:nvSpPr>
          <p:spPr>
            <a:xfrm>
              <a:off x="2601352" y="1954966"/>
              <a:ext cx="628320" cy="535010"/>
            </a:xfrm>
            <a:custGeom>
              <a:rect b="b" l="l" r="r" t="t"/>
              <a:pathLst>
                <a:path extrusionOk="0" h="10898" w="12800">
                  <a:moveTo>
                    <a:pt x="12734" y="0"/>
                  </a:moveTo>
                  <a:cubicBezTo>
                    <a:pt x="12728" y="0"/>
                    <a:pt x="12722" y="2"/>
                    <a:pt x="12715" y="5"/>
                  </a:cubicBezTo>
                  <a:cubicBezTo>
                    <a:pt x="10339" y="1295"/>
                    <a:pt x="8008" y="2698"/>
                    <a:pt x="5880" y="4373"/>
                  </a:cubicBezTo>
                  <a:cubicBezTo>
                    <a:pt x="4771" y="5256"/>
                    <a:pt x="3753" y="6229"/>
                    <a:pt x="2803" y="7270"/>
                  </a:cubicBezTo>
                  <a:cubicBezTo>
                    <a:pt x="1784" y="8379"/>
                    <a:pt x="992" y="9692"/>
                    <a:pt x="19" y="10846"/>
                  </a:cubicBezTo>
                  <a:cubicBezTo>
                    <a:pt x="0" y="10864"/>
                    <a:pt x="27" y="10897"/>
                    <a:pt x="49" y="10897"/>
                  </a:cubicBezTo>
                  <a:cubicBezTo>
                    <a:pt x="55" y="10897"/>
                    <a:pt x="60" y="10895"/>
                    <a:pt x="64" y="10891"/>
                  </a:cubicBezTo>
                  <a:cubicBezTo>
                    <a:pt x="1037" y="9805"/>
                    <a:pt x="1784" y="8537"/>
                    <a:pt x="2757" y="7451"/>
                  </a:cubicBezTo>
                  <a:cubicBezTo>
                    <a:pt x="3640" y="6432"/>
                    <a:pt x="4636" y="5505"/>
                    <a:pt x="5699" y="4667"/>
                  </a:cubicBezTo>
                  <a:cubicBezTo>
                    <a:pt x="7872" y="2879"/>
                    <a:pt x="10316" y="1453"/>
                    <a:pt x="12761" y="73"/>
                  </a:cubicBezTo>
                  <a:cubicBezTo>
                    <a:pt x="12800" y="53"/>
                    <a:pt x="12771" y="0"/>
                    <a:pt x="127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2"/>
            <p:cNvSpPr/>
            <p:nvPr/>
          </p:nvSpPr>
          <p:spPr>
            <a:xfrm>
              <a:off x="3265518" y="1862965"/>
              <a:ext cx="164443" cy="73393"/>
            </a:xfrm>
            <a:custGeom>
              <a:rect b="b" l="l" r="r" t="t"/>
              <a:pathLst>
                <a:path extrusionOk="0" h="1495" w="3350">
                  <a:moveTo>
                    <a:pt x="3304" y="1"/>
                  </a:moveTo>
                  <a:cubicBezTo>
                    <a:pt x="2173" y="385"/>
                    <a:pt x="1109" y="883"/>
                    <a:pt x="45" y="1426"/>
                  </a:cubicBezTo>
                  <a:cubicBezTo>
                    <a:pt x="0" y="1449"/>
                    <a:pt x="45" y="1494"/>
                    <a:pt x="91" y="1494"/>
                  </a:cubicBezTo>
                  <a:cubicBezTo>
                    <a:pt x="1132" y="951"/>
                    <a:pt x="2218" y="476"/>
                    <a:pt x="3327" y="68"/>
                  </a:cubicBezTo>
                  <a:cubicBezTo>
                    <a:pt x="3350" y="46"/>
                    <a:pt x="3350" y="1"/>
                    <a:pt x="3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2"/>
            <p:cNvSpPr/>
            <p:nvPr/>
          </p:nvSpPr>
          <p:spPr>
            <a:xfrm>
              <a:off x="2712439" y="1909309"/>
              <a:ext cx="300465" cy="254005"/>
            </a:xfrm>
            <a:custGeom>
              <a:rect b="b" l="l" r="r" t="t"/>
              <a:pathLst>
                <a:path extrusionOk="0" h="5174" w="6121">
                  <a:moveTo>
                    <a:pt x="6076" y="1"/>
                  </a:moveTo>
                  <a:cubicBezTo>
                    <a:pt x="6071" y="1"/>
                    <a:pt x="6066" y="3"/>
                    <a:pt x="6062" y="7"/>
                  </a:cubicBezTo>
                  <a:cubicBezTo>
                    <a:pt x="3912" y="1523"/>
                    <a:pt x="1626" y="2995"/>
                    <a:pt x="19" y="5122"/>
                  </a:cubicBezTo>
                  <a:cubicBezTo>
                    <a:pt x="1" y="5140"/>
                    <a:pt x="27" y="5173"/>
                    <a:pt x="49" y="5173"/>
                  </a:cubicBezTo>
                  <a:cubicBezTo>
                    <a:pt x="55" y="5173"/>
                    <a:pt x="60" y="5172"/>
                    <a:pt x="64" y="5167"/>
                  </a:cubicBezTo>
                  <a:cubicBezTo>
                    <a:pt x="1694" y="3062"/>
                    <a:pt x="3980" y="1637"/>
                    <a:pt x="6084" y="52"/>
                  </a:cubicBezTo>
                  <a:cubicBezTo>
                    <a:pt x="6121" y="34"/>
                    <a:pt x="6098" y="1"/>
                    <a:pt x="60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2"/>
            <p:cNvSpPr/>
            <p:nvPr/>
          </p:nvSpPr>
          <p:spPr>
            <a:xfrm>
              <a:off x="2593841" y="2294740"/>
              <a:ext cx="50364" cy="106187"/>
            </a:xfrm>
            <a:custGeom>
              <a:rect b="b" l="l" r="r" t="t"/>
              <a:pathLst>
                <a:path extrusionOk="0" h="2163" w="1026">
                  <a:moveTo>
                    <a:pt x="985" y="1"/>
                  </a:moveTo>
                  <a:cubicBezTo>
                    <a:pt x="978" y="1"/>
                    <a:pt x="970" y="3"/>
                    <a:pt x="964" y="9"/>
                  </a:cubicBezTo>
                  <a:cubicBezTo>
                    <a:pt x="579" y="688"/>
                    <a:pt x="240" y="1390"/>
                    <a:pt x="13" y="2137"/>
                  </a:cubicBezTo>
                  <a:cubicBezTo>
                    <a:pt x="0" y="2150"/>
                    <a:pt x="17" y="2163"/>
                    <a:pt x="39" y="2163"/>
                  </a:cubicBezTo>
                  <a:cubicBezTo>
                    <a:pt x="54" y="2163"/>
                    <a:pt x="72" y="2156"/>
                    <a:pt x="81" y="2137"/>
                  </a:cubicBezTo>
                  <a:cubicBezTo>
                    <a:pt x="308" y="1413"/>
                    <a:pt x="647" y="711"/>
                    <a:pt x="1009" y="55"/>
                  </a:cubicBezTo>
                  <a:cubicBezTo>
                    <a:pt x="1026" y="22"/>
                    <a:pt x="1006" y="1"/>
                    <a:pt x="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2"/>
            <p:cNvSpPr/>
            <p:nvPr/>
          </p:nvSpPr>
          <p:spPr>
            <a:xfrm>
              <a:off x="2649311" y="2092869"/>
              <a:ext cx="16297" cy="52480"/>
            </a:xfrm>
            <a:custGeom>
              <a:rect b="b" l="l" r="r" t="t"/>
              <a:pathLst>
                <a:path extrusionOk="0" h="1069" w="332">
                  <a:moveTo>
                    <a:pt x="286" y="0"/>
                  </a:moveTo>
                  <a:cubicBezTo>
                    <a:pt x="274" y="0"/>
                    <a:pt x="264" y="8"/>
                    <a:pt x="264" y="25"/>
                  </a:cubicBezTo>
                  <a:cubicBezTo>
                    <a:pt x="128" y="342"/>
                    <a:pt x="60" y="681"/>
                    <a:pt x="15" y="1021"/>
                  </a:cubicBezTo>
                  <a:cubicBezTo>
                    <a:pt x="1" y="1049"/>
                    <a:pt x="22" y="1068"/>
                    <a:pt x="39" y="1068"/>
                  </a:cubicBezTo>
                  <a:cubicBezTo>
                    <a:pt x="50" y="1068"/>
                    <a:pt x="60" y="1061"/>
                    <a:pt x="60" y="1043"/>
                  </a:cubicBezTo>
                  <a:cubicBezTo>
                    <a:pt x="151" y="704"/>
                    <a:pt x="219" y="364"/>
                    <a:pt x="332" y="48"/>
                  </a:cubicBezTo>
                  <a:cubicBezTo>
                    <a:pt x="332" y="20"/>
                    <a:pt x="306" y="0"/>
                    <a:pt x="2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2"/>
            <p:cNvSpPr/>
            <p:nvPr/>
          </p:nvSpPr>
          <p:spPr>
            <a:xfrm>
              <a:off x="2740468" y="1722117"/>
              <a:ext cx="59592" cy="288860"/>
            </a:xfrm>
            <a:custGeom>
              <a:rect b="b" l="l" r="r" t="t"/>
              <a:pathLst>
                <a:path extrusionOk="0" h="5884" w="1214">
                  <a:moveTo>
                    <a:pt x="1191" y="1"/>
                  </a:moveTo>
                  <a:cubicBezTo>
                    <a:pt x="1179" y="1"/>
                    <a:pt x="1168" y="7"/>
                    <a:pt x="1168" y="18"/>
                  </a:cubicBezTo>
                  <a:cubicBezTo>
                    <a:pt x="1032" y="2010"/>
                    <a:pt x="353" y="3888"/>
                    <a:pt x="14" y="5857"/>
                  </a:cubicBezTo>
                  <a:cubicBezTo>
                    <a:pt x="1" y="5870"/>
                    <a:pt x="18" y="5883"/>
                    <a:pt x="35" y="5883"/>
                  </a:cubicBezTo>
                  <a:cubicBezTo>
                    <a:pt x="47" y="5883"/>
                    <a:pt x="59" y="5876"/>
                    <a:pt x="59" y="5857"/>
                  </a:cubicBezTo>
                  <a:cubicBezTo>
                    <a:pt x="466" y="3933"/>
                    <a:pt x="1100" y="2010"/>
                    <a:pt x="1213" y="18"/>
                  </a:cubicBezTo>
                  <a:cubicBezTo>
                    <a:pt x="1213" y="7"/>
                    <a:pt x="1202" y="1"/>
                    <a:pt x="1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2"/>
            <p:cNvSpPr/>
            <p:nvPr/>
          </p:nvSpPr>
          <p:spPr>
            <a:xfrm>
              <a:off x="2800503" y="1605864"/>
              <a:ext cx="8443" cy="45754"/>
            </a:xfrm>
            <a:custGeom>
              <a:rect b="b" l="l" r="r" t="t"/>
              <a:pathLst>
                <a:path extrusionOk="0" h="932" w="172">
                  <a:moveTo>
                    <a:pt x="44" y="1"/>
                  </a:moveTo>
                  <a:cubicBezTo>
                    <a:pt x="22" y="1"/>
                    <a:pt x="0" y="17"/>
                    <a:pt x="13" y="55"/>
                  </a:cubicBezTo>
                  <a:cubicBezTo>
                    <a:pt x="81" y="326"/>
                    <a:pt x="81" y="621"/>
                    <a:pt x="81" y="915"/>
                  </a:cubicBezTo>
                  <a:cubicBezTo>
                    <a:pt x="92" y="926"/>
                    <a:pt x="109" y="932"/>
                    <a:pt x="123" y="932"/>
                  </a:cubicBezTo>
                  <a:cubicBezTo>
                    <a:pt x="137" y="932"/>
                    <a:pt x="149" y="926"/>
                    <a:pt x="149" y="915"/>
                  </a:cubicBezTo>
                  <a:cubicBezTo>
                    <a:pt x="171" y="621"/>
                    <a:pt x="149" y="304"/>
                    <a:pt x="81" y="32"/>
                  </a:cubicBezTo>
                  <a:cubicBezTo>
                    <a:pt x="81" y="12"/>
                    <a:pt x="62" y="1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2"/>
            <p:cNvSpPr/>
            <p:nvPr/>
          </p:nvSpPr>
          <p:spPr>
            <a:xfrm>
              <a:off x="2828877" y="1823249"/>
              <a:ext cx="11192" cy="35788"/>
            </a:xfrm>
            <a:custGeom>
              <a:rect b="b" l="l" r="r" t="t"/>
              <a:pathLst>
                <a:path extrusionOk="0" h="729" w="228">
                  <a:moveTo>
                    <a:pt x="204" y="0"/>
                  </a:moveTo>
                  <a:cubicBezTo>
                    <a:pt x="193" y="0"/>
                    <a:pt x="182" y="6"/>
                    <a:pt x="182" y="17"/>
                  </a:cubicBezTo>
                  <a:cubicBezTo>
                    <a:pt x="114" y="244"/>
                    <a:pt x="91" y="470"/>
                    <a:pt x="1" y="696"/>
                  </a:cubicBezTo>
                  <a:cubicBezTo>
                    <a:pt x="1" y="712"/>
                    <a:pt x="23" y="728"/>
                    <a:pt x="37" y="728"/>
                  </a:cubicBezTo>
                  <a:cubicBezTo>
                    <a:pt x="42" y="728"/>
                    <a:pt x="46" y="726"/>
                    <a:pt x="46" y="719"/>
                  </a:cubicBezTo>
                  <a:cubicBezTo>
                    <a:pt x="114" y="493"/>
                    <a:pt x="159" y="266"/>
                    <a:pt x="227" y="17"/>
                  </a:cubicBezTo>
                  <a:cubicBezTo>
                    <a:pt x="227" y="6"/>
                    <a:pt x="216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2"/>
            <p:cNvSpPr/>
            <p:nvPr/>
          </p:nvSpPr>
          <p:spPr>
            <a:xfrm>
              <a:off x="2455608" y="1542877"/>
              <a:ext cx="42952" cy="380958"/>
            </a:xfrm>
            <a:custGeom>
              <a:rect b="b" l="l" r="r" t="t"/>
              <a:pathLst>
                <a:path extrusionOk="0" h="7760" w="875">
                  <a:moveTo>
                    <a:pt x="836" y="0"/>
                  </a:moveTo>
                  <a:cubicBezTo>
                    <a:pt x="825" y="0"/>
                    <a:pt x="815" y="8"/>
                    <a:pt x="815" y="25"/>
                  </a:cubicBezTo>
                  <a:cubicBezTo>
                    <a:pt x="249" y="2560"/>
                    <a:pt x="159" y="5163"/>
                    <a:pt x="0" y="7743"/>
                  </a:cubicBezTo>
                  <a:cubicBezTo>
                    <a:pt x="0" y="7754"/>
                    <a:pt x="17" y="7760"/>
                    <a:pt x="34" y="7760"/>
                  </a:cubicBezTo>
                  <a:cubicBezTo>
                    <a:pt x="51" y="7760"/>
                    <a:pt x="68" y="7754"/>
                    <a:pt x="68" y="7743"/>
                  </a:cubicBezTo>
                  <a:cubicBezTo>
                    <a:pt x="317" y="5163"/>
                    <a:pt x="317" y="2583"/>
                    <a:pt x="860" y="48"/>
                  </a:cubicBezTo>
                  <a:cubicBezTo>
                    <a:pt x="874" y="20"/>
                    <a:pt x="854" y="0"/>
                    <a:pt x="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2"/>
            <p:cNvSpPr/>
            <p:nvPr/>
          </p:nvSpPr>
          <p:spPr>
            <a:xfrm>
              <a:off x="2399353" y="2042843"/>
              <a:ext cx="118105" cy="241388"/>
            </a:xfrm>
            <a:custGeom>
              <a:rect b="b" l="l" r="r" t="t"/>
              <a:pathLst>
                <a:path extrusionOk="0" h="4917" w="2406">
                  <a:moveTo>
                    <a:pt x="44" y="1"/>
                  </a:moveTo>
                  <a:cubicBezTo>
                    <a:pt x="21" y="1"/>
                    <a:pt x="1" y="20"/>
                    <a:pt x="15" y="48"/>
                  </a:cubicBezTo>
                  <a:cubicBezTo>
                    <a:pt x="1033" y="1565"/>
                    <a:pt x="1622" y="3262"/>
                    <a:pt x="2346" y="4891"/>
                  </a:cubicBezTo>
                  <a:cubicBezTo>
                    <a:pt x="2346" y="4909"/>
                    <a:pt x="2356" y="4916"/>
                    <a:pt x="2367" y="4916"/>
                  </a:cubicBezTo>
                  <a:cubicBezTo>
                    <a:pt x="2385" y="4916"/>
                    <a:pt x="2405" y="4897"/>
                    <a:pt x="2391" y="4869"/>
                  </a:cubicBezTo>
                  <a:cubicBezTo>
                    <a:pt x="1757" y="3194"/>
                    <a:pt x="1078" y="1497"/>
                    <a:pt x="83" y="26"/>
                  </a:cubicBezTo>
                  <a:cubicBezTo>
                    <a:pt x="74" y="8"/>
                    <a:pt x="59" y="1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2"/>
            <p:cNvSpPr/>
            <p:nvPr/>
          </p:nvSpPr>
          <p:spPr>
            <a:xfrm>
              <a:off x="2530026" y="2347123"/>
              <a:ext cx="6725" cy="51989"/>
            </a:xfrm>
            <a:custGeom>
              <a:rect b="b" l="l" r="r" t="t"/>
              <a:pathLst>
                <a:path extrusionOk="0" h="1059" w="137">
                  <a:moveTo>
                    <a:pt x="46" y="0"/>
                  </a:moveTo>
                  <a:cubicBezTo>
                    <a:pt x="23" y="0"/>
                    <a:pt x="1" y="17"/>
                    <a:pt x="1" y="51"/>
                  </a:cubicBezTo>
                  <a:cubicBezTo>
                    <a:pt x="1" y="368"/>
                    <a:pt x="46" y="708"/>
                    <a:pt x="69" y="1025"/>
                  </a:cubicBezTo>
                  <a:cubicBezTo>
                    <a:pt x="69" y="1047"/>
                    <a:pt x="86" y="1058"/>
                    <a:pt x="103" y="1058"/>
                  </a:cubicBezTo>
                  <a:cubicBezTo>
                    <a:pt x="120" y="1058"/>
                    <a:pt x="136" y="1047"/>
                    <a:pt x="136" y="1025"/>
                  </a:cubicBezTo>
                  <a:cubicBezTo>
                    <a:pt x="136" y="708"/>
                    <a:pt x="91" y="368"/>
                    <a:pt x="91" y="51"/>
                  </a:cubicBezTo>
                  <a:cubicBezTo>
                    <a:pt x="91" y="17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2518932" y="2437945"/>
              <a:ext cx="10603" cy="69122"/>
            </a:xfrm>
            <a:custGeom>
              <a:rect b="b" l="l" r="r" t="t"/>
              <a:pathLst>
                <a:path extrusionOk="0" h="1408" w="216">
                  <a:moveTo>
                    <a:pt x="179" y="1"/>
                  </a:moveTo>
                  <a:cubicBezTo>
                    <a:pt x="159" y="1"/>
                    <a:pt x="136" y="12"/>
                    <a:pt x="136" y="35"/>
                  </a:cubicBezTo>
                  <a:cubicBezTo>
                    <a:pt x="68" y="487"/>
                    <a:pt x="23" y="917"/>
                    <a:pt x="0" y="1370"/>
                  </a:cubicBezTo>
                  <a:cubicBezTo>
                    <a:pt x="0" y="1396"/>
                    <a:pt x="24" y="1407"/>
                    <a:pt x="43" y="1407"/>
                  </a:cubicBezTo>
                  <a:cubicBezTo>
                    <a:pt x="57" y="1407"/>
                    <a:pt x="68" y="1402"/>
                    <a:pt x="68" y="1392"/>
                  </a:cubicBezTo>
                  <a:cubicBezTo>
                    <a:pt x="136" y="940"/>
                    <a:pt x="181" y="487"/>
                    <a:pt x="204" y="35"/>
                  </a:cubicBezTo>
                  <a:cubicBezTo>
                    <a:pt x="215" y="12"/>
                    <a:pt x="198" y="1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1900566" y="1727320"/>
              <a:ext cx="347098" cy="360437"/>
            </a:xfrm>
            <a:custGeom>
              <a:rect b="b" l="l" r="r" t="t"/>
              <a:pathLst>
                <a:path extrusionOk="0" h="7342" w="7071">
                  <a:moveTo>
                    <a:pt x="44" y="0"/>
                  </a:moveTo>
                  <a:cubicBezTo>
                    <a:pt x="21" y="0"/>
                    <a:pt x="0" y="20"/>
                    <a:pt x="14" y="48"/>
                  </a:cubicBezTo>
                  <a:cubicBezTo>
                    <a:pt x="1123" y="3510"/>
                    <a:pt x="4427" y="5095"/>
                    <a:pt x="7007" y="7335"/>
                  </a:cubicBezTo>
                  <a:cubicBezTo>
                    <a:pt x="7016" y="7340"/>
                    <a:pt x="7024" y="7341"/>
                    <a:pt x="7031" y="7341"/>
                  </a:cubicBezTo>
                  <a:cubicBezTo>
                    <a:pt x="7060" y="7341"/>
                    <a:pt x="7071" y="7308"/>
                    <a:pt x="7053" y="7290"/>
                  </a:cubicBezTo>
                  <a:cubicBezTo>
                    <a:pt x="5853" y="6181"/>
                    <a:pt x="4450" y="5298"/>
                    <a:pt x="3182" y="4257"/>
                  </a:cubicBezTo>
                  <a:cubicBezTo>
                    <a:pt x="1779" y="3126"/>
                    <a:pt x="648" y="1768"/>
                    <a:pt x="82" y="25"/>
                  </a:cubicBezTo>
                  <a:cubicBezTo>
                    <a:pt x="73" y="8"/>
                    <a:pt x="58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2289493" y="2123356"/>
              <a:ext cx="130622" cy="216400"/>
            </a:xfrm>
            <a:custGeom>
              <a:rect b="b" l="l" r="r" t="t"/>
              <a:pathLst>
                <a:path extrusionOk="0" h="4408" w="2661">
                  <a:moveTo>
                    <a:pt x="59" y="0"/>
                  </a:moveTo>
                  <a:cubicBezTo>
                    <a:pt x="32" y="0"/>
                    <a:pt x="0" y="48"/>
                    <a:pt x="35" y="83"/>
                  </a:cubicBezTo>
                  <a:cubicBezTo>
                    <a:pt x="1144" y="1373"/>
                    <a:pt x="2162" y="2708"/>
                    <a:pt x="2592" y="4383"/>
                  </a:cubicBezTo>
                  <a:cubicBezTo>
                    <a:pt x="2592" y="4400"/>
                    <a:pt x="2602" y="4408"/>
                    <a:pt x="2614" y="4408"/>
                  </a:cubicBezTo>
                  <a:cubicBezTo>
                    <a:pt x="2634" y="4408"/>
                    <a:pt x="2660" y="4388"/>
                    <a:pt x="2660" y="4360"/>
                  </a:cubicBezTo>
                  <a:cubicBezTo>
                    <a:pt x="2298" y="2663"/>
                    <a:pt x="1189" y="1305"/>
                    <a:pt x="80" y="15"/>
                  </a:cubicBezTo>
                  <a:cubicBezTo>
                    <a:pt x="75" y="5"/>
                    <a:pt x="67" y="0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2467095" y="2427930"/>
              <a:ext cx="21893" cy="92294"/>
            </a:xfrm>
            <a:custGeom>
              <a:rect b="b" l="l" r="r" t="t"/>
              <a:pathLst>
                <a:path extrusionOk="0" h="1880" w="446">
                  <a:moveTo>
                    <a:pt x="62" y="0"/>
                  </a:moveTo>
                  <a:cubicBezTo>
                    <a:pt x="32" y="0"/>
                    <a:pt x="1" y="29"/>
                    <a:pt x="15" y="58"/>
                  </a:cubicBezTo>
                  <a:cubicBezTo>
                    <a:pt x="151" y="646"/>
                    <a:pt x="332" y="1234"/>
                    <a:pt x="377" y="1845"/>
                  </a:cubicBezTo>
                  <a:cubicBezTo>
                    <a:pt x="389" y="1868"/>
                    <a:pt x="406" y="1879"/>
                    <a:pt x="420" y="1879"/>
                  </a:cubicBezTo>
                  <a:cubicBezTo>
                    <a:pt x="434" y="1879"/>
                    <a:pt x="445" y="1868"/>
                    <a:pt x="445" y="1845"/>
                  </a:cubicBezTo>
                  <a:cubicBezTo>
                    <a:pt x="423" y="1234"/>
                    <a:pt x="242" y="646"/>
                    <a:pt x="106" y="35"/>
                  </a:cubicBezTo>
                  <a:cubicBezTo>
                    <a:pt x="98" y="10"/>
                    <a:pt x="80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2338287" y="2328418"/>
              <a:ext cx="71815" cy="130586"/>
            </a:xfrm>
            <a:custGeom>
              <a:rect b="b" l="l" r="r" t="t"/>
              <a:pathLst>
                <a:path extrusionOk="0" h="2660" w="1463">
                  <a:moveTo>
                    <a:pt x="44" y="0"/>
                  </a:moveTo>
                  <a:cubicBezTo>
                    <a:pt x="21" y="0"/>
                    <a:pt x="0" y="20"/>
                    <a:pt x="14" y="48"/>
                  </a:cubicBezTo>
                  <a:cubicBezTo>
                    <a:pt x="580" y="862"/>
                    <a:pt x="965" y="1745"/>
                    <a:pt x="1395" y="2650"/>
                  </a:cubicBezTo>
                  <a:cubicBezTo>
                    <a:pt x="1401" y="2657"/>
                    <a:pt x="1410" y="2660"/>
                    <a:pt x="1419" y="2660"/>
                  </a:cubicBezTo>
                  <a:cubicBezTo>
                    <a:pt x="1440" y="2660"/>
                    <a:pt x="1462" y="2644"/>
                    <a:pt x="1462" y="2628"/>
                  </a:cubicBezTo>
                  <a:cubicBezTo>
                    <a:pt x="1100" y="1700"/>
                    <a:pt x="648" y="817"/>
                    <a:pt x="82" y="25"/>
                  </a:cubicBezTo>
                  <a:cubicBezTo>
                    <a:pt x="73" y="8"/>
                    <a:pt x="58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2440391" y="2543741"/>
              <a:ext cx="28029" cy="84243"/>
            </a:xfrm>
            <a:custGeom>
              <a:rect b="b" l="l" r="r" t="t"/>
              <a:pathLst>
                <a:path extrusionOk="0" h="1716" w="571">
                  <a:moveTo>
                    <a:pt x="72" y="1"/>
                  </a:moveTo>
                  <a:cubicBezTo>
                    <a:pt x="39" y="1"/>
                    <a:pt x="0" y="43"/>
                    <a:pt x="16" y="75"/>
                  </a:cubicBezTo>
                  <a:cubicBezTo>
                    <a:pt x="242" y="595"/>
                    <a:pt x="424" y="1139"/>
                    <a:pt x="514" y="1682"/>
                  </a:cubicBezTo>
                  <a:cubicBezTo>
                    <a:pt x="514" y="1704"/>
                    <a:pt x="531" y="1716"/>
                    <a:pt x="545" y="1716"/>
                  </a:cubicBezTo>
                  <a:cubicBezTo>
                    <a:pt x="559" y="1716"/>
                    <a:pt x="571" y="1704"/>
                    <a:pt x="559" y="1682"/>
                  </a:cubicBezTo>
                  <a:cubicBezTo>
                    <a:pt x="514" y="1093"/>
                    <a:pt x="333" y="573"/>
                    <a:pt x="107" y="30"/>
                  </a:cubicBezTo>
                  <a:cubicBezTo>
                    <a:pt x="100" y="9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2069283" y="2353848"/>
              <a:ext cx="342729" cy="189595"/>
            </a:xfrm>
            <a:custGeom>
              <a:rect b="b" l="l" r="r" t="t"/>
              <a:pathLst>
                <a:path extrusionOk="0" h="3862" w="6982">
                  <a:moveTo>
                    <a:pt x="44" y="0"/>
                  </a:moveTo>
                  <a:cubicBezTo>
                    <a:pt x="12" y="0"/>
                    <a:pt x="1" y="50"/>
                    <a:pt x="40" y="50"/>
                  </a:cubicBezTo>
                  <a:cubicBezTo>
                    <a:pt x="2529" y="616"/>
                    <a:pt x="5471" y="1567"/>
                    <a:pt x="6897" y="3852"/>
                  </a:cubicBezTo>
                  <a:cubicBezTo>
                    <a:pt x="6903" y="3858"/>
                    <a:pt x="6913" y="3861"/>
                    <a:pt x="6923" y="3861"/>
                  </a:cubicBezTo>
                  <a:cubicBezTo>
                    <a:pt x="6950" y="3861"/>
                    <a:pt x="6982" y="3840"/>
                    <a:pt x="6965" y="3807"/>
                  </a:cubicBezTo>
                  <a:cubicBezTo>
                    <a:pt x="5607" y="1544"/>
                    <a:pt x="2552" y="435"/>
                    <a:pt x="62" y="5"/>
                  </a:cubicBezTo>
                  <a:cubicBezTo>
                    <a:pt x="56" y="2"/>
                    <a:pt x="50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1957901" y="2578499"/>
              <a:ext cx="448562" cy="71380"/>
            </a:xfrm>
            <a:custGeom>
              <a:rect b="b" l="l" r="r" t="t"/>
              <a:pathLst>
                <a:path extrusionOk="0" h="1454" w="9138">
                  <a:moveTo>
                    <a:pt x="45" y="1"/>
                  </a:moveTo>
                  <a:cubicBezTo>
                    <a:pt x="0" y="1"/>
                    <a:pt x="0" y="68"/>
                    <a:pt x="45" y="68"/>
                  </a:cubicBezTo>
                  <a:cubicBezTo>
                    <a:pt x="3101" y="227"/>
                    <a:pt x="6201" y="295"/>
                    <a:pt x="9076" y="1449"/>
                  </a:cubicBezTo>
                  <a:cubicBezTo>
                    <a:pt x="9082" y="1452"/>
                    <a:pt x="9088" y="1454"/>
                    <a:pt x="9093" y="1454"/>
                  </a:cubicBezTo>
                  <a:cubicBezTo>
                    <a:pt x="9126" y="1454"/>
                    <a:pt x="9137" y="1401"/>
                    <a:pt x="9098" y="1381"/>
                  </a:cubicBezTo>
                  <a:cubicBezTo>
                    <a:pt x="6224" y="227"/>
                    <a:pt x="3101" y="9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1730573" y="2549288"/>
              <a:ext cx="176273" cy="27246"/>
            </a:xfrm>
            <a:custGeom>
              <a:rect b="b" l="l" r="r" t="t"/>
              <a:pathLst>
                <a:path extrusionOk="0" h="555" w="3591">
                  <a:moveTo>
                    <a:pt x="24" y="1"/>
                  </a:moveTo>
                  <a:cubicBezTo>
                    <a:pt x="8" y="1"/>
                    <a:pt x="0" y="34"/>
                    <a:pt x="37" y="52"/>
                  </a:cubicBezTo>
                  <a:cubicBezTo>
                    <a:pt x="1028" y="457"/>
                    <a:pt x="2109" y="554"/>
                    <a:pt x="3167" y="554"/>
                  </a:cubicBezTo>
                  <a:cubicBezTo>
                    <a:pt x="3294" y="554"/>
                    <a:pt x="3419" y="553"/>
                    <a:pt x="3545" y="550"/>
                  </a:cubicBezTo>
                  <a:cubicBezTo>
                    <a:pt x="3590" y="550"/>
                    <a:pt x="3590" y="505"/>
                    <a:pt x="3545" y="505"/>
                  </a:cubicBezTo>
                  <a:cubicBezTo>
                    <a:pt x="2368" y="482"/>
                    <a:pt x="1169" y="437"/>
                    <a:pt x="37" y="7"/>
                  </a:cubicBezTo>
                  <a:cubicBezTo>
                    <a:pt x="33" y="3"/>
                    <a:pt x="28" y="1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1830320" y="2609329"/>
              <a:ext cx="430890" cy="84292"/>
            </a:xfrm>
            <a:custGeom>
              <a:rect b="b" l="l" r="r" t="t"/>
              <a:pathLst>
                <a:path extrusionOk="0" h="1717" w="8778">
                  <a:moveTo>
                    <a:pt x="41" y="0"/>
                  </a:moveTo>
                  <a:cubicBezTo>
                    <a:pt x="12" y="0"/>
                    <a:pt x="1" y="33"/>
                    <a:pt x="19" y="52"/>
                  </a:cubicBezTo>
                  <a:cubicBezTo>
                    <a:pt x="1377" y="708"/>
                    <a:pt x="2667" y="1409"/>
                    <a:pt x="4183" y="1636"/>
                  </a:cubicBezTo>
                  <a:cubicBezTo>
                    <a:pt x="4602" y="1693"/>
                    <a:pt x="5026" y="1716"/>
                    <a:pt x="5452" y="1716"/>
                  </a:cubicBezTo>
                  <a:cubicBezTo>
                    <a:pt x="6547" y="1716"/>
                    <a:pt x="7657" y="1562"/>
                    <a:pt x="8732" y="1432"/>
                  </a:cubicBezTo>
                  <a:cubicBezTo>
                    <a:pt x="8778" y="1409"/>
                    <a:pt x="8778" y="1364"/>
                    <a:pt x="8732" y="1364"/>
                  </a:cubicBezTo>
                  <a:cubicBezTo>
                    <a:pt x="7601" y="1453"/>
                    <a:pt x="6470" y="1610"/>
                    <a:pt x="5339" y="1610"/>
                  </a:cubicBezTo>
                  <a:cubicBezTo>
                    <a:pt x="5021" y="1610"/>
                    <a:pt x="4704" y="1598"/>
                    <a:pt x="4387" y="1568"/>
                  </a:cubicBezTo>
                  <a:cubicBezTo>
                    <a:pt x="2803" y="1432"/>
                    <a:pt x="1445" y="663"/>
                    <a:pt x="64" y="6"/>
                  </a:cubicBezTo>
                  <a:cubicBezTo>
                    <a:pt x="56" y="2"/>
                    <a:pt x="48" y="0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2076057" y="2661123"/>
              <a:ext cx="379937" cy="2778979"/>
            </a:xfrm>
            <a:custGeom>
              <a:rect b="b" l="l" r="r" t="t"/>
              <a:pathLst>
                <a:path extrusionOk="0" h="56607" w="7740">
                  <a:moveTo>
                    <a:pt x="7654" y="0"/>
                  </a:moveTo>
                  <a:cubicBezTo>
                    <a:pt x="7642" y="0"/>
                    <a:pt x="7629" y="5"/>
                    <a:pt x="7619" y="15"/>
                  </a:cubicBezTo>
                  <a:cubicBezTo>
                    <a:pt x="3998" y="3048"/>
                    <a:pt x="2369" y="7959"/>
                    <a:pt x="1871" y="12508"/>
                  </a:cubicBezTo>
                  <a:cubicBezTo>
                    <a:pt x="1599" y="14839"/>
                    <a:pt x="1735" y="17193"/>
                    <a:pt x="1961" y="19546"/>
                  </a:cubicBezTo>
                  <a:cubicBezTo>
                    <a:pt x="2210" y="22036"/>
                    <a:pt x="2550" y="24525"/>
                    <a:pt x="2889" y="27015"/>
                  </a:cubicBezTo>
                  <a:cubicBezTo>
                    <a:pt x="4202" y="36769"/>
                    <a:pt x="5786" y="47814"/>
                    <a:pt x="15" y="56527"/>
                  </a:cubicBezTo>
                  <a:cubicBezTo>
                    <a:pt x="0" y="56571"/>
                    <a:pt x="33" y="56606"/>
                    <a:pt x="65" y="56606"/>
                  </a:cubicBezTo>
                  <a:cubicBezTo>
                    <a:pt x="81" y="56606"/>
                    <a:pt x="97" y="56596"/>
                    <a:pt x="105" y="56572"/>
                  </a:cubicBezTo>
                  <a:cubicBezTo>
                    <a:pt x="6058" y="47995"/>
                    <a:pt x="4315" y="36656"/>
                    <a:pt x="3002" y="26970"/>
                  </a:cubicBezTo>
                  <a:cubicBezTo>
                    <a:pt x="2663" y="24503"/>
                    <a:pt x="2323" y="22013"/>
                    <a:pt x="2097" y="19546"/>
                  </a:cubicBezTo>
                  <a:cubicBezTo>
                    <a:pt x="1871" y="17283"/>
                    <a:pt x="1735" y="15043"/>
                    <a:pt x="1961" y="12779"/>
                  </a:cubicBezTo>
                  <a:cubicBezTo>
                    <a:pt x="2391" y="8163"/>
                    <a:pt x="4066" y="3183"/>
                    <a:pt x="7687" y="105"/>
                  </a:cubicBezTo>
                  <a:cubicBezTo>
                    <a:pt x="7740" y="53"/>
                    <a:pt x="7697" y="0"/>
                    <a:pt x="7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2166772" y="2961377"/>
              <a:ext cx="308859" cy="350766"/>
            </a:xfrm>
            <a:custGeom>
              <a:rect b="b" l="l" r="r" t="t"/>
              <a:pathLst>
                <a:path extrusionOk="0" h="7145" w="6292">
                  <a:moveTo>
                    <a:pt x="5538" y="197"/>
                  </a:moveTo>
                  <a:cubicBezTo>
                    <a:pt x="5848" y="197"/>
                    <a:pt x="5791" y="1035"/>
                    <a:pt x="5771" y="1277"/>
                  </a:cubicBezTo>
                  <a:cubicBezTo>
                    <a:pt x="5681" y="2929"/>
                    <a:pt x="4119" y="4355"/>
                    <a:pt x="2739" y="5034"/>
                  </a:cubicBezTo>
                  <a:cubicBezTo>
                    <a:pt x="1918" y="5444"/>
                    <a:pt x="634" y="5817"/>
                    <a:pt x="147" y="6691"/>
                  </a:cubicBezTo>
                  <a:lnTo>
                    <a:pt x="147" y="6691"/>
                  </a:lnTo>
                  <a:cubicBezTo>
                    <a:pt x="297" y="6021"/>
                    <a:pt x="708" y="5424"/>
                    <a:pt x="1086" y="4876"/>
                  </a:cubicBezTo>
                  <a:cubicBezTo>
                    <a:pt x="1562" y="4151"/>
                    <a:pt x="2014" y="3404"/>
                    <a:pt x="2557" y="2703"/>
                  </a:cubicBezTo>
                  <a:cubicBezTo>
                    <a:pt x="3055" y="2092"/>
                    <a:pt x="3621" y="1526"/>
                    <a:pt x="4232" y="1028"/>
                  </a:cubicBezTo>
                  <a:cubicBezTo>
                    <a:pt x="4594" y="734"/>
                    <a:pt x="5002" y="485"/>
                    <a:pt x="5409" y="236"/>
                  </a:cubicBezTo>
                  <a:cubicBezTo>
                    <a:pt x="5458" y="209"/>
                    <a:pt x="5500" y="197"/>
                    <a:pt x="5538" y="197"/>
                  </a:cubicBezTo>
                  <a:close/>
                  <a:moveTo>
                    <a:pt x="5670" y="0"/>
                  </a:moveTo>
                  <a:cubicBezTo>
                    <a:pt x="5660" y="0"/>
                    <a:pt x="5649" y="3"/>
                    <a:pt x="5635" y="10"/>
                  </a:cubicBezTo>
                  <a:cubicBezTo>
                    <a:pt x="4210" y="756"/>
                    <a:pt x="3033" y="1865"/>
                    <a:pt x="2082" y="3155"/>
                  </a:cubicBezTo>
                  <a:cubicBezTo>
                    <a:pt x="1607" y="3812"/>
                    <a:pt x="1200" y="4513"/>
                    <a:pt x="747" y="5192"/>
                  </a:cubicBezTo>
                  <a:cubicBezTo>
                    <a:pt x="385" y="5758"/>
                    <a:pt x="23" y="6392"/>
                    <a:pt x="0" y="7093"/>
                  </a:cubicBezTo>
                  <a:cubicBezTo>
                    <a:pt x="0" y="7127"/>
                    <a:pt x="23" y="7144"/>
                    <a:pt x="45" y="7144"/>
                  </a:cubicBezTo>
                  <a:cubicBezTo>
                    <a:pt x="68" y="7144"/>
                    <a:pt x="91" y="7127"/>
                    <a:pt x="91" y="7093"/>
                  </a:cubicBezTo>
                  <a:cubicBezTo>
                    <a:pt x="92" y="7075"/>
                    <a:pt x="93" y="7057"/>
                    <a:pt x="94" y="7038"/>
                  </a:cubicBezTo>
                  <a:lnTo>
                    <a:pt x="94" y="7038"/>
                  </a:lnTo>
                  <a:cubicBezTo>
                    <a:pt x="109" y="7032"/>
                    <a:pt x="124" y="7021"/>
                    <a:pt x="136" y="7003"/>
                  </a:cubicBezTo>
                  <a:cubicBezTo>
                    <a:pt x="453" y="6233"/>
                    <a:pt x="1313" y="5849"/>
                    <a:pt x="2037" y="5509"/>
                  </a:cubicBezTo>
                  <a:cubicBezTo>
                    <a:pt x="2693" y="5192"/>
                    <a:pt x="3327" y="4898"/>
                    <a:pt x="3915" y="4423"/>
                  </a:cubicBezTo>
                  <a:cubicBezTo>
                    <a:pt x="5273" y="3382"/>
                    <a:pt x="6292" y="1775"/>
                    <a:pt x="5726" y="32"/>
                  </a:cubicBezTo>
                  <a:cubicBezTo>
                    <a:pt x="5710" y="16"/>
                    <a:pt x="5694" y="0"/>
                    <a:pt x="5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2"/>
            <p:cNvSpPr/>
            <p:nvPr/>
          </p:nvSpPr>
          <p:spPr>
            <a:xfrm>
              <a:off x="2170061" y="3068204"/>
              <a:ext cx="220943" cy="228182"/>
            </a:xfrm>
            <a:custGeom>
              <a:rect b="b" l="l" r="r" t="t"/>
              <a:pathLst>
                <a:path extrusionOk="0" h="4648" w="4501">
                  <a:moveTo>
                    <a:pt x="4452" y="0"/>
                  </a:moveTo>
                  <a:cubicBezTo>
                    <a:pt x="4446" y="0"/>
                    <a:pt x="4441" y="2"/>
                    <a:pt x="4437" y="6"/>
                  </a:cubicBezTo>
                  <a:cubicBezTo>
                    <a:pt x="3509" y="776"/>
                    <a:pt x="2604" y="1568"/>
                    <a:pt x="1721" y="2383"/>
                  </a:cubicBezTo>
                  <a:cubicBezTo>
                    <a:pt x="1019" y="3016"/>
                    <a:pt x="182" y="3627"/>
                    <a:pt x="1" y="4601"/>
                  </a:cubicBezTo>
                  <a:cubicBezTo>
                    <a:pt x="1" y="4629"/>
                    <a:pt x="27" y="4648"/>
                    <a:pt x="47" y="4648"/>
                  </a:cubicBezTo>
                  <a:cubicBezTo>
                    <a:pt x="59" y="4648"/>
                    <a:pt x="69" y="4641"/>
                    <a:pt x="69" y="4623"/>
                  </a:cubicBezTo>
                  <a:cubicBezTo>
                    <a:pt x="273" y="3627"/>
                    <a:pt x="1200" y="2971"/>
                    <a:pt x="1925" y="2315"/>
                  </a:cubicBezTo>
                  <a:cubicBezTo>
                    <a:pt x="2762" y="1545"/>
                    <a:pt x="3622" y="821"/>
                    <a:pt x="4482" y="52"/>
                  </a:cubicBezTo>
                  <a:cubicBezTo>
                    <a:pt x="4500" y="33"/>
                    <a:pt x="4474" y="0"/>
                    <a:pt x="4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2"/>
            <p:cNvSpPr/>
            <p:nvPr/>
          </p:nvSpPr>
          <p:spPr>
            <a:xfrm>
              <a:off x="2406716" y="2973945"/>
              <a:ext cx="30042" cy="62789"/>
            </a:xfrm>
            <a:custGeom>
              <a:rect b="b" l="l" r="r" t="t"/>
              <a:pathLst>
                <a:path extrusionOk="0" h="1279" w="612">
                  <a:moveTo>
                    <a:pt x="576" y="1"/>
                  </a:moveTo>
                  <a:cubicBezTo>
                    <a:pt x="564" y="1"/>
                    <a:pt x="552" y="8"/>
                    <a:pt x="544" y="25"/>
                  </a:cubicBezTo>
                  <a:cubicBezTo>
                    <a:pt x="385" y="433"/>
                    <a:pt x="204" y="840"/>
                    <a:pt x="1" y="1225"/>
                  </a:cubicBezTo>
                  <a:cubicBezTo>
                    <a:pt x="1" y="1258"/>
                    <a:pt x="25" y="1279"/>
                    <a:pt x="47" y="1279"/>
                  </a:cubicBezTo>
                  <a:cubicBezTo>
                    <a:pt x="55" y="1279"/>
                    <a:pt x="62" y="1276"/>
                    <a:pt x="68" y="1270"/>
                  </a:cubicBezTo>
                  <a:cubicBezTo>
                    <a:pt x="272" y="863"/>
                    <a:pt x="476" y="455"/>
                    <a:pt x="612" y="48"/>
                  </a:cubicBezTo>
                  <a:cubicBezTo>
                    <a:pt x="612" y="20"/>
                    <a:pt x="594" y="1"/>
                    <a:pt x="5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2"/>
            <p:cNvSpPr/>
            <p:nvPr/>
          </p:nvSpPr>
          <p:spPr>
            <a:xfrm>
              <a:off x="2120089" y="2808501"/>
              <a:ext cx="122277" cy="206974"/>
            </a:xfrm>
            <a:custGeom>
              <a:rect b="b" l="l" r="r" t="t"/>
              <a:pathLst>
                <a:path extrusionOk="0" h="4216" w="2491">
                  <a:moveTo>
                    <a:pt x="91" y="0"/>
                  </a:moveTo>
                  <a:cubicBezTo>
                    <a:pt x="23" y="0"/>
                    <a:pt x="0" y="91"/>
                    <a:pt x="46" y="114"/>
                  </a:cubicBezTo>
                  <a:cubicBezTo>
                    <a:pt x="747" y="476"/>
                    <a:pt x="793" y="1313"/>
                    <a:pt x="996" y="1969"/>
                  </a:cubicBezTo>
                  <a:cubicBezTo>
                    <a:pt x="1223" y="2739"/>
                    <a:pt x="1788" y="3350"/>
                    <a:pt x="2105" y="4052"/>
                  </a:cubicBezTo>
                  <a:cubicBezTo>
                    <a:pt x="2114" y="4069"/>
                    <a:pt x="2129" y="4076"/>
                    <a:pt x="2143" y="4076"/>
                  </a:cubicBezTo>
                  <a:cubicBezTo>
                    <a:pt x="2167" y="4076"/>
                    <a:pt x="2187" y="4057"/>
                    <a:pt x="2173" y="4029"/>
                  </a:cubicBezTo>
                  <a:cubicBezTo>
                    <a:pt x="2015" y="3622"/>
                    <a:pt x="1788" y="3259"/>
                    <a:pt x="1562" y="2897"/>
                  </a:cubicBezTo>
                  <a:cubicBezTo>
                    <a:pt x="1268" y="2445"/>
                    <a:pt x="1087" y="1992"/>
                    <a:pt x="974" y="1471"/>
                  </a:cubicBezTo>
                  <a:cubicBezTo>
                    <a:pt x="883" y="1132"/>
                    <a:pt x="793" y="815"/>
                    <a:pt x="634" y="521"/>
                  </a:cubicBezTo>
                  <a:cubicBezTo>
                    <a:pt x="566" y="385"/>
                    <a:pt x="453" y="249"/>
                    <a:pt x="317" y="159"/>
                  </a:cubicBezTo>
                  <a:cubicBezTo>
                    <a:pt x="255" y="97"/>
                    <a:pt x="248" y="74"/>
                    <a:pt x="272" y="74"/>
                  </a:cubicBezTo>
                  <a:cubicBezTo>
                    <a:pt x="326" y="74"/>
                    <a:pt x="540" y="188"/>
                    <a:pt x="634" y="204"/>
                  </a:cubicBezTo>
                  <a:cubicBezTo>
                    <a:pt x="2490" y="679"/>
                    <a:pt x="2015" y="2762"/>
                    <a:pt x="2196" y="4165"/>
                  </a:cubicBezTo>
                  <a:cubicBezTo>
                    <a:pt x="2196" y="4199"/>
                    <a:pt x="2218" y="4216"/>
                    <a:pt x="2241" y="4216"/>
                  </a:cubicBezTo>
                  <a:cubicBezTo>
                    <a:pt x="2264" y="4216"/>
                    <a:pt x="2286" y="4199"/>
                    <a:pt x="2286" y="4165"/>
                  </a:cubicBezTo>
                  <a:cubicBezTo>
                    <a:pt x="2309" y="3259"/>
                    <a:pt x="2354" y="2218"/>
                    <a:pt x="2060" y="1336"/>
                  </a:cubicBezTo>
                  <a:cubicBezTo>
                    <a:pt x="1743" y="453"/>
                    <a:pt x="928" y="114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2"/>
            <p:cNvSpPr/>
            <p:nvPr/>
          </p:nvSpPr>
          <p:spPr>
            <a:xfrm>
              <a:off x="2182628" y="2890928"/>
              <a:ext cx="48155" cy="115171"/>
            </a:xfrm>
            <a:custGeom>
              <a:rect b="b" l="l" r="r" t="t"/>
              <a:pathLst>
                <a:path extrusionOk="0" h="2346" w="981">
                  <a:moveTo>
                    <a:pt x="56" y="0"/>
                  </a:moveTo>
                  <a:cubicBezTo>
                    <a:pt x="30" y="0"/>
                    <a:pt x="1" y="32"/>
                    <a:pt x="17" y="64"/>
                  </a:cubicBezTo>
                  <a:cubicBezTo>
                    <a:pt x="379" y="788"/>
                    <a:pt x="628" y="1535"/>
                    <a:pt x="877" y="2305"/>
                  </a:cubicBezTo>
                  <a:cubicBezTo>
                    <a:pt x="886" y="2333"/>
                    <a:pt x="907" y="2346"/>
                    <a:pt x="927" y="2346"/>
                  </a:cubicBezTo>
                  <a:cubicBezTo>
                    <a:pt x="955" y="2346"/>
                    <a:pt x="980" y="2321"/>
                    <a:pt x="967" y="2282"/>
                  </a:cubicBezTo>
                  <a:cubicBezTo>
                    <a:pt x="718" y="1513"/>
                    <a:pt x="492" y="720"/>
                    <a:pt x="84" y="19"/>
                  </a:cubicBezTo>
                  <a:cubicBezTo>
                    <a:pt x="78" y="6"/>
                    <a:pt x="67" y="0"/>
                    <a:pt x="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2"/>
            <p:cNvSpPr/>
            <p:nvPr/>
          </p:nvSpPr>
          <p:spPr>
            <a:xfrm>
              <a:off x="2161520" y="2844241"/>
              <a:ext cx="20617" cy="30143"/>
            </a:xfrm>
            <a:custGeom>
              <a:rect b="b" l="l" r="r" t="t"/>
              <a:pathLst>
                <a:path extrusionOk="0" h="614" w="420">
                  <a:moveTo>
                    <a:pt x="56" y="1"/>
                  </a:moveTo>
                  <a:cubicBezTo>
                    <a:pt x="30" y="1"/>
                    <a:pt x="1" y="33"/>
                    <a:pt x="17" y="65"/>
                  </a:cubicBezTo>
                  <a:cubicBezTo>
                    <a:pt x="107" y="246"/>
                    <a:pt x="198" y="449"/>
                    <a:pt x="356" y="608"/>
                  </a:cubicBezTo>
                  <a:cubicBezTo>
                    <a:pt x="360" y="612"/>
                    <a:pt x="365" y="614"/>
                    <a:pt x="371" y="614"/>
                  </a:cubicBezTo>
                  <a:cubicBezTo>
                    <a:pt x="393" y="614"/>
                    <a:pt x="420" y="581"/>
                    <a:pt x="401" y="562"/>
                  </a:cubicBezTo>
                  <a:cubicBezTo>
                    <a:pt x="265" y="404"/>
                    <a:pt x="175" y="200"/>
                    <a:pt x="84" y="19"/>
                  </a:cubicBezTo>
                  <a:cubicBezTo>
                    <a:pt x="78" y="6"/>
                    <a:pt x="67" y="1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2"/>
            <p:cNvSpPr/>
            <p:nvPr/>
          </p:nvSpPr>
          <p:spPr>
            <a:xfrm>
              <a:off x="1925650" y="3535081"/>
              <a:ext cx="315927" cy="621757"/>
            </a:xfrm>
            <a:custGeom>
              <a:rect b="b" l="l" r="r" t="t"/>
              <a:pathLst>
                <a:path extrusionOk="0" h="12665" w="6436">
                  <a:moveTo>
                    <a:pt x="154" y="345"/>
                  </a:moveTo>
                  <a:cubicBezTo>
                    <a:pt x="618" y="1070"/>
                    <a:pt x="1233" y="1690"/>
                    <a:pt x="1721" y="2401"/>
                  </a:cubicBezTo>
                  <a:cubicBezTo>
                    <a:pt x="2400" y="3419"/>
                    <a:pt x="2717" y="4664"/>
                    <a:pt x="3192" y="5796"/>
                  </a:cubicBezTo>
                  <a:cubicBezTo>
                    <a:pt x="3667" y="6927"/>
                    <a:pt x="4188" y="8036"/>
                    <a:pt x="4708" y="9145"/>
                  </a:cubicBezTo>
                  <a:cubicBezTo>
                    <a:pt x="5199" y="10233"/>
                    <a:pt x="5609" y="11421"/>
                    <a:pt x="6204" y="12445"/>
                  </a:cubicBezTo>
                  <a:lnTo>
                    <a:pt x="6204" y="12445"/>
                  </a:lnTo>
                  <a:cubicBezTo>
                    <a:pt x="4385" y="10998"/>
                    <a:pt x="2909" y="9212"/>
                    <a:pt x="1879" y="7108"/>
                  </a:cubicBezTo>
                  <a:cubicBezTo>
                    <a:pt x="834" y="4996"/>
                    <a:pt x="313" y="2675"/>
                    <a:pt x="154" y="345"/>
                  </a:cubicBezTo>
                  <a:close/>
                  <a:moveTo>
                    <a:pt x="71" y="1"/>
                  </a:moveTo>
                  <a:cubicBezTo>
                    <a:pt x="39" y="1"/>
                    <a:pt x="1" y="26"/>
                    <a:pt x="1" y="70"/>
                  </a:cubicBezTo>
                  <a:cubicBezTo>
                    <a:pt x="1" y="77"/>
                    <a:pt x="2" y="85"/>
                    <a:pt x="2" y="92"/>
                  </a:cubicBezTo>
                  <a:lnTo>
                    <a:pt x="2" y="92"/>
                  </a:lnTo>
                  <a:cubicBezTo>
                    <a:pt x="2" y="92"/>
                    <a:pt x="1" y="92"/>
                    <a:pt x="1" y="92"/>
                  </a:cubicBezTo>
                  <a:cubicBezTo>
                    <a:pt x="1" y="93"/>
                    <a:pt x="2" y="94"/>
                    <a:pt x="2" y="95"/>
                  </a:cubicBezTo>
                  <a:lnTo>
                    <a:pt x="2" y="95"/>
                  </a:lnTo>
                  <a:cubicBezTo>
                    <a:pt x="302" y="4926"/>
                    <a:pt x="2314" y="9754"/>
                    <a:pt x="6329" y="12647"/>
                  </a:cubicBezTo>
                  <a:lnTo>
                    <a:pt x="6329" y="12647"/>
                  </a:lnTo>
                  <a:cubicBezTo>
                    <a:pt x="6343" y="12659"/>
                    <a:pt x="6358" y="12664"/>
                    <a:pt x="6371" y="12664"/>
                  </a:cubicBezTo>
                  <a:cubicBezTo>
                    <a:pt x="6407" y="12664"/>
                    <a:pt x="6435" y="12629"/>
                    <a:pt x="6406" y="12585"/>
                  </a:cubicBezTo>
                  <a:cubicBezTo>
                    <a:pt x="5817" y="11544"/>
                    <a:pt x="5387" y="10367"/>
                    <a:pt x="4889" y="9258"/>
                  </a:cubicBezTo>
                  <a:cubicBezTo>
                    <a:pt x="4346" y="8081"/>
                    <a:pt x="3826" y="6905"/>
                    <a:pt x="3305" y="5728"/>
                  </a:cubicBezTo>
                  <a:cubicBezTo>
                    <a:pt x="2830" y="4641"/>
                    <a:pt x="2513" y="3487"/>
                    <a:pt x="1925" y="2469"/>
                  </a:cubicBezTo>
                  <a:cubicBezTo>
                    <a:pt x="1381" y="1609"/>
                    <a:pt x="612" y="930"/>
                    <a:pt x="114" y="24"/>
                  </a:cubicBezTo>
                  <a:cubicBezTo>
                    <a:pt x="106" y="8"/>
                    <a:pt x="90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2"/>
            <p:cNvSpPr/>
            <p:nvPr/>
          </p:nvSpPr>
          <p:spPr>
            <a:xfrm>
              <a:off x="1931639" y="3555062"/>
              <a:ext cx="300465" cy="594854"/>
            </a:xfrm>
            <a:custGeom>
              <a:rect b="b" l="l" r="r" t="t"/>
              <a:pathLst>
                <a:path extrusionOk="0" h="12117" w="6121">
                  <a:moveTo>
                    <a:pt x="44" y="0"/>
                  </a:moveTo>
                  <a:cubicBezTo>
                    <a:pt x="21" y="0"/>
                    <a:pt x="1" y="19"/>
                    <a:pt x="15" y="47"/>
                  </a:cubicBezTo>
                  <a:cubicBezTo>
                    <a:pt x="377" y="1337"/>
                    <a:pt x="852" y="2605"/>
                    <a:pt x="1327" y="3872"/>
                  </a:cubicBezTo>
                  <a:cubicBezTo>
                    <a:pt x="1712" y="4913"/>
                    <a:pt x="1984" y="5977"/>
                    <a:pt x="2482" y="6973"/>
                  </a:cubicBezTo>
                  <a:cubicBezTo>
                    <a:pt x="3387" y="8829"/>
                    <a:pt x="4767" y="10481"/>
                    <a:pt x="6057" y="12110"/>
                  </a:cubicBezTo>
                  <a:cubicBezTo>
                    <a:pt x="6062" y="12115"/>
                    <a:pt x="6067" y="12116"/>
                    <a:pt x="6072" y="12116"/>
                  </a:cubicBezTo>
                  <a:cubicBezTo>
                    <a:pt x="6095" y="12116"/>
                    <a:pt x="6121" y="12083"/>
                    <a:pt x="6103" y="12065"/>
                  </a:cubicBezTo>
                  <a:cubicBezTo>
                    <a:pt x="4881" y="10435"/>
                    <a:pt x="3568" y="8874"/>
                    <a:pt x="2617" y="7063"/>
                  </a:cubicBezTo>
                  <a:cubicBezTo>
                    <a:pt x="2074" y="6045"/>
                    <a:pt x="1803" y="4913"/>
                    <a:pt x="1395" y="3850"/>
                  </a:cubicBezTo>
                  <a:cubicBezTo>
                    <a:pt x="943" y="2582"/>
                    <a:pt x="445" y="1315"/>
                    <a:pt x="83" y="25"/>
                  </a:cubicBezTo>
                  <a:cubicBezTo>
                    <a:pt x="74" y="7"/>
                    <a:pt x="59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2"/>
            <p:cNvSpPr/>
            <p:nvPr/>
          </p:nvSpPr>
          <p:spPr>
            <a:xfrm>
              <a:off x="2268042" y="4175796"/>
              <a:ext cx="188692" cy="729465"/>
            </a:xfrm>
            <a:custGeom>
              <a:rect b="b" l="l" r="r" t="t"/>
              <a:pathLst>
                <a:path extrusionOk="0" h="14859" w="3844">
                  <a:moveTo>
                    <a:pt x="2585" y="175"/>
                  </a:moveTo>
                  <a:cubicBezTo>
                    <a:pt x="2608" y="175"/>
                    <a:pt x="2628" y="192"/>
                    <a:pt x="2644" y="236"/>
                  </a:cubicBezTo>
                  <a:cubicBezTo>
                    <a:pt x="2690" y="417"/>
                    <a:pt x="2735" y="598"/>
                    <a:pt x="2780" y="756"/>
                  </a:cubicBezTo>
                  <a:cubicBezTo>
                    <a:pt x="2984" y="1548"/>
                    <a:pt x="3142" y="2318"/>
                    <a:pt x="3256" y="3110"/>
                  </a:cubicBezTo>
                  <a:cubicBezTo>
                    <a:pt x="3505" y="4694"/>
                    <a:pt x="3595" y="6301"/>
                    <a:pt x="3640" y="7885"/>
                  </a:cubicBezTo>
                  <a:cubicBezTo>
                    <a:pt x="3686" y="10081"/>
                    <a:pt x="3301" y="12208"/>
                    <a:pt x="1513" y="13679"/>
                  </a:cubicBezTo>
                  <a:cubicBezTo>
                    <a:pt x="1093" y="14015"/>
                    <a:pt x="634" y="14292"/>
                    <a:pt x="155" y="14547"/>
                  </a:cubicBezTo>
                  <a:lnTo>
                    <a:pt x="155" y="14547"/>
                  </a:lnTo>
                  <a:cubicBezTo>
                    <a:pt x="477" y="13251"/>
                    <a:pt x="975" y="12023"/>
                    <a:pt x="1354" y="10737"/>
                  </a:cubicBezTo>
                  <a:cubicBezTo>
                    <a:pt x="1671" y="9628"/>
                    <a:pt x="1807" y="8496"/>
                    <a:pt x="1762" y="7342"/>
                  </a:cubicBezTo>
                  <a:cubicBezTo>
                    <a:pt x="1671" y="5260"/>
                    <a:pt x="1219" y="2906"/>
                    <a:pt x="2079" y="937"/>
                  </a:cubicBezTo>
                  <a:cubicBezTo>
                    <a:pt x="2169" y="734"/>
                    <a:pt x="2282" y="553"/>
                    <a:pt x="2396" y="394"/>
                  </a:cubicBezTo>
                  <a:cubicBezTo>
                    <a:pt x="2430" y="343"/>
                    <a:pt x="2516" y="175"/>
                    <a:pt x="2585" y="175"/>
                  </a:cubicBezTo>
                  <a:close/>
                  <a:moveTo>
                    <a:pt x="2624" y="0"/>
                  </a:moveTo>
                  <a:cubicBezTo>
                    <a:pt x="2614" y="0"/>
                    <a:pt x="2606" y="3"/>
                    <a:pt x="2599" y="9"/>
                  </a:cubicBezTo>
                  <a:cubicBezTo>
                    <a:pt x="1920" y="711"/>
                    <a:pt x="1671" y="1684"/>
                    <a:pt x="1558" y="2612"/>
                  </a:cubicBezTo>
                  <a:cubicBezTo>
                    <a:pt x="1422" y="3834"/>
                    <a:pt x="1513" y="5056"/>
                    <a:pt x="1603" y="6279"/>
                  </a:cubicBezTo>
                  <a:cubicBezTo>
                    <a:pt x="1671" y="7569"/>
                    <a:pt x="1717" y="8791"/>
                    <a:pt x="1422" y="10058"/>
                  </a:cubicBezTo>
                  <a:cubicBezTo>
                    <a:pt x="1076" y="11594"/>
                    <a:pt x="399" y="13047"/>
                    <a:pt x="63" y="14596"/>
                  </a:cubicBezTo>
                  <a:lnTo>
                    <a:pt x="63" y="14596"/>
                  </a:lnTo>
                  <a:cubicBezTo>
                    <a:pt x="56" y="14600"/>
                    <a:pt x="49" y="14603"/>
                    <a:pt x="42" y="14607"/>
                  </a:cubicBezTo>
                  <a:cubicBezTo>
                    <a:pt x="0" y="14635"/>
                    <a:pt x="10" y="14688"/>
                    <a:pt x="38" y="14714"/>
                  </a:cubicBezTo>
                  <a:lnTo>
                    <a:pt x="38" y="14714"/>
                  </a:lnTo>
                  <a:cubicBezTo>
                    <a:pt x="32" y="14747"/>
                    <a:pt x="25" y="14779"/>
                    <a:pt x="19" y="14811"/>
                  </a:cubicBezTo>
                  <a:cubicBezTo>
                    <a:pt x="5" y="14839"/>
                    <a:pt x="34" y="14858"/>
                    <a:pt x="59" y="14858"/>
                  </a:cubicBezTo>
                  <a:cubicBezTo>
                    <a:pt x="74" y="14858"/>
                    <a:pt x="87" y="14851"/>
                    <a:pt x="87" y="14833"/>
                  </a:cubicBezTo>
                  <a:cubicBezTo>
                    <a:pt x="96" y="14795"/>
                    <a:pt x="105" y="14757"/>
                    <a:pt x="114" y="14718"/>
                  </a:cubicBezTo>
                  <a:lnTo>
                    <a:pt x="114" y="14718"/>
                  </a:lnTo>
                  <a:cubicBezTo>
                    <a:pt x="1108" y="14198"/>
                    <a:pt x="2012" y="13565"/>
                    <a:pt x="2667" y="12661"/>
                  </a:cubicBezTo>
                  <a:cubicBezTo>
                    <a:pt x="3278" y="11801"/>
                    <a:pt x="3550" y="10737"/>
                    <a:pt x="3686" y="9719"/>
                  </a:cubicBezTo>
                  <a:cubicBezTo>
                    <a:pt x="3844" y="8202"/>
                    <a:pt x="3731" y="6641"/>
                    <a:pt x="3618" y="5147"/>
                  </a:cubicBezTo>
                  <a:cubicBezTo>
                    <a:pt x="3459" y="3404"/>
                    <a:pt x="3188" y="1707"/>
                    <a:pt x="2690" y="32"/>
                  </a:cubicBezTo>
                  <a:cubicBezTo>
                    <a:pt x="2674" y="16"/>
                    <a:pt x="2646" y="0"/>
                    <a:pt x="2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2"/>
            <p:cNvSpPr/>
            <p:nvPr/>
          </p:nvSpPr>
          <p:spPr>
            <a:xfrm>
              <a:off x="2334802" y="4187235"/>
              <a:ext cx="60869" cy="627255"/>
            </a:xfrm>
            <a:custGeom>
              <a:rect b="b" l="l" r="r" t="t"/>
              <a:pathLst>
                <a:path extrusionOk="0" h="12777" w="1240">
                  <a:moveTo>
                    <a:pt x="1172" y="1"/>
                  </a:moveTo>
                  <a:cubicBezTo>
                    <a:pt x="1153" y="1"/>
                    <a:pt x="1135" y="8"/>
                    <a:pt x="1126" y="25"/>
                  </a:cubicBezTo>
                  <a:cubicBezTo>
                    <a:pt x="787" y="999"/>
                    <a:pt x="900" y="2153"/>
                    <a:pt x="877" y="3149"/>
                  </a:cubicBezTo>
                  <a:cubicBezTo>
                    <a:pt x="854" y="4303"/>
                    <a:pt x="945" y="5457"/>
                    <a:pt x="1013" y="6611"/>
                  </a:cubicBezTo>
                  <a:cubicBezTo>
                    <a:pt x="1126" y="8716"/>
                    <a:pt x="1126" y="10866"/>
                    <a:pt x="17" y="12722"/>
                  </a:cubicBezTo>
                  <a:cubicBezTo>
                    <a:pt x="1" y="12755"/>
                    <a:pt x="32" y="12776"/>
                    <a:pt x="60" y="12776"/>
                  </a:cubicBezTo>
                  <a:cubicBezTo>
                    <a:pt x="70" y="12776"/>
                    <a:pt x="79" y="12773"/>
                    <a:pt x="85" y="12767"/>
                  </a:cubicBezTo>
                  <a:cubicBezTo>
                    <a:pt x="1239" y="11183"/>
                    <a:pt x="1217" y="8920"/>
                    <a:pt x="1126" y="7041"/>
                  </a:cubicBezTo>
                  <a:cubicBezTo>
                    <a:pt x="1081" y="5932"/>
                    <a:pt x="968" y="4846"/>
                    <a:pt x="968" y="3714"/>
                  </a:cubicBezTo>
                  <a:cubicBezTo>
                    <a:pt x="945" y="3126"/>
                    <a:pt x="990" y="2538"/>
                    <a:pt x="1013" y="1926"/>
                  </a:cubicBezTo>
                  <a:cubicBezTo>
                    <a:pt x="1013" y="1293"/>
                    <a:pt x="990" y="659"/>
                    <a:pt x="1217" y="48"/>
                  </a:cubicBezTo>
                  <a:cubicBezTo>
                    <a:pt x="1231" y="20"/>
                    <a:pt x="1201" y="1"/>
                    <a:pt x="1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2"/>
            <p:cNvSpPr/>
            <p:nvPr/>
          </p:nvSpPr>
          <p:spPr>
            <a:xfrm>
              <a:off x="2277123" y="4837475"/>
              <a:ext cx="41528" cy="45754"/>
            </a:xfrm>
            <a:custGeom>
              <a:rect b="b" l="l" r="r" t="t"/>
              <a:pathLst>
                <a:path extrusionOk="0" h="932" w="846">
                  <a:moveTo>
                    <a:pt x="810" y="1"/>
                  </a:moveTo>
                  <a:cubicBezTo>
                    <a:pt x="801" y="1"/>
                    <a:pt x="792" y="6"/>
                    <a:pt x="785" y="20"/>
                  </a:cubicBezTo>
                  <a:cubicBezTo>
                    <a:pt x="536" y="314"/>
                    <a:pt x="309" y="609"/>
                    <a:pt x="38" y="858"/>
                  </a:cubicBezTo>
                  <a:cubicBezTo>
                    <a:pt x="1" y="894"/>
                    <a:pt x="39" y="931"/>
                    <a:pt x="79" y="931"/>
                  </a:cubicBezTo>
                  <a:cubicBezTo>
                    <a:pt x="88" y="931"/>
                    <a:pt x="97" y="930"/>
                    <a:pt x="106" y="925"/>
                  </a:cubicBezTo>
                  <a:cubicBezTo>
                    <a:pt x="377" y="654"/>
                    <a:pt x="626" y="382"/>
                    <a:pt x="830" y="43"/>
                  </a:cubicBezTo>
                  <a:cubicBezTo>
                    <a:pt x="846" y="27"/>
                    <a:pt x="829" y="1"/>
                    <a:pt x="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6_1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3"/>
          <p:cNvSpPr/>
          <p:nvPr/>
        </p:nvSpPr>
        <p:spPr>
          <a:xfrm>
            <a:off x="5503025" y="2891314"/>
            <a:ext cx="1099907" cy="984343"/>
          </a:xfrm>
          <a:custGeom>
            <a:rect b="b" l="l" r="r" t="t"/>
            <a:pathLst>
              <a:path extrusionOk="0" h="23611" w="26383">
                <a:moveTo>
                  <a:pt x="10960" y="0"/>
                </a:moveTo>
                <a:cubicBezTo>
                  <a:pt x="9622" y="0"/>
                  <a:pt x="8321" y="95"/>
                  <a:pt x="7118" y="260"/>
                </a:cubicBezTo>
                <a:cubicBezTo>
                  <a:pt x="6000" y="415"/>
                  <a:pt x="4883" y="724"/>
                  <a:pt x="3889" y="1249"/>
                </a:cubicBezTo>
                <a:cubicBezTo>
                  <a:pt x="3444" y="1484"/>
                  <a:pt x="3023" y="1761"/>
                  <a:pt x="2639" y="2088"/>
                </a:cubicBezTo>
                <a:cubicBezTo>
                  <a:pt x="857" y="3595"/>
                  <a:pt x="1" y="6019"/>
                  <a:pt x="95" y="8348"/>
                </a:cubicBezTo>
                <a:cubicBezTo>
                  <a:pt x="190" y="10678"/>
                  <a:pt x="1152" y="12912"/>
                  <a:pt x="2502" y="14812"/>
                </a:cubicBezTo>
                <a:cubicBezTo>
                  <a:pt x="4459" y="17568"/>
                  <a:pt x="6983" y="19817"/>
                  <a:pt x="10040" y="21238"/>
                </a:cubicBezTo>
                <a:cubicBezTo>
                  <a:pt x="12544" y="22405"/>
                  <a:pt x="15452" y="23324"/>
                  <a:pt x="18208" y="23574"/>
                </a:cubicBezTo>
                <a:cubicBezTo>
                  <a:pt x="18482" y="23598"/>
                  <a:pt x="18758" y="23611"/>
                  <a:pt x="19034" y="23611"/>
                </a:cubicBezTo>
                <a:cubicBezTo>
                  <a:pt x="21400" y="23611"/>
                  <a:pt x="23756" y="22683"/>
                  <a:pt x="24792" y="20402"/>
                </a:cubicBezTo>
                <a:cubicBezTo>
                  <a:pt x="25658" y="18499"/>
                  <a:pt x="25904" y="16113"/>
                  <a:pt x="26130" y="14050"/>
                </a:cubicBezTo>
                <a:cubicBezTo>
                  <a:pt x="26383" y="11752"/>
                  <a:pt x="26334" y="9363"/>
                  <a:pt x="25417" y="7205"/>
                </a:cubicBezTo>
                <a:cubicBezTo>
                  <a:pt x="23094" y="1742"/>
                  <a:pt x="16688" y="0"/>
                  <a:pt x="109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33"/>
          <p:cNvSpPr/>
          <p:nvPr/>
        </p:nvSpPr>
        <p:spPr>
          <a:xfrm rot="2452822">
            <a:off x="-717805" y="3633338"/>
            <a:ext cx="2846141" cy="1832614"/>
          </a:xfrm>
          <a:custGeom>
            <a:rect b="b" l="l" r="r" t="t"/>
            <a:pathLst>
              <a:path extrusionOk="0" h="20047" w="31134">
                <a:moveTo>
                  <a:pt x="9226" y="0"/>
                </a:moveTo>
                <a:cubicBezTo>
                  <a:pt x="7908" y="0"/>
                  <a:pt x="6623" y="420"/>
                  <a:pt x="5559" y="1197"/>
                </a:cubicBezTo>
                <a:cubicBezTo>
                  <a:pt x="5559" y="1197"/>
                  <a:pt x="1259" y="4131"/>
                  <a:pt x="345" y="8987"/>
                </a:cubicBezTo>
                <a:cubicBezTo>
                  <a:pt x="1" y="10821"/>
                  <a:pt x="597" y="13102"/>
                  <a:pt x="1797" y="14526"/>
                </a:cubicBezTo>
                <a:cubicBezTo>
                  <a:pt x="3821" y="16920"/>
                  <a:pt x="7657" y="20047"/>
                  <a:pt x="13896" y="20047"/>
                </a:cubicBezTo>
                <a:cubicBezTo>
                  <a:pt x="14831" y="20047"/>
                  <a:pt x="15820" y="19977"/>
                  <a:pt x="16865" y="19823"/>
                </a:cubicBezTo>
                <a:cubicBezTo>
                  <a:pt x="23168" y="18895"/>
                  <a:pt x="26982" y="13898"/>
                  <a:pt x="29205" y="9228"/>
                </a:cubicBezTo>
                <a:cubicBezTo>
                  <a:pt x="31133" y="5177"/>
                  <a:pt x="28245" y="484"/>
                  <a:pt x="23758" y="369"/>
                </a:cubicBezTo>
                <a:lnTo>
                  <a:pt x="9381" y="2"/>
                </a:lnTo>
                <a:cubicBezTo>
                  <a:pt x="9329" y="1"/>
                  <a:pt x="9277" y="0"/>
                  <a:pt x="9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33"/>
          <p:cNvSpPr/>
          <p:nvPr/>
        </p:nvSpPr>
        <p:spPr>
          <a:xfrm>
            <a:off x="101125" y="3109526"/>
            <a:ext cx="1774659" cy="2503091"/>
          </a:xfrm>
          <a:custGeom>
            <a:rect b="b" l="l" r="r" t="t"/>
            <a:pathLst>
              <a:path extrusionOk="0" h="59640" w="42284">
                <a:moveTo>
                  <a:pt x="31000" y="5837"/>
                </a:moveTo>
                <a:cubicBezTo>
                  <a:pt x="31531" y="5837"/>
                  <a:pt x="32035" y="5956"/>
                  <a:pt x="32476" y="6277"/>
                </a:cubicBezTo>
                <a:cubicBezTo>
                  <a:pt x="32575" y="6347"/>
                  <a:pt x="32660" y="6446"/>
                  <a:pt x="32745" y="6545"/>
                </a:cubicBezTo>
                <a:cubicBezTo>
                  <a:pt x="32886" y="6757"/>
                  <a:pt x="32886" y="6983"/>
                  <a:pt x="32716" y="7181"/>
                </a:cubicBezTo>
                <a:cubicBezTo>
                  <a:pt x="32618" y="7308"/>
                  <a:pt x="32490" y="7450"/>
                  <a:pt x="32335" y="7520"/>
                </a:cubicBezTo>
                <a:cubicBezTo>
                  <a:pt x="31984" y="7708"/>
                  <a:pt x="31618" y="7793"/>
                  <a:pt x="31228" y="7793"/>
                </a:cubicBezTo>
                <a:cubicBezTo>
                  <a:pt x="30972" y="7793"/>
                  <a:pt x="30706" y="7757"/>
                  <a:pt x="30427" y="7690"/>
                </a:cubicBezTo>
                <a:cubicBezTo>
                  <a:pt x="30512" y="7520"/>
                  <a:pt x="30568" y="7393"/>
                  <a:pt x="30625" y="7266"/>
                </a:cubicBezTo>
                <a:cubicBezTo>
                  <a:pt x="30809" y="6927"/>
                  <a:pt x="30922" y="6574"/>
                  <a:pt x="30766" y="6178"/>
                </a:cubicBezTo>
                <a:cubicBezTo>
                  <a:pt x="30724" y="6093"/>
                  <a:pt x="30738" y="5994"/>
                  <a:pt x="30738" y="5895"/>
                </a:cubicBezTo>
                <a:cubicBezTo>
                  <a:pt x="30795" y="5867"/>
                  <a:pt x="30851" y="5839"/>
                  <a:pt x="30908" y="5839"/>
                </a:cubicBezTo>
                <a:cubicBezTo>
                  <a:pt x="30938" y="5838"/>
                  <a:pt x="30969" y="5837"/>
                  <a:pt x="31000" y="5837"/>
                </a:cubicBezTo>
                <a:close/>
                <a:moveTo>
                  <a:pt x="25369" y="1620"/>
                </a:moveTo>
                <a:cubicBezTo>
                  <a:pt x="25765" y="1620"/>
                  <a:pt x="26161" y="1655"/>
                  <a:pt x="26555" y="1740"/>
                </a:cubicBezTo>
                <a:cubicBezTo>
                  <a:pt x="26724" y="1783"/>
                  <a:pt x="26894" y="1825"/>
                  <a:pt x="27050" y="1896"/>
                </a:cubicBezTo>
                <a:cubicBezTo>
                  <a:pt x="27318" y="2009"/>
                  <a:pt x="27459" y="2277"/>
                  <a:pt x="27431" y="2560"/>
                </a:cubicBezTo>
                <a:cubicBezTo>
                  <a:pt x="27417" y="2814"/>
                  <a:pt x="27318" y="3041"/>
                  <a:pt x="27177" y="3238"/>
                </a:cubicBezTo>
                <a:cubicBezTo>
                  <a:pt x="27035" y="3436"/>
                  <a:pt x="26880" y="3620"/>
                  <a:pt x="26739" y="3818"/>
                </a:cubicBezTo>
                <a:cubicBezTo>
                  <a:pt x="26569" y="4044"/>
                  <a:pt x="26399" y="4256"/>
                  <a:pt x="26258" y="4496"/>
                </a:cubicBezTo>
                <a:cubicBezTo>
                  <a:pt x="25933" y="5047"/>
                  <a:pt x="25806" y="5655"/>
                  <a:pt x="25933" y="6291"/>
                </a:cubicBezTo>
                <a:cubicBezTo>
                  <a:pt x="26032" y="6814"/>
                  <a:pt x="26103" y="7323"/>
                  <a:pt x="26004" y="7845"/>
                </a:cubicBezTo>
                <a:cubicBezTo>
                  <a:pt x="25961" y="8086"/>
                  <a:pt x="25891" y="8340"/>
                  <a:pt x="25820" y="8580"/>
                </a:cubicBezTo>
                <a:cubicBezTo>
                  <a:pt x="25665" y="9131"/>
                  <a:pt x="25509" y="9668"/>
                  <a:pt x="25340" y="10205"/>
                </a:cubicBezTo>
                <a:cubicBezTo>
                  <a:pt x="25340" y="10234"/>
                  <a:pt x="25311" y="10248"/>
                  <a:pt x="25283" y="10276"/>
                </a:cubicBezTo>
                <a:cubicBezTo>
                  <a:pt x="25212" y="10262"/>
                  <a:pt x="25142" y="10248"/>
                  <a:pt x="25071" y="10220"/>
                </a:cubicBezTo>
                <a:cubicBezTo>
                  <a:pt x="24068" y="9810"/>
                  <a:pt x="23050" y="9400"/>
                  <a:pt x="22047" y="8990"/>
                </a:cubicBezTo>
                <a:cubicBezTo>
                  <a:pt x="22004" y="8976"/>
                  <a:pt x="21962" y="8948"/>
                  <a:pt x="21920" y="8934"/>
                </a:cubicBezTo>
                <a:cubicBezTo>
                  <a:pt x="21816" y="8898"/>
                  <a:pt x="21736" y="8877"/>
                  <a:pt x="21671" y="8877"/>
                </a:cubicBezTo>
                <a:cubicBezTo>
                  <a:pt x="21532" y="8877"/>
                  <a:pt x="21464" y="8971"/>
                  <a:pt x="21397" y="9202"/>
                </a:cubicBezTo>
                <a:cubicBezTo>
                  <a:pt x="21298" y="9527"/>
                  <a:pt x="21185" y="9838"/>
                  <a:pt x="21015" y="10135"/>
                </a:cubicBezTo>
                <a:cubicBezTo>
                  <a:pt x="21001" y="10050"/>
                  <a:pt x="20987" y="9951"/>
                  <a:pt x="20973" y="9852"/>
                </a:cubicBezTo>
                <a:cubicBezTo>
                  <a:pt x="20874" y="8820"/>
                  <a:pt x="20874" y="7803"/>
                  <a:pt x="20987" y="6771"/>
                </a:cubicBezTo>
                <a:cubicBezTo>
                  <a:pt x="21015" y="6545"/>
                  <a:pt x="21015" y="6305"/>
                  <a:pt x="21029" y="6079"/>
                </a:cubicBezTo>
                <a:cubicBezTo>
                  <a:pt x="21029" y="5810"/>
                  <a:pt x="20987" y="5556"/>
                  <a:pt x="20874" y="5302"/>
                </a:cubicBezTo>
                <a:cubicBezTo>
                  <a:pt x="20761" y="5033"/>
                  <a:pt x="20577" y="4807"/>
                  <a:pt x="20309" y="4666"/>
                </a:cubicBezTo>
                <a:cubicBezTo>
                  <a:pt x="20238" y="4637"/>
                  <a:pt x="20167" y="4595"/>
                  <a:pt x="20111" y="4539"/>
                </a:cubicBezTo>
                <a:cubicBezTo>
                  <a:pt x="19969" y="4440"/>
                  <a:pt x="19899" y="4284"/>
                  <a:pt x="19969" y="4115"/>
                </a:cubicBezTo>
                <a:cubicBezTo>
                  <a:pt x="20040" y="3931"/>
                  <a:pt x="20111" y="3747"/>
                  <a:pt x="20224" y="3592"/>
                </a:cubicBezTo>
                <a:cubicBezTo>
                  <a:pt x="20422" y="3295"/>
                  <a:pt x="20690" y="3083"/>
                  <a:pt x="20987" y="2899"/>
                </a:cubicBezTo>
                <a:cubicBezTo>
                  <a:pt x="21807" y="2376"/>
                  <a:pt x="22669" y="1952"/>
                  <a:pt x="23630" y="1797"/>
                </a:cubicBezTo>
                <a:cubicBezTo>
                  <a:pt x="24202" y="1696"/>
                  <a:pt x="24785" y="1620"/>
                  <a:pt x="25369" y="1620"/>
                </a:cubicBezTo>
                <a:close/>
                <a:moveTo>
                  <a:pt x="32178" y="10296"/>
                </a:moveTo>
                <a:cubicBezTo>
                  <a:pt x="32222" y="10296"/>
                  <a:pt x="32278" y="10300"/>
                  <a:pt x="32363" y="10304"/>
                </a:cubicBezTo>
                <a:cubicBezTo>
                  <a:pt x="32278" y="10587"/>
                  <a:pt x="32024" y="10686"/>
                  <a:pt x="31812" y="10870"/>
                </a:cubicBezTo>
                <a:cubicBezTo>
                  <a:pt x="31628" y="10530"/>
                  <a:pt x="31657" y="10474"/>
                  <a:pt x="31939" y="10347"/>
                </a:cubicBezTo>
                <a:cubicBezTo>
                  <a:pt x="32052" y="10309"/>
                  <a:pt x="32090" y="10296"/>
                  <a:pt x="32178" y="10296"/>
                </a:cubicBezTo>
                <a:close/>
                <a:moveTo>
                  <a:pt x="32589" y="7563"/>
                </a:moveTo>
                <a:lnTo>
                  <a:pt x="32589" y="7563"/>
                </a:lnTo>
                <a:cubicBezTo>
                  <a:pt x="32575" y="7676"/>
                  <a:pt x="32575" y="7746"/>
                  <a:pt x="32561" y="7789"/>
                </a:cubicBezTo>
                <a:cubicBezTo>
                  <a:pt x="32222" y="8623"/>
                  <a:pt x="31840" y="9414"/>
                  <a:pt x="31360" y="10163"/>
                </a:cubicBezTo>
                <a:cubicBezTo>
                  <a:pt x="31120" y="10530"/>
                  <a:pt x="30908" y="10912"/>
                  <a:pt x="30653" y="11336"/>
                </a:cubicBezTo>
                <a:cubicBezTo>
                  <a:pt x="30545" y="11355"/>
                  <a:pt x="30434" y="11361"/>
                  <a:pt x="30318" y="11361"/>
                </a:cubicBezTo>
                <a:cubicBezTo>
                  <a:pt x="29996" y="11361"/>
                  <a:pt x="29647" y="11308"/>
                  <a:pt x="29282" y="11308"/>
                </a:cubicBezTo>
                <a:cubicBezTo>
                  <a:pt x="29480" y="10530"/>
                  <a:pt x="29650" y="9796"/>
                  <a:pt x="29862" y="9061"/>
                </a:cubicBezTo>
                <a:cubicBezTo>
                  <a:pt x="29975" y="8665"/>
                  <a:pt x="30173" y="8283"/>
                  <a:pt x="30342" y="7874"/>
                </a:cubicBezTo>
                <a:cubicBezTo>
                  <a:pt x="30622" y="7919"/>
                  <a:pt x="30898" y="7951"/>
                  <a:pt x="31171" y="7951"/>
                </a:cubicBezTo>
                <a:cubicBezTo>
                  <a:pt x="31655" y="7951"/>
                  <a:pt x="32128" y="7852"/>
                  <a:pt x="32589" y="7563"/>
                </a:cubicBezTo>
                <a:close/>
                <a:moveTo>
                  <a:pt x="27841" y="6150"/>
                </a:moveTo>
                <a:cubicBezTo>
                  <a:pt x="28406" y="7054"/>
                  <a:pt x="29226" y="7492"/>
                  <a:pt x="30144" y="7817"/>
                </a:cubicBezTo>
                <a:cubicBezTo>
                  <a:pt x="30060" y="8213"/>
                  <a:pt x="29834" y="8552"/>
                  <a:pt x="29720" y="8948"/>
                </a:cubicBezTo>
                <a:cubicBezTo>
                  <a:pt x="29622" y="9329"/>
                  <a:pt x="29523" y="9725"/>
                  <a:pt x="29424" y="10121"/>
                </a:cubicBezTo>
                <a:cubicBezTo>
                  <a:pt x="29339" y="10502"/>
                  <a:pt x="29226" y="10898"/>
                  <a:pt x="29127" y="11322"/>
                </a:cubicBezTo>
                <a:cubicBezTo>
                  <a:pt x="28837" y="11343"/>
                  <a:pt x="28540" y="11364"/>
                  <a:pt x="28238" y="11364"/>
                </a:cubicBezTo>
                <a:cubicBezTo>
                  <a:pt x="27936" y="11364"/>
                  <a:pt x="27629" y="11343"/>
                  <a:pt x="27318" y="11279"/>
                </a:cubicBezTo>
                <a:cubicBezTo>
                  <a:pt x="27219" y="11067"/>
                  <a:pt x="27261" y="10841"/>
                  <a:pt x="27276" y="10615"/>
                </a:cubicBezTo>
                <a:cubicBezTo>
                  <a:pt x="27375" y="9301"/>
                  <a:pt x="27544" y="8015"/>
                  <a:pt x="27742" y="6729"/>
                </a:cubicBezTo>
                <a:cubicBezTo>
                  <a:pt x="27770" y="6559"/>
                  <a:pt x="27799" y="6390"/>
                  <a:pt x="27841" y="6150"/>
                </a:cubicBezTo>
                <a:close/>
                <a:moveTo>
                  <a:pt x="33326" y="14098"/>
                </a:moveTo>
                <a:cubicBezTo>
                  <a:pt x="33248" y="14231"/>
                  <a:pt x="33180" y="14364"/>
                  <a:pt x="33101" y="14510"/>
                </a:cubicBezTo>
                <a:lnTo>
                  <a:pt x="33101" y="14510"/>
                </a:lnTo>
                <a:cubicBezTo>
                  <a:pt x="33129" y="14338"/>
                  <a:pt x="33173" y="14182"/>
                  <a:pt x="33326" y="14098"/>
                </a:cubicBezTo>
                <a:close/>
                <a:moveTo>
                  <a:pt x="30344" y="4152"/>
                </a:moveTo>
                <a:cubicBezTo>
                  <a:pt x="30470" y="4152"/>
                  <a:pt x="30597" y="4159"/>
                  <a:pt x="30724" y="4171"/>
                </a:cubicBezTo>
                <a:cubicBezTo>
                  <a:pt x="31939" y="4284"/>
                  <a:pt x="32999" y="4736"/>
                  <a:pt x="33847" y="5627"/>
                </a:cubicBezTo>
                <a:cubicBezTo>
                  <a:pt x="34398" y="6192"/>
                  <a:pt x="34723" y="6870"/>
                  <a:pt x="34808" y="7662"/>
                </a:cubicBezTo>
                <a:cubicBezTo>
                  <a:pt x="34921" y="8623"/>
                  <a:pt x="34836" y="9569"/>
                  <a:pt x="34610" y="10516"/>
                </a:cubicBezTo>
                <a:cubicBezTo>
                  <a:pt x="34328" y="11703"/>
                  <a:pt x="33791" y="12792"/>
                  <a:pt x="33211" y="13866"/>
                </a:cubicBezTo>
                <a:cubicBezTo>
                  <a:pt x="33098" y="14063"/>
                  <a:pt x="32985" y="14261"/>
                  <a:pt x="32844" y="14516"/>
                </a:cubicBezTo>
                <a:cubicBezTo>
                  <a:pt x="32801" y="14388"/>
                  <a:pt x="32773" y="14332"/>
                  <a:pt x="32759" y="14247"/>
                </a:cubicBezTo>
                <a:cubicBezTo>
                  <a:pt x="32646" y="13668"/>
                  <a:pt x="32533" y="13074"/>
                  <a:pt x="32420" y="12481"/>
                </a:cubicBezTo>
                <a:cubicBezTo>
                  <a:pt x="32335" y="12028"/>
                  <a:pt x="32194" y="11590"/>
                  <a:pt x="31953" y="11181"/>
                </a:cubicBezTo>
                <a:cubicBezTo>
                  <a:pt x="31939" y="11138"/>
                  <a:pt x="31925" y="11096"/>
                  <a:pt x="31911" y="11039"/>
                </a:cubicBezTo>
                <a:cubicBezTo>
                  <a:pt x="32024" y="10940"/>
                  <a:pt x="32151" y="10855"/>
                  <a:pt x="32250" y="10757"/>
                </a:cubicBezTo>
                <a:cubicBezTo>
                  <a:pt x="32349" y="10658"/>
                  <a:pt x="32448" y="10545"/>
                  <a:pt x="32504" y="10432"/>
                </a:cubicBezTo>
                <a:cubicBezTo>
                  <a:pt x="32589" y="10262"/>
                  <a:pt x="32519" y="10121"/>
                  <a:pt x="32335" y="10107"/>
                </a:cubicBezTo>
                <a:cubicBezTo>
                  <a:pt x="32314" y="10106"/>
                  <a:pt x="32293" y="10105"/>
                  <a:pt x="32273" y="10105"/>
                </a:cubicBezTo>
                <a:cubicBezTo>
                  <a:pt x="32002" y="10105"/>
                  <a:pt x="31769" y="10192"/>
                  <a:pt x="31572" y="10389"/>
                </a:cubicBezTo>
                <a:cubicBezTo>
                  <a:pt x="31529" y="10446"/>
                  <a:pt x="31515" y="10559"/>
                  <a:pt x="31515" y="10644"/>
                </a:cubicBezTo>
                <a:cubicBezTo>
                  <a:pt x="31529" y="10757"/>
                  <a:pt x="31586" y="10870"/>
                  <a:pt x="31614" y="10983"/>
                </a:cubicBezTo>
                <a:cubicBezTo>
                  <a:pt x="31416" y="11138"/>
                  <a:pt x="31218" y="11237"/>
                  <a:pt x="30936" y="11279"/>
                </a:cubicBezTo>
                <a:cubicBezTo>
                  <a:pt x="30936" y="11124"/>
                  <a:pt x="31006" y="11011"/>
                  <a:pt x="31077" y="10898"/>
                </a:cubicBezTo>
                <a:cubicBezTo>
                  <a:pt x="31275" y="10587"/>
                  <a:pt x="31473" y="10276"/>
                  <a:pt x="31671" y="9965"/>
                </a:cubicBezTo>
                <a:cubicBezTo>
                  <a:pt x="32236" y="9032"/>
                  <a:pt x="32674" y="8057"/>
                  <a:pt x="33027" y="7040"/>
                </a:cubicBezTo>
                <a:cubicBezTo>
                  <a:pt x="33126" y="6785"/>
                  <a:pt x="32985" y="6545"/>
                  <a:pt x="32815" y="6347"/>
                </a:cubicBezTo>
                <a:cubicBezTo>
                  <a:pt x="32589" y="6079"/>
                  <a:pt x="32278" y="5895"/>
                  <a:pt x="31953" y="5810"/>
                </a:cubicBezTo>
                <a:cubicBezTo>
                  <a:pt x="31642" y="5726"/>
                  <a:pt x="31332" y="5683"/>
                  <a:pt x="31021" y="5655"/>
                </a:cubicBezTo>
                <a:cubicBezTo>
                  <a:pt x="30997" y="5653"/>
                  <a:pt x="30975" y="5652"/>
                  <a:pt x="30953" y="5652"/>
                </a:cubicBezTo>
                <a:cubicBezTo>
                  <a:pt x="30631" y="5652"/>
                  <a:pt x="30477" y="5846"/>
                  <a:pt x="30583" y="6164"/>
                </a:cubicBezTo>
                <a:cubicBezTo>
                  <a:pt x="30724" y="6574"/>
                  <a:pt x="30597" y="6927"/>
                  <a:pt x="30427" y="7280"/>
                </a:cubicBezTo>
                <a:cubicBezTo>
                  <a:pt x="30371" y="7393"/>
                  <a:pt x="30328" y="7506"/>
                  <a:pt x="30272" y="7633"/>
                </a:cubicBezTo>
                <a:cubicBezTo>
                  <a:pt x="29918" y="7591"/>
                  <a:pt x="29622" y="7450"/>
                  <a:pt x="29353" y="7294"/>
                </a:cubicBezTo>
                <a:cubicBezTo>
                  <a:pt x="29028" y="7111"/>
                  <a:pt x="28717" y="6899"/>
                  <a:pt x="28449" y="6658"/>
                </a:cubicBezTo>
                <a:cubicBezTo>
                  <a:pt x="28265" y="6489"/>
                  <a:pt x="28124" y="6263"/>
                  <a:pt x="28010" y="6036"/>
                </a:cubicBezTo>
                <a:cubicBezTo>
                  <a:pt x="27855" y="5726"/>
                  <a:pt x="27897" y="5415"/>
                  <a:pt x="28095" y="5118"/>
                </a:cubicBezTo>
                <a:cubicBezTo>
                  <a:pt x="28321" y="4765"/>
                  <a:pt x="28661" y="4553"/>
                  <a:pt x="29042" y="4397"/>
                </a:cubicBezTo>
                <a:cubicBezTo>
                  <a:pt x="29461" y="4232"/>
                  <a:pt x="29898" y="4152"/>
                  <a:pt x="30344" y="4152"/>
                </a:cubicBezTo>
                <a:close/>
                <a:moveTo>
                  <a:pt x="33088" y="14536"/>
                </a:moveTo>
                <a:lnTo>
                  <a:pt x="33088" y="14536"/>
                </a:lnTo>
                <a:cubicBezTo>
                  <a:pt x="33035" y="14642"/>
                  <a:pt x="32980" y="14752"/>
                  <a:pt x="32900" y="14911"/>
                </a:cubicBezTo>
                <a:cubicBezTo>
                  <a:pt x="32914" y="14648"/>
                  <a:pt x="32928" y="14629"/>
                  <a:pt x="33088" y="14536"/>
                </a:cubicBezTo>
                <a:close/>
                <a:moveTo>
                  <a:pt x="21708" y="9061"/>
                </a:moveTo>
                <a:cubicBezTo>
                  <a:pt x="21764" y="9075"/>
                  <a:pt x="21821" y="9089"/>
                  <a:pt x="21863" y="9103"/>
                </a:cubicBezTo>
                <a:cubicBezTo>
                  <a:pt x="22965" y="9555"/>
                  <a:pt x="24054" y="10008"/>
                  <a:pt x="25142" y="10460"/>
                </a:cubicBezTo>
                <a:cubicBezTo>
                  <a:pt x="25170" y="10474"/>
                  <a:pt x="25198" y="10502"/>
                  <a:pt x="25241" y="10530"/>
                </a:cubicBezTo>
                <a:cubicBezTo>
                  <a:pt x="25212" y="10700"/>
                  <a:pt x="25170" y="10884"/>
                  <a:pt x="25142" y="11067"/>
                </a:cubicBezTo>
                <a:cubicBezTo>
                  <a:pt x="24972" y="11901"/>
                  <a:pt x="24972" y="12735"/>
                  <a:pt x="25085" y="13583"/>
                </a:cubicBezTo>
                <a:cubicBezTo>
                  <a:pt x="25226" y="14728"/>
                  <a:pt x="25368" y="15872"/>
                  <a:pt x="25495" y="17017"/>
                </a:cubicBezTo>
                <a:cubicBezTo>
                  <a:pt x="25622" y="18105"/>
                  <a:pt x="25523" y="19165"/>
                  <a:pt x="25170" y="20197"/>
                </a:cubicBezTo>
                <a:cubicBezTo>
                  <a:pt x="24930" y="19123"/>
                  <a:pt x="24619" y="18063"/>
                  <a:pt x="24280" y="17017"/>
                </a:cubicBezTo>
                <a:cubicBezTo>
                  <a:pt x="23940" y="15943"/>
                  <a:pt x="23389" y="14968"/>
                  <a:pt x="22782" y="14021"/>
                </a:cubicBezTo>
                <a:cubicBezTo>
                  <a:pt x="22386" y="13385"/>
                  <a:pt x="22004" y="12735"/>
                  <a:pt x="21651" y="12071"/>
                </a:cubicBezTo>
                <a:cubicBezTo>
                  <a:pt x="21453" y="11703"/>
                  <a:pt x="21326" y="11279"/>
                  <a:pt x="21171" y="10884"/>
                </a:cubicBezTo>
                <a:cubicBezTo>
                  <a:pt x="21128" y="10785"/>
                  <a:pt x="21100" y="10644"/>
                  <a:pt x="21128" y="10545"/>
                </a:cubicBezTo>
                <a:cubicBezTo>
                  <a:pt x="21284" y="10050"/>
                  <a:pt x="21453" y="9555"/>
                  <a:pt x="21609" y="9089"/>
                </a:cubicBezTo>
                <a:cubicBezTo>
                  <a:pt x="21651" y="9075"/>
                  <a:pt x="21665" y="9075"/>
                  <a:pt x="21665" y="9061"/>
                </a:cubicBezTo>
                <a:close/>
                <a:moveTo>
                  <a:pt x="25438" y="10601"/>
                </a:moveTo>
                <a:cubicBezTo>
                  <a:pt x="25679" y="10742"/>
                  <a:pt x="25891" y="10855"/>
                  <a:pt x="26089" y="10983"/>
                </a:cubicBezTo>
                <a:cubicBezTo>
                  <a:pt x="26703" y="11375"/>
                  <a:pt x="27365" y="11537"/>
                  <a:pt x="28075" y="11537"/>
                </a:cubicBezTo>
                <a:cubicBezTo>
                  <a:pt x="28134" y="11537"/>
                  <a:pt x="28192" y="11536"/>
                  <a:pt x="28251" y="11534"/>
                </a:cubicBezTo>
                <a:cubicBezTo>
                  <a:pt x="28631" y="11518"/>
                  <a:pt x="29010" y="11507"/>
                  <a:pt x="29390" y="11507"/>
                </a:cubicBezTo>
                <a:cubicBezTo>
                  <a:pt x="29703" y="11507"/>
                  <a:pt x="30016" y="11515"/>
                  <a:pt x="30328" y="11534"/>
                </a:cubicBezTo>
                <a:cubicBezTo>
                  <a:pt x="30379" y="11538"/>
                  <a:pt x="30430" y="11540"/>
                  <a:pt x="30481" y="11540"/>
                </a:cubicBezTo>
                <a:cubicBezTo>
                  <a:pt x="30783" y="11540"/>
                  <a:pt x="31082" y="11469"/>
                  <a:pt x="31360" y="11336"/>
                </a:cubicBezTo>
                <a:cubicBezTo>
                  <a:pt x="31487" y="11279"/>
                  <a:pt x="31600" y="11223"/>
                  <a:pt x="31713" y="11166"/>
                </a:cubicBezTo>
                <a:cubicBezTo>
                  <a:pt x="31925" y="11449"/>
                  <a:pt x="32052" y="11774"/>
                  <a:pt x="32123" y="12099"/>
                </a:cubicBezTo>
                <a:cubicBezTo>
                  <a:pt x="32307" y="12947"/>
                  <a:pt x="32448" y="13795"/>
                  <a:pt x="32618" y="14643"/>
                </a:cubicBezTo>
                <a:cubicBezTo>
                  <a:pt x="32646" y="14770"/>
                  <a:pt x="32603" y="14869"/>
                  <a:pt x="32533" y="14968"/>
                </a:cubicBezTo>
                <a:cubicBezTo>
                  <a:pt x="31529" y="16508"/>
                  <a:pt x="30413" y="17950"/>
                  <a:pt x="28858" y="18981"/>
                </a:cubicBezTo>
                <a:cubicBezTo>
                  <a:pt x="27968" y="19575"/>
                  <a:pt x="27050" y="20140"/>
                  <a:pt x="26131" y="20705"/>
                </a:cubicBezTo>
                <a:cubicBezTo>
                  <a:pt x="25947" y="20819"/>
                  <a:pt x="25749" y="20903"/>
                  <a:pt x="25537" y="20960"/>
                </a:cubicBezTo>
                <a:cubicBezTo>
                  <a:pt x="25483" y="20976"/>
                  <a:pt x="25435" y="20984"/>
                  <a:pt x="25395" y="20984"/>
                </a:cubicBezTo>
                <a:cubicBezTo>
                  <a:pt x="25259" y="20984"/>
                  <a:pt x="25208" y="20891"/>
                  <a:pt x="25241" y="20705"/>
                </a:cubicBezTo>
                <a:cubicBezTo>
                  <a:pt x="25297" y="20437"/>
                  <a:pt x="25368" y="20168"/>
                  <a:pt x="25438" y="19900"/>
                </a:cubicBezTo>
                <a:cubicBezTo>
                  <a:pt x="25679" y="19010"/>
                  <a:pt x="25749" y="18091"/>
                  <a:pt x="25679" y="17187"/>
                </a:cubicBezTo>
                <a:cubicBezTo>
                  <a:pt x="25608" y="16480"/>
                  <a:pt x="25495" y="15788"/>
                  <a:pt x="25424" y="15081"/>
                </a:cubicBezTo>
                <a:cubicBezTo>
                  <a:pt x="25340" y="14332"/>
                  <a:pt x="25241" y="13569"/>
                  <a:pt x="25184" y="12806"/>
                </a:cubicBezTo>
                <a:cubicBezTo>
                  <a:pt x="25128" y="12127"/>
                  <a:pt x="25226" y="11449"/>
                  <a:pt x="25368" y="10785"/>
                </a:cubicBezTo>
                <a:cubicBezTo>
                  <a:pt x="25382" y="10742"/>
                  <a:pt x="25396" y="10700"/>
                  <a:pt x="25438" y="10601"/>
                </a:cubicBezTo>
                <a:close/>
                <a:moveTo>
                  <a:pt x="20959" y="11053"/>
                </a:moveTo>
                <a:cubicBezTo>
                  <a:pt x="21001" y="11096"/>
                  <a:pt x="21029" y="11110"/>
                  <a:pt x="21043" y="11124"/>
                </a:cubicBezTo>
                <a:cubicBezTo>
                  <a:pt x="21425" y="12240"/>
                  <a:pt x="22033" y="13244"/>
                  <a:pt x="22683" y="14205"/>
                </a:cubicBezTo>
                <a:cubicBezTo>
                  <a:pt x="23446" y="15364"/>
                  <a:pt x="24011" y="16621"/>
                  <a:pt x="24379" y="17950"/>
                </a:cubicBezTo>
                <a:cubicBezTo>
                  <a:pt x="24548" y="18543"/>
                  <a:pt x="24704" y="19151"/>
                  <a:pt x="24859" y="19759"/>
                </a:cubicBezTo>
                <a:cubicBezTo>
                  <a:pt x="24916" y="19985"/>
                  <a:pt x="24944" y="20211"/>
                  <a:pt x="24958" y="20437"/>
                </a:cubicBezTo>
                <a:cubicBezTo>
                  <a:pt x="24972" y="20790"/>
                  <a:pt x="24831" y="20946"/>
                  <a:pt x="24477" y="21002"/>
                </a:cubicBezTo>
                <a:cubicBezTo>
                  <a:pt x="24421" y="21002"/>
                  <a:pt x="24364" y="21016"/>
                  <a:pt x="24308" y="21016"/>
                </a:cubicBezTo>
                <a:cubicBezTo>
                  <a:pt x="24240" y="21026"/>
                  <a:pt x="24173" y="21032"/>
                  <a:pt x="24108" y="21032"/>
                </a:cubicBezTo>
                <a:cubicBezTo>
                  <a:pt x="23811" y="21032"/>
                  <a:pt x="23548" y="20923"/>
                  <a:pt x="23305" y="20691"/>
                </a:cubicBezTo>
                <a:cubicBezTo>
                  <a:pt x="22683" y="20098"/>
                  <a:pt x="22089" y="19490"/>
                  <a:pt x="21510" y="18868"/>
                </a:cubicBezTo>
                <a:cubicBezTo>
                  <a:pt x="20478" y="17780"/>
                  <a:pt x="20082" y="16494"/>
                  <a:pt x="20139" y="15039"/>
                </a:cubicBezTo>
                <a:cubicBezTo>
                  <a:pt x="20167" y="14120"/>
                  <a:pt x="20323" y="13244"/>
                  <a:pt x="20577" y="12368"/>
                </a:cubicBezTo>
                <a:cubicBezTo>
                  <a:pt x="20690" y="11944"/>
                  <a:pt x="20831" y="11506"/>
                  <a:pt x="20959" y="11053"/>
                </a:cubicBezTo>
                <a:close/>
                <a:moveTo>
                  <a:pt x="32646" y="15137"/>
                </a:moveTo>
                <a:cubicBezTo>
                  <a:pt x="32731" y="15208"/>
                  <a:pt x="32688" y="15265"/>
                  <a:pt x="32660" y="15335"/>
                </a:cubicBezTo>
                <a:cubicBezTo>
                  <a:pt x="32194" y="16169"/>
                  <a:pt x="31657" y="16946"/>
                  <a:pt x="31035" y="17667"/>
                </a:cubicBezTo>
                <a:cubicBezTo>
                  <a:pt x="30484" y="18317"/>
                  <a:pt x="29904" y="18953"/>
                  <a:pt x="29254" y="19504"/>
                </a:cubicBezTo>
                <a:cubicBezTo>
                  <a:pt x="28604" y="20070"/>
                  <a:pt x="27869" y="20508"/>
                  <a:pt x="27064" y="20819"/>
                </a:cubicBezTo>
                <a:cubicBezTo>
                  <a:pt x="26343" y="21087"/>
                  <a:pt x="25622" y="21313"/>
                  <a:pt x="24901" y="21553"/>
                </a:cubicBezTo>
                <a:cubicBezTo>
                  <a:pt x="24772" y="21594"/>
                  <a:pt x="24661" y="21615"/>
                  <a:pt x="24562" y="21615"/>
                </a:cubicBezTo>
                <a:cubicBezTo>
                  <a:pt x="24318" y="21615"/>
                  <a:pt x="24154" y="21486"/>
                  <a:pt x="23983" y="21214"/>
                </a:cubicBezTo>
                <a:cubicBezTo>
                  <a:pt x="24336" y="21158"/>
                  <a:pt x="24732" y="21214"/>
                  <a:pt x="25043" y="20889"/>
                </a:cubicBezTo>
                <a:cubicBezTo>
                  <a:pt x="25134" y="21081"/>
                  <a:pt x="25261" y="21136"/>
                  <a:pt x="25398" y="21136"/>
                </a:cubicBezTo>
                <a:cubicBezTo>
                  <a:pt x="25453" y="21136"/>
                  <a:pt x="25509" y="21127"/>
                  <a:pt x="25566" y="21115"/>
                </a:cubicBezTo>
                <a:cubicBezTo>
                  <a:pt x="25707" y="21073"/>
                  <a:pt x="25848" y="21031"/>
                  <a:pt x="25975" y="20946"/>
                </a:cubicBezTo>
                <a:cubicBezTo>
                  <a:pt x="27332" y="20154"/>
                  <a:pt x="28717" y="19391"/>
                  <a:pt x="29918" y="18374"/>
                </a:cubicBezTo>
                <a:cubicBezTo>
                  <a:pt x="30681" y="17724"/>
                  <a:pt x="31317" y="16961"/>
                  <a:pt x="31911" y="16169"/>
                </a:cubicBezTo>
                <a:cubicBezTo>
                  <a:pt x="32165" y="15830"/>
                  <a:pt x="32391" y="15491"/>
                  <a:pt x="32646" y="15137"/>
                </a:cubicBezTo>
                <a:close/>
                <a:moveTo>
                  <a:pt x="37423" y="8761"/>
                </a:moveTo>
                <a:cubicBezTo>
                  <a:pt x="37493" y="8761"/>
                  <a:pt x="37563" y="8771"/>
                  <a:pt x="37634" y="8792"/>
                </a:cubicBezTo>
                <a:cubicBezTo>
                  <a:pt x="38115" y="8934"/>
                  <a:pt x="38581" y="9089"/>
                  <a:pt x="39062" y="9230"/>
                </a:cubicBezTo>
                <a:cubicBezTo>
                  <a:pt x="39189" y="9287"/>
                  <a:pt x="39302" y="9358"/>
                  <a:pt x="39359" y="9499"/>
                </a:cubicBezTo>
                <a:cubicBezTo>
                  <a:pt x="39373" y="9513"/>
                  <a:pt x="39387" y="9541"/>
                  <a:pt x="39401" y="9555"/>
                </a:cubicBezTo>
                <a:cubicBezTo>
                  <a:pt x="39598" y="9881"/>
                  <a:pt x="39863" y="10046"/>
                  <a:pt x="40158" y="10046"/>
                </a:cubicBezTo>
                <a:cubicBezTo>
                  <a:pt x="40349" y="10046"/>
                  <a:pt x="40552" y="9977"/>
                  <a:pt x="40758" y="9838"/>
                </a:cubicBezTo>
                <a:cubicBezTo>
                  <a:pt x="40800" y="9796"/>
                  <a:pt x="40857" y="9753"/>
                  <a:pt x="40927" y="9697"/>
                </a:cubicBezTo>
                <a:cubicBezTo>
                  <a:pt x="41054" y="9880"/>
                  <a:pt x="41040" y="10092"/>
                  <a:pt x="41012" y="10290"/>
                </a:cubicBezTo>
                <a:cubicBezTo>
                  <a:pt x="40941" y="10841"/>
                  <a:pt x="40772" y="11378"/>
                  <a:pt x="40475" y="11845"/>
                </a:cubicBezTo>
                <a:cubicBezTo>
                  <a:pt x="39571" y="13216"/>
                  <a:pt x="38680" y="14600"/>
                  <a:pt x="37776" y="15971"/>
                </a:cubicBezTo>
                <a:cubicBezTo>
                  <a:pt x="37126" y="16946"/>
                  <a:pt x="36320" y="17794"/>
                  <a:pt x="35472" y="18600"/>
                </a:cubicBezTo>
                <a:cubicBezTo>
                  <a:pt x="34850" y="19179"/>
                  <a:pt x="34200" y="19730"/>
                  <a:pt x="33480" y="20197"/>
                </a:cubicBezTo>
                <a:cubicBezTo>
                  <a:pt x="32490" y="20819"/>
                  <a:pt x="31430" y="21271"/>
                  <a:pt x="30272" y="21483"/>
                </a:cubicBezTo>
                <a:cubicBezTo>
                  <a:pt x="29650" y="21610"/>
                  <a:pt x="29028" y="21723"/>
                  <a:pt x="28406" y="21850"/>
                </a:cubicBezTo>
                <a:cubicBezTo>
                  <a:pt x="28321" y="21864"/>
                  <a:pt x="28251" y="21864"/>
                  <a:pt x="28166" y="21878"/>
                </a:cubicBezTo>
                <a:cubicBezTo>
                  <a:pt x="29127" y="21370"/>
                  <a:pt x="29989" y="20776"/>
                  <a:pt x="30766" y="20055"/>
                </a:cubicBezTo>
                <a:cubicBezTo>
                  <a:pt x="31374" y="19490"/>
                  <a:pt x="31939" y="18882"/>
                  <a:pt x="32420" y="18190"/>
                </a:cubicBezTo>
                <a:cubicBezTo>
                  <a:pt x="32801" y="17611"/>
                  <a:pt x="32985" y="16975"/>
                  <a:pt x="32985" y="16282"/>
                </a:cubicBezTo>
                <a:cubicBezTo>
                  <a:pt x="32985" y="16028"/>
                  <a:pt x="32971" y="15773"/>
                  <a:pt x="32943" y="15533"/>
                </a:cubicBezTo>
                <a:cubicBezTo>
                  <a:pt x="32914" y="15321"/>
                  <a:pt x="32943" y="15137"/>
                  <a:pt x="33056" y="14968"/>
                </a:cubicBezTo>
                <a:cubicBezTo>
                  <a:pt x="33409" y="14346"/>
                  <a:pt x="33762" y="13710"/>
                  <a:pt x="34101" y="13088"/>
                </a:cubicBezTo>
                <a:cubicBezTo>
                  <a:pt x="34426" y="12495"/>
                  <a:pt x="34737" y="11887"/>
                  <a:pt x="35062" y="11279"/>
                </a:cubicBezTo>
                <a:cubicBezTo>
                  <a:pt x="35317" y="10827"/>
                  <a:pt x="35543" y="10361"/>
                  <a:pt x="35826" y="9923"/>
                </a:cubicBezTo>
                <a:cubicBezTo>
                  <a:pt x="36108" y="9499"/>
                  <a:pt x="36476" y="9146"/>
                  <a:pt x="36942" y="8905"/>
                </a:cubicBezTo>
                <a:cubicBezTo>
                  <a:pt x="37101" y="8816"/>
                  <a:pt x="37260" y="8761"/>
                  <a:pt x="37423" y="8761"/>
                </a:cubicBezTo>
                <a:close/>
                <a:moveTo>
                  <a:pt x="9537" y="17365"/>
                </a:moveTo>
                <a:cubicBezTo>
                  <a:pt x="9603" y="17365"/>
                  <a:pt x="9670" y="17367"/>
                  <a:pt x="9738" y="17370"/>
                </a:cubicBezTo>
                <a:cubicBezTo>
                  <a:pt x="10345" y="17413"/>
                  <a:pt x="10953" y="17441"/>
                  <a:pt x="11547" y="17625"/>
                </a:cubicBezTo>
                <a:cubicBezTo>
                  <a:pt x="12126" y="17823"/>
                  <a:pt x="12635" y="18119"/>
                  <a:pt x="13129" y="18473"/>
                </a:cubicBezTo>
                <a:cubicBezTo>
                  <a:pt x="13751" y="18925"/>
                  <a:pt x="14317" y="19419"/>
                  <a:pt x="14769" y="20055"/>
                </a:cubicBezTo>
                <a:cubicBezTo>
                  <a:pt x="14882" y="20211"/>
                  <a:pt x="14995" y="20380"/>
                  <a:pt x="15037" y="20578"/>
                </a:cubicBezTo>
                <a:cubicBezTo>
                  <a:pt x="14650" y="20714"/>
                  <a:pt x="14271" y="20765"/>
                  <a:pt x="13888" y="20765"/>
                </a:cubicBezTo>
                <a:cubicBezTo>
                  <a:pt x="13753" y="20765"/>
                  <a:pt x="13618" y="20759"/>
                  <a:pt x="13483" y="20748"/>
                </a:cubicBezTo>
                <a:cubicBezTo>
                  <a:pt x="13298" y="20728"/>
                  <a:pt x="13116" y="20719"/>
                  <a:pt x="12934" y="20719"/>
                </a:cubicBezTo>
                <a:cubicBezTo>
                  <a:pt x="12585" y="20719"/>
                  <a:pt x="12239" y="20754"/>
                  <a:pt x="11886" y="20819"/>
                </a:cubicBezTo>
                <a:cubicBezTo>
                  <a:pt x="11292" y="20917"/>
                  <a:pt x="10727" y="21101"/>
                  <a:pt x="10218" y="21454"/>
                </a:cubicBezTo>
                <a:cubicBezTo>
                  <a:pt x="10006" y="21596"/>
                  <a:pt x="9837" y="21765"/>
                  <a:pt x="9625" y="21949"/>
                </a:cubicBezTo>
                <a:cubicBezTo>
                  <a:pt x="9596" y="21864"/>
                  <a:pt x="9554" y="21765"/>
                  <a:pt x="9512" y="21666"/>
                </a:cubicBezTo>
                <a:cubicBezTo>
                  <a:pt x="9342" y="21271"/>
                  <a:pt x="9187" y="20875"/>
                  <a:pt x="9017" y="20479"/>
                </a:cubicBezTo>
                <a:cubicBezTo>
                  <a:pt x="8918" y="20239"/>
                  <a:pt x="8749" y="20027"/>
                  <a:pt x="8508" y="19872"/>
                </a:cubicBezTo>
                <a:cubicBezTo>
                  <a:pt x="8385" y="19794"/>
                  <a:pt x="8271" y="19758"/>
                  <a:pt x="8164" y="19758"/>
                </a:cubicBezTo>
                <a:cubicBezTo>
                  <a:pt x="8038" y="19758"/>
                  <a:pt x="7923" y="19808"/>
                  <a:pt x="7816" y="19900"/>
                </a:cubicBezTo>
                <a:cubicBezTo>
                  <a:pt x="7152" y="20465"/>
                  <a:pt x="6388" y="20847"/>
                  <a:pt x="5569" y="21115"/>
                </a:cubicBezTo>
                <a:cubicBezTo>
                  <a:pt x="5300" y="21200"/>
                  <a:pt x="5046" y="21327"/>
                  <a:pt x="4749" y="21440"/>
                </a:cubicBezTo>
                <a:cubicBezTo>
                  <a:pt x="4749" y="21341"/>
                  <a:pt x="4749" y="21271"/>
                  <a:pt x="4763" y="21186"/>
                </a:cubicBezTo>
                <a:cubicBezTo>
                  <a:pt x="4834" y="20847"/>
                  <a:pt x="4989" y="20536"/>
                  <a:pt x="5230" y="20282"/>
                </a:cubicBezTo>
                <a:cubicBezTo>
                  <a:pt x="5682" y="19773"/>
                  <a:pt x="6134" y="19264"/>
                  <a:pt x="6685" y="18840"/>
                </a:cubicBezTo>
                <a:cubicBezTo>
                  <a:pt x="6996" y="18600"/>
                  <a:pt x="7293" y="18345"/>
                  <a:pt x="7590" y="18077"/>
                </a:cubicBezTo>
                <a:cubicBezTo>
                  <a:pt x="8147" y="17584"/>
                  <a:pt x="8800" y="17365"/>
                  <a:pt x="9537" y="17365"/>
                </a:cubicBezTo>
                <a:close/>
                <a:moveTo>
                  <a:pt x="32688" y="15604"/>
                </a:moveTo>
                <a:lnTo>
                  <a:pt x="32688" y="15604"/>
                </a:lnTo>
                <a:cubicBezTo>
                  <a:pt x="32872" y="16508"/>
                  <a:pt x="32801" y="17356"/>
                  <a:pt x="32264" y="18105"/>
                </a:cubicBezTo>
                <a:cubicBezTo>
                  <a:pt x="31176" y="19631"/>
                  <a:pt x="29819" y="20875"/>
                  <a:pt x="28095" y="21666"/>
                </a:cubicBezTo>
                <a:cubicBezTo>
                  <a:pt x="27572" y="21921"/>
                  <a:pt x="27007" y="22048"/>
                  <a:pt x="26428" y="22076"/>
                </a:cubicBezTo>
                <a:cubicBezTo>
                  <a:pt x="26408" y="22077"/>
                  <a:pt x="26389" y="22077"/>
                  <a:pt x="26370" y="22077"/>
                </a:cubicBezTo>
                <a:cubicBezTo>
                  <a:pt x="25900" y="22077"/>
                  <a:pt x="25489" y="21913"/>
                  <a:pt x="25000" y="21723"/>
                </a:cubicBezTo>
                <a:cubicBezTo>
                  <a:pt x="25156" y="21652"/>
                  <a:pt x="25269" y="21624"/>
                  <a:pt x="25368" y="21582"/>
                </a:cubicBezTo>
                <a:cubicBezTo>
                  <a:pt x="26046" y="21341"/>
                  <a:pt x="26739" y="21115"/>
                  <a:pt x="27417" y="20847"/>
                </a:cubicBezTo>
                <a:cubicBezTo>
                  <a:pt x="28420" y="20423"/>
                  <a:pt x="29282" y="19787"/>
                  <a:pt x="30046" y="19010"/>
                </a:cubicBezTo>
                <a:cubicBezTo>
                  <a:pt x="30950" y="18063"/>
                  <a:pt x="31798" y="17074"/>
                  <a:pt x="32476" y="15957"/>
                </a:cubicBezTo>
                <a:cubicBezTo>
                  <a:pt x="32547" y="15844"/>
                  <a:pt x="32618" y="15717"/>
                  <a:pt x="32688" y="15604"/>
                </a:cubicBezTo>
                <a:close/>
                <a:moveTo>
                  <a:pt x="24704" y="21836"/>
                </a:moveTo>
                <a:lnTo>
                  <a:pt x="24704" y="21836"/>
                </a:lnTo>
                <a:cubicBezTo>
                  <a:pt x="24972" y="21907"/>
                  <a:pt x="25226" y="21977"/>
                  <a:pt x="25552" y="22076"/>
                </a:cubicBezTo>
                <a:cubicBezTo>
                  <a:pt x="25450" y="22107"/>
                  <a:pt x="25362" y="22119"/>
                  <a:pt x="25281" y="22119"/>
                </a:cubicBezTo>
                <a:cubicBezTo>
                  <a:pt x="25136" y="22119"/>
                  <a:pt x="25014" y="22079"/>
                  <a:pt x="24887" y="22034"/>
                </a:cubicBezTo>
                <a:cubicBezTo>
                  <a:pt x="24788" y="21991"/>
                  <a:pt x="24788" y="21991"/>
                  <a:pt x="24704" y="21836"/>
                </a:cubicBezTo>
                <a:close/>
                <a:moveTo>
                  <a:pt x="28948" y="182"/>
                </a:moveTo>
                <a:cubicBezTo>
                  <a:pt x="29319" y="182"/>
                  <a:pt x="29690" y="205"/>
                  <a:pt x="30060" y="257"/>
                </a:cubicBezTo>
                <a:cubicBezTo>
                  <a:pt x="30795" y="355"/>
                  <a:pt x="31487" y="610"/>
                  <a:pt x="32165" y="921"/>
                </a:cubicBezTo>
                <a:cubicBezTo>
                  <a:pt x="33211" y="1415"/>
                  <a:pt x="34144" y="2065"/>
                  <a:pt x="34992" y="2843"/>
                </a:cubicBezTo>
                <a:cubicBezTo>
                  <a:pt x="35797" y="3578"/>
                  <a:pt x="36673" y="4213"/>
                  <a:pt x="37634" y="4750"/>
                </a:cubicBezTo>
                <a:cubicBezTo>
                  <a:pt x="38426" y="5189"/>
                  <a:pt x="39132" y="5754"/>
                  <a:pt x="39811" y="6347"/>
                </a:cubicBezTo>
                <a:cubicBezTo>
                  <a:pt x="40108" y="6616"/>
                  <a:pt x="40418" y="6884"/>
                  <a:pt x="40687" y="7181"/>
                </a:cubicBezTo>
                <a:cubicBezTo>
                  <a:pt x="41676" y="8312"/>
                  <a:pt x="42128" y="9640"/>
                  <a:pt x="42044" y="11138"/>
                </a:cubicBezTo>
                <a:cubicBezTo>
                  <a:pt x="41973" y="12339"/>
                  <a:pt x="41634" y="13456"/>
                  <a:pt x="41153" y="14544"/>
                </a:cubicBezTo>
                <a:cubicBezTo>
                  <a:pt x="40602" y="15844"/>
                  <a:pt x="39797" y="16989"/>
                  <a:pt x="38878" y="18049"/>
                </a:cubicBezTo>
                <a:cubicBezTo>
                  <a:pt x="38398" y="18628"/>
                  <a:pt x="37917" y="19207"/>
                  <a:pt x="37394" y="19730"/>
                </a:cubicBezTo>
                <a:cubicBezTo>
                  <a:pt x="36320" y="20790"/>
                  <a:pt x="35175" y="21737"/>
                  <a:pt x="33791" y="22345"/>
                </a:cubicBezTo>
                <a:cubicBezTo>
                  <a:pt x="32880" y="22754"/>
                  <a:pt x="31932" y="22941"/>
                  <a:pt x="30960" y="22941"/>
                </a:cubicBezTo>
                <a:cubicBezTo>
                  <a:pt x="30891" y="22941"/>
                  <a:pt x="30821" y="22940"/>
                  <a:pt x="30752" y="22938"/>
                </a:cubicBezTo>
                <a:cubicBezTo>
                  <a:pt x="29834" y="22910"/>
                  <a:pt x="28915" y="22854"/>
                  <a:pt x="28025" y="22627"/>
                </a:cubicBezTo>
                <a:cubicBezTo>
                  <a:pt x="27685" y="22543"/>
                  <a:pt x="27360" y="22444"/>
                  <a:pt x="27021" y="22359"/>
                </a:cubicBezTo>
                <a:cubicBezTo>
                  <a:pt x="26965" y="22345"/>
                  <a:pt x="26908" y="22302"/>
                  <a:pt x="26795" y="22260"/>
                </a:cubicBezTo>
                <a:cubicBezTo>
                  <a:pt x="27035" y="22161"/>
                  <a:pt x="27233" y="22147"/>
                  <a:pt x="27417" y="22133"/>
                </a:cubicBezTo>
                <a:cubicBezTo>
                  <a:pt x="28548" y="22034"/>
                  <a:pt x="29664" y="21794"/>
                  <a:pt x="30766" y="21539"/>
                </a:cubicBezTo>
                <a:cubicBezTo>
                  <a:pt x="32293" y="21186"/>
                  <a:pt x="33607" y="20437"/>
                  <a:pt x="34780" y="19434"/>
                </a:cubicBezTo>
                <a:cubicBezTo>
                  <a:pt x="36136" y="18275"/>
                  <a:pt x="37352" y="17003"/>
                  <a:pt x="38313" y="15491"/>
                </a:cubicBezTo>
                <a:cubicBezTo>
                  <a:pt x="39033" y="14346"/>
                  <a:pt x="39782" y="13230"/>
                  <a:pt x="40517" y="12085"/>
                </a:cubicBezTo>
                <a:cubicBezTo>
                  <a:pt x="40814" y="11633"/>
                  <a:pt x="41026" y="11138"/>
                  <a:pt x="41139" y="10601"/>
                </a:cubicBezTo>
                <a:cubicBezTo>
                  <a:pt x="41210" y="10262"/>
                  <a:pt x="41210" y="9923"/>
                  <a:pt x="41125" y="9598"/>
                </a:cubicBezTo>
                <a:cubicBezTo>
                  <a:pt x="41097" y="9541"/>
                  <a:pt x="41069" y="9471"/>
                  <a:pt x="41040" y="9428"/>
                </a:cubicBezTo>
                <a:cubicBezTo>
                  <a:pt x="41019" y="9424"/>
                  <a:pt x="40999" y="9422"/>
                  <a:pt x="40982" y="9422"/>
                </a:cubicBezTo>
                <a:cubicBezTo>
                  <a:pt x="40886" y="9422"/>
                  <a:pt x="40848" y="9484"/>
                  <a:pt x="40800" y="9555"/>
                </a:cubicBezTo>
                <a:cubicBezTo>
                  <a:pt x="40673" y="9697"/>
                  <a:pt x="40517" y="9796"/>
                  <a:pt x="40334" y="9838"/>
                </a:cubicBezTo>
                <a:cubicBezTo>
                  <a:pt x="40253" y="9858"/>
                  <a:pt x="40176" y="9869"/>
                  <a:pt x="40104" y="9869"/>
                </a:cubicBezTo>
                <a:cubicBezTo>
                  <a:pt x="39874" y="9869"/>
                  <a:pt x="39692" y="9761"/>
                  <a:pt x="39585" y="9513"/>
                </a:cubicBezTo>
                <a:cubicBezTo>
                  <a:pt x="39443" y="9230"/>
                  <a:pt x="39231" y="9075"/>
                  <a:pt x="38935" y="8990"/>
                </a:cubicBezTo>
                <a:cubicBezTo>
                  <a:pt x="38553" y="8877"/>
                  <a:pt x="38157" y="8750"/>
                  <a:pt x="37776" y="8637"/>
                </a:cubicBezTo>
                <a:cubicBezTo>
                  <a:pt x="37663" y="8602"/>
                  <a:pt x="37554" y="8586"/>
                  <a:pt x="37447" y="8586"/>
                </a:cubicBezTo>
                <a:cubicBezTo>
                  <a:pt x="37204" y="8586"/>
                  <a:pt x="36974" y="8669"/>
                  <a:pt x="36758" y="8806"/>
                </a:cubicBezTo>
                <a:cubicBezTo>
                  <a:pt x="36249" y="9131"/>
                  <a:pt x="35854" y="9541"/>
                  <a:pt x="35543" y="10036"/>
                </a:cubicBezTo>
                <a:cubicBezTo>
                  <a:pt x="35359" y="10333"/>
                  <a:pt x="35204" y="10644"/>
                  <a:pt x="35048" y="10954"/>
                </a:cubicBezTo>
                <a:cubicBezTo>
                  <a:pt x="34681" y="11746"/>
                  <a:pt x="34271" y="12523"/>
                  <a:pt x="33805" y="13272"/>
                </a:cubicBezTo>
                <a:cubicBezTo>
                  <a:pt x="33728" y="13387"/>
                  <a:pt x="33639" y="13503"/>
                  <a:pt x="33560" y="13629"/>
                </a:cubicBezTo>
                <a:lnTo>
                  <a:pt x="33560" y="13629"/>
                </a:lnTo>
                <a:cubicBezTo>
                  <a:pt x="33807" y="13082"/>
                  <a:pt x="34067" y="12548"/>
                  <a:pt x="34299" y="12000"/>
                </a:cubicBezTo>
                <a:cubicBezTo>
                  <a:pt x="34907" y="10573"/>
                  <a:pt x="35175" y="9075"/>
                  <a:pt x="34978" y="7520"/>
                </a:cubicBezTo>
                <a:cubicBezTo>
                  <a:pt x="34836" y="6390"/>
                  <a:pt x="34214" y="5528"/>
                  <a:pt x="33282" y="4892"/>
                </a:cubicBezTo>
                <a:cubicBezTo>
                  <a:pt x="32427" y="4295"/>
                  <a:pt x="31468" y="3972"/>
                  <a:pt x="30418" y="3972"/>
                </a:cubicBezTo>
                <a:cubicBezTo>
                  <a:pt x="30374" y="3972"/>
                  <a:pt x="30330" y="3972"/>
                  <a:pt x="30286" y="3973"/>
                </a:cubicBezTo>
                <a:cubicBezTo>
                  <a:pt x="29692" y="3987"/>
                  <a:pt x="29113" y="4129"/>
                  <a:pt x="28590" y="4440"/>
                </a:cubicBezTo>
                <a:cubicBezTo>
                  <a:pt x="28067" y="4750"/>
                  <a:pt x="27756" y="5189"/>
                  <a:pt x="27685" y="5825"/>
                </a:cubicBezTo>
                <a:cubicBezTo>
                  <a:pt x="27572" y="6828"/>
                  <a:pt x="27417" y="7831"/>
                  <a:pt x="27290" y="8849"/>
                </a:cubicBezTo>
                <a:cubicBezTo>
                  <a:pt x="27191" y="9612"/>
                  <a:pt x="27134" y="10389"/>
                  <a:pt x="27050" y="11181"/>
                </a:cubicBezTo>
                <a:cubicBezTo>
                  <a:pt x="27025" y="11191"/>
                  <a:pt x="27000" y="11195"/>
                  <a:pt x="26975" y="11195"/>
                </a:cubicBezTo>
                <a:cubicBezTo>
                  <a:pt x="26895" y="11195"/>
                  <a:pt x="26810" y="11153"/>
                  <a:pt x="26724" y="11110"/>
                </a:cubicBezTo>
                <a:cubicBezTo>
                  <a:pt x="26315" y="10884"/>
                  <a:pt x="25891" y="10658"/>
                  <a:pt x="25467" y="10417"/>
                </a:cubicBezTo>
                <a:cubicBezTo>
                  <a:pt x="25509" y="10205"/>
                  <a:pt x="25552" y="10008"/>
                  <a:pt x="25608" y="9810"/>
                </a:cubicBezTo>
                <a:cubicBezTo>
                  <a:pt x="25735" y="9400"/>
                  <a:pt x="25848" y="9004"/>
                  <a:pt x="25990" y="8609"/>
                </a:cubicBezTo>
                <a:cubicBezTo>
                  <a:pt x="26202" y="7958"/>
                  <a:pt x="26286" y="7280"/>
                  <a:pt x="26159" y="6602"/>
                </a:cubicBezTo>
                <a:cubicBezTo>
                  <a:pt x="26145" y="6545"/>
                  <a:pt x="26145" y="6475"/>
                  <a:pt x="26131" y="6418"/>
                </a:cubicBezTo>
                <a:cubicBezTo>
                  <a:pt x="25905" y="5584"/>
                  <a:pt x="26173" y="4849"/>
                  <a:pt x="26668" y="4185"/>
                </a:cubicBezTo>
                <a:cubicBezTo>
                  <a:pt x="26908" y="3832"/>
                  <a:pt x="27177" y="3493"/>
                  <a:pt x="27431" y="3154"/>
                </a:cubicBezTo>
                <a:cubicBezTo>
                  <a:pt x="27502" y="3026"/>
                  <a:pt x="27558" y="2871"/>
                  <a:pt x="27587" y="2730"/>
                </a:cubicBezTo>
                <a:cubicBezTo>
                  <a:pt x="27714" y="2207"/>
                  <a:pt x="27445" y="1783"/>
                  <a:pt x="26936" y="1656"/>
                </a:cubicBezTo>
                <a:cubicBezTo>
                  <a:pt x="26444" y="1518"/>
                  <a:pt x="25961" y="1446"/>
                  <a:pt x="25465" y="1446"/>
                </a:cubicBezTo>
                <a:cubicBezTo>
                  <a:pt x="25348" y="1446"/>
                  <a:pt x="25231" y="1450"/>
                  <a:pt x="25113" y="1458"/>
                </a:cubicBezTo>
                <a:cubicBezTo>
                  <a:pt x="24181" y="1514"/>
                  <a:pt x="23262" y="1599"/>
                  <a:pt x="22400" y="1966"/>
                </a:cubicBezTo>
                <a:cubicBezTo>
                  <a:pt x="21835" y="2207"/>
                  <a:pt x="21284" y="2475"/>
                  <a:pt x="20775" y="2829"/>
                </a:cubicBezTo>
                <a:cubicBezTo>
                  <a:pt x="20478" y="3041"/>
                  <a:pt x="20195" y="3295"/>
                  <a:pt x="19998" y="3606"/>
                </a:cubicBezTo>
                <a:cubicBezTo>
                  <a:pt x="19927" y="3719"/>
                  <a:pt x="19856" y="3846"/>
                  <a:pt x="19814" y="3973"/>
                </a:cubicBezTo>
                <a:cubicBezTo>
                  <a:pt x="19687" y="4327"/>
                  <a:pt x="19757" y="4567"/>
                  <a:pt x="20082" y="4736"/>
                </a:cubicBezTo>
                <a:cubicBezTo>
                  <a:pt x="20732" y="5076"/>
                  <a:pt x="20874" y="5641"/>
                  <a:pt x="20846" y="6291"/>
                </a:cubicBezTo>
                <a:cubicBezTo>
                  <a:pt x="20831" y="6517"/>
                  <a:pt x="20803" y="6743"/>
                  <a:pt x="20789" y="6983"/>
                </a:cubicBezTo>
                <a:cubicBezTo>
                  <a:pt x="20676" y="8170"/>
                  <a:pt x="20676" y="9358"/>
                  <a:pt x="20888" y="10545"/>
                </a:cubicBezTo>
                <a:cubicBezTo>
                  <a:pt x="20902" y="10658"/>
                  <a:pt x="20874" y="10785"/>
                  <a:pt x="20846" y="10912"/>
                </a:cubicBezTo>
                <a:cubicBezTo>
                  <a:pt x="20563" y="11788"/>
                  <a:pt x="20280" y="12664"/>
                  <a:pt x="20111" y="13583"/>
                </a:cubicBezTo>
                <a:cubicBezTo>
                  <a:pt x="19955" y="14487"/>
                  <a:pt x="19927" y="15406"/>
                  <a:pt x="20040" y="16310"/>
                </a:cubicBezTo>
                <a:cubicBezTo>
                  <a:pt x="20139" y="17130"/>
                  <a:pt x="20478" y="17865"/>
                  <a:pt x="20987" y="18515"/>
                </a:cubicBezTo>
                <a:cubicBezTo>
                  <a:pt x="21552" y="19222"/>
                  <a:pt x="22188" y="19858"/>
                  <a:pt x="22838" y="20479"/>
                </a:cubicBezTo>
                <a:cubicBezTo>
                  <a:pt x="22979" y="20621"/>
                  <a:pt x="23121" y="20748"/>
                  <a:pt x="23333" y="20946"/>
                </a:cubicBezTo>
                <a:cubicBezTo>
                  <a:pt x="23008" y="20903"/>
                  <a:pt x="22782" y="20861"/>
                  <a:pt x="22556" y="20762"/>
                </a:cubicBezTo>
                <a:cubicBezTo>
                  <a:pt x="21679" y="20338"/>
                  <a:pt x="21043" y="19702"/>
                  <a:pt x="20690" y="18798"/>
                </a:cubicBezTo>
                <a:cubicBezTo>
                  <a:pt x="20464" y="18204"/>
                  <a:pt x="20238" y="17596"/>
                  <a:pt x="20054" y="17003"/>
                </a:cubicBezTo>
                <a:cubicBezTo>
                  <a:pt x="19630" y="15703"/>
                  <a:pt x="19037" y="14487"/>
                  <a:pt x="18259" y="13371"/>
                </a:cubicBezTo>
                <a:cubicBezTo>
                  <a:pt x="17892" y="12834"/>
                  <a:pt x="17567" y="12283"/>
                  <a:pt x="17298" y="11689"/>
                </a:cubicBezTo>
                <a:cubicBezTo>
                  <a:pt x="16874" y="10799"/>
                  <a:pt x="16804" y="9866"/>
                  <a:pt x="16931" y="8905"/>
                </a:cubicBezTo>
                <a:cubicBezTo>
                  <a:pt x="16987" y="8481"/>
                  <a:pt x="17044" y="8057"/>
                  <a:pt x="17115" y="7633"/>
                </a:cubicBezTo>
                <a:cubicBezTo>
                  <a:pt x="17242" y="6899"/>
                  <a:pt x="17270" y="6135"/>
                  <a:pt x="17214" y="5386"/>
                </a:cubicBezTo>
                <a:cubicBezTo>
                  <a:pt x="17157" y="4440"/>
                  <a:pt x="17553" y="3747"/>
                  <a:pt x="18259" y="3168"/>
                </a:cubicBezTo>
                <a:cubicBezTo>
                  <a:pt x="18895" y="2659"/>
                  <a:pt x="19616" y="2277"/>
                  <a:pt x="20351" y="1966"/>
                </a:cubicBezTo>
                <a:cubicBezTo>
                  <a:pt x="21496" y="1472"/>
                  <a:pt x="22697" y="1175"/>
                  <a:pt x="23926" y="949"/>
                </a:cubicBezTo>
                <a:cubicBezTo>
                  <a:pt x="25043" y="751"/>
                  <a:pt x="26173" y="525"/>
                  <a:pt x="27304" y="327"/>
                </a:cubicBezTo>
                <a:cubicBezTo>
                  <a:pt x="27845" y="234"/>
                  <a:pt x="28396" y="182"/>
                  <a:pt x="28948" y="182"/>
                </a:cubicBezTo>
                <a:close/>
                <a:moveTo>
                  <a:pt x="11617" y="22571"/>
                </a:moveTo>
                <a:cubicBezTo>
                  <a:pt x="11688" y="22740"/>
                  <a:pt x="11702" y="22896"/>
                  <a:pt x="11617" y="23051"/>
                </a:cubicBezTo>
                <a:cubicBezTo>
                  <a:pt x="11575" y="23051"/>
                  <a:pt x="11533" y="23052"/>
                  <a:pt x="11492" y="23052"/>
                </a:cubicBezTo>
                <a:cubicBezTo>
                  <a:pt x="11326" y="23052"/>
                  <a:pt x="11165" y="23043"/>
                  <a:pt x="10996" y="22952"/>
                </a:cubicBezTo>
                <a:cubicBezTo>
                  <a:pt x="10996" y="22825"/>
                  <a:pt x="10996" y="22712"/>
                  <a:pt x="10996" y="22571"/>
                </a:cubicBezTo>
                <a:close/>
                <a:moveTo>
                  <a:pt x="11734" y="21849"/>
                </a:moveTo>
                <a:cubicBezTo>
                  <a:pt x="11784" y="21849"/>
                  <a:pt x="11834" y="21854"/>
                  <a:pt x="11886" y="21864"/>
                </a:cubicBezTo>
                <a:cubicBezTo>
                  <a:pt x="12084" y="21907"/>
                  <a:pt x="12267" y="21921"/>
                  <a:pt x="12465" y="21977"/>
                </a:cubicBezTo>
                <a:cubicBezTo>
                  <a:pt x="12720" y="22034"/>
                  <a:pt x="12917" y="22232"/>
                  <a:pt x="12917" y="22387"/>
                </a:cubicBezTo>
                <a:cubicBezTo>
                  <a:pt x="12917" y="22627"/>
                  <a:pt x="12705" y="22938"/>
                  <a:pt x="12479" y="23009"/>
                </a:cubicBezTo>
                <a:cubicBezTo>
                  <a:pt x="12451" y="23023"/>
                  <a:pt x="12423" y="23037"/>
                  <a:pt x="12380" y="23037"/>
                </a:cubicBezTo>
                <a:cubicBezTo>
                  <a:pt x="12211" y="23051"/>
                  <a:pt x="12041" y="23066"/>
                  <a:pt x="11829" y="23080"/>
                </a:cubicBezTo>
                <a:cubicBezTo>
                  <a:pt x="11829" y="22910"/>
                  <a:pt x="11843" y="22783"/>
                  <a:pt x="11829" y="22656"/>
                </a:cubicBezTo>
                <a:cubicBezTo>
                  <a:pt x="11815" y="22472"/>
                  <a:pt x="11773" y="22415"/>
                  <a:pt x="11575" y="22401"/>
                </a:cubicBezTo>
                <a:lnTo>
                  <a:pt x="11264" y="22401"/>
                </a:lnTo>
                <a:cubicBezTo>
                  <a:pt x="11179" y="22387"/>
                  <a:pt x="11094" y="22373"/>
                  <a:pt x="11010" y="22359"/>
                </a:cubicBezTo>
                <a:cubicBezTo>
                  <a:pt x="10967" y="22203"/>
                  <a:pt x="11010" y="22105"/>
                  <a:pt x="11123" y="22034"/>
                </a:cubicBezTo>
                <a:cubicBezTo>
                  <a:pt x="11319" y="21942"/>
                  <a:pt x="11515" y="21849"/>
                  <a:pt x="11734" y="21849"/>
                </a:cubicBezTo>
                <a:close/>
                <a:moveTo>
                  <a:pt x="10006" y="22825"/>
                </a:moveTo>
                <a:cubicBezTo>
                  <a:pt x="10317" y="22938"/>
                  <a:pt x="10557" y="23037"/>
                  <a:pt x="10812" y="23136"/>
                </a:cubicBezTo>
                <a:cubicBezTo>
                  <a:pt x="10826" y="23447"/>
                  <a:pt x="10826" y="23772"/>
                  <a:pt x="10840" y="24083"/>
                </a:cubicBezTo>
                <a:cubicBezTo>
                  <a:pt x="10812" y="24097"/>
                  <a:pt x="10798" y="24111"/>
                  <a:pt x="10769" y="24125"/>
                </a:cubicBezTo>
                <a:cubicBezTo>
                  <a:pt x="10529" y="23716"/>
                  <a:pt x="10289" y="23306"/>
                  <a:pt x="10006" y="22825"/>
                </a:cubicBezTo>
                <a:close/>
                <a:moveTo>
                  <a:pt x="15122" y="20776"/>
                </a:moveTo>
                <a:cubicBezTo>
                  <a:pt x="15136" y="20875"/>
                  <a:pt x="15179" y="20960"/>
                  <a:pt x="15193" y="21045"/>
                </a:cubicBezTo>
                <a:cubicBezTo>
                  <a:pt x="15249" y="21384"/>
                  <a:pt x="15179" y="21483"/>
                  <a:pt x="14882" y="21568"/>
                </a:cubicBezTo>
                <a:cubicBezTo>
                  <a:pt x="14585" y="21638"/>
                  <a:pt x="14359" y="21850"/>
                  <a:pt x="14203" y="22105"/>
                </a:cubicBezTo>
                <a:cubicBezTo>
                  <a:pt x="13935" y="22543"/>
                  <a:pt x="13596" y="22924"/>
                  <a:pt x="13285" y="23334"/>
                </a:cubicBezTo>
                <a:cubicBezTo>
                  <a:pt x="13144" y="23518"/>
                  <a:pt x="13002" y="23730"/>
                  <a:pt x="12861" y="23913"/>
                </a:cubicBezTo>
                <a:cubicBezTo>
                  <a:pt x="12819" y="23984"/>
                  <a:pt x="12762" y="24041"/>
                  <a:pt x="12663" y="24154"/>
                </a:cubicBezTo>
                <a:cubicBezTo>
                  <a:pt x="12790" y="23730"/>
                  <a:pt x="12889" y="23391"/>
                  <a:pt x="12988" y="23051"/>
                </a:cubicBezTo>
                <a:cubicBezTo>
                  <a:pt x="13031" y="22910"/>
                  <a:pt x="13045" y="22755"/>
                  <a:pt x="13087" y="22613"/>
                </a:cubicBezTo>
                <a:cubicBezTo>
                  <a:pt x="13158" y="22317"/>
                  <a:pt x="13031" y="22076"/>
                  <a:pt x="12776" y="21949"/>
                </a:cubicBezTo>
                <a:cubicBezTo>
                  <a:pt x="12464" y="21797"/>
                  <a:pt x="12142" y="21696"/>
                  <a:pt x="11812" y="21696"/>
                </a:cubicBezTo>
                <a:cubicBezTo>
                  <a:pt x="11590" y="21696"/>
                  <a:pt x="11365" y="21742"/>
                  <a:pt x="11137" y="21850"/>
                </a:cubicBezTo>
                <a:cubicBezTo>
                  <a:pt x="10911" y="21949"/>
                  <a:pt x="10812" y="22119"/>
                  <a:pt x="10826" y="22359"/>
                </a:cubicBezTo>
                <a:cubicBezTo>
                  <a:pt x="10826" y="22543"/>
                  <a:pt x="10826" y="22726"/>
                  <a:pt x="10826" y="22924"/>
                </a:cubicBezTo>
                <a:cubicBezTo>
                  <a:pt x="10543" y="22868"/>
                  <a:pt x="10331" y="22769"/>
                  <a:pt x="10119" y="22627"/>
                </a:cubicBezTo>
                <a:cubicBezTo>
                  <a:pt x="9695" y="22345"/>
                  <a:pt x="9752" y="21991"/>
                  <a:pt x="10091" y="21737"/>
                </a:cubicBezTo>
                <a:cubicBezTo>
                  <a:pt x="10444" y="21469"/>
                  <a:pt x="10840" y="21271"/>
                  <a:pt x="11264" y="21144"/>
                </a:cubicBezTo>
                <a:cubicBezTo>
                  <a:pt x="11815" y="20986"/>
                  <a:pt x="12366" y="20900"/>
                  <a:pt x="12924" y="20900"/>
                </a:cubicBezTo>
                <a:cubicBezTo>
                  <a:pt x="13068" y="20900"/>
                  <a:pt x="13211" y="20906"/>
                  <a:pt x="13356" y="20917"/>
                </a:cubicBezTo>
                <a:cubicBezTo>
                  <a:pt x="13539" y="20932"/>
                  <a:pt x="13721" y="20941"/>
                  <a:pt x="13902" y="20941"/>
                </a:cubicBezTo>
                <a:cubicBezTo>
                  <a:pt x="14263" y="20941"/>
                  <a:pt x="14618" y="20903"/>
                  <a:pt x="14967" y="20790"/>
                </a:cubicBezTo>
                <a:cubicBezTo>
                  <a:pt x="15009" y="20776"/>
                  <a:pt x="15051" y="20776"/>
                  <a:pt x="15122" y="20776"/>
                </a:cubicBezTo>
                <a:close/>
                <a:moveTo>
                  <a:pt x="16005" y="20545"/>
                </a:moveTo>
                <a:cubicBezTo>
                  <a:pt x="16333" y="20545"/>
                  <a:pt x="16624" y="20691"/>
                  <a:pt x="16889" y="20946"/>
                </a:cubicBezTo>
                <a:cubicBezTo>
                  <a:pt x="17426" y="21440"/>
                  <a:pt x="17779" y="22034"/>
                  <a:pt x="17708" y="22797"/>
                </a:cubicBezTo>
                <a:cubicBezTo>
                  <a:pt x="17666" y="23235"/>
                  <a:pt x="17539" y="23659"/>
                  <a:pt x="17426" y="24154"/>
                </a:cubicBezTo>
                <a:cubicBezTo>
                  <a:pt x="17369" y="24041"/>
                  <a:pt x="17341" y="23984"/>
                  <a:pt x="17327" y="23928"/>
                </a:cubicBezTo>
                <a:cubicBezTo>
                  <a:pt x="17171" y="23235"/>
                  <a:pt x="16973" y="22543"/>
                  <a:pt x="16705" y="21878"/>
                </a:cubicBezTo>
                <a:cubicBezTo>
                  <a:pt x="16639" y="21700"/>
                  <a:pt x="16536" y="21609"/>
                  <a:pt x="16409" y="21609"/>
                </a:cubicBezTo>
                <a:cubicBezTo>
                  <a:pt x="16344" y="21609"/>
                  <a:pt x="16272" y="21633"/>
                  <a:pt x="16196" y="21681"/>
                </a:cubicBezTo>
                <a:cubicBezTo>
                  <a:pt x="15942" y="21836"/>
                  <a:pt x="15701" y="22006"/>
                  <a:pt x="15603" y="22302"/>
                </a:cubicBezTo>
                <a:cubicBezTo>
                  <a:pt x="15471" y="22698"/>
                  <a:pt x="15178" y="22798"/>
                  <a:pt x="14830" y="22798"/>
                </a:cubicBezTo>
                <a:cubicBezTo>
                  <a:pt x="14805" y="22798"/>
                  <a:pt x="14780" y="22798"/>
                  <a:pt x="14755" y="22797"/>
                </a:cubicBezTo>
                <a:cubicBezTo>
                  <a:pt x="14514" y="22797"/>
                  <a:pt x="14288" y="22740"/>
                  <a:pt x="14006" y="22712"/>
                </a:cubicBezTo>
                <a:cubicBezTo>
                  <a:pt x="14161" y="22458"/>
                  <a:pt x="14288" y="22260"/>
                  <a:pt x="14430" y="22062"/>
                </a:cubicBezTo>
                <a:cubicBezTo>
                  <a:pt x="14557" y="21893"/>
                  <a:pt x="14741" y="21780"/>
                  <a:pt x="14967" y="21695"/>
                </a:cubicBezTo>
                <a:cubicBezTo>
                  <a:pt x="15348" y="21553"/>
                  <a:pt x="15419" y="21426"/>
                  <a:pt x="15348" y="21016"/>
                </a:cubicBezTo>
                <a:cubicBezTo>
                  <a:pt x="15334" y="20932"/>
                  <a:pt x="15320" y="20833"/>
                  <a:pt x="15292" y="20705"/>
                </a:cubicBezTo>
                <a:cubicBezTo>
                  <a:pt x="15405" y="20677"/>
                  <a:pt x="15475" y="20663"/>
                  <a:pt x="15546" y="20635"/>
                </a:cubicBezTo>
                <a:cubicBezTo>
                  <a:pt x="15707" y="20574"/>
                  <a:pt x="15860" y="20545"/>
                  <a:pt x="16005" y="20545"/>
                </a:cubicBezTo>
                <a:close/>
                <a:moveTo>
                  <a:pt x="10953" y="23179"/>
                </a:moveTo>
                <a:cubicBezTo>
                  <a:pt x="11179" y="23193"/>
                  <a:pt x="11363" y="23221"/>
                  <a:pt x="11603" y="23249"/>
                </a:cubicBezTo>
                <a:cubicBezTo>
                  <a:pt x="11561" y="23447"/>
                  <a:pt x="11533" y="23617"/>
                  <a:pt x="11504" y="23786"/>
                </a:cubicBezTo>
                <a:cubicBezTo>
                  <a:pt x="11448" y="24154"/>
                  <a:pt x="11434" y="24507"/>
                  <a:pt x="11547" y="24874"/>
                </a:cubicBezTo>
                <a:cubicBezTo>
                  <a:pt x="11603" y="25086"/>
                  <a:pt x="11603" y="25313"/>
                  <a:pt x="11631" y="25524"/>
                </a:cubicBezTo>
                <a:cubicBezTo>
                  <a:pt x="11631" y="25581"/>
                  <a:pt x="11603" y="25623"/>
                  <a:pt x="11589" y="25694"/>
                </a:cubicBezTo>
                <a:cubicBezTo>
                  <a:pt x="11405" y="25327"/>
                  <a:pt x="11236" y="24973"/>
                  <a:pt x="11066" y="24620"/>
                </a:cubicBezTo>
                <a:cubicBezTo>
                  <a:pt x="11038" y="24578"/>
                  <a:pt x="11024" y="24535"/>
                  <a:pt x="11024" y="24493"/>
                </a:cubicBezTo>
                <a:cubicBezTo>
                  <a:pt x="10996" y="24069"/>
                  <a:pt x="10967" y="23645"/>
                  <a:pt x="10953" y="23179"/>
                </a:cubicBezTo>
                <a:close/>
                <a:moveTo>
                  <a:pt x="16380" y="21780"/>
                </a:moveTo>
                <a:cubicBezTo>
                  <a:pt x="16549" y="21907"/>
                  <a:pt x="16549" y="22048"/>
                  <a:pt x="16507" y="22218"/>
                </a:cubicBezTo>
                <a:cubicBezTo>
                  <a:pt x="16380" y="22698"/>
                  <a:pt x="16140" y="23094"/>
                  <a:pt x="15716" y="23391"/>
                </a:cubicBezTo>
                <a:cubicBezTo>
                  <a:pt x="15292" y="23687"/>
                  <a:pt x="14868" y="23928"/>
                  <a:pt x="14359" y="23998"/>
                </a:cubicBezTo>
                <a:cubicBezTo>
                  <a:pt x="13666" y="24111"/>
                  <a:pt x="13172" y="24465"/>
                  <a:pt x="12804" y="25030"/>
                </a:cubicBezTo>
                <a:cubicBezTo>
                  <a:pt x="12607" y="25327"/>
                  <a:pt x="12423" y="25609"/>
                  <a:pt x="12211" y="25920"/>
                </a:cubicBezTo>
                <a:cubicBezTo>
                  <a:pt x="12465" y="24790"/>
                  <a:pt x="12988" y="23857"/>
                  <a:pt x="13737" y="23023"/>
                </a:cubicBezTo>
                <a:cubicBezTo>
                  <a:pt x="13808" y="22940"/>
                  <a:pt x="13890" y="22907"/>
                  <a:pt x="13990" y="22907"/>
                </a:cubicBezTo>
                <a:cubicBezTo>
                  <a:pt x="14008" y="22907"/>
                  <a:pt x="14028" y="22908"/>
                  <a:pt x="14048" y="22910"/>
                </a:cubicBezTo>
                <a:cubicBezTo>
                  <a:pt x="14189" y="22924"/>
                  <a:pt x="14345" y="22938"/>
                  <a:pt x="14486" y="22952"/>
                </a:cubicBezTo>
                <a:cubicBezTo>
                  <a:pt x="14613" y="22967"/>
                  <a:pt x="14741" y="22967"/>
                  <a:pt x="14868" y="22967"/>
                </a:cubicBezTo>
                <a:cubicBezTo>
                  <a:pt x="14883" y="22967"/>
                  <a:pt x="14898" y="22967"/>
                  <a:pt x="14913" y="22967"/>
                </a:cubicBezTo>
                <a:cubicBezTo>
                  <a:pt x="15314" y="22967"/>
                  <a:pt x="15608" y="22782"/>
                  <a:pt x="15744" y="22387"/>
                </a:cubicBezTo>
                <a:cubicBezTo>
                  <a:pt x="15871" y="22076"/>
                  <a:pt x="16125" y="21935"/>
                  <a:pt x="16380" y="21780"/>
                </a:cubicBezTo>
                <a:close/>
                <a:moveTo>
                  <a:pt x="12804" y="23108"/>
                </a:moveTo>
                <a:lnTo>
                  <a:pt x="12804" y="23108"/>
                </a:lnTo>
                <a:cubicBezTo>
                  <a:pt x="12536" y="24083"/>
                  <a:pt x="12211" y="25044"/>
                  <a:pt x="11787" y="25991"/>
                </a:cubicBezTo>
                <a:cubicBezTo>
                  <a:pt x="11787" y="25892"/>
                  <a:pt x="11787" y="25793"/>
                  <a:pt x="11773" y="25694"/>
                </a:cubicBezTo>
                <a:cubicBezTo>
                  <a:pt x="11745" y="25397"/>
                  <a:pt x="11745" y="25101"/>
                  <a:pt x="11688" y="24818"/>
                </a:cubicBezTo>
                <a:cubicBezTo>
                  <a:pt x="11575" y="24352"/>
                  <a:pt x="11603" y="23815"/>
                  <a:pt x="11787" y="23278"/>
                </a:cubicBezTo>
                <a:cubicBezTo>
                  <a:pt x="12112" y="23221"/>
                  <a:pt x="12437" y="23164"/>
                  <a:pt x="12804" y="23108"/>
                </a:cubicBezTo>
                <a:close/>
                <a:moveTo>
                  <a:pt x="20252" y="23687"/>
                </a:moveTo>
                <a:lnTo>
                  <a:pt x="20309" y="23701"/>
                </a:lnTo>
                <a:cubicBezTo>
                  <a:pt x="20266" y="23998"/>
                  <a:pt x="20224" y="24309"/>
                  <a:pt x="20181" y="24620"/>
                </a:cubicBezTo>
                <a:cubicBezTo>
                  <a:pt x="20153" y="24804"/>
                  <a:pt x="20139" y="25002"/>
                  <a:pt x="20125" y="25199"/>
                </a:cubicBezTo>
                <a:cubicBezTo>
                  <a:pt x="20097" y="25510"/>
                  <a:pt x="20125" y="25807"/>
                  <a:pt x="20238" y="26090"/>
                </a:cubicBezTo>
                <a:cubicBezTo>
                  <a:pt x="20506" y="26683"/>
                  <a:pt x="20591" y="27319"/>
                  <a:pt x="20605" y="27969"/>
                </a:cubicBezTo>
                <a:cubicBezTo>
                  <a:pt x="20619" y="28238"/>
                  <a:pt x="20648" y="28506"/>
                  <a:pt x="20619" y="28775"/>
                </a:cubicBezTo>
                <a:cubicBezTo>
                  <a:pt x="20605" y="28704"/>
                  <a:pt x="20577" y="28648"/>
                  <a:pt x="20549" y="28591"/>
                </a:cubicBezTo>
                <a:cubicBezTo>
                  <a:pt x="20365" y="28068"/>
                  <a:pt x="20167" y="27545"/>
                  <a:pt x="19998" y="27022"/>
                </a:cubicBezTo>
                <a:cubicBezTo>
                  <a:pt x="19899" y="26712"/>
                  <a:pt x="19828" y="26387"/>
                  <a:pt x="19772" y="26076"/>
                </a:cubicBezTo>
                <a:cubicBezTo>
                  <a:pt x="19673" y="25595"/>
                  <a:pt x="19729" y="25115"/>
                  <a:pt x="19885" y="24648"/>
                </a:cubicBezTo>
                <a:cubicBezTo>
                  <a:pt x="19998" y="24323"/>
                  <a:pt x="20139" y="23998"/>
                  <a:pt x="20252" y="23687"/>
                </a:cubicBezTo>
                <a:close/>
                <a:moveTo>
                  <a:pt x="20605" y="23475"/>
                </a:moveTo>
                <a:cubicBezTo>
                  <a:pt x="20747" y="24069"/>
                  <a:pt x="21015" y="24606"/>
                  <a:pt x="21340" y="25115"/>
                </a:cubicBezTo>
                <a:cubicBezTo>
                  <a:pt x="21693" y="25652"/>
                  <a:pt x="21708" y="26217"/>
                  <a:pt x="21496" y="26810"/>
                </a:cubicBezTo>
                <a:cubicBezTo>
                  <a:pt x="21255" y="27531"/>
                  <a:pt x="21043" y="28266"/>
                  <a:pt x="20944" y="29015"/>
                </a:cubicBezTo>
                <a:cubicBezTo>
                  <a:pt x="20944" y="29057"/>
                  <a:pt x="20916" y="29072"/>
                  <a:pt x="20874" y="29171"/>
                </a:cubicBezTo>
                <a:cubicBezTo>
                  <a:pt x="20846" y="28902"/>
                  <a:pt x="20803" y="28704"/>
                  <a:pt x="20789" y="28492"/>
                </a:cubicBezTo>
                <a:cubicBezTo>
                  <a:pt x="20761" y="28195"/>
                  <a:pt x="20747" y="27870"/>
                  <a:pt x="20732" y="27559"/>
                </a:cubicBezTo>
                <a:cubicBezTo>
                  <a:pt x="20718" y="27164"/>
                  <a:pt x="20662" y="26754"/>
                  <a:pt x="20506" y="26387"/>
                </a:cubicBezTo>
                <a:cubicBezTo>
                  <a:pt x="20266" y="25850"/>
                  <a:pt x="20224" y="25298"/>
                  <a:pt x="20309" y="24719"/>
                </a:cubicBezTo>
                <a:cubicBezTo>
                  <a:pt x="20365" y="24422"/>
                  <a:pt x="20393" y="24125"/>
                  <a:pt x="20450" y="23829"/>
                </a:cubicBezTo>
                <a:cubicBezTo>
                  <a:pt x="20464" y="23701"/>
                  <a:pt x="20506" y="23588"/>
                  <a:pt x="20535" y="23475"/>
                </a:cubicBezTo>
                <a:close/>
                <a:moveTo>
                  <a:pt x="17284" y="25736"/>
                </a:moveTo>
                <a:cubicBezTo>
                  <a:pt x="17284" y="25807"/>
                  <a:pt x="17284" y="25878"/>
                  <a:pt x="17284" y="25963"/>
                </a:cubicBezTo>
                <a:cubicBezTo>
                  <a:pt x="17228" y="26627"/>
                  <a:pt x="17143" y="27291"/>
                  <a:pt x="16931" y="27941"/>
                </a:cubicBezTo>
                <a:cubicBezTo>
                  <a:pt x="16648" y="28789"/>
                  <a:pt x="16238" y="29566"/>
                  <a:pt x="15631" y="30245"/>
                </a:cubicBezTo>
                <a:cubicBezTo>
                  <a:pt x="15560" y="30329"/>
                  <a:pt x="15475" y="30414"/>
                  <a:pt x="15391" y="30485"/>
                </a:cubicBezTo>
                <a:cubicBezTo>
                  <a:pt x="14868" y="30923"/>
                  <a:pt x="14260" y="31177"/>
                  <a:pt x="13624" y="31432"/>
                </a:cubicBezTo>
                <a:cubicBezTo>
                  <a:pt x="13652" y="31403"/>
                  <a:pt x="13681" y="31375"/>
                  <a:pt x="13709" y="31347"/>
                </a:cubicBezTo>
                <a:cubicBezTo>
                  <a:pt x="14345" y="30866"/>
                  <a:pt x="14825" y="30245"/>
                  <a:pt x="15249" y="29580"/>
                </a:cubicBezTo>
                <a:cubicBezTo>
                  <a:pt x="15730" y="28803"/>
                  <a:pt x="16224" y="28040"/>
                  <a:pt x="16620" y="27206"/>
                </a:cubicBezTo>
                <a:cubicBezTo>
                  <a:pt x="16790" y="26825"/>
                  <a:pt x="16945" y="26415"/>
                  <a:pt x="17115" y="26019"/>
                </a:cubicBezTo>
                <a:cubicBezTo>
                  <a:pt x="17157" y="25920"/>
                  <a:pt x="17185" y="25821"/>
                  <a:pt x="17284" y="25736"/>
                </a:cubicBezTo>
                <a:close/>
                <a:moveTo>
                  <a:pt x="4495" y="22105"/>
                </a:moveTo>
                <a:cubicBezTo>
                  <a:pt x="4523" y="22105"/>
                  <a:pt x="4537" y="22105"/>
                  <a:pt x="4565" y="22119"/>
                </a:cubicBezTo>
                <a:cubicBezTo>
                  <a:pt x="4622" y="22472"/>
                  <a:pt x="4664" y="22825"/>
                  <a:pt x="4735" y="23164"/>
                </a:cubicBezTo>
                <a:cubicBezTo>
                  <a:pt x="4806" y="23588"/>
                  <a:pt x="4905" y="24012"/>
                  <a:pt x="4989" y="24422"/>
                </a:cubicBezTo>
                <a:cubicBezTo>
                  <a:pt x="5088" y="24860"/>
                  <a:pt x="5201" y="25298"/>
                  <a:pt x="5286" y="25751"/>
                </a:cubicBezTo>
                <a:cubicBezTo>
                  <a:pt x="5427" y="26415"/>
                  <a:pt x="5668" y="27051"/>
                  <a:pt x="5993" y="27658"/>
                </a:cubicBezTo>
                <a:cubicBezTo>
                  <a:pt x="6275" y="28181"/>
                  <a:pt x="6516" y="28732"/>
                  <a:pt x="6798" y="29269"/>
                </a:cubicBezTo>
                <a:cubicBezTo>
                  <a:pt x="6982" y="29609"/>
                  <a:pt x="7194" y="29920"/>
                  <a:pt x="7378" y="30259"/>
                </a:cubicBezTo>
                <a:cubicBezTo>
                  <a:pt x="7533" y="30527"/>
                  <a:pt x="7660" y="30810"/>
                  <a:pt x="7788" y="31092"/>
                </a:cubicBezTo>
                <a:cubicBezTo>
                  <a:pt x="7844" y="31220"/>
                  <a:pt x="7858" y="31361"/>
                  <a:pt x="7901" y="31545"/>
                </a:cubicBezTo>
                <a:cubicBezTo>
                  <a:pt x="7788" y="31488"/>
                  <a:pt x="7731" y="31474"/>
                  <a:pt x="7689" y="31432"/>
                </a:cubicBezTo>
                <a:cubicBezTo>
                  <a:pt x="7590" y="31347"/>
                  <a:pt x="7491" y="31248"/>
                  <a:pt x="7434" y="31149"/>
                </a:cubicBezTo>
                <a:cubicBezTo>
                  <a:pt x="6925" y="30372"/>
                  <a:pt x="6247" y="29792"/>
                  <a:pt x="5569" y="29199"/>
                </a:cubicBezTo>
                <a:cubicBezTo>
                  <a:pt x="5102" y="28789"/>
                  <a:pt x="4650" y="28379"/>
                  <a:pt x="4283" y="27899"/>
                </a:cubicBezTo>
                <a:cubicBezTo>
                  <a:pt x="4127" y="27701"/>
                  <a:pt x="3986" y="27503"/>
                  <a:pt x="3873" y="27291"/>
                </a:cubicBezTo>
                <a:cubicBezTo>
                  <a:pt x="3534" y="26655"/>
                  <a:pt x="3463" y="26005"/>
                  <a:pt x="3703" y="25313"/>
                </a:cubicBezTo>
                <a:cubicBezTo>
                  <a:pt x="3845" y="24959"/>
                  <a:pt x="3901" y="24578"/>
                  <a:pt x="3958" y="24196"/>
                </a:cubicBezTo>
                <a:cubicBezTo>
                  <a:pt x="4043" y="23475"/>
                  <a:pt x="4226" y="22783"/>
                  <a:pt x="4495" y="22105"/>
                </a:cubicBezTo>
                <a:close/>
                <a:moveTo>
                  <a:pt x="8186" y="19933"/>
                </a:moveTo>
                <a:cubicBezTo>
                  <a:pt x="8325" y="19933"/>
                  <a:pt x="8458" y="20019"/>
                  <a:pt x="8621" y="20183"/>
                </a:cubicBezTo>
                <a:cubicBezTo>
                  <a:pt x="8777" y="20352"/>
                  <a:pt x="8890" y="20564"/>
                  <a:pt x="8975" y="20776"/>
                </a:cubicBezTo>
                <a:cubicBezTo>
                  <a:pt x="9116" y="21087"/>
                  <a:pt x="9229" y="21426"/>
                  <a:pt x="9342" y="21751"/>
                </a:cubicBezTo>
                <a:cubicBezTo>
                  <a:pt x="9540" y="22345"/>
                  <a:pt x="9837" y="22896"/>
                  <a:pt x="10148" y="23433"/>
                </a:cubicBezTo>
                <a:cubicBezTo>
                  <a:pt x="10473" y="23998"/>
                  <a:pt x="10798" y="24564"/>
                  <a:pt x="11109" y="25129"/>
                </a:cubicBezTo>
                <a:cubicBezTo>
                  <a:pt x="11448" y="25736"/>
                  <a:pt x="11561" y="26415"/>
                  <a:pt x="11533" y="27107"/>
                </a:cubicBezTo>
                <a:cubicBezTo>
                  <a:pt x="11518" y="27673"/>
                  <a:pt x="11405" y="28224"/>
                  <a:pt x="11236" y="28761"/>
                </a:cubicBezTo>
                <a:cubicBezTo>
                  <a:pt x="11038" y="29354"/>
                  <a:pt x="10656" y="29821"/>
                  <a:pt x="10247" y="30259"/>
                </a:cubicBezTo>
                <a:cubicBezTo>
                  <a:pt x="9865" y="30640"/>
                  <a:pt x="9441" y="30951"/>
                  <a:pt x="8946" y="31177"/>
                </a:cubicBezTo>
                <a:cubicBezTo>
                  <a:pt x="8664" y="31304"/>
                  <a:pt x="8395" y="31446"/>
                  <a:pt x="8084" y="31587"/>
                </a:cubicBezTo>
                <a:cubicBezTo>
                  <a:pt x="7943" y="30683"/>
                  <a:pt x="7378" y="30018"/>
                  <a:pt x="6996" y="29255"/>
                </a:cubicBezTo>
                <a:cubicBezTo>
                  <a:pt x="6586" y="28464"/>
                  <a:pt x="6162" y="27673"/>
                  <a:pt x="5795" y="26867"/>
                </a:cubicBezTo>
                <a:cubicBezTo>
                  <a:pt x="5625" y="26471"/>
                  <a:pt x="5541" y="26033"/>
                  <a:pt x="5427" y="25609"/>
                </a:cubicBezTo>
                <a:cubicBezTo>
                  <a:pt x="5329" y="25228"/>
                  <a:pt x="5258" y="24846"/>
                  <a:pt x="5159" y="24465"/>
                </a:cubicBezTo>
                <a:cubicBezTo>
                  <a:pt x="4933" y="23574"/>
                  <a:pt x="4792" y="22670"/>
                  <a:pt x="4721" y="21765"/>
                </a:cubicBezTo>
                <a:cubicBezTo>
                  <a:pt x="4876" y="21553"/>
                  <a:pt x="5117" y="21483"/>
                  <a:pt x="5343" y="21384"/>
                </a:cubicBezTo>
                <a:cubicBezTo>
                  <a:pt x="5555" y="21285"/>
                  <a:pt x="5781" y="21200"/>
                  <a:pt x="6021" y="21129"/>
                </a:cubicBezTo>
                <a:cubicBezTo>
                  <a:pt x="6685" y="20903"/>
                  <a:pt x="7293" y="20564"/>
                  <a:pt x="7816" y="20112"/>
                </a:cubicBezTo>
                <a:cubicBezTo>
                  <a:pt x="7956" y="19991"/>
                  <a:pt x="8073" y="19933"/>
                  <a:pt x="8186" y="19933"/>
                </a:cubicBezTo>
                <a:close/>
                <a:moveTo>
                  <a:pt x="16733" y="22401"/>
                </a:moveTo>
                <a:cubicBezTo>
                  <a:pt x="16846" y="22811"/>
                  <a:pt x="16959" y="23221"/>
                  <a:pt x="17072" y="23631"/>
                </a:cubicBezTo>
                <a:cubicBezTo>
                  <a:pt x="17115" y="23800"/>
                  <a:pt x="17129" y="23984"/>
                  <a:pt x="17185" y="24140"/>
                </a:cubicBezTo>
                <a:cubicBezTo>
                  <a:pt x="17327" y="24606"/>
                  <a:pt x="17228" y="25044"/>
                  <a:pt x="17101" y="25496"/>
                </a:cubicBezTo>
                <a:cubicBezTo>
                  <a:pt x="16776" y="26740"/>
                  <a:pt x="16140" y="27828"/>
                  <a:pt x="15475" y="28888"/>
                </a:cubicBezTo>
                <a:cubicBezTo>
                  <a:pt x="15150" y="29397"/>
                  <a:pt x="14811" y="29905"/>
                  <a:pt x="14458" y="30372"/>
                </a:cubicBezTo>
                <a:cubicBezTo>
                  <a:pt x="13864" y="31163"/>
                  <a:pt x="13073" y="31658"/>
                  <a:pt x="12112" y="31898"/>
                </a:cubicBezTo>
                <a:cubicBezTo>
                  <a:pt x="11404" y="32061"/>
                  <a:pt x="10683" y="32238"/>
                  <a:pt x="9948" y="32238"/>
                </a:cubicBezTo>
                <a:cubicBezTo>
                  <a:pt x="9921" y="32238"/>
                  <a:pt x="9893" y="32238"/>
                  <a:pt x="9865" y="32237"/>
                </a:cubicBezTo>
                <a:cubicBezTo>
                  <a:pt x="9399" y="32223"/>
                  <a:pt x="8946" y="32167"/>
                  <a:pt x="8522" y="31955"/>
                </a:cubicBezTo>
                <a:cubicBezTo>
                  <a:pt x="8409" y="31898"/>
                  <a:pt x="8296" y="31827"/>
                  <a:pt x="8141" y="31743"/>
                </a:cubicBezTo>
                <a:cubicBezTo>
                  <a:pt x="8268" y="31686"/>
                  <a:pt x="8353" y="31629"/>
                  <a:pt x="8438" y="31587"/>
                </a:cubicBezTo>
                <a:cubicBezTo>
                  <a:pt x="8960" y="31347"/>
                  <a:pt x="9483" y="31107"/>
                  <a:pt x="9950" y="30753"/>
                </a:cubicBezTo>
                <a:cubicBezTo>
                  <a:pt x="10317" y="30485"/>
                  <a:pt x="10614" y="30146"/>
                  <a:pt x="10897" y="29792"/>
                </a:cubicBezTo>
                <a:cubicBezTo>
                  <a:pt x="11306" y="29298"/>
                  <a:pt x="11504" y="28718"/>
                  <a:pt x="11603" y="28097"/>
                </a:cubicBezTo>
                <a:cubicBezTo>
                  <a:pt x="11631" y="27983"/>
                  <a:pt x="11646" y="27885"/>
                  <a:pt x="11660" y="27786"/>
                </a:cubicBezTo>
                <a:cubicBezTo>
                  <a:pt x="11730" y="27291"/>
                  <a:pt x="11886" y="26825"/>
                  <a:pt x="12154" y="26387"/>
                </a:cubicBezTo>
                <a:cubicBezTo>
                  <a:pt x="12409" y="25963"/>
                  <a:pt x="12663" y="25539"/>
                  <a:pt x="12932" y="25129"/>
                </a:cubicBezTo>
                <a:cubicBezTo>
                  <a:pt x="13002" y="25016"/>
                  <a:pt x="13087" y="24917"/>
                  <a:pt x="13172" y="24818"/>
                </a:cubicBezTo>
                <a:cubicBezTo>
                  <a:pt x="13412" y="24493"/>
                  <a:pt x="13751" y="24295"/>
                  <a:pt x="14147" y="24224"/>
                </a:cubicBezTo>
                <a:cubicBezTo>
                  <a:pt x="14543" y="24154"/>
                  <a:pt x="14924" y="24055"/>
                  <a:pt x="15263" y="23857"/>
                </a:cubicBezTo>
                <a:cubicBezTo>
                  <a:pt x="15433" y="23772"/>
                  <a:pt x="15588" y="23673"/>
                  <a:pt x="15744" y="23574"/>
                </a:cubicBezTo>
                <a:cubicBezTo>
                  <a:pt x="16111" y="23334"/>
                  <a:pt x="16380" y="23009"/>
                  <a:pt x="16549" y="22613"/>
                </a:cubicBezTo>
                <a:cubicBezTo>
                  <a:pt x="16592" y="22543"/>
                  <a:pt x="16620" y="22472"/>
                  <a:pt x="16648" y="22401"/>
                </a:cubicBezTo>
                <a:close/>
                <a:moveTo>
                  <a:pt x="9342" y="32393"/>
                </a:moveTo>
                <a:cubicBezTo>
                  <a:pt x="9582" y="32407"/>
                  <a:pt x="9780" y="32421"/>
                  <a:pt x="9978" y="32435"/>
                </a:cubicBezTo>
                <a:cubicBezTo>
                  <a:pt x="9921" y="32675"/>
                  <a:pt x="9667" y="33156"/>
                  <a:pt x="9512" y="33325"/>
                </a:cubicBezTo>
                <a:cubicBezTo>
                  <a:pt x="9455" y="33000"/>
                  <a:pt x="9399" y="32704"/>
                  <a:pt x="9342" y="32393"/>
                </a:cubicBezTo>
                <a:close/>
                <a:moveTo>
                  <a:pt x="24168" y="31696"/>
                </a:moveTo>
                <a:cubicBezTo>
                  <a:pt x="24318" y="31696"/>
                  <a:pt x="24468" y="31698"/>
                  <a:pt x="24619" y="31700"/>
                </a:cubicBezTo>
                <a:cubicBezTo>
                  <a:pt x="25212" y="31700"/>
                  <a:pt x="25806" y="31714"/>
                  <a:pt x="26371" y="31870"/>
                </a:cubicBezTo>
                <a:cubicBezTo>
                  <a:pt x="26866" y="31983"/>
                  <a:pt x="27261" y="32251"/>
                  <a:pt x="27643" y="32562"/>
                </a:cubicBezTo>
                <a:cubicBezTo>
                  <a:pt x="27770" y="32661"/>
                  <a:pt x="27869" y="32817"/>
                  <a:pt x="27940" y="32972"/>
                </a:cubicBezTo>
                <a:cubicBezTo>
                  <a:pt x="28081" y="33339"/>
                  <a:pt x="28194" y="33707"/>
                  <a:pt x="28321" y="34088"/>
                </a:cubicBezTo>
                <a:cubicBezTo>
                  <a:pt x="28293" y="34103"/>
                  <a:pt x="28279" y="34117"/>
                  <a:pt x="28251" y="34131"/>
                </a:cubicBezTo>
                <a:cubicBezTo>
                  <a:pt x="28208" y="34060"/>
                  <a:pt x="28152" y="34004"/>
                  <a:pt x="28124" y="33947"/>
                </a:cubicBezTo>
                <a:cubicBezTo>
                  <a:pt x="27587" y="33000"/>
                  <a:pt x="26767" y="32506"/>
                  <a:pt x="25721" y="32378"/>
                </a:cubicBezTo>
                <a:cubicBezTo>
                  <a:pt x="25325" y="32322"/>
                  <a:pt x="24944" y="32308"/>
                  <a:pt x="24548" y="32294"/>
                </a:cubicBezTo>
                <a:cubicBezTo>
                  <a:pt x="23940" y="32265"/>
                  <a:pt x="23347" y="32209"/>
                  <a:pt x="22753" y="32082"/>
                </a:cubicBezTo>
                <a:cubicBezTo>
                  <a:pt x="22388" y="32003"/>
                  <a:pt x="22022" y="31984"/>
                  <a:pt x="21653" y="31984"/>
                </a:cubicBezTo>
                <a:cubicBezTo>
                  <a:pt x="21423" y="31984"/>
                  <a:pt x="21192" y="31992"/>
                  <a:pt x="20959" y="31997"/>
                </a:cubicBezTo>
                <a:cubicBezTo>
                  <a:pt x="20846" y="31997"/>
                  <a:pt x="20732" y="31997"/>
                  <a:pt x="20563" y="32011"/>
                </a:cubicBezTo>
                <a:cubicBezTo>
                  <a:pt x="20676" y="31884"/>
                  <a:pt x="20789" y="31870"/>
                  <a:pt x="20888" y="31856"/>
                </a:cubicBezTo>
                <a:cubicBezTo>
                  <a:pt x="21312" y="31813"/>
                  <a:pt x="21736" y="31757"/>
                  <a:pt x="22160" y="31743"/>
                </a:cubicBezTo>
                <a:cubicBezTo>
                  <a:pt x="22829" y="31719"/>
                  <a:pt x="23498" y="31696"/>
                  <a:pt x="24168" y="31696"/>
                </a:cubicBezTo>
                <a:close/>
                <a:moveTo>
                  <a:pt x="21575" y="32130"/>
                </a:moveTo>
                <a:cubicBezTo>
                  <a:pt x="22008" y="32130"/>
                  <a:pt x="22437" y="32157"/>
                  <a:pt x="22866" y="32251"/>
                </a:cubicBezTo>
                <a:cubicBezTo>
                  <a:pt x="23488" y="32393"/>
                  <a:pt x="24124" y="32435"/>
                  <a:pt x="24760" y="32435"/>
                </a:cubicBezTo>
                <a:cubicBezTo>
                  <a:pt x="25255" y="32449"/>
                  <a:pt x="25735" y="32506"/>
                  <a:pt x="26202" y="32619"/>
                </a:cubicBezTo>
                <a:cubicBezTo>
                  <a:pt x="27120" y="32859"/>
                  <a:pt x="27728" y="33453"/>
                  <a:pt x="28109" y="34300"/>
                </a:cubicBezTo>
                <a:cubicBezTo>
                  <a:pt x="28109" y="34315"/>
                  <a:pt x="28095" y="34329"/>
                  <a:pt x="28081" y="34357"/>
                </a:cubicBezTo>
                <a:cubicBezTo>
                  <a:pt x="27897" y="34286"/>
                  <a:pt x="27700" y="34230"/>
                  <a:pt x="27502" y="34173"/>
                </a:cubicBezTo>
                <a:cubicBezTo>
                  <a:pt x="26880" y="34032"/>
                  <a:pt x="26244" y="34032"/>
                  <a:pt x="25608" y="33990"/>
                </a:cubicBezTo>
                <a:cubicBezTo>
                  <a:pt x="24633" y="33933"/>
                  <a:pt x="23686" y="33778"/>
                  <a:pt x="22753" y="33481"/>
                </a:cubicBezTo>
                <a:cubicBezTo>
                  <a:pt x="22315" y="33354"/>
                  <a:pt x="21920" y="33142"/>
                  <a:pt x="21524" y="32916"/>
                </a:cubicBezTo>
                <a:cubicBezTo>
                  <a:pt x="21156" y="32689"/>
                  <a:pt x="20775" y="32463"/>
                  <a:pt x="20393" y="32237"/>
                </a:cubicBezTo>
                <a:cubicBezTo>
                  <a:pt x="20492" y="32152"/>
                  <a:pt x="20619" y="32152"/>
                  <a:pt x="20732" y="32152"/>
                </a:cubicBezTo>
                <a:cubicBezTo>
                  <a:pt x="21015" y="32141"/>
                  <a:pt x="21296" y="32130"/>
                  <a:pt x="21575" y="32130"/>
                </a:cubicBezTo>
                <a:close/>
                <a:moveTo>
                  <a:pt x="15263" y="33113"/>
                </a:moveTo>
                <a:lnTo>
                  <a:pt x="15263" y="33113"/>
                </a:lnTo>
                <a:cubicBezTo>
                  <a:pt x="15207" y="33311"/>
                  <a:pt x="15164" y="33495"/>
                  <a:pt x="15108" y="33693"/>
                </a:cubicBezTo>
                <a:cubicBezTo>
                  <a:pt x="14995" y="34074"/>
                  <a:pt x="14882" y="34442"/>
                  <a:pt x="14769" y="34823"/>
                </a:cubicBezTo>
                <a:cubicBezTo>
                  <a:pt x="14684" y="35078"/>
                  <a:pt x="14514" y="35290"/>
                  <a:pt x="14288" y="35431"/>
                </a:cubicBezTo>
                <a:cubicBezTo>
                  <a:pt x="13992" y="35643"/>
                  <a:pt x="13681" y="35827"/>
                  <a:pt x="13341" y="35940"/>
                </a:cubicBezTo>
                <a:cubicBezTo>
                  <a:pt x="13194" y="35989"/>
                  <a:pt x="13046" y="36019"/>
                  <a:pt x="12890" y="36019"/>
                </a:cubicBezTo>
                <a:cubicBezTo>
                  <a:pt x="12777" y="36019"/>
                  <a:pt x="12660" y="36004"/>
                  <a:pt x="12536" y="35968"/>
                </a:cubicBezTo>
                <a:cubicBezTo>
                  <a:pt x="12875" y="35643"/>
                  <a:pt x="13214" y="35360"/>
                  <a:pt x="13511" y="35049"/>
                </a:cubicBezTo>
                <a:cubicBezTo>
                  <a:pt x="13822" y="34739"/>
                  <a:pt x="14105" y="34413"/>
                  <a:pt x="14401" y="34088"/>
                </a:cubicBezTo>
                <a:cubicBezTo>
                  <a:pt x="14684" y="33763"/>
                  <a:pt x="14924" y="33396"/>
                  <a:pt x="15263" y="33113"/>
                </a:cubicBezTo>
                <a:close/>
                <a:moveTo>
                  <a:pt x="11469" y="35914"/>
                </a:moveTo>
                <a:cubicBezTo>
                  <a:pt x="11535" y="35914"/>
                  <a:pt x="11603" y="35923"/>
                  <a:pt x="11674" y="35940"/>
                </a:cubicBezTo>
                <a:cubicBezTo>
                  <a:pt x="11787" y="35968"/>
                  <a:pt x="11914" y="36010"/>
                  <a:pt x="12070" y="36053"/>
                </a:cubicBezTo>
                <a:cubicBezTo>
                  <a:pt x="11999" y="36138"/>
                  <a:pt x="11971" y="36180"/>
                  <a:pt x="11914" y="36222"/>
                </a:cubicBezTo>
                <a:cubicBezTo>
                  <a:pt x="11660" y="36434"/>
                  <a:pt x="11391" y="36632"/>
                  <a:pt x="11123" y="36830"/>
                </a:cubicBezTo>
                <a:cubicBezTo>
                  <a:pt x="10628" y="37212"/>
                  <a:pt x="10204" y="37664"/>
                  <a:pt x="9921" y="38257"/>
                </a:cubicBezTo>
                <a:cubicBezTo>
                  <a:pt x="10035" y="37607"/>
                  <a:pt x="10360" y="37056"/>
                  <a:pt x="10727" y="36519"/>
                </a:cubicBezTo>
                <a:cubicBezTo>
                  <a:pt x="10798" y="36406"/>
                  <a:pt x="10882" y="36307"/>
                  <a:pt x="10939" y="36208"/>
                </a:cubicBezTo>
                <a:cubicBezTo>
                  <a:pt x="11079" y="36004"/>
                  <a:pt x="11260" y="35914"/>
                  <a:pt x="11469" y="35914"/>
                </a:cubicBezTo>
                <a:close/>
                <a:moveTo>
                  <a:pt x="5826" y="37324"/>
                </a:moveTo>
                <a:cubicBezTo>
                  <a:pt x="6101" y="37324"/>
                  <a:pt x="6378" y="37345"/>
                  <a:pt x="6657" y="37395"/>
                </a:cubicBezTo>
                <a:cubicBezTo>
                  <a:pt x="7039" y="37466"/>
                  <a:pt x="7420" y="37565"/>
                  <a:pt x="7788" y="37692"/>
                </a:cubicBezTo>
                <a:cubicBezTo>
                  <a:pt x="8254" y="37848"/>
                  <a:pt x="8494" y="38229"/>
                  <a:pt x="8621" y="38695"/>
                </a:cubicBezTo>
                <a:cubicBezTo>
                  <a:pt x="8494" y="38597"/>
                  <a:pt x="8381" y="38512"/>
                  <a:pt x="8268" y="38427"/>
                </a:cubicBezTo>
                <a:cubicBezTo>
                  <a:pt x="7915" y="38158"/>
                  <a:pt x="7491" y="38060"/>
                  <a:pt x="7081" y="37975"/>
                </a:cubicBezTo>
                <a:cubicBezTo>
                  <a:pt x="6403" y="37819"/>
                  <a:pt x="5710" y="37777"/>
                  <a:pt x="5018" y="37735"/>
                </a:cubicBezTo>
                <a:cubicBezTo>
                  <a:pt x="4969" y="37732"/>
                  <a:pt x="4920" y="37730"/>
                  <a:pt x="4872" y="37730"/>
                </a:cubicBezTo>
                <a:cubicBezTo>
                  <a:pt x="4457" y="37730"/>
                  <a:pt x="4053" y="37834"/>
                  <a:pt x="3661" y="37961"/>
                </a:cubicBezTo>
                <a:cubicBezTo>
                  <a:pt x="3520" y="38003"/>
                  <a:pt x="3378" y="38060"/>
                  <a:pt x="3166" y="38130"/>
                </a:cubicBezTo>
                <a:cubicBezTo>
                  <a:pt x="3237" y="38031"/>
                  <a:pt x="3279" y="37975"/>
                  <a:pt x="3308" y="37932"/>
                </a:cubicBezTo>
                <a:cubicBezTo>
                  <a:pt x="3477" y="37763"/>
                  <a:pt x="3661" y="37664"/>
                  <a:pt x="3873" y="37607"/>
                </a:cubicBezTo>
                <a:cubicBezTo>
                  <a:pt x="4521" y="37448"/>
                  <a:pt x="5168" y="37324"/>
                  <a:pt x="5826" y="37324"/>
                </a:cubicBezTo>
                <a:close/>
                <a:moveTo>
                  <a:pt x="6079" y="36492"/>
                </a:moveTo>
                <a:cubicBezTo>
                  <a:pt x="6313" y="36492"/>
                  <a:pt x="6549" y="36510"/>
                  <a:pt x="6784" y="36547"/>
                </a:cubicBezTo>
                <a:cubicBezTo>
                  <a:pt x="7604" y="36689"/>
                  <a:pt x="8183" y="37169"/>
                  <a:pt x="8579" y="37876"/>
                </a:cubicBezTo>
                <a:cubicBezTo>
                  <a:pt x="8720" y="38130"/>
                  <a:pt x="8819" y="38413"/>
                  <a:pt x="8890" y="38724"/>
                </a:cubicBezTo>
                <a:cubicBezTo>
                  <a:pt x="8847" y="38653"/>
                  <a:pt x="8805" y="38597"/>
                  <a:pt x="8777" y="38526"/>
                </a:cubicBezTo>
                <a:cubicBezTo>
                  <a:pt x="8537" y="37946"/>
                  <a:pt x="8113" y="37621"/>
                  <a:pt x="7491" y="37438"/>
                </a:cubicBezTo>
                <a:cubicBezTo>
                  <a:pt x="6918" y="37263"/>
                  <a:pt x="6348" y="37185"/>
                  <a:pt x="5780" y="37185"/>
                </a:cubicBezTo>
                <a:cubicBezTo>
                  <a:pt x="5200" y="37185"/>
                  <a:pt x="4621" y="37267"/>
                  <a:pt x="4043" y="37409"/>
                </a:cubicBezTo>
                <a:cubicBezTo>
                  <a:pt x="3816" y="37466"/>
                  <a:pt x="3590" y="37565"/>
                  <a:pt x="3336" y="37664"/>
                </a:cubicBezTo>
                <a:cubicBezTo>
                  <a:pt x="3449" y="37424"/>
                  <a:pt x="3619" y="37268"/>
                  <a:pt x="3788" y="37127"/>
                </a:cubicBezTo>
                <a:cubicBezTo>
                  <a:pt x="4057" y="36915"/>
                  <a:pt x="4353" y="36759"/>
                  <a:pt x="4693" y="36675"/>
                </a:cubicBezTo>
                <a:cubicBezTo>
                  <a:pt x="5145" y="36562"/>
                  <a:pt x="5610" y="36492"/>
                  <a:pt x="6079" y="36492"/>
                </a:cubicBezTo>
                <a:close/>
                <a:moveTo>
                  <a:pt x="24619" y="38173"/>
                </a:moveTo>
                <a:lnTo>
                  <a:pt x="24619" y="38173"/>
                </a:lnTo>
                <a:cubicBezTo>
                  <a:pt x="23884" y="39331"/>
                  <a:pt x="23121" y="40448"/>
                  <a:pt x="21962" y="41197"/>
                </a:cubicBezTo>
                <a:cubicBezTo>
                  <a:pt x="21976" y="40985"/>
                  <a:pt x="22061" y="40745"/>
                  <a:pt x="22230" y="40448"/>
                </a:cubicBezTo>
                <a:cubicBezTo>
                  <a:pt x="22471" y="40052"/>
                  <a:pt x="22768" y="39699"/>
                  <a:pt x="23135" y="39402"/>
                </a:cubicBezTo>
                <a:cubicBezTo>
                  <a:pt x="23630" y="38992"/>
                  <a:pt x="24124" y="38582"/>
                  <a:pt x="24619" y="38173"/>
                </a:cubicBezTo>
                <a:close/>
                <a:moveTo>
                  <a:pt x="2417" y="38681"/>
                </a:moveTo>
                <a:lnTo>
                  <a:pt x="2417" y="38681"/>
                </a:lnTo>
                <a:cubicBezTo>
                  <a:pt x="1894" y="39812"/>
                  <a:pt x="1216" y="40815"/>
                  <a:pt x="396" y="41748"/>
                </a:cubicBezTo>
                <a:cubicBezTo>
                  <a:pt x="623" y="41084"/>
                  <a:pt x="792" y="40391"/>
                  <a:pt x="1174" y="39798"/>
                </a:cubicBezTo>
                <a:cubicBezTo>
                  <a:pt x="1485" y="39317"/>
                  <a:pt x="1894" y="38936"/>
                  <a:pt x="2417" y="38681"/>
                </a:cubicBezTo>
                <a:close/>
                <a:moveTo>
                  <a:pt x="5060" y="43486"/>
                </a:moveTo>
                <a:cubicBezTo>
                  <a:pt x="5173" y="43769"/>
                  <a:pt x="5258" y="43995"/>
                  <a:pt x="5357" y="44221"/>
                </a:cubicBezTo>
                <a:cubicBezTo>
                  <a:pt x="5526" y="44673"/>
                  <a:pt x="5639" y="45154"/>
                  <a:pt x="5668" y="45634"/>
                </a:cubicBezTo>
                <a:cubicBezTo>
                  <a:pt x="5724" y="46383"/>
                  <a:pt x="5965" y="47062"/>
                  <a:pt x="6318" y="47712"/>
                </a:cubicBezTo>
                <a:cubicBezTo>
                  <a:pt x="6586" y="48192"/>
                  <a:pt x="6855" y="48673"/>
                  <a:pt x="7123" y="49153"/>
                </a:cubicBezTo>
                <a:cubicBezTo>
                  <a:pt x="7194" y="49280"/>
                  <a:pt x="7251" y="49393"/>
                  <a:pt x="7364" y="49591"/>
                </a:cubicBezTo>
                <a:cubicBezTo>
                  <a:pt x="7251" y="49521"/>
                  <a:pt x="7208" y="49506"/>
                  <a:pt x="7180" y="49478"/>
                </a:cubicBezTo>
                <a:cubicBezTo>
                  <a:pt x="6784" y="48998"/>
                  <a:pt x="6403" y="48503"/>
                  <a:pt x="6021" y="48008"/>
                </a:cubicBezTo>
                <a:cubicBezTo>
                  <a:pt x="5498" y="47330"/>
                  <a:pt x="5216" y="46567"/>
                  <a:pt x="5159" y="45705"/>
                </a:cubicBezTo>
                <a:cubicBezTo>
                  <a:pt x="5102" y="45027"/>
                  <a:pt x="5060" y="44334"/>
                  <a:pt x="5018" y="43642"/>
                </a:cubicBezTo>
                <a:cubicBezTo>
                  <a:pt x="5018" y="43613"/>
                  <a:pt x="5032" y="43571"/>
                  <a:pt x="5060" y="43486"/>
                </a:cubicBezTo>
                <a:close/>
                <a:moveTo>
                  <a:pt x="5244" y="43486"/>
                </a:moveTo>
                <a:lnTo>
                  <a:pt x="5244" y="43486"/>
                </a:lnTo>
                <a:cubicBezTo>
                  <a:pt x="5343" y="43571"/>
                  <a:pt x="5385" y="43599"/>
                  <a:pt x="5427" y="43656"/>
                </a:cubicBezTo>
                <a:cubicBezTo>
                  <a:pt x="5753" y="43967"/>
                  <a:pt x="6049" y="44306"/>
                  <a:pt x="6388" y="44603"/>
                </a:cubicBezTo>
                <a:cubicBezTo>
                  <a:pt x="6827" y="45027"/>
                  <a:pt x="7109" y="45507"/>
                  <a:pt x="7081" y="46129"/>
                </a:cubicBezTo>
                <a:cubicBezTo>
                  <a:pt x="7067" y="46284"/>
                  <a:pt x="7081" y="46426"/>
                  <a:pt x="7081" y="46581"/>
                </a:cubicBezTo>
                <a:cubicBezTo>
                  <a:pt x="7067" y="47387"/>
                  <a:pt x="7293" y="48150"/>
                  <a:pt x="7576" y="48913"/>
                </a:cubicBezTo>
                <a:cubicBezTo>
                  <a:pt x="7674" y="49181"/>
                  <a:pt x="7759" y="49450"/>
                  <a:pt x="7830" y="49733"/>
                </a:cubicBezTo>
                <a:cubicBezTo>
                  <a:pt x="7858" y="49874"/>
                  <a:pt x="7844" y="50029"/>
                  <a:pt x="7858" y="50227"/>
                </a:cubicBezTo>
                <a:cubicBezTo>
                  <a:pt x="7788" y="50171"/>
                  <a:pt x="7773" y="50171"/>
                  <a:pt x="7759" y="50157"/>
                </a:cubicBezTo>
                <a:cubicBezTo>
                  <a:pt x="7448" y="49309"/>
                  <a:pt x="6925" y="48560"/>
                  <a:pt x="6516" y="47768"/>
                </a:cubicBezTo>
                <a:cubicBezTo>
                  <a:pt x="6431" y="47599"/>
                  <a:pt x="6346" y="47429"/>
                  <a:pt x="6261" y="47274"/>
                </a:cubicBezTo>
                <a:cubicBezTo>
                  <a:pt x="6035" y="46807"/>
                  <a:pt x="5880" y="46298"/>
                  <a:pt x="5837" y="45776"/>
                </a:cubicBezTo>
                <a:cubicBezTo>
                  <a:pt x="5781" y="45041"/>
                  <a:pt x="5597" y="44348"/>
                  <a:pt x="5300" y="43670"/>
                </a:cubicBezTo>
                <a:cubicBezTo>
                  <a:pt x="5286" y="43642"/>
                  <a:pt x="5272" y="43585"/>
                  <a:pt x="5244" y="43486"/>
                </a:cubicBezTo>
                <a:close/>
                <a:moveTo>
                  <a:pt x="21298" y="42002"/>
                </a:moveTo>
                <a:lnTo>
                  <a:pt x="21298" y="42002"/>
                </a:lnTo>
                <a:cubicBezTo>
                  <a:pt x="21100" y="42327"/>
                  <a:pt x="20902" y="42652"/>
                  <a:pt x="20704" y="42977"/>
                </a:cubicBezTo>
                <a:cubicBezTo>
                  <a:pt x="19885" y="44207"/>
                  <a:pt x="18952" y="45323"/>
                  <a:pt x="17934" y="46383"/>
                </a:cubicBezTo>
                <a:cubicBezTo>
                  <a:pt x="17369" y="46963"/>
                  <a:pt x="16832" y="47570"/>
                  <a:pt x="16337" y="48206"/>
                </a:cubicBezTo>
                <a:cubicBezTo>
                  <a:pt x="15701" y="49040"/>
                  <a:pt x="14952" y="49761"/>
                  <a:pt x="14189" y="50467"/>
                </a:cubicBezTo>
                <a:cubicBezTo>
                  <a:pt x="13808" y="50807"/>
                  <a:pt x="13440" y="51160"/>
                  <a:pt x="13073" y="51499"/>
                </a:cubicBezTo>
                <a:cubicBezTo>
                  <a:pt x="12917" y="51640"/>
                  <a:pt x="12748" y="51753"/>
                  <a:pt x="12592" y="51881"/>
                </a:cubicBezTo>
                <a:cubicBezTo>
                  <a:pt x="12578" y="51866"/>
                  <a:pt x="12564" y="51852"/>
                  <a:pt x="12550" y="51838"/>
                </a:cubicBezTo>
                <a:cubicBezTo>
                  <a:pt x="12649" y="51711"/>
                  <a:pt x="12762" y="51584"/>
                  <a:pt x="12861" y="51443"/>
                </a:cubicBezTo>
                <a:cubicBezTo>
                  <a:pt x="13200" y="51033"/>
                  <a:pt x="13539" y="50609"/>
                  <a:pt x="13878" y="50185"/>
                </a:cubicBezTo>
                <a:cubicBezTo>
                  <a:pt x="14288" y="49690"/>
                  <a:pt x="14585" y="49125"/>
                  <a:pt x="14839" y="48545"/>
                </a:cubicBezTo>
                <a:cubicBezTo>
                  <a:pt x="15263" y="47584"/>
                  <a:pt x="15786" y="46694"/>
                  <a:pt x="16380" y="45832"/>
                </a:cubicBezTo>
                <a:cubicBezTo>
                  <a:pt x="16846" y="45140"/>
                  <a:pt x="17468" y="44589"/>
                  <a:pt x="18146" y="44108"/>
                </a:cubicBezTo>
                <a:cubicBezTo>
                  <a:pt x="19023" y="43486"/>
                  <a:pt x="19927" y="42879"/>
                  <a:pt x="20803" y="42271"/>
                </a:cubicBezTo>
                <a:cubicBezTo>
                  <a:pt x="20959" y="42172"/>
                  <a:pt x="21100" y="42073"/>
                  <a:pt x="21298" y="42002"/>
                </a:cubicBezTo>
                <a:close/>
                <a:moveTo>
                  <a:pt x="21270" y="42426"/>
                </a:moveTo>
                <a:lnTo>
                  <a:pt x="21270" y="42426"/>
                </a:lnTo>
                <a:cubicBezTo>
                  <a:pt x="21058" y="43048"/>
                  <a:pt x="20846" y="43656"/>
                  <a:pt x="20492" y="44221"/>
                </a:cubicBezTo>
                <a:cubicBezTo>
                  <a:pt x="20054" y="44942"/>
                  <a:pt x="19517" y="45592"/>
                  <a:pt x="19008" y="46270"/>
                </a:cubicBezTo>
                <a:cubicBezTo>
                  <a:pt x="18415" y="47047"/>
                  <a:pt x="17807" y="47825"/>
                  <a:pt x="17214" y="48602"/>
                </a:cubicBezTo>
                <a:cubicBezTo>
                  <a:pt x="16507" y="49521"/>
                  <a:pt x="15659" y="50284"/>
                  <a:pt x="14670" y="50877"/>
                </a:cubicBezTo>
                <a:cubicBezTo>
                  <a:pt x="14062" y="51259"/>
                  <a:pt x="13454" y="51626"/>
                  <a:pt x="12833" y="51994"/>
                </a:cubicBezTo>
                <a:cubicBezTo>
                  <a:pt x="12804" y="52008"/>
                  <a:pt x="12776" y="52008"/>
                  <a:pt x="12691" y="52036"/>
                </a:cubicBezTo>
                <a:cubicBezTo>
                  <a:pt x="13370" y="51414"/>
                  <a:pt x="13992" y="50835"/>
                  <a:pt x="14627" y="50255"/>
                </a:cubicBezTo>
                <a:cubicBezTo>
                  <a:pt x="15249" y="49690"/>
                  <a:pt x="15843" y="49082"/>
                  <a:pt x="16352" y="48418"/>
                </a:cubicBezTo>
                <a:cubicBezTo>
                  <a:pt x="17086" y="47486"/>
                  <a:pt x="17892" y="46638"/>
                  <a:pt x="18697" y="45776"/>
                </a:cubicBezTo>
                <a:cubicBezTo>
                  <a:pt x="19588" y="44843"/>
                  <a:pt x="20337" y="43797"/>
                  <a:pt x="21029" y="42723"/>
                </a:cubicBezTo>
                <a:cubicBezTo>
                  <a:pt x="21072" y="42667"/>
                  <a:pt x="21100" y="42610"/>
                  <a:pt x="21142" y="42554"/>
                </a:cubicBezTo>
                <a:cubicBezTo>
                  <a:pt x="21185" y="42511"/>
                  <a:pt x="21213" y="42469"/>
                  <a:pt x="21270" y="42426"/>
                </a:cubicBezTo>
                <a:close/>
                <a:moveTo>
                  <a:pt x="28953" y="1"/>
                </a:moveTo>
                <a:cubicBezTo>
                  <a:pt x="28273" y="1"/>
                  <a:pt x="27605" y="83"/>
                  <a:pt x="26936" y="214"/>
                </a:cubicBezTo>
                <a:cubicBezTo>
                  <a:pt x="25792" y="412"/>
                  <a:pt x="24661" y="638"/>
                  <a:pt x="23531" y="864"/>
                </a:cubicBezTo>
                <a:cubicBezTo>
                  <a:pt x="22315" y="1104"/>
                  <a:pt x="21114" y="1429"/>
                  <a:pt x="19983" y="1952"/>
                </a:cubicBezTo>
                <a:cubicBezTo>
                  <a:pt x="19390" y="2221"/>
                  <a:pt x="18811" y="2546"/>
                  <a:pt x="18288" y="2942"/>
                </a:cubicBezTo>
                <a:cubicBezTo>
                  <a:pt x="17454" y="3578"/>
                  <a:pt x="16931" y="4355"/>
                  <a:pt x="17044" y="5457"/>
                </a:cubicBezTo>
                <a:cubicBezTo>
                  <a:pt x="17058" y="5627"/>
                  <a:pt x="17058" y="5810"/>
                  <a:pt x="17058" y="5980"/>
                </a:cubicBezTo>
                <a:cubicBezTo>
                  <a:pt x="17030" y="6404"/>
                  <a:pt x="17030" y="6828"/>
                  <a:pt x="16987" y="7252"/>
                </a:cubicBezTo>
                <a:cubicBezTo>
                  <a:pt x="16931" y="7746"/>
                  <a:pt x="16860" y="8241"/>
                  <a:pt x="16776" y="8736"/>
                </a:cubicBezTo>
                <a:cubicBezTo>
                  <a:pt x="16564" y="9993"/>
                  <a:pt x="16747" y="11195"/>
                  <a:pt x="17397" y="12311"/>
                </a:cubicBezTo>
                <a:cubicBezTo>
                  <a:pt x="17680" y="12777"/>
                  <a:pt x="17963" y="13244"/>
                  <a:pt x="18274" y="13696"/>
                </a:cubicBezTo>
                <a:cubicBezTo>
                  <a:pt x="18938" y="14685"/>
                  <a:pt x="19461" y="15759"/>
                  <a:pt x="19828" y="16890"/>
                </a:cubicBezTo>
                <a:cubicBezTo>
                  <a:pt x="20054" y="17582"/>
                  <a:pt x="20280" y="18289"/>
                  <a:pt x="20563" y="18953"/>
                </a:cubicBezTo>
                <a:cubicBezTo>
                  <a:pt x="21100" y="20211"/>
                  <a:pt x="22075" y="20946"/>
                  <a:pt x="23432" y="21158"/>
                </a:cubicBezTo>
                <a:cubicBezTo>
                  <a:pt x="23559" y="21172"/>
                  <a:pt x="23672" y="21214"/>
                  <a:pt x="23757" y="21313"/>
                </a:cubicBezTo>
                <a:cubicBezTo>
                  <a:pt x="23983" y="21553"/>
                  <a:pt x="24209" y="21794"/>
                  <a:pt x="24449" y="22048"/>
                </a:cubicBezTo>
                <a:cubicBezTo>
                  <a:pt x="24336" y="22331"/>
                  <a:pt x="24223" y="22599"/>
                  <a:pt x="24138" y="22868"/>
                </a:cubicBezTo>
                <a:cubicBezTo>
                  <a:pt x="23912" y="23574"/>
                  <a:pt x="23700" y="24281"/>
                  <a:pt x="23460" y="24987"/>
                </a:cubicBezTo>
                <a:cubicBezTo>
                  <a:pt x="22937" y="26542"/>
                  <a:pt x="22230" y="28026"/>
                  <a:pt x="21439" y="29467"/>
                </a:cubicBezTo>
                <a:cubicBezTo>
                  <a:pt x="21227" y="29849"/>
                  <a:pt x="21001" y="30216"/>
                  <a:pt x="20789" y="30598"/>
                </a:cubicBezTo>
                <a:cubicBezTo>
                  <a:pt x="20789" y="30442"/>
                  <a:pt x="20860" y="30315"/>
                  <a:pt x="20902" y="30188"/>
                </a:cubicBezTo>
                <a:cubicBezTo>
                  <a:pt x="20973" y="29962"/>
                  <a:pt x="21072" y="29722"/>
                  <a:pt x="21072" y="29496"/>
                </a:cubicBezTo>
                <a:cubicBezTo>
                  <a:pt x="21114" y="28761"/>
                  <a:pt x="21270" y="28054"/>
                  <a:pt x="21496" y="27362"/>
                </a:cubicBezTo>
                <a:cubicBezTo>
                  <a:pt x="21580" y="27107"/>
                  <a:pt x="21651" y="26867"/>
                  <a:pt x="21722" y="26627"/>
                </a:cubicBezTo>
                <a:cubicBezTo>
                  <a:pt x="21863" y="26090"/>
                  <a:pt x="21807" y="25595"/>
                  <a:pt x="21524" y="25129"/>
                </a:cubicBezTo>
                <a:cubicBezTo>
                  <a:pt x="21397" y="24931"/>
                  <a:pt x="21284" y="24719"/>
                  <a:pt x="21171" y="24521"/>
                </a:cubicBezTo>
                <a:cubicBezTo>
                  <a:pt x="20874" y="23956"/>
                  <a:pt x="20676" y="23376"/>
                  <a:pt x="20761" y="22726"/>
                </a:cubicBezTo>
                <a:cubicBezTo>
                  <a:pt x="20775" y="22670"/>
                  <a:pt x="20732" y="22613"/>
                  <a:pt x="20718" y="22500"/>
                </a:cubicBezTo>
                <a:cubicBezTo>
                  <a:pt x="20648" y="22585"/>
                  <a:pt x="20605" y="22613"/>
                  <a:pt x="20577" y="22670"/>
                </a:cubicBezTo>
                <a:cubicBezTo>
                  <a:pt x="20337" y="23193"/>
                  <a:pt x="20082" y="23716"/>
                  <a:pt x="19856" y="24238"/>
                </a:cubicBezTo>
                <a:cubicBezTo>
                  <a:pt x="19489" y="25101"/>
                  <a:pt x="19475" y="25963"/>
                  <a:pt x="19786" y="26853"/>
                </a:cubicBezTo>
                <a:cubicBezTo>
                  <a:pt x="19870" y="27121"/>
                  <a:pt x="19983" y="27390"/>
                  <a:pt x="20068" y="27658"/>
                </a:cubicBezTo>
                <a:cubicBezTo>
                  <a:pt x="20238" y="28195"/>
                  <a:pt x="20407" y="28718"/>
                  <a:pt x="20549" y="29255"/>
                </a:cubicBezTo>
                <a:cubicBezTo>
                  <a:pt x="20676" y="29750"/>
                  <a:pt x="20619" y="30245"/>
                  <a:pt x="20464" y="30725"/>
                </a:cubicBezTo>
                <a:cubicBezTo>
                  <a:pt x="20280" y="31262"/>
                  <a:pt x="20012" y="31728"/>
                  <a:pt x="19673" y="32181"/>
                </a:cubicBezTo>
                <a:cubicBezTo>
                  <a:pt x="18500" y="33735"/>
                  <a:pt x="17327" y="35276"/>
                  <a:pt x="16253" y="36887"/>
                </a:cubicBezTo>
                <a:cubicBezTo>
                  <a:pt x="15560" y="37932"/>
                  <a:pt x="14952" y="39035"/>
                  <a:pt x="14444" y="40165"/>
                </a:cubicBezTo>
                <a:cubicBezTo>
                  <a:pt x="13893" y="41381"/>
                  <a:pt x="13497" y="42652"/>
                  <a:pt x="13144" y="43938"/>
                </a:cubicBezTo>
                <a:cubicBezTo>
                  <a:pt x="12875" y="44984"/>
                  <a:pt x="12635" y="46030"/>
                  <a:pt x="12338" y="47062"/>
                </a:cubicBezTo>
                <a:cubicBezTo>
                  <a:pt x="12126" y="47768"/>
                  <a:pt x="11872" y="48461"/>
                  <a:pt x="11589" y="49139"/>
                </a:cubicBezTo>
                <a:cubicBezTo>
                  <a:pt x="11222" y="50043"/>
                  <a:pt x="10798" y="50920"/>
                  <a:pt x="10416" y="51810"/>
                </a:cubicBezTo>
                <a:cubicBezTo>
                  <a:pt x="10091" y="52573"/>
                  <a:pt x="9738" y="53336"/>
                  <a:pt x="9257" y="54015"/>
                </a:cubicBezTo>
                <a:cubicBezTo>
                  <a:pt x="8975" y="54410"/>
                  <a:pt x="8664" y="54792"/>
                  <a:pt x="8353" y="55159"/>
                </a:cubicBezTo>
                <a:cubicBezTo>
                  <a:pt x="8254" y="55301"/>
                  <a:pt x="8141" y="55428"/>
                  <a:pt x="8000" y="55527"/>
                </a:cubicBezTo>
                <a:cubicBezTo>
                  <a:pt x="7208" y="56106"/>
                  <a:pt x="6459" y="56728"/>
                  <a:pt x="5795" y="57434"/>
                </a:cubicBezTo>
                <a:cubicBezTo>
                  <a:pt x="5738" y="57477"/>
                  <a:pt x="5682" y="57519"/>
                  <a:pt x="5625" y="57562"/>
                </a:cubicBezTo>
                <a:cubicBezTo>
                  <a:pt x="5795" y="57166"/>
                  <a:pt x="5993" y="56813"/>
                  <a:pt x="6205" y="56445"/>
                </a:cubicBezTo>
                <a:cubicBezTo>
                  <a:pt x="6558" y="55795"/>
                  <a:pt x="6911" y="55145"/>
                  <a:pt x="7137" y="54439"/>
                </a:cubicBezTo>
                <a:cubicBezTo>
                  <a:pt x="7293" y="54015"/>
                  <a:pt x="7448" y="53591"/>
                  <a:pt x="7576" y="53152"/>
                </a:cubicBezTo>
                <a:cubicBezTo>
                  <a:pt x="7731" y="52615"/>
                  <a:pt x="7901" y="52064"/>
                  <a:pt x="8000" y="51513"/>
                </a:cubicBezTo>
                <a:cubicBezTo>
                  <a:pt x="8155" y="50708"/>
                  <a:pt x="8268" y="49902"/>
                  <a:pt x="8395" y="49082"/>
                </a:cubicBezTo>
                <a:cubicBezTo>
                  <a:pt x="8593" y="47768"/>
                  <a:pt x="8819" y="46468"/>
                  <a:pt x="9003" y="45154"/>
                </a:cubicBezTo>
                <a:cubicBezTo>
                  <a:pt x="9116" y="44320"/>
                  <a:pt x="9201" y="43500"/>
                  <a:pt x="9271" y="42667"/>
                </a:cubicBezTo>
                <a:cubicBezTo>
                  <a:pt x="9384" y="41338"/>
                  <a:pt x="9611" y="40038"/>
                  <a:pt x="9964" y="38752"/>
                </a:cubicBezTo>
                <a:cubicBezTo>
                  <a:pt x="10119" y="38144"/>
                  <a:pt x="10416" y="37636"/>
                  <a:pt x="10882" y="37240"/>
                </a:cubicBezTo>
                <a:cubicBezTo>
                  <a:pt x="11292" y="36872"/>
                  <a:pt x="11759" y="36547"/>
                  <a:pt x="12183" y="36208"/>
                </a:cubicBezTo>
                <a:cubicBezTo>
                  <a:pt x="12254" y="36155"/>
                  <a:pt x="12320" y="36135"/>
                  <a:pt x="12388" y="36135"/>
                </a:cubicBezTo>
                <a:cubicBezTo>
                  <a:pt x="12427" y="36135"/>
                  <a:pt x="12466" y="36141"/>
                  <a:pt x="12508" y="36152"/>
                </a:cubicBezTo>
                <a:cubicBezTo>
                  <a:pt x="12615" y="36171"/>
                  <a:pt x="12720" y="36180"/>
                  <a:pt x="12823" y="36180"/>
                </a:cubicBezTo>
                <a:cubicBezTo>
                  <a:pt x="13183" y="36180"/>
                  <a:pt x="13521" y="36070"/>
                  <a:pt x="13850" y="35883"/>
                </a:cubicBezTo>
                <a:cubicBezTo>
                  <a:pt x="14020" y="35784"/>
                  <a:pt x="14203" y="35671"/>
                  <a:pt x="14373" y="35558"/>
                </a:cubicBezTo>
                <a:cubicBezTo>
                  <a:pt x="14627" y="35403"/>
                  <a:pt x="14811" y="35177"/>
                  <a:pt x="14910" y="34894"/>
                </a:cubicBezTo>
                <a:cubicBezTo>
                  <a:pt x="15066" y="34399"/>
                  <a:pt x="15207" y="33905"/>
                  <a:pt x="15362" y="33396"/>
                </a:cubicBezTo>
                <a:cubicBezTo>
                  <a:pt x="15419" y="33198"/>
                  <a:pt x="15490" y="32986"/>
                  <a:pt x="15546" y="32774"/>
                </a:cubicBezTo>
                <a:cubicBezTo>
                  <a:pt x="15560" y="32704"/>
                  <a:pt x="15518" y="32633"/>
                  <a:pt x="15504" y="32492"/>
                </a:cubicBezTo>
                <a:cubicBezTo>
                  <a:pt x="15306" y="32718"/>
                  <a:pt x="15150" y="32887"/>
                  <a:pt x="15009" y="33071"/>
                </a:cubicBezTo>
                <a:cubicBezTo>
                  <a:pt x="14458" y="33778"/>
                  <a:pt x="13893" y="34484"/>
                  <a:pt x="13243" y="35120"/>
                </a:cubicBezTo>
                <a:cubicBezTo>
                  <a:pt x="12946" y="35417"/>
                  <a:pt x="12621" y="35700"/>
                  <a:pt x="12282" y="35926"/>
                </a:cubicBezTo>
                <a:cubicBezTo>
                  <a:pt x="12084" y="35883"/>
                  <a:pt x="11900" y="35841"/>
                  <a:pt x="11716" y="35784"/>
                </a:cubicBezTo>
                <a:cubicBezTo>
                  <a:pt x="11629" y="35763"/>
                  <a:pt x="11546" y="35752"/>
                  <a:pt x="11467" y="35752"/>
                </a:cubicBezTo>
                <a:cubicBezTo>
                  <a:pt x="11188" y="35752"/>
                  <a:pt x="10960" y="35887"/>
                  <a:pt x="10784" y="36152"/>
                </a:cubicBezTo>
                <a:cubicBezTo>
                  <a:pt x="10374" y="36774"/>
                  <a:pt x="9907" y="37367"/>
                  <a:pt x="9752" y="38144"/>
                </a:cubicBezTo>
                <a:cubicBezTo>
                  <a:pt x="9724" y="38060"/>
                  <a:pt x="9709" y="37989"/>
                  <a:pt x="9709" y="37918"/>
                </a:cubicBezTo>
                <a:cubicBezTo>
                  <a:pt x="9709" y="37706"/>
                  <a:pt x="9709" y="37494"/>
                  <a:pt x="9695" y="37282"/>
                </a:cubicBezTo>
                <a:cubicBezTo>
                  <a:pt x="9667" y="36364"/>
                  <a:pt x="9639" y="35445"/>
                  <a:pt x="9568" y="34512"/>
                </a:cubicBezTo>
                <a:cubicBezTo>
                  <a:pt x="9526" y="33990"/>
                  <a:pt x="9653" y="33509"/>
                  <a:pt x="9879" y="33057"/>
                </a:cubicBezTo>
                <a:cubicBezTo>
                  <a:pt x="9950" y="32944"/>
                  <a:pt x="10020" y="32831"/>
                  <a:pt x="10063" y="32718"/>
                </a:cubicBezTo>
                <a:cubicBezTo>
                  <a:pt x="10162" y="32492"/>
                  <a:pt x="10331" y="32407"/>
                  <a:pt x="10586" y="32378"/>
                </a:cubicBezTo>
                <a:cubicBezTo>
                  <a:pt x="11137" y="32322"/>
                  <a:pt x="11674" y="32251"/>
                  <a:pt x="12225" y="32138"/>
                </a:cubicBezTo>
                <a:cubicBezTo>
                  <a:pt x="13243" y="31955"/>
                  <a:pt x="14147" y="31474"/>
                  <a:pt x="15023" y="30965"/>
                </a:cubicBezTo>
                <a:cubicBezTo>
                  <a:pt x="15391" y="30753"/>
                  <a:pt x="15701" y="30485"/>
                  <a:pt x="15956" y="30146"/>
                </a:cubicBezTo>
                <a:cubicBezTo>
                  <a:pt x="16295" y="29736"/>
                  <a:pt x="16564" y="29269"/>
                  <a:pt x="16790" y="28789"/>
                </a:cubicBezTo>
                <a:cubicBezTo>
                  <a:pt x="17355" y="27574"/>
                  <a:pt x="17510" y="26288"/>
                  <a:pt x="17468" y="24973"/>
                </a:cubicBezTo>
                <a:cubicBezTo>
                  <a:pt x="17468" y="24860"/>
                  <a:pt x="17468" y="24733"/>
                  <a:pt x="17496" y="24620"/>
                </a:cubicBezTo>
                <a:cubicBezTo>
                  <a:pt x="17595" y="24168"/>
                  <a:pt x="17708" y="23701"/>
                  <a:pt x="17821" y="23235"/>
                </a:cubicBezTo>
                <a:cubicBezTo>
                  <a:pt x="17963" y="22627"/>
                  <a:pt x="17920" y="22048"/>
                  <a:pt x="17595" y="21497"/>
                </a:cubicBezTo>
                <a:cubicBezTo>
                  <a:pt x="17397" y="21172"/>
                  <a:pt x="17129" y="20889"/>
                  <a:pt x="16832" y="20649"/>
                </a:cubicBezTo>
                <a:cubicBezTo>
                  <a:pt x="16592" y="20459"/>
                  <a:pt x="16330" y="20354"/>
                  <a:pt x="16048" y="20354"/>
                </a:cubicBezTo>
                <a:cubicBezTo>
                  <a:pt x="15931" y="20354"/>
                  <a:pt x="15811" y="20372"/>
                  <a:pt x="15687" y="20409"/>
                </a:cubicBezTo>
                <a:cubicBezTo>
                  <a:pt x="15546" y="20451"/>
                  <a:pt x="15391" y="20479"/>
                  <a:pt x="15221" y="20522"/>
                </a:cubicBezTo>
                <a:cubicBezTo>
                  <a:pt x="14952" y="19942"/>
                  <a:pt x="14571" y="19490"/>
                  <a:pt x="14133" y="19066"/>
                </a:cubicBezTo>
                <a:cubicBezTo>
                  <a:pt x="13568" y="18529"/>
                  <a:pt x="12946" y="18077"/>
                  <a:pt x="12253" y="17724"/>
                </a:cubicBezTo>
                <a:cubicBezTo>
                  <a:pt x="11434" y="17286"/>
                  <a:pt x="10529" y="17229"/>
                  <a:pt x="9625" y="17201"/>
                </a:cubicBezTo>
                <a:cubicBezTo>
                  <a:pt x="9584" y="17199"/>
                  <a:pt x="9543" y="17199"/>
                  <a:pt x="9502" y="17199"/>
                </a:cubicBezTo>
                <a:cubicBezTo>
                  <a:pt x="8735" y="17199"/>
                  <a:pt x="8068" y="17453"/>
                  <a:pt x="7491" y="17950"/>
                </a:cubicBezTo>
                <a:cubicBezTo>
                  <a:pt x="7137" y="18247"/>
                  <a:pt x="6770" y="18515"/>
                  <a:pt x="6445" y="18826"/>
                </a:cubicBezTo>
                <a:cubicBezTo>
                  <a:pt x="5979" y="19250"/>
                  <a:pt x="5541" y="19702"/>
                  <a:pt x="5102" y="20168"/>
                </a:cubicBezTo>
                <a:cubicBezTo>
                  <a:pt x="4777" y="20536"/>
                  <a:pt x="4580" y="20960"/>
                  <a:pt x="4551" y="21454"/>
                </a:cubicBezTo>
                <a:cubicBezTo>
                  <a:pt x="4551" y="21539"/>
                  <a:pt x="4537" y="21638"/>
                  <a:pt x="4495" y="21723"/>
                </a:cubicBezTo>
                <a:cubicBezTo>
                  <a:pt x="4311" y="22006"/>
                  <a:pt x="4226" y="22331"/>
                  <a:pt x="4113" y="22656"/>
                </a:cubicBezTo>
                <a:cubicBezTo>
                  <a:pt x="3944" y="23164"/>
                  <a:pt x="3845" y="23701"/>
                  <a:pt x="3760" y="24238"/>
                </a:cubicBezTo>
                <a:cubicBezTo>
                  <a:pt x="3718" y="24592"/>
                  <a:pt x="3661" y="24945"/>
                  <a:pt x="3548" y="25284"/>
                </a:cubicBezTo>
                <a:cubicBezTo>
                  <a:pt x="3251" y="26146"/>
                  <a:pt x="3421" y="26938"/>
                  <a:pt x="3901" y="27658"/>
                </a:cubicBezTo>
                <a:cubicBezTo>
                  <a:pt x="4212" y="28125"/>
                  <a:pt x="4580" y="28535"/>
                  <a:pt x="5004" y="28916"/>
                </a:cubicBezTo>
                <a:cubicBezTo>
                  <a:pt x="5427" y="29298"/>
                  <a:pt x="5880" y="29665"/>
                  <a:pt x="6290" y="30075"/>
                </a:cubicBezTo>
                <a:cubicBezTo>
                  <a:pt x="6572" y="30343"/>
                  <a:pt x="6855" y="30626"/>
                  <a:pt x="7067" y="30951"/>
                </a:cubicBezTo>
                <a:cubicBezTo>
                  <a:pt x="7462" y="31545"/>
                  <a:pt x="8014" y="31912"/>
                  <a:pt x="8664" y="32181"/>
                </a:cubicBezTo>
                <a:cubicBezTo>
                  <a:pt x="8819" y="32237"/>
                  <a:pt x="8975" y="32308"/>
                  <a:pt x="9158" y="32378"/>
                </a:cubicBezTo>
                <a:cubicBezTo>
                  <a:pt x="9257" y="32831"/>
                  <a:pt x="9356" y="33283"/>
                  <a:pt x="9384" y="33763"/>
                </a:cubicBezTo>
                <a:cubicBezTo>
                  <a:pt x="9441" y="34894"/>
                  <a:pt x="9498" y="36025"/>
                  <a:pt x="9540" y="37155"/>
                </a:cubicBezTo>
                <a:cubicBezTo>
                  <a:pt x="9582" y="38187"/>
                  <a:pt x="9526" y="39204"/>
                  <a:pt x="9342" y="40278"/>
                </a:cubicBezTo>
                <a:cubicBezTo>
                  <a:pt x="9300" y="40123"/>
                  <a:pt x="9271" y="40010"/>
                  <a:pt x="9257" y="39897"/>
                </a:cubicBezTo>
                <a:cubicBezTo>
                  <a:pt x="9215" y="39628"/>
                  <a:pt x="9187" y="39346"/>
                  <a:pt x="9144" y="39077"/>
                </a:cubicBezTo>
                <a:cubicBezTo>
                  <a:pt x="9017" y="38060"/>
                  <a:pt x="8565" y="37226"/>
                  <a:pt x="7674" y="36689"/>
                </a:cubicBezTo>
                <a:cubicBezTo>
                  <a:pt x="7491" y="36576"/>
                  <a:pt x="7279" y="36491"/>
                  <a:pt x="7067" y="36449"/>
                </a:cubicBezTo>
                <a:cubicBezTo>
                  <a:pt x="6728" y="36368"/>
                  <a:pt x="6386" y="36331"/>
                  <a:pt x="6046" y="36331"/>
                </a:cubicBezTo>
                <a:cubicBezTo>
                  <a:pt x="5605" y="36331"/>
                  <a:pt x="5165" y="36393"/>
                  <a:pt x="4735" y="36505"/>
                </a:cubicBezTo>
                <a:cubicBezTo>
                  <a:pt x="4113" y="36660"/>
                  <a:pt x="3604" y="36971"/>
                  <a:pt x="3237" y="37508"/>
                </a:cubicBezTo>
                <a:cubicBezTo>
                  <a:pt x="3096" y="37720"/>
                  <a:pt x="2940" y="37918"/>
                  <a:pt x="2813" y="38144"/>
                </a:cubicBezTo>
                <a:cubicBezTo>
                  <a:pt x="2728" y="38257"/>
                  <a:pt x="2643" y="38342"/>
                  <a:pt x="2516" y="38413"/>
                </a:cubicBezTo>
                <a:cubicBezTo>
                  <a:pt x="2276" y="38554"/>
                  <a:pt x="2036" y="38695"/>
                  <a:pt x="1824" y="38865"/>
                </a:cubicBezTo>
                <a:cubicBezTo>
                  <a:pt x="1160" y="39346"/>
                  <a:pt x="806" y="40024"/>
                  <a:pt x="538" y="40759"/>
                </a:cubicBezTo>
                <a:cubicBezTo>
                  <a:pt x="368" y="41225"/>
                  <a:pt x="199" y="41691"/>
                  <a:pt x="43" y="42172"/>
                </a:cubicBezTo>
                <a:cubicBezTo>
                  <a:pt x="29" y="42228"/>
                  <a:pt x="15" y="42285"/>
                  <a:pt x="1" y="42370"/>
                </a:cubicBezTo>
                <a:cubicBezTo>
                  <a:pt x="213" y="42370"/>
                  <a:pt x="269" y="42228"/>
                  <a:pt x="340" y="42130"/>
                </a:cubicBezTo>
                <a:cubicBezTo>
                  <a:pt x="1075" y="41197"/>
                  <a:pt x="1796" y="40264"/>
                  <a:pt x="2347" y="39218"/>
                </a:cubicBezTo>
                <a:cubicBezTo>
                  <a:pt x="2502" y="38950"/>
                  <a:pt x="2686" y="38695"/>
                  <a:pt x="2855" y="38441"/>
                </a:cubicBezTo>
                <a:cubicBezTo>
                  <a:pt x="3152" y="38328"/>
                  <a:pt x="3463" y="38215"/>
                  <a:pt x="3760" y="38102"/>
                </a:cubicBezTo>
                <a:cubicBezTo>
                  <a:pt x="4114" y="37971"/>
                  <a:pt x="4468" y="37888"/>
                  <a:pt x="4833" y="37888"/>
                </a:cubicBezTo>
                <a:cubicBezTo>
                  <a:pt x="4861" y="37888"/>
                  <a:pt x="4890" y="37889"/>
                  <a:pt x="4919" y="37890"/>
                </a:cubicBezTo>
                <a:cubicBezTo>
                  <a:pt x="5668" y="37918"/>
                  <a:pt x="6417" y="37989"/>
                  <a:pt x="7152" y="38158"/>
                </a:cubicBezTo>
                <a:cubicBezTo>
                  <a:pt x="7533" y="38229"/>
                  <a:pt x="7886" y="38356"/>
                  <a:pt x="8211" y="38582"/>
                </a:cubicBezTo>
                <a:cubicBezTo>
                  <a:pt x="8777" y="38978"/>
                  <a:pt x="9045" y="39543"/>
                  <a:pt x="9116" y="40222"/>
                </a:cubicBezTo>
                <a:cubicBezTo>
                  <a:pt x="9201" y="40957"/>
                  <a:pt x="9243" y="41691"/>
                  <a:pt x="9116" y="42440"/>
                </a:cubicBezTo>
                <a:cubicBezTo>
                  <a:pt x="9088" y="42582"/>
                  <a:pt x="9074" y="42737"/>
                  <a:pt x="9059" y="42879"/>
                </a:cubicBezTo>
                <a:cubicBezTo>
                  <a:pt x="8946" y="43896"/>
                  <a:pt x="8862" y="44928"/>
                  <a:pt x="8720" y="45945"/>
                </a:cubicBezTo>
                <a:cubicBezTo>
                  <a:pt x="8551" y="47146"/>
                  <a:pt x="8339" y="48348"/>
                  <a:pt x="8155" y="49535"/>
                </a:cubicBezTo>
                <a:cubicBezTo>
                  <a:pt x="8127" y="49747"/>
                  <a:pt x="8098" y="49945"/>
                  <a:pt x="8056" y="50142"/>
                </a:cubicBezTo>
                <a:cubicBezTo>
                  <a:pt x="8028" y="49620"/>
                  <a:pt x="7830" y="49153"/>
                  <a:pt x="7646" y="48673"/>
                </a:cubicBezTo>
                <a:cubicBezTo>
                  <a:pt x="7462" y="48136"/>
                  <a:pt x="7279" y="47599"/>
                  <a:pt x="7251" y="47033"/>
                </a:cubicBezTo>
                <a:cubicBezTo>
                  <a:pt x="7236" y="46708"/>
                  <a:pt x="7236" y="46383"/>
                  <a:pt x="7236" y="46058"/>
                </a:cubicBezTo>
                <a:cubicBezTo>
                  <a:pt x="7222" y="45479"/>
                  <a:pt x="7024" y="44970"/>
                  <a:pt x="6586" y="44574"/>
                </a:cubicBezTo>
                <a:cubicBezTo>
                  <a:pt x="5936" y="44009"/>
                  <a:pt x="5357" y="43387"/>
                  <a:pt x="4919" y="42638"/>
                </a:cubicBezTo>
                <a:cubicBezTo>
                  <a:pt x="4890" y="42596"/>
                  <a:pt x="4834" y="42554"/>
                  <a:pt x="4792" y="42511"/>
                </a:cubicBezTo>
                <a:cubicBezTo>
                  <a:pt x="4664" y="42610"/>
                  <a:pt x="4721" y="42695"/>
                  <a:pt x="4735" y="42780"/>
                </a:cubicBezTo>
                <a:cubicBezTo>
                  <a:pt x="4792" y="43288"/>
                  <a:pt x="4862" y="43797"/>
                  <a:pt x="4905" y="44292"/>
                </a:cubicBezTo>
                <a:cubicBezTo>
                  <a:pt x="4933" y="44716"/>
                  <a:pt x="4947" y="45126"/>
                  <a:pt x="4975" y="45549"/>
                </a:cubicBezTo>
                <a:cubicBezTo>
                  <a:pt x="5032" y="46440"/>
                  <a:pt x="5286" y="47274"/>
                  <a:pt x="5823" y="48008"/>
                </a:cubicBezTo>
                <a:cubicBezTo>
                  <a:pt x="6205" y="48531"/>
                  <a:pt x="6615" y="49026"/>
                  <a:pt x="7024" y="49535"/>
                </a:cubicBezTo>
                <a:cubicBezTo>
                  <a:pt x="7293" y="49860"/>
                  <a:pt x="7533" y="50213"/>
                  <a:pt x="7703" y="50609"/>
                </a:cubicBezTo>
                <a:cubicBezTo>
                  <a:pt x="7802" y="50863"/>
                  <a:pt x="7915" y="51132"/>
                  <a:pt x="7858" y="51414"/>
                </a:cubicBezTo>
                <a:cubicBezTo>
                  <a:pt x="7802" y="51739"/>
                  <a:pt x="7731" y="52050"/>
                  <a:pt x="7646" y="52361"/>
                </a:cubicBezTo>
                <a:cubicBezTo>
                  <a:pt x="7378" y="53336"/>
                  <a:pt x="7039" y="54283"/>
                  <a:pt x="6643" y="55216"/>
                </a:cubicBezTo>
                <a:cubicBezTo>
                  <a:pt x="6586" y="55371"/>
                  <a:pt x="6516" y="55527"/>
                  <a:pt x="6431" y="55682"/>
                </a:cubicBezTo>
                <a:cubicBezTo>
                  <a:pt x="5738" y="56912"/>
                  <a:pt x="5102" y="58169"/>
                  <a:pt x="4311" y="59342"/>
                </a:cubicBezTo>
                <a:cubicBezTo>
                  <a:pt x="4269" y="59413"/>
                  <a:pt x="4255" y="59498"/>
                  <a:pt x="4198" y="59639"/>
                </a:cubicBezTo>
                <a:cubicBezTo>
                  <a:pt x="4396" y="59554"/>
                  <a:pt x="4452" y="59441"/>
                  <a:pt x="4523" y="59342"/>
                </a:cubicBezTo>
                <a:cubicBezTo>
                  <a:pt x="4820" y="58834"/>
                  <a:pt x="5159" y="58353"/>
                  <a:pt x="5555" y="57915"/>
                </a:cubicBezTo>
                <a:cubicBezTo>
                  <a:pt x="6459" y="56897"/>
                  <a:pt x="7505" y="56050"/>
                  <a:pt x="8621" y="55286"/>
                </a:cubicBezTo>
                <a:cubicBezTo>
                  <a:pt x="9498" y="54679"/>
                  <a:pt x="10345" y="54043"/>
                  <a:pt x="11137" y="53322"/>
                </a:cubicBezTo>
                <a:cubicBezTo>
                  <a:pt x="11391" y="53096"/>
                  <a:pt x="11660" y="52884"/>
                  <a:pt x="11942" y="52714"/>
                </a:cubicBezTo>
                <a:cubicBezTo>
                  <a:pt x="12960" y="52093"/>
                  <a:pt x="13992" y="51499"/>
                  <a:pt x="14995" y="50877"/>
                </a:cubicBezTo>
                <a:cubicBezTo>
                  <a:pt x="15843" y="50368"/>
                  <a:pt x="16564" y="49718"/>
                  <a:pt x="17157" y="48941"/>
                </a:cubicBezTo>
                <a:cubicBezTo>
                  <a:pt x="18132" y="47712"/>
                  <a:pt x="19093" y="46468"/>
                  <a:pt x="20040" y="45210"/>
                </a:cubicBezTo>
                <a:cubicBezTo>
                  <a:pt x="20535" y="44560"/>
                  <a:pt x="20959" y="43882"/>
                  <a:pt x="21227" y="43105"/>
                </a:cubicBezTo>
                <a:cubicBezTo>
                  <a:pt x="21368" y="42695"/>
                  <a:pt x="21510" y="42299"/>
                  <a:pt x="21637" y="41889"/>
                </a:cubicBezTo>
                <a:cubicBezTo>
                  <a:pt x="21708" y="41663"/>
                  <a:pt x="21835" y="41508"/>
                  <a:pt x="22019" y="41366"/>
                </a:cubicBezTo>
                <a:cubicBezTo>
                  <a:pt x="22626" y="40942"/>
                  <a:pt x="23177" y="40462"/>
                  <a:pt x="23644" y="39868"/>
                </a:cubicBezTo>
                <a:cubicBezTo>
                  <a:pt x="23898" y="39529"/>
                  <a:pt x="24152" y="39190"/>
                  <a:pt x="24407" y="38837"/>
                </a:cubicBezTo>
                <a:cubicBezTo>
                  <a:pt x="24760" y="38370"/>
                  <a:pt x="25099" y="37890"/>
                  <a:pt x="25453" y="37409"/>
                </a:cubicBezTo>
                <a:cubicBezTo>
                  <a:pt x="25509" y="37325"/>
                  <a:pt x="25636" y="37226"/>
                  <a:pt x="25552" y="37056"/>
                </a:cubicBezTo>
                <a:lnTo>
                  <a:pt x="25552" y="37056"/>
                </a:lnTo>
                <a:cubicBezTo>
                  <a:pt x="25495" y="37084"/>
                  <a:pt x="25453" y="37099"/>
                  <a:pt x="25424" y="37127"/>
                </a:cubicBezTo>
                <a:cubicBezTo>
                  <a:pt x="25255" y="37424"/>
                  <a:pt x="25000" y="37650"/>
                  <a:pt x="24746" y="37862"/>
                </a:cubicBezTo>
                <a:cubicBezTo>
                  <a:pt x="24167" y="38342"/>
                  <a:pt x="23587" y="38809"/>
                  <a:pt x="23008" y="39289"/>
                </a:cubicBezTo>
                <a:cubicBezTo>
                  <a:pt x="22457" y="39755"/>
                  <a:pt x="22047" y="40307"/>
                  <a:pt x="21807" y="40971"/>
                </a:cubicBezTo>
                <a:cubicBezTo>
                  <a:pt x="21665" y="41366"/>
                  <a:pt x="21439" y="41677"/>
                  <a:pt x="21072" y="41889"/>
                </a:cubicBezTo>
                <a:cubicBezTo>
                  <a:pt x="21015" y="41918"/>
                  <a:pt x="20959" y="41974"/>
                  <a:pt x="20902" y="42002"/>
                </a:cubicBezTo>
                <a:cubicBezTo>
                  <a:pt x="19998" y="42624"/>
                  <a:pt x="19093" y="43246"/>
                  <a:pt x="18189" y="43882"/>
                </a:cubicBezTo>
                <a:cubicBezTo>
                  <a:pt x="17411" y="44433"/>
                  <a:pt x="16691" y="45069"/>
                  <a:pt x="16140" y="45875"/>
                </a:cubicBezTo>
                <a:cubicBezTo>
                  <a:pt x="15504" y="46836"/>
                  <a:pt x="14952" y="47853"/>
                  <a:pt x="14472" y="48913"/>
                </a:cubicBezTo>
                <a:cubicBezTo>
                  <a:pt x="14373" y="49125"/>
                  <a:pt x="14246" y="49337"/>
                  <a:pt x="14119" y="49549"/>
                </a:cubicBezTo>
                <a:cubicBezTo>
                  <a:pt x="13709" y="50185"/>
                  <a:pt x="13214" y="50764"/>
                  <a:pt x="12734" y="51358"/>
                </a:cubicBezTo>
                <a:cubicBezTo>
                  <a:pt x="11646" y="52686"/>
                  <a:pt x="10416" y="53845"/>
                  <a:pt x="9003" y="54820"/>
                </a:cubicBezTo>
                <a:cubicBezTo>
                  <a:pt x="8946" y="54848"/>
                  <a:pt x="8890" y="54877"/>
                  <a:pt x="8763" y="54961"/>
                </a:cubicBezTo>
                <a:cubicBezTo>
                  <a:pt x="8847" y="54834"/>
                  <a:pt x="8890" y="54778"/>
                  <a:pt x="8932" y="54721"/>
                </a:cubicBezTo>
                <a:cubicBezTo>
                  <a:pt x="9498" y="54000"/>
                  <a:pt x="9978" y="53223"/>
                  <a:pt x="10331" y="52375"/>
                </a:cubicBezTo>
                <a:cubicBezTo>
                  <a:pt x="10572" y="51838"/>
                  <a:pt x="10812" y="51301"/>
                  <a:pt x="11052" y="50764"/>
                </a:cubicBezTo>
                <a:cubicBezTo>
                  <a:pt x="11448" y="49902"/>
                  <a:pt x="11858" y="49040"/>
                  <a:pt x="12168" y="48150"/>
                </a:cubicBezTo>
                <a:cubicBezTo>
                  <a:pt x="12578" y="46991"/>
                  <a:pt x="12833" y="45790"/>
                  <a:pt x="13144" y="44603"/>
                </a:cubicBezTo>
                <a:cubicBezTo>
                  <a:pt x="13412" y="43543"/>
                  <a:pt x="13723" y="42497"/>
                  <a:pt x="14076" y="41479"/>
                </a:cubicBezTo>
                <a:cubicBezTo>
                  <a:pt x="14345" y="40745"/>
                  <a:pt x="14670" y="40052"/>
                  <a:pt x="15023" y="39360"/>
                </a:cubicBezTo>
                <a:cubicBezTo>
                  <a:pt x="15546" y="38314"/>
                  <a:pt x="16125" y="37296"/>
                  <a:pt x="16804" y="36350"/>
                </a:cubicBezTo>
                <a:cubicBezTo>
                  <a:pt x="17454" y="35431"/>
                  <a:pt x="18118" y="34541"/>
                  <a:pt x="18782" y="33636"/>
                </a:cubicBezTo>
                <a:cubicBezTo>
                  <a:pt x="19037" y="33297"/>
                  <a:pt x="19291" y="32972"/>
                  <a:pt x="19545" y="32633"/>
                </a:cubicBezTo>
                <a:cubicBezTo>
                  <a:pt x="19663" y="32468"/>
                  <a:pt x="19810" y="32382"/>
                  <a:pt x="19994" y="32382"/>
                </a:cubicBezTo>
                <a:cubicBezTo>
                  <a:pt x="20031" y="32382"/>
                  <a:pt x="20070" y="32385"/>
                  <a:pt x="20111" y="32393"/>
                </a:cubicBezTo>
                <a:cubicBezTo>
                  <a:pt x="20238" y="32407"/>
                  <a:pt x="20365" y="32435"/>
                  <a:pt x="20478" y="32477"/>
                </a:cubicBezTo>
                <a:cubicBezTo>
                  <a:pt x="20676" y="32576"/>
                  <a:pt x="20874" y="32689"/>
                  <a:pt x="21043" y="32802"/>
                </a:cubicBezTo>
                <a:cubicBezTo>
                  <a:pt x="21863" y="33354"/>
                  <a:pt x="22768" y="33707"/>
                  <a:pt x="23728" y="33905"/>
                </a:cubicBezTo>
                <a:cubicBezTo>
                  <a:pt x="24534" y="34074"/>
                  <a:pt x="25354" y="34117"/>
                  <a:pt x="26173" y="34173"/>
                </a:cubicBezTo>
                <a:cubicBezTo>
                  <a:pt x="26626" y="34216"/>
                  <a:pt x="27064" y="34272"/>
                  <a:pt x="27516" y="34343"/>
                </a:cubicBezTo>
                <a:cubicBezTo>
                  <a:pt x="28025" y="34413"/>
                  <a:pt x="28378" y="34682"/>
                  <a:pt x="28562" y="35191"/>
                </a:cubicBezTo>
                <a:cubicBezTo>
                  <a:pt x="28576" y="35233"/>
                  <a:pt x="28632" y="35276"/>
                  <a:pt x="28717" y="35374"/>
                </a:cubicBezTo>
                <a:cubicBezTo>
                  <a:pt x="28717" y="35261"/>
                  <a:pt x="28731" y="35219"/>
                  <a:pt x="28731" y="35177"/>
                </a:cubicBezTo>
                <a:cubicBezTo>
                  <a:pt x="28661" y="34866"/>
                  <a:pt x="28590" y="34555"/>
                  <a:pt x="28505" y="34244"/>
                </a:cubicBezTo>
                <a:cubicBezTo>
                  <a:pt x="28392" y="33834"/>
                  <a:pt x="28279" y="33438"/>
                  <a:pt x="28124" y="33043"/>
                </a:cubicBezTo>
                <a:cubicBezTo>
                  <a:pt x="28039" y="32831"/>
                  <a:pt x="27912" y="32590"/>
                  <a:pt x="27728" y="32449"/>
                </a:cubicBezTo>
                <a:cubicBezTo>
                  <a:pt x="27389" y="32152"/>
                  <a:pt x="27021" y="31898"/>
                  <a:pt x="26569" y="31771"/>
                </a:cubicBezTo>
                <a:cubicBezTo>
                  <a:pt x="25862" y="31559"/>
                  <a:pt x="25142" y="31545"/>
                  <a:pt x="24407" y="31545"/>
                </a:cubicBezTo>
                <a:cubicBezTo>
                  <a:pt x="23615" y="31545"/>
                  <a:pt x="22810" y="31559"/>
                  <a:pt x="22019" y="31587"/>
                </a:cubicBezTo>
                <a:cubicBezTo>
                  <a:pt x="21566" y="31615"/>
                  <a:pt x="21128" y="31686"/>
                  <a:pt x="20676" y="31757"/>
                </a:cubicBezTo>
                <a:cubicBezTo>
                  <a:pt x="20506" y="31785"/>
                  <a:pt x="20337" y="31884"/>
                  <a:pt x="20097" y="31969"/>
                </a:cubicBezTo>
                <a:cubicBezTo>
                  <a:pt x="20181" y="31827"/>
                  <a:pt x="20224" y="31743"/>
                  <a:pt x="20266" y="31658"/>
                </a:cubicBezTo>
                <a:cubicBezTo>
                  <a:pt x="20464" y="31375"/>
                  <a:pt x="20676" y="31092"/>
                  <a:pt x="20860" y="30796"/>
                </a:cubicBezTo>
                <a:cubicBezTo>
                  <a:pt x="21566" y="29623"/>
                  <a:pt x="22216" y="28422"/>
                  <a:pt x="22768" y="27150"/>
                </a:cubicBezTo>
                <a:cubicBezTo>
                  <a:pt x="23333" y="25835"/>
                  <a:pt x="23813" y="24479"/>
                  <a:pt x="24223" y="23108"/>
                </a:cubicBezTo>
                <a:cubicBezTo>
                  <a:pt x="24308" y="22769"/>
                  <a:pt x="24463" y="22458"/>
                  <a:pt x="24605" y="22090"/>
                </a:cubicBezTo>
                <a:cubicBezTo>
                  <a:pt x="24969" y="22248"/>
                  <a:pt x="25313" y="22291"/>
                  <a:pt x="25662" y="22291"/>
                </a:cubicBezTo>
                <a:cubicBezTo>
                  <a:pt x="25719" y="22291"/>
                  <a:pt x="25777" y="22290"/>
                  <a:pt x="25834" y="22288"/>
                </a:cubicBezTo>
                <a:cubicBezTo>
                  <a:pt x="26131" y="22288"/>
                  <a:pt x="26399" y="22359"/>
                  <a:pt x="26682" y="22444"/>
                </a:cubicBezTo>
                <a:cubicBezTo>
                  <a:pt x="27897" y="22825"/>
                  <a:pt x="29141" y="23051"/>
                  <a:pt x="30427" y="23108"/>
                </a:cubicBezTo>
                <a:cubicBezTo>
                  <a:pt x="30579" y="23116"/>
                  <a:pt x="30731" y="23120"/>
                  <a:pt x="30883" y="23120"/>
                </a:cubicBezTo>
                <a:cubicBezTo>
                  <a:pt x="31811" y="23120"/>
                  <a:pt x="32718" y="22968"/>
                  <a:pt x="33593" y="22627"/>
                </a:cubicBezTo>
                <a:cubicBezTo>
                  <a:pt x="34426" y="22302"/>
                  <a:pt x="35175" y="21836"/>
                  <a:pt x="35896" y="21299"/>
                </a:cubicBezTo>
                <a:cubicBezTo>
                  <a:pt x="37634" y="19985"/>
                  <a:pt x="38991" y="18331"/>
                  <a:pt x="40249" y="16579"/>
                </a:cubicBezTo>
                <a:cubicBezTo>
                  <a:pt x="40729" y="15915"/>
                  <a:pt x="41083" y="15180"/>
                  <a:pt x="41394" y="14445"/>
                </a:cubicBezTo>
                <a:cubicBezTo>
                  <a:pt x="41860" y="13343"/>
                  <a:pt x="42185" y="12226"/>
                  <a:pt x="42227" y="11025"/>
                </a:cubicBezTo>
                <a:cubicBezTo>
                  <a:pt x="42284" y="9541"/>
                  <a:pt x="41860" y="8213"/>
                  <a:pt x="40871" y="7096"/>
                </a:cubicBezTo>
                <a:cubicBezTo>
                  <a:pt x="39994" y="6121"/>
                  <a:pt x="38963" y="5302"/>
                  <a:pt x="37832" y="4637"/>
                </a:cubicBezTo>
                <a:cubicBezTo>
                  <a:pt x="36942" y="4100"/>
                  <a:pt x="36080" y="3535"/>
                  <a:pt x="35303" y="2829"/>
                </a:cubicBezTo>
                <a:cubicBezTo>
                  <a:pt x="34356" y="1981"/>
                  <a:pt x="33324" y="1232"/>
                  <a:pt x="32151" y="695"/>
                </a:cubicBezTo>
                <a:cubicBezTo>
                  <a:pt x="31176" y="257"/>
                  <a:pt x="30173" y="16"/>
                  <a:pt x="29113" y="2"/>
                </a:cubicBezTo>
                <a:cubicBezTo>
                  <a:pt x="29059" y="1"/>
                  <a:pt x="29006" y="1"/>
                  <a:pt x="289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0" name="Google Shape;1180;p33"/>
          <p:cNvGrpSpPr/>
          <p:nvPr/>
        </p:nvGrpSpPr>
        <p:grpSpPr>
          <a:xfrm rot="1796183">
            <a:off x="753018" y="651202"/>
            <a:ext cx="957552" cy="766847"/>
            <a:chOff x="4365025" y="1539800"/>
            <a:chExt cx="121025" cy="96925"/>
          </a:xfrm>
        </p:grpSpPr>
        <p:sp>
          <p:nvSpPr>
            <p:cNvPr id="1181" name="Google Shape;1181;p33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9" name="Google Shape;1189;p33"/>
          <p:cNvSpPr/>
          <p:nvPr/>
        </p:nvSpPr>
        <p:spPr>
          <a:xfrm rot="7185441">
            <a:off x="7890247" y="4239087"/>
            <a:ext cx="1774595" cy="1142720"/>
          </a:xfrm>
          <a:custGeom>
            <a:rect b="b" l="l" r="r" t="t"/>
            <a:pathLst>
              <a:path extrusionOk="0" h="20047" w="31134">
                <a:moveTo>
                  <a:pt x="9226" y="0"/>
                </a:moveTo>
                <a:cubicBezTo>
                  <a:pt x="7908" y="0"/>
                  <a:pt x="6623" y="420"/>
                  <a:pt x="5559" y="1197"/>
                </a:cubicBezTo>
                <a:cubicBezTo>
                  <a:pt x="5559" y="1197"/>
                  <a:pt x="1259" y="4131"/>
                  <a:pt x="345" y="8987"/>
                </a:cubicBezTo>
                <a:cubicBezTo>
                  <a:pt x="1" y="10821"/>
                  <a:pt x="597" y="13102"/>
                  <a:pt x="1797" y="14526"/>
                </a:cubicBezTo>
                <a:cubicBezTo>
                  <a:pt x="3821" y="16920"/>
                  <a:pt x="7657" y="20047"/>
                  <a:pt x="13896" y="20047"/>
                </a:cubicBezTo>
                <a:cubicBezTo>
                  <a:pt x="14831" y="20047"/>
                  <a:pt x="15820" y="19977"/>
                  <a:pt x="16865" y="19823"/>
                </a:cubicBezTo>
                <a:cubicBezTo>
                  <a:pt x="23168" y="18895"/>
                  <a:pt x="26982" y="13898"/>
                  <a:pt x="29205" y="9228"/>
                </a:cubicBezTo>
                <a:cubicBezTo>
                  <a:pt x="31133" y="5177"/>
                  <a:pt x="28245" y="484"/>
                  <a:pt x="23758" y="369"/>
                </a:cubicBezTo>
                <a:lnTo>
                  <a:pt x="9381" y="2"/>
                </a:lnTo>
                <a:cubicBezTo>
                  <a:pt x="9329" y="1"/>
                  <a:pt x="9277" y="0"/>
                  <a:pt x="922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33"/>
          <p:cNvSpPr/>
          <p:nvPr/>
        </p:nvSpPr>
        <p:spPr>
          <a:xfrm rot="2700000">
            <a:off x="7207638" y="-327265"/>
            <a:ext cx="2675821" cy="1959320"/>
          </a:xfrm>
          <a:custGeom>
            <a:rect b="b" l="l" r="r" t="t"/>
            <a:pathLst>
              <a:path extrusionOk="0" h="20047" w="31134">
                <a:moveTo>
                  <a:pt x="9226" y="0"/>
                </a:moveTo>
                <a:cubicBezTo>
                  <a:pt x="7908" y="0"/>
                  <a:pt x="6623" y="420"/>
                  <a:pt x="5559" y="1197"/>
                </a:cubicBezTo>
                <a:cubicBezTo>
                  <a:pt x="5559" y="1197"/>
                  <a:pt x="1259" y="4131"/>
                  <a:pt x="345" y="8987"/>
                </a:cubicBezTo>
                <a:cubicBezTo>
                  <a:pt x="1" y="10821"/>
                  <a:pt x="597" y="13102"/>
                  <a:pt x="1797" y="14526"/>
                </a:cubicBezTo>
                <a:cubicBezTo>
                  <a:pt x="3821" y="16920"/>
                  <a:pt x="7657" y="20047"/>
                  <a:pt x="13896" y="20047"/>
                </a:cubicBezTo>
                <a:cubicBezTo>
                  <a:pt x="14831" y="20047"/>
                  <a:pt x="15820" y="19977"/>
                  <a:pt x="16865" y="19823"/>
                </a:cubicBezTo>
                <a:cubicBezTo>
                  <a:pt x="23168" y="18895"/>
                  <a:pt x="26982" y="13898"/>
                  <a:pt x="29205" y="9228"/>
                </a:cubicBezTo>
                <a:cubicBezTo>
                  <a:pt x="31133" y="5177"/>
                  <a:pt x="28245" y="484"/>
                  <a:pt x="23758" y="369"/>
                </a:cubicBezTo>
                <a:lnTo>
                  <a:pt x="9381" y="2"/>
                </a:lnTo>
                <a:cubicBezTo>
                  <a:pt x="9329" y="1"/>
                  <a:pt x="9277" y="0"/>
                  <a:pt x="92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1" name="Google Shape;1191;p33"/>
          <p:cNvGrpSpPr/>
          <p:nvPr/>
        </p:nvGrpSpPr>
        <p:grpSpPr>
          <a:xfrm flipH="1">
            <a:off x="7762404" y="343224"/>
            <a:ext cx="879785" cy="851104"/>
            <a:chOff x="366600" y="226633"/>
            <a:chExt cx="671131" cy="649252"/>
          </a:xfrm>
        </p:grpSpPr>
        <p:sp>
          <p:nvSpPr>
            <p:cNvPr id="1192" name="Google Shape;1192;p33"/>
            <p:cNvSpPr/>
            <p:nvPr/>
          </p:nvSpPr>
          <p:spPr>
            <a:xfrm>
              <a:off x="679268" y="483427"/>
              <a:ext cx="30556" cy="43997"/>
            </a:xfrm>
            <a:custGeom>
              <a:rect b="b" l="l" r="r" t="t"/>
              <a:pathLst>
                <a:path extrusionOk="0" h="563" w="391">
                  <a:moveTo>
                    <a:pt x="233" y="1"/>
                  </a:moveTo>
                  <a:cubicBezTo>
                    <a:pt x="181" y="1"/>
                    <a:pt x="128" y="26"/>
                    <a:pt x="94" y="84"/>
                  </a:cubicBezTo>
                  <a:cubicBezTo>
                    <a:pt x="65" y="133"/>
                    <a:pt x="57" y="199"/>
                    <a:pt x="42" y="256"/>
                  </a:cubicBezTo>
                  <a:cubicBezTo>
                    <a:pt x="28" y="308"/>
                    <a:pt x="16" y="359"/>
                    <a:pt x="11" y="414"/>
                  </a:cubicBezTo>
                  <a:cubicBezTo>
                    <a:pt x="0" y="505"/>
                    <a:pt x="68" y="562"/>
                    <a:pt x="138" y="562"/>
                  </a:cubicBezTo>
                  <a:cubicBezTo>
                    <a:pt x="182" y="562"/>
                    <a:pt x="227" y="540"/>
                    <a:pt x="254" y="491"/>
                  </a:cubicBezTo>
                  <a:cubicBezTo>
                    <a:pt x="280" y="445"/>
                    <a:pt x="303" y="396"/>
                    <a:pt x="323" y="345"/>
                  </a:cubicBezTo>
                  <a:cubicBezTo>
                    <a:pt x="346" y="290"/>
                    <a:pt x="375" y="233"/>
                    <a:pt x="380" y="173"/>
                  </a:cubicBezTo>
                  <a:cubicBezTo>
                    <a:pt x="391" y="66"/>
                    <a:pt x="314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772732" y="429817"/>
              <a:ext cx="30556" cy="31259"/>
            </a:xfrm>
            <a:custGeom>
              <a:rect b="b" l="l" r="r" t="t"/>
              <a:pathLst>
                <a:path extrusionOk="0" h="400" w="391">
                  <a:moveTo>
                    <a:pt x="219" y="0"/>
                  </a:moveTo>
                  <a:cubicBezTo>
                    <a:pt x="177" y="0"/>
                    <a:pt x="134" y="19"/>
                    <a:pt x="101" y="54"/>
                  </a:cubicBezTo>
                  <a:cubicBezTo>
                    <a:pt x="55" y="102"/>
                    <a:pt x="18" y="186"/>
                    <a:pt x="7" y="251"/>
                  </a:cubicBezTo>
                  <a:cubicBezTo>
                    <a:pt x="1" y="300"/>
                    <a:pt x="21" y="352"/>
                    <a:pt x="64" y="378"/>
                  </a:cubicBezTo>
                  <a:cubicBezTo>
                    <a:pt x="86" y="392"/>
                    <a:pt x="108" y="399"/>
                    <a:pt x="131" y="399"/>
                  </a:cubicBezTo>
                  <a:cubicBezTo>
                    <a:pt x="155" y="399"/>
                    <a:pt x="180" y="391"/>
                    <a:pt x="204" y="378"/>
                  </a:cubicBezTo>
                  <a:cubicBezTo>
                    <a:pt x="265" y="346"/>
                    <a:pt x="325" y="277"/>
                    <a:pt x="356" y="217"/>
                  </a:cubicBezTo>
                  <a:cubicBezTo>
                    <a:pt x="391" y="148"/>
                    <a:pt x="359" y="65"/>
                    <a:pt x="299" y="25"/>
                  </a:cubicBezTo>
                  <a:cubicBezTo>
                    <a:pt x="274" y="8"/>
                    <a:pt x="247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730220" y="382382"/>
              <a:ext cx="26492" cy="37823"/>
            </a:xfrm>
            <a:custGeom>
              <a:rect b="b" l="l" r="r" t="t"/>
              <a:pathLst>
                <a:path extrusionOk="0" h="484" w="339">
                  <a:moveTo>
                    <a:pt x="188" y="0"/>
                  </a:moveTo>
                  <a:cubicBezTo>
                    <a:pt x="135" y="0"/>
                    <a:pt x="88" y="31"/>
                    <a:pt x="61" y="82"/>
                  </a:cubicBezTo>
                  <a:cubicBezTo>
                    <a:pt x="23" y="156"/>
                    <a:pt x="18" y="260"/>
                    <a:pt x="9" y="343"/>
                  </a:cubicBezTo>
                  <a:cubicBezTo>
                    <a:pt x="0" y="425"/>
                    <a:pt x="69" y="483"/>
                    <a:pt x="136" y="483"/>
                  </a:cubicBezTo>
                  <a:cubicBezTo>
                    <a:pt x="176" y="483"/>
                    <a:pt x="216" y="463"/>
                    <a:pt x="238" y="414"/>
                  </a:cubicBezTo>
                  <a:cubicBezTo>
                    <a:pt x="256" y="377"/>
                    <a:pt x="273" y="343"/>
                    <a:pt x="287" y="303"/>
                  </a:cubicBezTo>
                  <a:cubicBezTo>
                    <a:pt x="304" y="260"/>
                    <a:pt x="330" y="214"/>
                    <a:pt x="333" y="168"/>
                  </a:cubicBezTo>
                  <a:cubicBezTo>
                    <a:pt x="339" y="93"/>
                    <a:pt x="307" y="30"/>
                    <a:pt x="233" y="8"/>
                  </a:cubicBezTo>
                  <a:cubicBezTo>
                    <a:pt x="218" y="2"/>
                    <a:pt x="202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592524" y="457560"/>
              <a:ext cx="26726" cy="28993"/>
            </a:xfrm>
            <a:custGeom>
              <a:rect b="b" l="l" r="r" t="t"/>
              <a:pathLst>
                <a:path extrusionOk="0" h="371" w="342">
                  <a:moveTo>
                    <a:pt x="163" y="0"/>
                  </a:moveTo>
                  <a:cubicBezTo>
                    <a:pt x="94" y="0"/>
                    <a:pt x="26" y="48"/>
                    <a:pt x="18" y="123"/>
                  </a:cubicBezTo>
                  <a:cubicBezTo>
                    <a:pt x="9" y="174"/>
                    <a:pt x="1" y="226"/>
                    <a:pt x="6" y="280"/>
                  </a:cubicBezTo>
                  <a:cubicBezTo>
                    <a:pt x="8" y="334"/>
                    <a:pt x="56" y="371"/>
                    <a:pt x="105" y="371"/>
                  </a:cubicBezTo>
                  <a:cubicBezTo>
                    <a:pt x="124" y="371"/>
                    <a:pt x="144" y="365"/>
                    <a:pt x="161" y="352"/>
                  </a:cubicBezTo>
                  <a:cubicBezTo>
                    <a:pt x="204" y="320"/>
                    <a:pt x="238" y="283"/>
                    <a:pt x="276" y="243"/>
                  </a:cubicBezTo>
                  <a:cubicBezTo>
                    <a:pt x="341" y="172"/>
                    <a:pt x="310" y="54"/>
                    <a:pt x="224" y="14"/>
                  </a:cubicBezTo>
                  <a:cubicBezTo>
                    <a:pt x="205" y="5"/>
                    <a:pt x="184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574863" y="595100"/>
              <a:ext cx="37120" cy="25163"/>
            </a:xfrm>
            <a:custGeom>
              <a:rect b="b" l="l" r="r" t="t"/>
              <a:pathLst>
                <a:path extrusionOk="0" h="322" w="475">
                  <a:moveTo>
                    <a:pt x="293" y="0"/>
                  </a:moveTo>
                  <a:cubicBezTo>
                    <a:pt x="287" y="0"/>
                    <a:pt x="281" y="1"/>
                    <a:pt x="275" y="2"/>
                  </a:cubicBezTo>
                  <a:cubicBezTo>
                    <a:pt x="209" y="7"/>
                    <a:pt x="166" y="39"/>
                    <a:pt x="118" y="79"/>
                  </a:cubicBezTo>
                  <a:cubicBezTo>
                    <a:pt x="92" y="99"/>
                    <a:pt x="72" y="119"/>
                    <a:pt x="55" y="148"/>
                  </a:cubicBezTo>
                  <a:cubicBezTo>
                    <a:pt x="49" y="159"/>
                    <a:pt x="43" y="171"/>
                    <a:pt x="40" y="182"/>
                  </a:cubicBezTo>
                  <a:cubicBezTo>
                    <a:pt x="35" y="194"/>
                    <a:pt x="33" y="197"/>
                    <a:pt x="33" y="197"/>
                  </a:cubicBezTo>
                  <a:cubicBezTo>
                    <a:pt x="33" y="197"/>
                    <a:pt x="36" y="191"/>
                    <a:pt x="34" y="191"/>
                  </a:cubicBezTo>
                  <a:lnTo>
                    <a:pt x="34" y="191"/>
                  </a:lnTo>
                  <a:cubicBezTo>
                    <a:pt x="34" y="191"/>
                    <a:pt x="31" y="194"/>
                    <a:pt x="26" y="202"/>
                  </a:cubicBezTo>
                  <a:cubicBezTo>
                    <a:pt x="0" y="242"/>
                    <a:pt x="37" y="308"/>
                    <a:pt x="83" y="311"/>
                  </a:cubicBezTo>
                  <a:cubicBezTo>
                    <a:pt x="100" y="311"/>
                    <a:pt x="115" y="317"/>
                    <a:pt x="138" y="320"/>
                  </a:cubicBezTo>
                  <a:cubicBezTo>
                    <a:pt x="148" y="321"/>
                    <a:pt x="158" y="322"/>
                    <a:pt x="167" y="322"/>
                  </a:cubicBezTo>
                  <a:cubicBezTo>
                    <a:pt x="191" y="322"/>
                    <a:pt x="213" y="317"/>
                    <a:pt x="238" y="311"/>
                  </a:cubicBezTo>
                  <a:cubicBezTo>
                    <a:pt x="298" y="294"/>
                    <a:pt x="347" y="277"/>
                    <a:pt x="393" y="231"/>
                  </a:cubicBezTo>
                  <a:cubicBezTo>
                    <a:pt x="474" y="149"/>
                    <a:pt x="401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702478" y="654336"/>
              <a:ext cx="40324" cy="24929"/>
            </a:xfrm>
            <a:custGeom>
              <a:rect b="b" l="l" r="r" t="t"/>
              <a:pathLst>
                <a:path extrusionOk="0" h="319" w="516">
                  <a:moveTo>
                    <a:pt x="316" y="0"/>
                  </a:moveTo>
                  <a:cubicBezTo>
                    <a:pt x="241" y="0"/>
                    <a:pt x="165" y="38"/>
                    <a:pt x="95" y="63"/>
                  </a:cubicBezTo>
                  <a:cubicBezTo>
                    <a:pt x="35" y="86"/>
                    <a:pt x="0" y="149"/>
                    <a:pt x="15" y="212"/>
                  </a:cubicBezTo>
                  <a:cubicBezTo>
                    <a:pt x="28" y="276"/>
                    <a:pt x="82" y="315"/>
                    <a:pt x="146" y="315"/>
                  </a:cubicBezTo>
                  <a:cubicBezTo>
                    <a:pt x="148" y="315"/>
                    <a:pt x="150" y="315"/>
                    <a:pt x="152" y="315"/>
                  </a:cubicBezTo>
                  <a:cubicBezTo>
                    <a:pt x="238" y="309"/>
                    <a:pt x="333" y="318"/>
                    <a:pt x="407" y="269"/>
                  </a:cubicBezTo>
                  <a:cubicBezTo>
                    <a:pt x="516" y="201"/>
                    <a:pt x="473" y="23"/>
                    <a:pt x="350" y="3"/>
                  </a:cubicBezTo>
                  <a:cubicBezTo>
                    <a:pt x="339" y="1"/>
                    <a:pt x="327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725610" y="559777"/>
              <a:ext cx="32431" cy="26883"/>
            </a:xfrm>
            <a:custGeom>
              <a:rect b="b" l="l" r="r" t="t"/>
              <a:pathLst>
                <a:path extrusionOk="0" h="344" w="415">
                  <a:moveTo>
                    <a:pt x="180" y="305"/>
                  </a:moveTo>
                  <a:lnTo>
                    <a:pt x="180" y="305"/>
                  </a:lnTo>
                  <a:cubicBezTo>
                    <a:pt x="189" y="309"/>
                    <a:pt x="199" y="313"/>
                    <a:pt x="209" y="315"/>
                  </a:cubicBezTo>
                  <a:lnTo>
                    <a:pt x="209" y="315"/>
                  </a:lnTo>
                  <a:cubicBezTo>
                    <a:pt x="209" y="316"/>
                    <a:pt x="208" y="316"/>
                    <a:pt x="208" y="316"/>
                  </a:cubicBezTo>
                  <a:cubicBezTo>
                    <a:pt x="205" y="316"/>
                    <a:pt x="197" y="313"/>
                    <a:pt x="180" y="305"/>
                  </a:cubicBezTo>
                  <a:close/>
                  <a:moveTo>
                    <a:pt x="222" y="0"/>
                  </a:moveTo>
                  <a:cubicBezTo>
                    <a:pt x="111" y="0"/>
                    <a:pt x="0" y="93"/>
                    <a:pt x="17" y="219"/>
                  </a:cubicBezTo>
                  <a:cubicBezTo>
                    <a:pt x="25" y="276"/>
                    <a:pt x="68" y="336"/>
                    <a:pt x="131" y="342"/>
                  </a:cubicBezTo>
                  <a:cubicBezTo>
                    <a:pt x="138" y="343"/>
                    <a:pt x="146" y="344"/>
                    <a:pt x="153" y="344"/>
                  </a:cubicBezTo>
                  <a:cubicBezTo>
                    <a:pt x="182" y="344"/>
                    <a:pt x="213" y="335"/>
                    <a:pt x="237" y="319"/>
                  </a:cubicBezTo>
                  <a:lnTo>
                    <a:pt x="237" y="319"/>
                  </a:lnTo>
                  <a:cubicBezTo>
                    <a:pt x="239" y="319"/>
                    <a:pt x="241" y="319"/>
                    <a:pt x="243" y="319"/>
                  </a:cubicBezTo>
                  <a:cubicBezTo>
                    <a:pt x="295" y="319"/>
                    <a:pt x="346" y="292"/>
                    <a:pt x="375" y="247"/>
                  </a:cubicBezTo>
                  <a:cubicBezTo>
                    <a:pt x="415" y="184"/>
                    <a:pt x="403" y="98"/>
                    <a:pt x="346" y="47"/>
                  </a:cubicBezTo>
                  <a:cubicBezTo>
                    <a:pt x="310" y="14"/>
                    <a:pt x="266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617610" y="696145"/>
              <a:ext cx="28289" cy="30556"/>
            </a:xfrm>
            <a:custGeom>
              <a:rect b="b" l="l" r="r" t="t"/>
              <a:pathLst>
                <a:path extrusionOk="0" h="391" w="362">
                  <a:moveTo>
                    <a:pt x="202" y="1"/>
                  </a:moveTo>
                  <a:cubicBezTo>
                    <a:pt x="148" y="1"/>
                    <a:pt x="97" y="29"/>
                    <a:pt x="72" y="81"/>
                  </a:cubicBezTo>
                  <a:cubicBezTo>
                    <a:pt x="46" y="135"/>
                    <a:pt x="35" y="190"/>
                    <a:pt x="20" y="247"/>
                  </a:cubicBezTo>
                  <a:cubicBezTo>
                    <a:pt x="1" y="326"/>
                    <a:pt x="77" y="390"/>
                    <a:pt x="149" y="390"/>
                  </a:cubicBezTo>
                  <a:cubicBezTo>
                    <a:pt x="181" y="390"/>
                    <a:pt x="213" y="378"/>
                    <a:pt x="235" y="347"/>
                  </a:cubicBezTo>
                  <a:cubicBezTo>
                    <a:pt x="270" y="302"/>
                    <a:pt x="307" y="256"/>
                    <a:pt x="330" y="204"/>
                  </a:cubicBezTo>
                  <a:cubicBezTo>
                    <a:pt x="361" y="135"/>
                    <a:pt x="333" y="44"/>
                    <a:pt x="261" y="12"/>
                  </a:cubicBezTo>
                  <a:cubicBezTo>
                    <a:pt x="242" y="5"/>
                    <a:pt x="22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484525" y="667387"/>
              <a:ext cx="30399" cy="23601"/>
            </a:xfrm>
            <a:custGeom>
              <a:rect b="b" l="l" r="r" t="t"/>
              <a:pathLst>
                <a:path extrusionOk="0" h="302" w="389">
                  <a:moveTo>
                    <a:pt x="186" y="0"/>
                  </a:moveTo>
                  <a:cubicBezTo>
                    <a:pt x="135" y="0"/>
                    <a:pt x="85" y="25"/>
                    <a:pt x="56" y="85"/>
                  </a:cubicBezTo>
                  <a:cubicBezTo>
                    <a:pt x="1" y="203"/>
                    <a:pt x="105" y="301"/>
                    <a:pt x="206" y="301"/>
                  </a:cubicBezTo>
                  <a:cubicBezTo>
                    <a:pt x="256" y="301"/>
                    <a:pt x="306" y="276"/>
                    <a:pt x="334" y="217"/>
                  </a:cubicBezTo>
                  <a:cubicBezTo>
                    <a:pt x="389" y="97"/>
                    <a:pt x="287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487885" y="527893"/>
              <a:ext cx="35635" cy="27664"/>
            </a:xfrm>
            <a:custGeom>
              <a:rect b="b" l="l" r="r" t="t"/>
              <a:pathLst>
                <a:path extrusionOk="0" h="354" w="456">
                  <a:moveTo>
                    <a:pt x="217" y="0"/>
                  </a:moveTo>
                  <a:cubicBezTo>
                    <a:pt x="158" y="0"/>
                    <a:pt x="100" y="29"/>
                    <a:pt x="67" y="100"/>
                  </a:cubicBezTo>
                  <a:cubicBezTo>
                    <a:pt x="1" y="239"/>
                    <a:pt x="123" y="354"/>
                    <a:pt x="241" y="354"/>
                  </a:cubicBezTo>
                  <a:cubicBezTo>
                    <a:pt x="300" y="354"/>
                    <a:pt x="359" y="324"/>
                    <a:pt x="391" y="254"/>
                  </a:cubicBezTo>
                  <a:cubicBezTo>
                    <a:pt x="456" y="115"/>
                    <a:pt x="335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658403" y="302280"/>
              <a:ext cx="30790" cy="32353"/>
            </a:xfrm>
            <a:custGeom>
              <a:rect b="b" l="l" r="r" t="t"/>
              <a:pathLst>
                <a:path extrusionOk="0" h="414" w="394">
                  <a:moveTo>
                    <a:pt x="270" y="1"/>
                  </a:moveTo>
                  <a:cubicBezTo>
                    <a:pt x="251" y="1"/>
                    <a:pt x="232" y="6"/>
                    <a:pt x="215" y="18"/>
                  </a:cubicBezTo>
                  <a:cubicBezTo>
                    <a:pt x="132" y="78"/>
                    <a:pt x="80" y="150"/>
                    <a:pt x="40" y="242"/>
                  </a:cubicBezTo>
                  <a:cubicBezTo>
                    <a:pt x="1" y="334"/>
                    <a:pt x="73" y="414"/>
                    <a:pt x="153" y="414"/>
                  </a:cubicBezTo>
                  <a:cubicBezTo>
                    <a:pt x="184" y="414"/>
                    <a:pt x="216" y="402"/>
                    <a:pt x="243" y="374"/>
                  </a:cubicBezTo>
                  <a:cubicBezTo>
                    <a:pt x="312" y="299"/>
                    <a:pt x="358" y="225"/>
                    <a:pt x="378" y="124"/>
                  </a:cubicBezTo>
                  <a:cubicBezTo>
                    <a:pt x="393" y="57"/>
                    <a:pt x="332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845566" y="316581"/>
              <a:ext cx="30243" cy="24226"/>
            </a:xfrm>
            <a:custGeom>
              <a:rect b="b" l="l" r="r" t="t"/>
              <a:pathLst>
                <a:path extrusionOk="0" h="310" w="387">
                  <a:moveTo>
                    <a:pt x="240" y="1"/>
                  </a:moveTo>
                  <a:cubicBezTo>
                    <a:pt x="197" y="1"/>
                    <a:pt x="163" y="7"/>
                    <a:pt x="123" y="33"/>
                  </a:cubicBezTo>
                  <a:cubicBezTo>
                    <a:pt x="92" y="53"/>
                    <a:pt x="66" y="82"/>
                    <a:pt x="40" y="113"/>
                  </a:cubicBezTo>
                  <a:cubicBezTo>
                    <a:pt x="6" y="150"/>
                    <a:pt x="0" y="216"/>
                    <a:pt x="32" y="259"/>
                  </a:cubicBezTo>
                  <a:cubicBezTo>
                    <a:pt x="60" y="294"/>
                    <a:pt x="95" y="309"/>
                    <a:pt x="134" y="309"/>
                  </a:cubicBezTo>
                  <a:cubicBezTo>
                    <a:pt x="147" y="309"/>
                    <a:pt x="159" y="308"/>
                    <a:pt x="172" y="305"/>
                  </a:cubicBezTo>
                  <a:cubicBezTo>
                    <a:pt x="255" y="285"/>
                    <a:pt x="324" y="251"/>
                    <a:pt x="358" y="170"/>
                  </a:cubicBezTo>
                  <a:cubicBezTo>
                    <a:pt x="387" y="107"/>
                    <a:pt x="350" y="7"/>
                    <a:pt x="269" y="1"/>
                  </a:cubicBezTo>
                  <a:cubicBezTo>
                    <a:pt x="259" y="1"/>
                    <a:pt x="249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895893" y="404341"/>
              <a:ext cx="31025" cy="28993"/>
            </a:xfrm>
            <a:custGeom>
              <a:rect b="b" l="l" r="r" t="t"/>
              <a:pathLst>
                <a:path extrusionOk="0" h="371" w="397">
                  <a:moveTo>
                    <a:pt x="241" y="0"/>
                  </a:moveTo>
                  <a:cubicBezTo>
                    <a:pt x="178" y="0"/>
                    <a:pt x="115" y="38"/>
                    <a:pt x="78" y="85"/>
                  </a:cubicBezTo>
                  <a:cubicBezTo>
                    <a:pt x="29" y="139"/>
                    <a:pt x="1" y="219"/>
                    <a:pt x="32" y="291"/>
                  </a:cubicBezTo>
                  <a:cubicBezTo>
                    <a:pt x="54" y="337"/>
                    <a:pt x="105" y="370"/>
                    <a:pt x="153" y="370"/>
                  </a:cubicBezTo>
                  <a:cubicBezTo>
                    <a:pt x="183" y="370"/>
                    <a:pt x="212" y="358"/>
                    <a:pt x="233" y="328"/>
                  </a:cubicBezTo>
                  <a:cubicBezTo>
                    <a:pt x="239" y="322"/>
                    <a:pt x="241" y="320"/>
                    <a:pt x="244" y="314"/>
                  </a:cubicBezTo>
                  <a:cubicBezTo>
                    <a:pt x="250" y="308"/>
                    <a:pt x="256" y="302"/>
                    <a:pt x="259" y="297"/>
                  </a:cubicBezTo>
                  <a:cubicBezTo>
                    <a:pt x="259" y="295"/>
                    <a:pt x="260" y="294"/>
                    <a:pt x="261" y="293"/>
                  </a:cubicBezTo>
                  <a:lnTo>
                    <a:pt x="261" y="293"/>
                  </a:lnTo>
                  <a:cubicBezTo>
                    <a:pt x="272" y="289"/>
                    <a:pt x="282" y="286"/>
                    <a:pt x="291" y="281"/>
                  </a:cubicBezTo>
                  <a:lnTo>
                    <a:pt x="291" y="281"/>
                  </a:lnTo>
                  <a:cubicBezTo>
                    <a:pt x="292" y="281"/>
                    <a:pt x="294" y="280"/>
                    <a:pt x="296" y="279"/>
                  </a:cubicBezTo>
                  <a:cubicBezTo>
                    <a:pt x="325" y="268"/>
                    <a:pt x="339" y="254"/>
                    <a:pt x="359" y="234"/>
                  </a:cubicBezTo>
                  <a:cubicBezTo>
                    <a:pt x="390" y="205"/>
                    <a:pt x="396" y="153"/>
                    <a:pt x="388" y="116"/>
                  </a:cubicBezTo>
                  <a:cubicBezTo>
                    <a:pt x="379" y="70"/>
                    <a:pt x="353" y="45"/>
                    <a:pt x="316" y="22"/>
                  </a:cubicBezTo>
                  <a:cubicBezTo>
                    <a:pt x="292" y="7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802741" y="541412"/>
              <a:ext cx="25632" cy="24226"/>
            </a:xfrm>
            <a:custGeom>
              <a:rect b="b" l="l" r="r" t="t"/>
              <a:pathLst>
                <a:path extrusionOk="0" h="310" w="328">
                  <a:moveTo>
                    <a:pt x="188" y="1"/>
                  </a:moveTo>
                  <a:cubicBezTo>
                    <a:pt x="174" y="1"/>
                    <a:pt x="159" y="3"/>
                    <a:pt x="144" y="7"/>
                  </a:cubicBezTo>
                  <a:cubicBezTo>
                    <a:pt x="110" y="15"/>
                    <a:pt x="84" y="41"/>
                    <a:pt x="61" y="67"/>
                  </a:cubicBezTo>
                  <a:cubicBezTo>
                    <a:pt x="1" y="141"/>
                    <a:pt x="24" y="256"/>
                    <a:pt x="110" y="296"/>
                  </a:cubicBezTo>
                  <a:cubicBezTo>
                    <a:pt x="129" y="305"/>
                    <a:pt x="150" y="309"/>
                    <a:pt x="170" y="309"/>
                  </a:cubicBezTo>
                  <a:cubicBezTo>
                    <a:pt x="239" y="309"/>
                    <a:pt x="306" y="260"/>
                    <a:pt x="319" y="187"/>
                  </a:cubicBezTo>
                  <a:cubicBezTo>
                    <a:pt x="325" y="153"/>
                    <a:pt x="327" y="118"/>
                    <a:pt x="313" y="84"/>
                  </a:cubicBezTo>
                  <a:cubicBezTo>
                    <a:pt x="288" y="31"/>
                    <a:pt x="243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1003424" y="226633"/>
              <a:ext cx="34307" cy="34854"/>
            </a:xfrm>
            <a:custGeom>
              <a:rect b="b" l="l" r="r" t="t"/>
              <a:pathLst>
                <a:path extrusionOk="0" h="446" w="439">
                  <a:moveTo>
                    <a:pt x="284" y="1"/>
                  </a:moveTo>
                  <a:cubicBezTo>
                    <a:pt x="209" y="1"/>
                    <a:pt x="155" y="52"/>
                    <a:pt x="112" y="107"/>
                  </a:cubicBezTo>
                  <a:cubicBezTo>
                    <a:pt x="77" y="147"/>
                    <a:pt x="34" y="201"/>
                    <a:pt x="17" y="253"/>
                  </a:cubicBezTo>
                  <a:cubicBezTo>
                    <a:pt x="0" y="304"/>
                    <a:pt x="0" y="356"/>
                    <a:pt x="40" y="399"/>
                  </a:cubicBezTo>
                  <a:cubicBezTo>
                    <a:pt x="65" y="426"/>
                    <a:pt x="103" y="445"/>
                    <a:pt x="141" y="445"/>
                  </a:cubicBezTo>
                  <a:cubicBezTo>
                    <a:pt x="156" y="445"/>
                    <a:pt x="170" y="442"/>
                    <a:pt x="183" y="436"/>
                  </a:cubicBezTo>
                  <a:cubicBezTo>
                    <a:pt x="244" y="408"/>
                    <a:pt x="295" y="365"/>
                    <a:pt x="341" y="316"/>
                  </a:cubicBezTo>
                  <a:cubicBezTo>
                    <a:pt x="395" y="264"/>
                    <a:pt x="438" y="201"/>
                    <a:pt x="430" y="124"/>
                  </a:cubicBezTo>
                  <a:cubicBezTo>
                    <a:pt x="421" y="47"/>
                    <a:pt x="358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803366" y="269927"/>
              <a:ext cx="26336" cy="24069"/>
            </a:xfrm>
            <a:custGeom>
              <a:rect b="b" l="l" r="r" t="t"/>
              <a:pathLst>
                <a:path extrusionOk="0" h="308" w="337">
                  <a:moveTo>
                    <a:pt x="175" y="1"/>
                  </a:moveTo>
                  <a:cubicBezTo>
                    <a:pt x="131" y="1"/>
                    <a:pt x="95" y="22"/>
                    <a:pt x="70" y="54"/>
                  </a:cubicBezTo>
                  <a:lnTo>
                    <a:pt x="70" y="54"/>
                  </a:lnTo>
                  <a:cubicBezTo>
                    <a:pt x="20" y="102"/>
                    <a:pt x="0" y="176"/>
                    <a:pt x="53" y="237"/>
                  </a:cubicBezTo>
                  <a:cubicBezTo>
                    <a:pt x="53" y="237"/>
                    <a:pt x="53" y="237"/>
                    <a:pt x="53" y="237"/>
                  </a:cubicBezTo>
                  <a:lnTo>
                    <a:pt x="53" y="237"/>
                  </a:lnTo>
                  <a:cubicBezTo>
                    <a:pt x="56" y="243"/>
                    <a:pt x="59" y="246"/>
                    <a:pt x="59" y="249"/>
                  </a:cubicBezTo>
                  <a:cubicBezTo>
                    <a:pt x="76" y="282"/>
                    <a:pt x="125" y="308"/>
                    <a:pt x="164" y="308"/>
                  </a:cubicBezTo>
                  <a:cubicBezTo>
                    <a:pt x="169" y="308"/>
                    <a:pt x="174" y="307"/>
                    <a:pt x="179" y="306"/>
                  </a:cubicBezTo>
                  <a:cubicBezTo>
                    <a:pt x="182" y="303"/>
                    <a:pt x="188" y="303"/>
                    <a:pt x="191" y="303"/>
                  </a:cubicBezTo>
                  <a:cubicBezTo>
                    <a:pt x="192" y="303"/>
                    <a:pt x="192" y="303"/>
                    <a:pt x="193" y="303"/>
                  </a:cubicBezTo>
                  <a:cubicBezTo>
                    <a:pt x="272" y="303"/>
                    <a:pt x="316" y="242"/>
                    <a:pt x="323" y="175"/>
                  </a:cubicBezTo>
                  <a:lnTo>
                    <a:pt x="323" y="175"/>
                  </a:lnTo>
                  <a:cubicBezTo>
                    <a:pt x="337" y="116"/>
                    <a:pt x="315" y="51"/>
                    <a:pt x="242" y="17"/>
                  </a:cubicBezTo>
                  <a:lnTo>
                    <a:pt x="242" y="17"/>
                  </a:lnTo>
                  <a:cubicBezTo>
                    <a:pt x="242" y="17"/>
                    <a:pt x="242" y="17"/>
                    <a:pt x="242" y="17"/>
                  </a:cubicBezTo>
                  <a:cubicBezTo>
                    <a:pt x="218" y="6"/>
                    <a:pt x="196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396921" y="843297"/>
              <a:ext cx="36651" cy="32588"/>
            </a:xfrm>
            <a:custGeom>
              <a:rect b="b" l="l" r="r" t="t"/>
              <a:pathLst>
                <a:path extrusionOk="0" h="417" w="469">
                  <a:moveTo>
                    <a:pt x="305" y="0"/>
                  </a:moveTo>
                  <a:cubicBezTo>
                    <a:pt x="291" y="0"/>
                    <a:pt x="275" y="3"/>
                    <a:pt x="260" y="9"/>
                  </a:cubicBezTo>
                  <a:cubicBezTo>
                    <a:pt x="154" y="49"/>
                    <a:pt x="42" y="123"/>
                    <a:pt x="19" y="241"/>
                  </a:cubicBezTo>
                  <a:cubicBezTo>
                    <a:pt x="1" y="327"/>
                    <a:pt x="76" y="417"/>
                    <a:pt x="164" y="417"/>
                  </a:cubicBezTo>
                  <a:cubicBezTo>
                    <a:pt x="169" y="417"/>
                    <a:pt x="175" y="416"/>
                    <a:pt x="180" y="416"/>
                  </a:cubicBezTo>
                  <a:cubicBezTo>
                    <a:pt x="294" y="398"/>
                    <a:pt x="380" y="295"/>
                    <a:pt x="426" y="195"/>
                  </a:cubicBezTo>
                  <a:cubicBezTo>
                    <a:pt x="468" y="104"/>
                    <a:pt x="396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527584" y="779529"/>
              <a:ext cx="27039" cy="34619"/>
            </a:xfrm>
            <a:custGeom>
              <a:rect b="b" l="l" r="r" t="t"/>
              <a:pathLst>
                <a:path extrusionOk="0" h="443" w="346">
                  <a:moveTo>
                    <a:pt x="248" y="0"/>
                  </a:moveTo>
                  <a:cubicBezTo>
                    <a:pt x="226" y="0"/>
                    <a:pt x="203" y="9"/>
                    <a:pt x="184" y="28"/>
                  </a:cubicBezTo>
                  <a:cubicBezTo>
                    <a:pt x="127" y="94"/>
                    <a:pt x="55" y="166"/>
                    <a:pt x="26" y="249"/>
                  </a:cubicBezTo>
                  <a:cubicBezTo>
                    <a:pt x="1" y="318"/>
                    <a:pt x="18" y="395"/>
                    <a:pt x="89" y="429"/>
                  </a:cubicBezTo>
                  <a:cubicBezTo>
                    <a:pt x="108" y="438"/>
                    <a:pt x="127" y="442"/>
                    <a:pt x="145" y="442"/>
                  </a:cubicBezTo>
                  <a:cubicBezTo>
                    <a:pt x="195" y="442"/>
                    <a:pt x="240" y="410"/>
                    <a:pt x="270" y="364"/>
                  </a:cubicBezTo>
                  <a:cubicBezTo>
                    <a:pt x="316" y="289"/>
                    <a:pt x="324" y="189"/>
                    <a:pt x="336" y="100"/>
                  </a:cubicBezTo>
                  <a:cubicBezTo>
                    <a:pt x="346" y="43"/>
                    <a:pt x="298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366600" y="700990"/>
              <a:ext cx="30946" cy="21881"/>
            </a:xfrm>
            <a:custGeom>
              <a:rect b="b" l="l" r="r" t="t"/>
              <a:pathLst>
                <a:path extrusionOk="0" h="280" w="396">
                  <a:moveTo>
                    <a:pt x="147" y="1"/>
                  </a:moveTo>
                  <a:cubicBezTo>
                    <a:pt x="80" y="1"/>
                    <a:pt x="11" y="45"/>
                    <a:pt x="3" y="116"/>
                  </a:cubicBezTo>
                  <a:cubicBezTo>
                    <a:pt x="1" y="142"/>
                    <a:pt x="1" y="162"/>
                    <a:pt x="9" y="188"/>
                  </a:cubicBezTo>
                  <a:cubicBezTo>
                    <a:pt x="30" y="243"/>
                    <a:pt x="86" y="279"/>
                    <a:pt x="143" y="279"/>
                  </a:cubicBezTo>
                  <a:cubicBezTo>
                    <a:pt x="158" y="279"/>
                    <a:pt x="173" y="277"/>
                    <a:pt x="187" y="271"/>
                  </a:cubicBezTo>
                  <a:cubicBezTo>
                    <a:pt x="253" y="248"/>
                    <a:pt x="321" y="217"/>
                    <a:pt x="370" y="168"/>
                  </a:cubicBezTo>
                  <a:cubicBezTo>
                    <a:pt x="396" y="142"/>
                    <a:pt x="393" y="88"/>
                    <a:pt x="362" y="65"/>
                  </a:cubicBezTo>
                  <a:cubicBezTo>
                    <a:pt x="304" y="28"/>
                    <a:pt x="233" y="10"/>
                    <a:pt x="164" y="2"/>
                  </a:cubicBezTo>
                  <a:cubicBezTo>
                    <a:pt x="158" y="1"/>
                    <a:pt x="152" y="1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403564" y="579705"/>
              <a:ext cx="33213" cy="23835"/>
            </a:xfrm>
            <a:custGeom>
              <a:rect b="b" l="l" r="r" t="t"/>
              <a:pathLst>
                <a:path extrusionOk="0" h="305" w="425">
                  <a:moveTo>
                    <a:pt x="161" y="1"/>
                  </a:moveTo>
                  <a:cubicBezTo>
                    <a:pt x="63" y="4"/>
                    <a:pt x="0" y="118"/>
                    <a:pt x="32" y="204"/>
                  </a:cubicBezTo>
                  <a:cubicBezTo>
                    <a:pt x="54" y="265"/>
                    <a:pt x="117" y="305"/>
                    <a:pt x="180" y="305"/>
                  </a:cubicBezTo>
                  <a:cubicBezTo>
                    <a:pt x="209" y="305"/>
                    <a:pt x="237" y="297"/>
                    <a:pt x="261" y="279"/>
                  </a:cubicBezTo>
                  <a:cubicBezTo>
                    <a:pt x="287" y="259"/>
                    <a:pt x="316" y="233"/>
                    <a:pt x="338" y="207"/>
                  </a:cubicBezTo>
                  <a:cubicBezTo>
                    <a:pt x="356" y="190"/>
                    <a:pt x="367" y="167"/>
                    <a:pt x="384" y="150"/>
                  </a:cubicBezTo>
                  <a:cubicBezTo>
                    <a:pt x="424" y="110"/>
                    <a:pt x="396" y="30"/>
                    <a:pt x="338" y="24"/>
                  </a:cubicBezTo>
                  <a:cubicBezTo>
                    <a:pt x="313" y="21"/>
                    <a:pt x="290" y="12"/>
                    <a:pt x="267" y="7"/>
                  </a:cubicBezTo>
                  <a:cubicBezTo>
                    <a:pt x="232" y="1"/>
                    <a:pt x="19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498904" y="425597"/>
              <a:ext cx="35948" cy="26570"/>
            </a:xfrm>
            <a:custGeom>
              <a:rect b="b" l="l" r="r" t="t"/>
              <a:pathLst>
                <a:path extrusionOk="0" h="340" w="460">
                  <a:moveTo>
                    <a:pt x="376" y="1"/>
                  </a:moveTo>
                  <a:cubicBezTo>
                    <a:pt x="373" y="1"/>
                    <a:pt x="369" y="1"/>
                    <a:pt x="365" y="2"/>
                  </a:cubicBezTo>
                  <a:cubicBezTo>
                    <a:pt x="307" y="13"/>
                    <a:pt x="253" y="16"/>
                    <a:pt x="204" y="19"/>
                  </a:cubicBezTo>
                  <a:cubicBezTo>
                    <a:pt x="104" y="22"/>
                    <a:pt x="30" y="88"/>
                    <a:pt x="9" y="182"/>
                  </a:cubicBezTo>
                  <a:cubicBezTo>
                    <a:pt x="1" y="234"/>
                    <a:pt x="30" y="303"/>
                    <a:pt x="81" y="320"/>
                  </a:cubicBezTo>
                  <a:cubicBezTo>
                    <a:pt x="111" y="331"/>
                    <a:pt x="138" y="340"/>
                    <a:pt x="167" y="340"/>
                  </a:cubicBezTo>
                  <a:cubicBezTo>
                    <a:pt x="183" y="340"/>
                    <a:pt x="199" y="337"/>
                    <a:pt x="216" y="331"/>
                  </a:cubicBezTo>
                  <a:cubicBezTo>
                    <a:pt x="264" y="317"/>
                    <a:pt x="305" y="283"/>
                    <a:pt x="330" y="242"/>
                  </a:cubicBezTo>
                  <a:cubicBezTo>
                    <a:pt x="356" y="205"/>
                    <a:pt x="388" y="159"/>
                    <a:pt x="425" y="116"/>
                  </a:cubicBezTo>
                  <a:cubicBezTo>
                    <a:pt x="460" y="76"/>
                    <a:pt x="432" y="1"/>
                    <a:pt x="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423491" y="476862"/>
              <a:ext cx="27586" cy="24226"/>
            </a:xfrm>
            <a:custGeom>
              <a:rect b="b" l="l" r="r" t="t"/>
              <a:pathLst>
                <a:path extrusionOk="0" h="310" w="353">
                  <a:moveTo>
                    <a:pt x="193" y="1"/>
                  </a:moveTo>
                  <a:cubicBezTo>
                    <a:pt x="164" y="1"/>
                    <a:pt x="137" y="5"/>
                    <a:pt x="106" y="13"/>
                  </a:cubicBezTo>
                  <a:cubicBezTo>
                    <a:pt x="46" y="33"/>
                    <a:pt x="0" y="105"/>
                    <a:pt x="9" y="168"/>
                  </a:cubicBezTo>
                  <a:cubicBezTo>
                    <a:pt x="18" y="237"/>
                    <a:pt x="66" y="288"/>
                    <a:pt x="132" y="303"/>
                  </a:cubicBezTo>
                  <a:cubicBezTo>
                    <a:pt x="151" y="307"/>
                    <a:pt x="170" y="310"/>
                    <a:pt x="189" y="310"/>
                  </a:cubicBezTo>
                  <a:cubicBezTo>
                    <a:pt x="196" y="310"/>
                    <a:pt x="203" y="309"/>
                    <a:pt x="209" y="308"/>
                  </a:cubicBezTo>
                  <a:cubicBezTo>
                    <a:pt x="287" y="300"/>
                    <a:pt x="347" y="240"/>
                    <a:pt x="350" y="159"/>
                  </a:cubicBezTo>
                  <a:cubicBezTo>
                    <a:pt x="353" y="91"/>
                    <a:pt x="298" y="5"/>
                    <a:pt x="221" y="2"/>
                  </a:cubicBezTo>
                  <a:cubicBezTo>
                    <a:pt x="211" y="1"/>
                    <a:pt x="202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907849" y="312283"/>
              <a:ext cx="27821" cy="21803"/>
            </a:xfrm>
            <a:custGeom>
              <a:rect b="b" l="l" r="r" t="t"/>
              <a:pathLst>
                <a:path extrusionOk="0" h="279" w="356">
                  <a:moveTo>
                    <a:pt x="228" y="1"/>
                  </a:moveTo>
                  <a:cubicBezTo>
                    <a:pt x="196" y="1"/>
                    <a:pt x="162" y="14"/>
                    <a:pt x="131" y="42"/>
                  </a:cubicBezTo>
                  <a:cubicBezTo>
                    <a:pt x="126" y="45"/>
                    <a:pt x="120" y="51"/>
                    <a:pt x="114" y="56"/>
                  </a:cubicBezTo>
                  <a:cubicBezTo>
                    <a:pt x="1" y="161"/>
                    <a:pt x="136" y="279"/>
                    <a:pt x="244" y="279"/>
                  </a:cubicBezTo>
                  <a:cubicBezTo>
                    <a:pt x="300" y="279"/>
                    <a:pt x="348" y="248"/>
                    <a:pt x="352" y="168"/>
                  </a:cubicBezTo>
                  <a:cubicBezTo>
                    <a:pt x="352" y="160"/>
                    <a:pt x="352" y="151"/>
                    <a:pt x="352" y="145"/>
                  </a:cubicBezTo>
                  <a:cubicBezTo>
                    <a:pt x="356" y="58"/>
                    <a:pt x="297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876434" y="479441"/>
              <a:ext cx="30087" cy="20787"/>
            </a:xfrm>
            <a:custGeom>
              <a:rect b="b" l="l" r="r" t="t"/>
              <a:pathLst>
                <a:path extrusionOk="0" h="266" w="385">
                  <a:moveTo>
                    <a:pt x="135" y="0"/>
                  </a:moveTo>
                  <a:cubicBezTo>
                    <a:pt x="81" y="0"/>
                    <a:pt x="34" y="26"/>
                    <a:pt x="18" y="81"/>
                  </a:cubicBezTo>
                  <a:cubicBezTo>
                    <a:pt x="0" y="129"/>
                    <a:pt x="23" y="198"/>
                    <a:pt x="78" y="218"/>
                  </a:cubicBezTo>
                  <a:cubicBezTo>
                    <a:pt x="128" y="237"/>
                    <a:pt x="187" y="265"/>
                    <a:pt x="244" y="265"/>
                  </a:cubicBezTo>
                  <a:cubicBezTo>
                    <a:pt x="264" y="265"/>
                    <a:pt x="284" y="262"/>
                    <a:pt x="304" y="253"/>
                  </a:cubicBezTo>
                  <a:cubicBezTo>
                    <a:pt x="339" y="238"/>
                    <a:pt x="361" y="215"/>
                    <a:pt x="373" y="178"/>
                  </a:cubicBezTo>
                  <a:cubicBezTo>
                    <a:pt x="384" y="146"/>
                    <a:pt x="382" y="106"/>
                    <a:pt x="361" y="78"/>
                  </a:cubicBezTo>
                  <a:cubicBezTo>
                    <a:pt x="327" y="40"/>
                    <a:pt x="287" y="18"/>
                    <a:pt x="235" y="9"/>
                  </a:cubicBezTo>
                  <a:cubicBezTo>
                    <a:pt x="207" y="3"/>
                    <a:pt x="175" y="3"/>
                    <a:pt x="144" y="0"/>
                  </a:cubicBezTo>
                  <a:cubicBezTo>
                    <a:pt x="141" y="0"/>
                    <a:pt x="138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7818757" y="4171245"/>
            <a:ext cx="2438004" cy="2066235"/>
          </a:xfrm>
          <a:custGeom>
            <a:rect b="b" l="l" r="r" t="t"/>
            <a:pathLst>
              <a:path extrusionOk="0" h="30985" w="36560">
                <a:moveTo>
                  <a:pt x="11155" y="1"/>
                </a:moveTo>
                <a:cubicBezTo>
                  <a:pt x="8758" y="1"/>
                  <a:pt x="6449" y="483"/>
                  <a:pt x="4674" y="1789"/>
                </a:cubicBezTo>
                <a:cubicBezTo>
                  <a:pt x="3287" y="2809"/>
                  <a:pt x="2370" y="4359"/>
                  <a:pt x="1820" y="5989"/>
                </a:cubicBezTo>
                <a:cubicBezTo>
                  <a:pt x="78" y="11152"/>
                  <a:pt x="1" y="17808"/>
                  <a:pt x="2531" y="22710"/>
                </a:cubicBezTo>
                <a:cubicBezTo>
                  <a:pt x="5747" y="28941"/>
                  <a:pt x="12925" y="30985"/>
                  <a:pt x="19822" y="30985"/>
                </a:cubicBezTo>
                <a:cubicBezTo>
                  <a:pt x="22559" y="30985"/>
                  <a:pt x="25252" y="30663"/>
                  <a:pt x="27635" y="30153"/>
                </a:cubicBezTo>
                <a:cubicBezTo>
                  <a:pt x="29113" y="29838"/>
                  <a:pt x="30569" y="29314"/>
                  <a:pt x="31844" y="28512"/>
                </a:cubicBezTo>
                <a:cubicBezTo>
                  <a:pt x="32414" y="28156"/>
                  <a:pt x="32947" y="27744"/>
                  <a:pt x="33428" y="27268"/>
                </a:cubicBezTo>
                <a:cubicBezTo>
                  <a:pt x="35654" y="25082"/>
                  <a:pt x="36560" y="21764"/>
                  <a:pt x="36202" y="18664"/>
                </a:cubicBezTo>
                <a:cubicBezTo>
                  <a:pt x="35843" y="15567"/>
                  <a:pt x="34334" y="12685"/>
                  <a:pt x="32342" y="10281"/>
                </a:cubicBezTo>
                <a:cubicBezTo>
                  <a:pt x="29067" y="6324"/>
                  <a:pt x="24598" y="3322"/>
                  <a:pt x="19764" y="1620"/>
                </a:cubicBezTo>
                <a:cubicBezTo>
                  <a:pt x="17349" y="769"/>
                  <a:pt x="14181" y="1"/>
                  <a:pt x="111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-508225" y="4290564"/>
            <a:ext cx="1099907" cy="984343"/>
          </a:xfrm>
          <a:custGeom>
            <a:rect b="b" l="l" r="r" t="t"/>
            <a:pathLst>
              <a:path extrusionOk="0" h="23611" w="26383">
                <a:moveTo>
                  <a:pt x="10960" y="0"/>
                </a:moveTo>
                <a:cubicBezTo>
                  <a:pt x="9622" y="0"/>
                  <a:pt x="8321" y="95"/>
                  <a:pt x="7118" y="260"/>
                </a:cubicBezTo>
                <a:cubicBezTo>
                  <a:pt x="6000" y="415"/>
                  <a:pt x="4883" y="724"/>
                  <a:pt x="3889" y="1249"/>
                </a:cubicBezTo>
                <a:cubicBezTo>
                  <a:pt x="3444" y="1484"/>
                  <a:pt x="3023" y="1761"/>
                  <a:pt x="2639" y="2088"/>
                </a:cubicBezTo>
                <a:cubicBezTo>
                  <a:pt x="857" y="3595"/>
                  <a:pt x="1" y="6019"/>
                  <a:pt x="95" y="8348"/>
                </a:cubicBezTo>
                <a:cubicBezTo>
                  <a:pt x="190" y="10678"/>
                  <a:pt x="1152" y="12912"/>
                  <a:pt x="2502" y="14812"/>
                </a:cubicBezTo>
                <a:cubicBezTo>
                  <a:pt x="4459" y="17568"/>
                  <a:pt x="6983" y="19817"/>
                  <a:pt x="10040" y="21238"/>
                </a:cubicBezTo>
                <a:cubicBezTo>
                  <a:pt x="12544" y="22405"/>
                  <a:pt x="15452" y="23324"/>
                  <a:pt x="18208" y="23574"/>
                </a:cubicBezTo>
                <a:cubicBezTo>
                  <a:pt x="18482" y="23598"/>
                  <a:pt x="18758" y="23611"/>
                  <a:pt x="19034" y="23611"/>
                </a:cubicBezTo>
                <a:cubicBezTo>
                  <a:pt x="21400" y="23611"/>
                  <a:pt x="23756" y="22683"/>
                  <a:pt x="24792" y="20402"/>
                </a:cubicBezTo>
                <a:cubicBezTo>
                  <a:pt x="25658" y="18499"/>
                  <a:pt x="25904" y="16113"/>
                  <a:pt x="26130" y="14050"/>
                </a:cubicBezTo>
                <a:cubicBezTo>
                  <a:pt x="26383" y="11752"/>
                  <a:pt x="26334" y="9363"/>
                  <a:pt x="25417" y="7205"/>
                </a:cubicBezTo>
                <a:cubicBezTo>
                  <a:pt x="23094" y="1742"/>
                  <a:pt x="16688" y="0"/>
                  <a:pt x="109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 flipH="1" rot="5812882">
            <a:off x="-367197" y="-593869"/>
            <a:ext cx="1668011" cy="2041593"/>
          </a:xfrm>
          <a:custGeom>
            <a:rect b="b" l="l" r="r" t="t"/>
            <a:pathLst>
              <a:path extrusionOk="0" h="23611" w="26383">
                <a:moveTo>
                  <a:pt x="10960" y="0"/>
                </a:moveTo>
                <a:cubicBezTo>
                  <a:pt x="9622" y="0"/>
                  <a:pt x="8321" y="95"/>
                  <a:pt x="7118" y="260"/>
                </a:cubicBezTo>
                <a:cubicBezTo>
                  <a:pt x="6000" y="415"/>
                  <a:pt x="4883" y="724"/>
                  <a:pt x="3889" y="1249"/>
                </a:cubicBezTo>
                <a:cubicBezTo>
                  <a:pt x="3444" y="1484"/>
                  <a:pt x="3023" y="1761"/>
                  <a:pt x="2639" y="2088"/>
                </a:cubicBezTo>
                <a:cubicBezTo>
                  <a:pt x="857" y="3595"/>
                  <a:pt x="1" y="6019"/>
                  <a:pt x="95" y="8348"/>
                </a:cubicBezTo>
                <a:cubicBezTo>
                  <a:pt x="190" y="10678"/>
                  <a:pt x="1152" y="12912"/>
                  <a:pt x="2502" y="14812"/>
                </a:cubicBezTo>
                <a:cubicBezTo>
                  <a:pt x="4459" y="17568"/>
                  <a:pt x="6983" y="19817"/>
                  <a:pt x="10040" y="21238"/>
                </a:cubicBezTo>
                <a:cubicBezTo>
                  <a:pt x="12544" y="22405"/>
                  <a:pt x="15452" y="23324"/>
                  <a:pt x="18208" y="23574"/>
                </a:cubicBezTo>
                <a:cubicBezTo>
                  <a:pt x="18482" y="23598"/>
                  <a:pt x="18758" y="23611"/>
                  <a:pt x="19034" y="23611"/>
                </a:cubicBezTo>
                <a:cubicBezTo>
                  <a:pt x="21400" y="23611"/>
                  <a:pt x="23756" y="22683"/>
                  <a:pt x="24792" y="20402"/>
                </a:cubicBezTo>
                <a:cubicBezTo>
                  <a:pt x="25658" y="18499"/>
                  <a:pt x="25904" y="16113"/>
                  <a:pt x="26130" y="14050"/>
                </a:cubicBezTo>
                <a:cubicBezTo>
                  <a:pt x="26383" y="11752"/>
                  <a:pt x="26334" y="9363"/>
                  <a:pt x="25417" y="7205"/>
                </a:cubicBezTo>
                <a:cubicBezTo>
                  <a:pt x="23094" y="1742"/>
                  <a:pt x="16688" y="0"/>
                  <a:pt x="109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2" type="title"/>
          </p:nvPr>
        </p:nvSpPr>
        <p:spPr>
          <a:xfrm>
            <a:off x="1778250" y="2987149"/>
            <a:ext cx="24162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1778260" y="3450105"/>
            <a:ext cx="2416200" cy="7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5"/>
          <p:cNvSpPr txBox="1"/>
          <p:nvPr>
            <p:ph idx="3" type="title"/>
          </p:nvPr>
        </p:nvSpPr>
        <p:spPr>
          <a:xfrm>
            <a:off x="4951350" y="2987149"/>
            <a:ext cx="24162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4951360" y="3450105"/>
            <a:ext cx="2416200" cy="7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 rot="-10559093">
            <a:off x="6854733" y="-83119"/>
            <a:ext cx="2588025" cy="714087"/>
          </a:xfrm>
          <a:custGeom>
            <a:rect b="b" l="l" r="r" t="t"/>
            <a:pathLst>
              <a:path extrusionOk="0" h="11236" w="40722">
                <a:moveTo>
                  <a:pt x="19222" y="1"/>
                </a:moveTo>
                <a:cubicBezTo>
                  <a:pt x="6042" y="1"/>
                  <a:pt x="0" y="11235"/>
                  <a:pt x="0" y="11235"/>
                </a:cubicBezTo>
                <a:lnTo>
                  <a:pt x="40722" y="9049"/>
                </a:lnTo>
                <a:cubicBezTo>
                  <a:pt x="40722" y="9049"/>
                  <a:pt x="35399" y="1139"/>
                  <a:pt x="20990" y="67"/>
                </a:cubicBezTo>
                <a:cubicBezTo>
                  <a:pt x="20387" y="22"/>
                  <a:pt x="19798" y="1"/>
                  <a:pt x="192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9" name="Google Shape;49;p6"/>
          <p:cNvSpPr/>
          <p:nvPr/>
        </p:nvSpPr>
        <p:spPr>
          <a:xfrm flipH="1" rot="2237460">
            <a:off x="-554162" y="4365298"/>
            <a:ext cx="1423544" cy="1107744"/>
          </a:xfrm>
          <a:custGeom>
            <a:rect b="b" l="l" r="r" t="t"/>
            <a:pathLst>
              <a:path extrusionOk="0" h="10174" w="8513">
                <a:moveTo>
                  <a:pt x="2841" y="0"/>
                </a:moveTo>
                <a:cubicBezTo>
                  <a:pt x="2788" y="0"/>
                  <a:pt x="2735" y="1"/>
                  <a:pt x="2682" y="2"/>
                </a:cubicBezTo>
                <a:cubicBezTo>
                  <a:pt x="1756" y="31"/>
                  <a:pt x="731" y="326"/>
                  <a:pt x="281" y="1137"/>
                </a:cubicBezTo>
                <a:cubicBezTo>
                  <a:pt x="17" y="1610"/>
                  <a:pt x="0" y="2177"/>
                  <a:pt x="23" y="2718"/>
                </a:cubicBezTo>
                <a:cubicBezTo>
                  <a:pt x="117" y="4976"/>
                  <a:pt x="1069" y="10093"/>
                  <a:pt x="4063" y="10173"/>
                </a:cubicBezTo>
                <a:cubicBezTo>
                  <a:pt x="4078" y="10174"/>
                  <a:pt x="4093" y="10174"/>
                  <a:pt x="4108" y="10174"/>
                </a:cubicBezTo>
                <a:cubicBezTo>
                  <a:pt x="4684" y="10174"/>
                  <a:pt x="5237" y="9906"/>
                  <a:pt x="5670" y="9520"/>
                </a:cubicBezTo>
                <a:cubicBezTo>
                  <a:pt x="6979" y="8354"/>
                  <a:pt x="7750" y="6271"/>
                  <a:pt x="8085" y="4598"/>
                </a:cubicBezTo>
                <a:cubicBezTo>
                  <a:pt x="8512" y="2443"/>
                  <a:pt x="6977" y="1022"/>
                  <a:pt x="5129" y="386"/>
                </a:cubicBezTo>
                <a:cubicBezTo>
                  <a:pt x="4380" y="130"/>
                  <a:pt x="3582" y="0"/>
                  <a:pt x="28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 rot="-1749002">
            <a:off x="8387177" y="4103477"/>
            <a:ext cx="1147188" cy="1856004"/>
          </a:xfrm>
          <a:custGeom>
            <a:rect b="b" l="l" r="r" t="t"/>
            <a:pathLst>
              <a:path extrusionOk="0" fill="none" h="10000" w="6181">
                <a:moveTo>
                  <a:pt x="6180" y="3859"/>
                </a:moveTo>
                <a:cubicBezTo>
                  <a:pt x="5824" y="3859"/>
                  <a:pt x="5453" y="4005"/>
                  <a:pt x="5146" y="4181"/>
                </a:cubicBezTo>
                <a:cubicBezTo>
                  <a:pt x="4736" y="4415"/>
                  <a:pt x="4385" y="4741"/>
                  <a:pt x="4063" y="5093"/>
                </a:cubicBezTo>
                <a:cubicBezTo>
                  <a:pt x="3971" y="5200"/>
                  <a:pt x="3873" y="5312"/>
                  <a:pt x="3805" y="5439"/>
                </a:cubicBezTo>
                <a:cubicBezTo>
                  <a:pt x="3658" y="5722"/>
                  <a:pt x="3639" y="6097"/>
                  <a:pt x="3371" y="6278"/>
                </a:cubicBezTo>
                <a:cubicBezTo>
                  <a:pt x="4010" y="5990"/>
                  <a:pt x="4673" y="5678"/>
                  <a:pt x="5083" y="5112"/>
                </a:cubicBezTo>
                <a:cubicBezTo>
                  <a:pt x="5268" y="4854"/>
                  <a:pt x="5395" y="4551"/>
                  <a:pt x="5585" y="4293"/>
                </a:cubicBezTo>
                <a:cubicBezTo>
                  <a:pt x="5751" y="4078"/>
                  <a:pt x="5951" y="3981"/>
                  <a:pt x="6180" y="3859"/>
                </a:cubicBezTo>
                <a:close/>
                <a:moveTo>
                  <a:pt x="3522" y="5229"/>
                </a:moveTo>
                <a:cubicBezTo>
                  <a:pt x="3454" y="5351"/>
                  <a:pt x="3395" y="5439"/>
                  <a:pt x="3317" y="5668"/>
                </a:cubicBezTo>
                <a:cubicBezTo>
                  <a:pt x="3302" y="5341"/>
                  <a:pt x="3405" y="5019"/>
                  <a:pt x="3488" y="4707"/>
                </a:cubicBezTo>
                <a:cubicBezTo>
                  <a:pt x="3605" y="4288"/>
                  <a:pt x="3717" y="3873"/>
                  <a:pt x="3829" y="3454"/>
                </a:cubicBezTo>
                <a:cubicBezTo>
                  <a:pt x="3878" y="3288"/>
                  <a:pt x="3922" y="3117"/>
                  <a:pt x="4000" y="2961"/>
                </a:cubicBezTo>
                <a:cubicBezTo>
                  <a:pt x="4161" y="2659"/>
                  <a:pt x="4449" y="2420"/>
                  <a:pt x="4780" y="2332"/>
                </a:cubicBezTo>
                <a:cubicBezTo>
                  <a:pt x="5102" y="2244"/>
                  <a:pt x="5473" y="2278"/>
                  <a:pt x="5727" y="2064"/>
                </a:cubicBezTo>
                <a:cubicBezTo>
                  <a:pt x="5649" y="2327"/>
                  <a:pt x="5575" y="2586"/>
                  <a:pt x="5502" y="2849"/>
                </a:cubicBezTo>
                <a:cubicBezTo>
                  <a:pt x="5468" y="2971"/>
                  <a:pt x="5434" y="3093"/>
                  <a:pt x="5380" y="3210"/>
                </a:cubicBezTo>
                <a:cubicBezTo>
                  <a:pt x="5297" y="3400"/>
                  <a:pt x="5166" y="3571"/>
                  <a:pt x="5029" y="3727"/>
                </a:cubicBezTo>
                <a:cubicBezTo>
                  <a:pt x="4800" y="3995"/>
                  <a:pt x="4541" y="4239"/>
                  <a:pt x="4263" y="4454"/>
                </a:cubicBezTo>
                <a:cubicBezTo>
                  <a:pt x="4015" y="4639"/>
                  <a:pt x="3780" y="4844"/>
                  <a:pt x="3605" y="5102"/>
                </a:cubicBezTo>
                <a:cubicBezTo>
                  <a:pt x="3576" y="5141"/>
                  <a:pt x="3551" y="5185"/>
                  <a:pt x="3522" y="5229"/>
                </a:cubicBezTo>
                <a:close/>
                <a:moveTo>
                  <a:pt x="3341" y="6058"/>
                </a:moveTo>
                <a:cubicBezTo>
                  <a:pt x="3137" y="5902"/>
                  <a:pt x="2888" y="5819"/>
                  <a:pt x="2644" y="5756"/>
                </a:cubicBezTo>
                <a:cubicBezTo>
                  <a:pt x="2332" y="5673"/>
                  <a:pt x="2093" y="5507"/>
                  <a:pt x="1820" y="5341"/>
                </a:cubicBezTo>
                <a:cubicBezTo>
                  <a:pt x="1610" y="5210"/>
                  <a:pt x="1429" y="5039"/>
                  <a:pt x="1283" y="4844"/>
                </a:cubicBezTo>
                <a:cubicBezTo>
                  <a:pt x="732" y="4107"/>
                  <a:pt x="317" y="3912"/>
                  <a:pt x="0" y="3615"/>
                </a:cubicBezTo>
                <a:cubicBezTo>
                  <a:pt x="249" y="3503"/>
                  <a:pt x="566" y="3620"/>
                  <a:pt x="834" y="3683"/>
                </a:cubicBezTo>
                <a:cubicBezTo>
                  <a:pt x="1103" y="3746"/>
                  <a:pt x="1332" y="3751"/>
                  <a:pt x="1581" y="3873"/>
                </a:cubicBezTo>
                <a:cubicBezTo>
                  <a:pt x="1907" y="4034"/>
                  <a:pt x="2166" y="4166"/>
                  <a:pt x="2420" y="4356"/>
                </a:cubicBezTo>
                <a:cubicBezTo>
                  <a:pt x="2678" y="4556"/>
                  <a:pt x="2902" y="4805"/>
                  <a:pt x="3015" y="5107"/>
                </a:cubicBezTo>
                <a:cubicBezTo>
                  <a:pt x="3122" y="5400"/>
                  <a:pt x="3107" y="5829"/>
                  <a:pt x="3341" y="6058"/>
                </a:cubicBezTo>
                <a:close/>
                <a:moveTo>
                  <a:pt x="3249" y="4693"/>
                </a:moveTo>
                <a:cubicBezTo>
                  <a:pt x="3444" y="4146"/>
                  <a:pt x="3356" y="3542"/>
                  <a:pt x="3571" y="3000"/>
                </a:cubicBezTo>
                <a:cubicBezTo>
                  <a:pt x="3668" y="2756"/>
                  <a:pt x="3819" y="2542"/>
                  <a:pt x="3883" y="2288"/>
                </a:cubicBezTo>
                <a:cubicBezTo>
                  <a:pt x="3922" y="2142"/>
                  <a:pt x="3922" y="1981"/>
                  <a:pt x="3917" y="1829"/>
                </a:cubicBezTo>
                <a:cubicBezTo>
                  <a:pt x="3902" y="1200"/>
                  <a:pt x="3761" y="576"/>
                  <a:pt x="3502" y="0"/>
                </a:cubicBezTo>
                <a:cubicBezTo>
                  <a:pt x="3478" y="503"/>
                  <a:pt x="3073" y="903"/>
                  <a:pt x="2946" y="1386"/>
                </a:cubicBezTo>
                <a:cubicBezTo>
                  <a:pt x="2888" y="1600"/>
                  <a:pt x="2883" y="1825"/>
                  <a:pt x="2898" y="2044"/>
                </a:cubicBezTo>
                <a:cubicBezTo>
                  <a:pt x="2951" y="2937"/>
                  <a:pt x="3200" y="3800"/>
                  <a:pt x="3249" y="4693"/>
                </a:cubicBezTo>
                <a:close/>
                <a:moveTo>
                  <a:pt x="3249" y="4693"/>
                </a:moveTo>
                <a:cubicBezTo>
                  <a:pt x="3249" y="4693"/>
                  <a:pt x="3190" y="4532"/>
                  <a:pt x="3176" y="4493"/>
                </a:cubicBezTo>
                <a:cubicBezTo>
                  <a:pt x="3015" y="4098"/>
                  <a:pt x="2776" y="3746"/>
                  <a:pt x="2512" y="3420"/>
                </a:cubicBezTo>
                <a:cubicBezTo>
                  <a:pt x="2244" y="3088"/>
                  <a:pt x="1951" y="2761"/>
                  <a:pt x="1576" y="2547"/>
                </a:cubicBezTo>
                <a:cubicBezTo>
                  <a:pt x="1449" y="2473"/>
                  <a:pt x="1317" y="2410"/>
                  <a:pt x="1171" y="2381"/>
                </a:cubicBezTo>
                <a:cubicBezTo>
                  <a:pt x="888" y="2322"/>
                  <a:pt x="561" y="2395"/>
                  <a:pt x="327" y="2220"/>
                </a:cubicBezTo>
                <a:cubicBezTo>
                  <a:pt x="410" y="2361"/>
                  <a:pt x="488" y="2498"/>
                  <a:pt x="576" y="2639"/>
                </a:cubicBezTo>
                <a:cubicBezTo>
                  <a:pt x="868" y="3112"/>
                  <a:pt x="1244" y="3542"/>
                  <a:pt x="1766" y="3766"/>
                </a:cubicBezTo>
                <a:cubicBezTo>
                  <a:pt x="2112" y="3912"/>
                  <a:pt x="2244" y="3922"/>
                  <a:pt x="2576" y="4112"/>
                </a:cubicBezTo>
                <a:cubicBezTo>
                  <a:pt x="2732" y="4195"/>
                  <a:pt x="3166" y="4546"/>
                  <a:pt x="3249" y="4693"/>
                </a:cubicBezTo>
                <a:close/>
                <a:moveTo>
                  <a:pt x="3727" y="9907"/>
                </a:moveTo>
                <a:cubicBezTo>
                  <a:pt x="3751" y="9936"/>
                  <a:pt x="3780" y="9965"/>
                  <a:pt x="3805" y="10000"/>
                </a:cubicBezTo>
                <a:cubicBezTo>
                  <a:pt x="3776" y="8575"/>
                  <a:pt x="3415" y="7214"/>
                  <a:pt x="3327" y="5815"/>
                </a:cubicBezTo>
                <a:cubicBezTo>
                  <a:pt x="3302" y="5429"/>
                  <a:pt x="3283" y="5039"/>
                  <a:pt x="3263" y="4654"/>
                </a:cubicBezTo>
                <a:moveTo>
                  <a:pt x="3371" y="6278"/>
                </a:moveTo>
                <a:cubicBezTo>
                  <a:pt x="3663" y="6136"/>
                  <a:pt x="4015" y="5829"/>
                  <a:pt x="4244" y="5600"/>
                </a:cubicBezTo>
                <a:cubicBezTo>
                  <a:pt x="4722" y="5117"/>
                  <a:pt x="5010" y="4424"/>
                  <a:pt x="5605" y="4093"/>
                </a:cubicBezTo>
                <a:cubicBezTo>
                  <a:pt x="5780" y="3995"/>
                  <a:pt x="5990" y="3917"/>
                  <a:pt x="6180" y="3859"/>
                </a:cubicBezTo>
                <a:moveTo>
                  <a:pt x="5727" y="2064"/>
                </a:moveTo>
                <a:cubicBezTo>
                  <a:pt x="5595" y="2332"/>
                  <a:pt x="5351" y="2620"/>
                  <a:pt x="5078" y="2859"/>
                </a:cubicBezTo>
                <a:cubicBezTo>
                  <a:pt x="4912" y="3000"/>
                  <a:pt x="4732" y="3112"/>
                  <a:pt x="4575" y="3259"/>
                </a:cubicBezTo>
                <a:cubicBezTo>
                  <a:pt x="4346" y="3468"/>
                  <a:pt x="4176" y="3727"/>
                  <a:pt x="4010" y="3985"/>
                </a:cubicBezTo>
                <a:cubicBezTo>
                  <a:pt x="3902" y="4151"/>
                  <a:pt x="3790" y="4317"/>
                  <a:pt x="3702" y="4493"/>
                </a:cubicBezTo>
                <a:cubicBezTo>
                  <a:pt x="3517" y="4839"/>
                  <a:pt x="3346" y="5278"/>
                  <a:pt x="3317" y="5668"/>
                </a:cubicBezTo>
                <a:moveTo>
                  <a:pt x="3502" y="0"/>
                </a:moveTo>
                <a:cubicBezTo>
                  <a:pt x="3629" y="410"/>
                  <a:pt x="3546" y="908"/>
                  <a:pt x="3473" y="1327"/>
                </a:cubicBezTo>
                <a:cubicBezTo>
                  <a:pt x="3405" y="1761"/>
                  <a:pt x="3371" y="2195"/>
                  <a:pt x="3346" y="2629"/>
                </a:cubicBezTo>
                <a:cubicBezTo>
                  <a:pt x="3312" y="3288"/>
                  <a:pt x="3249" y="4034"/>
                  <a:pt x="3249" y="4693"/>
                </a:cubicBezTo>
                <a:moveTo>
                  <a:pt x="0" y="3615"/>
                </a:moveTo>
                <a:cubicBezTo>
                  <a:pt x="39" y="3600"/>
                  <a:pt x="108" y="3624"/>
                  <a:pt x="142" y="3634"/>
                </a:cubicBezTo>
                <a:cubicBezTo>
                  <a:pt x="927" y="3795"/>
                  <a:pt x="1590" y="4263"/>
                  <a:pt x="2161" y="4800"/>
                </a:cubicBezTo>
                <a:cubicBezTo>
                  <a:pt x="2395" y="5019"/>
                  <a:pt x="2615" y="5254"/>
                  <a:pt x="2810" y="5507"/>
                </a:cubicBezTo>
                <a:cubicBezTo>
                  <a:pt x="2951" y="5697"/>
                  <a:pt x="3127" y="5858"/>
                  <a:pt x="3298" y="6019"/>
                </a:cubicBezTo>
                <a:moveTo>
                  <a:pt x="327" y="2220"/>
                </a:moveTo>
                <a:cubicBezTo>
                  <a:pt x="503" y="2317"/>
                  <a:pt x="668" y="2429"/>
                  <a:pt x="854" y="2512"/>
                </a:cubicBezTo>
                <a:cubicBezTo>
                  <a:pt x="1029" y="2595"/>
                  <a:pt x="1220" y="2664"/>
                  <a:pt x="1390" y="2756"/>
                </a:cubicBezTo>
                <a:cubicBezTo>
                  <a:pt x="1678" y="2912"/>
                  <a:pt x="1937" y="3117"/>
                  <a:pt x="2161" y="3356"/>
                </a:cubicBezTo>
                <a:cubicBezTo>
                  <a:pt x="2537" y="3761"/>
                  <a:pt x="2844" y="4039"/>
                  <a:pt x="3249" y="4693"/>
                </a:cubicBezTo>
              </a:path>
            </a:pathLst>
          </a:custGeom>
          <a:noFill/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713100" y="1742625"/>
            <a:ext cx="379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subTitle"/>
          </p:nvPr>
        </p:nvSpPr>
        <p:spPr>
          <a:xfrm>
            <a:off x="713100" y="2396825"/>
            <a:ext cx="3795900" cy="8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7"/>
          <p:cNvSpPr/>
          <p:nvPr/>
        </p:nvSpPr>
        <p:spPr>
          <a:xfrm>
            <a:off x="-738600" y="-340000"/>
            <a:ext cx="2336918" cy="1504728"/>
          </a:xfrm>
          <a:custGeom>
            <a:rect b="b" l="l" r="r" t="t"/>
            <a:pathLst>
              <a:path extrusionOk="0" h="20047" w="31134">
                <a:moveTo>
                  <a:pt x="9226" y="0"/>
                </a:moveTo>
                <a:cubicBezTo>
                  <a:pt x="7908" y="0"/>
                  <a:pt x="6623" y="420"/>
                  <a:pt x="5559" y="1197"/>
                </a:cubicBezTo>
                <a:cubicBezTo>
                  <a:pt x="5559" y="1197"/>
                  <a:pt x="1259" y="4131"/>
                  <a:pt x="345" y="8987"/>
                </a:cubicBezTo>
                <a:cubicBezTo>
                  <a:pt x="1" y="10821"/>
                  <a:pt x="597" y="13102"/>
                  <a:pt x="1797" y="14526"/>
                </a:cubicBezTo>
                <a:cubicBezTo>
                  <a:pt x="3821" y="16920"/>
                  <a:pt x="7657" y="20047"/>
                  <a:pt x="13896" y="20047"/>
                </a:cubicBezTo>
                <a:cubicBezTo>
                  <a:pt x="14831" y="20047"/>
                  <a:pt x="15820" y="19977"/>
                  <a:pt x="16865" y="19823"/>
                </a:cubicBezTo>
                <a:cubicBezTo>
                  <a:pt x="23168" y="18895"/>
                  <a:pt x="26982" y="13898"/>
                  <a:pt x="29205" y="9228"/>
                </a:cubicBezTo>
                <a:cubicBezTo>
                  <a:pt x="31133" y="5177"/>
                  <a:pt x="28245" y="484"/>
                  <a:pt x="23758" y="369"/>
                </a:cubicBezTo>
                <a:lnTo>
                  <a:pt x="9381" y="2"/>
                </a:lnTo>
                <a:cubicBezTo>
                  <a:pt x="9329" y="1"/>
                  <a:pt x="9277" y="0"/>
                  <a:pt x="92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7590698" y="4098783"/>
            <a:ext cx="1848656" cy="1566757"/>
          </a:xfrm>
          <a:custGeom>
            <a:rect b="b" l="l" r="r" t="t"/>
            <a:pathLst>
              <a:path extrusionOk="0" h="30985" w="36560">
                <a:moveTo>
                  <a:pt x="11155" y="1"/>
                </a:moveTo>
                <a:cubicBezTo>
                  <a:pt x="8758" y="1"/>
                  <a:pt x="6449" y="483"/>
                  <a:pt x="4674" y="1789"/>
                </a:cubicBezTo>
                <a:cubicBezTo>
                  <a:pt x="3287" y="2809"/>
                  <a:pt x="2370" y="4359"/>
                  <a:pt x="1820" y="5989"/>
                </a:cubicBezTo>
                <a:cubicBezTo>
                  <a:pt x="78" y="11152"/>
                  <a:pt x="1" y="17808"/>
                  <a:pt x="2531" y="22710"/>
                </a:cubicBezTo>
                <a:cubicBezTo>
                  <a:pt x="5747" y="28941"/>
                  <a:pt x="12925" y="30985"/>
                  <a:pt x="19822" y="30985"/>
                </a:cubicBezTo>
                <a:cubicBezTo>
                  <a:pt x="22559" y="30985"/>
                  <a:pt x="25252" y="30663"/>
                  <a:pt x="27635" y="30153"/>
                </a:cubicBezTo>
                <a:cubicBezTo>
                  <a:pt x="29113" y="29838"/>
                  <a:pt x="30569" y="29314"/>
                  <a:pt x="31844" y="28512"/>
                </a:cubicBezTo>
                <a:cubicBezTo>
                  <a:pt x="32414" y="28156"/>
                  <a:pt x="32947" y="27744"/>
                  <a:pt x="33428" y="27268"/>
                </a:cubicBezTo>
                <a:cubicBezTo>
                  <a:pt x="35654" y="25082"/>
                  <a:pt x="36560" y="21764"/>
                  <a:pt x="36202" y="18664"/>
                </a:cubicBezTo>
                <a:cubicBezTo>
                  <a:pt x="35843" y="15567"/>
                  <a:pt x="34334" y="12685"/>
                  <a:pt x="32342" y="10281"/>
                </a:cubicBezTo>
                <a:cubicBezTo>
                  <a:pt x="29067" y="6324"/>
                  <a:pt x="24598" y="3322"/>
                  <a:pt x="19764" y="1620"/>
                </a:cubicBezTo>
                <a:cubicBezTo>
                  <a:pt x="17349" y="769"/>
                  <a:pt x="14181" y="1"/>
                  <a:pt x="1115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7"/>
          <p:cNvSpPr/>
          <p:nvPr/>
        </p:nvSpPr>
        <p:spPr>
          <a:xfrm rot="8634263">
            <a:off x="8572628" y="-318863"/>
            <a:ext cx="839437" cy="1003223"/>
          </a:xfrm>
          <a:custGeom>
            <a:rect b="b" l="l" r="r" t="t"/>
            <a:pathLst>
              <a:path extrusionOk="0" h="10174" w="8513">
                <a:moveTo>
                  <a:pt x="2841" y="0"/>
                </a:moveTo>
                <a:cubicBezTo>
                  <a:pt x="2788" y="0"/>
                  <a:pt x="2735" y="1"/>
                  <a:pt x="2682" y="2"/>
                </a:cubicBezTo>
                <a:cubicBezTo>
                  <a:pt x="1756" y="31"/>
                  <a:pt x="731" y="326"/>
                  <a:pt x="281" y="1137"/>
                </a:cubicBezTo>
                <a:cubicBezTo>
                  <a:pt x="17" y="1610"/>
                  <a:pt x="0" y="2177"/>
                  <a:pt x="23" y="2718"/>
                </a:cubicBezTo>
                <a:cubicBezTo>
                  <a:pt x="117" y="4976"/>
                  <a:pt x="1069" y="10093"/>
                  <a:pt x="4063" y="10173"/>
                </a:cubicBezTo>
                <a:cubicBezTo>
                  <a:pt x="4078" y="10174"/>
                  <a:pt x="4093" y="10174"/>
                  <a:pt x="4108" y="10174"/>
                </a:cubicBezTo>
                <a:cubicBezTo>
                  <a:pt x="4684" y="10174"/>
                  <a:pt x="5237" y="9906"/>
                  <a:pt x="5670" y="9520"/>
                </a:cubicBezTo>
                <a:cubicBezTo>
                  <a:pt x="6979" y="8354"/>
                  <a:pt x="7750" y="6271"/>
                  <a:pt x="8085" y="4598"/>
                </a:cubicBezTo>
                <a:cubicBezTo>
                  <a:pt x="8512" y="2443"/>
                  <a:pt x="6977" y="1022"/>
                  <a:pt x="5129" y="386"/>
                </a:cubicBezTo>
                <a:cubicBezTo>
                  <a:pt x="4380" y="130"/>
                  <a:pt x="3582" y="0"/>
                  <a:pt x="28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rot="1036682">
            <a:off x="-400254" y="-872716"/>
            <a:ext cx="2650766" cy="2633528"/>
          </a:xfrm>
          <a:custGeom>
            <a:rect b="b" l="l" r="r" t="t"/>
            <a:pathLst>
              <a:path extrusionOk="0" h="25878" w="26048">
                <a:moveTo>
                  <a:pt x="14384" y="1"/>
                </a:moveTo>
                <a:cubicBezTo>
                  <a:pt x="8654" y="1"/>
                  <a:pt x="1" y="925"/>
                  <a:pt x="1" y="925"/>
                </a:cubicBezTo>
                <a:lnTo>
                  <a:pt x="542" y="25877"/>
                </a:lnTo>
                <a:cubicBezTo>
                  <a:pt x="542" y="25877"/>
                  <a:pt x="1851" y="22279"/>
                  <a:pt x="5951" y="21932"/>
                </a:cubicBezTo>
                <a:cubicBezTo>
                  <a:pt x="6234" y="21908"/>
                  <a:pt x="6526" y="21898"/>
                  <a:pt x="6825" y="21898"/>
                </a:cubicBezTo>
                <a:cubicBezTo>
                  <a:pt x="8096" y="21898"/>
                  <a:pt x="9508" y="22074"/>
                  <a:pt x="10992" y="22074"/>
                </a:cubicBezTo>
                <a:cubicBezTo>
                  <a:pt x="14231" y="22074"/>
                  <a:pt x="17814" y="21238"/>
                  <a:pt x="21022" y="15921"/>
                </a:cubicBezTo>
                <a:cubicBezTo>
                  <a:pt x="26047" y="7592"/>
                  <a:pt x="22389" y="925"/>
                  <a:pt x="17953" y="203"/>
                </a:cubicBezTo>
                <a:cubicBezTo>
                  <a:pt x="17067" y="59"/>
                  <a:pt x="15817" y="1"/>
                  <a:pt x="143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8"/>
          <p:cNvGrpSpPr/>
          <p:nvPr/>
        </p:nvGrpSpPr>
        <p:grpSpPr>
          <a:xfrm rot="8756567">
            <a:off x="-113514" y="-884711"/>
            <a:ext cx="1582008" cy="2225864"/>
            <a:chOff x="3349775" y="2254200"/>
            <a:chExt cx="404325" cy="568900"/>
          </a:xfrm>
        </p:grpSpPr>
        <p:sp>
          <p:nvSpPr>
            <p:cNvPr id="60" name="Google Shape;60;p8"/>
            <p:cNvSpPr/>
            <p:nvPr/>
          </p:nvSpPr>
          <p:spPr>
            <a:xfrm>
              <a:off x="3434100" y="2433250"/>
              <a:ext cx="58025" cy="29175"/>
            </a:xfrm>
            <a:custGeom>
              <a:rect b="b" l="l" r="r" t="t"/>
              <a:pathLst>
                <a:path extrusionOk="0" h="1167" w="2321">
                  <a:moveTo>
                    <a:pt x="128" y="144"/>
                  </a:moveTo>
                  <a:cubicBezTo>
                    <a:pt x="320" y="267"/>
                    <a:pt x="475" y="442"/>
                    <a:pt x="649" y="590"/>
                  </a:cubicBezTo>
                  <a:cubicBezTo>
                    <a:pt x="698" y="629"/>
                    <a:pt x="752" y="678"/>
                    <a:pt x="820" y="678"/>
                  </a:cubicBezTo>
                  <a:cubicBezTo>
                    <a:pt x="823" y="678"/>
                    <a:pt x="827" y="679"/>
                    <a:pt x="830" y="679"/>
                  </a:cubicBezTo>
                  <a:cubicBezTo>
                    <a:pt x="880" y="679"/>
                    <a:pt x="924" y="645"/>
                    <a:pt x="942" y="595"/>
                  </a:cubicBezTo>
                  <a:cubicBezTo>
                    <a:pt x="961" y="546"/>
                    <a:pt x="952" y="493"/>
                    <a:pt x="942" y="439"/>
                  </a:cubicBezTo>
                  <a:cubicBezTo>
                    <a:pt x="936" y="410"/>
                    <a:pt x="925" y="373"/>
                    <a:pt x="931" y="341"/>
                  </a:cubicBezTo>
                  <a:lnTo>
                    <a:pt x="931" y="341"/>
                  </a:lnTo>
                  <a:cubicBezTo>
                    <a:pt x="976" y="406"/>
                    <a:pt x="994" y="487"/>
                    <a:pt x="1010" y="566"/>
                  </a:cubicBezTo>
                  <a:cubicBezTo>
                    <a:pt x="1025" y="649"/>
                    <a:pt x="1025" y="766"/>
                    <a:pt x="1113" y="810"/>
                  </a:cubicBezTo>
                  <a:cubicBezTo>
                    <a:pt x="1130" y="818"/>
                    <a:pt x="1147" y="822"/>
                    <a:pt x="1164" y="822"/>
                  </a:cubicBezTo>
                  <a:cubicBezTo>
                    <a:pt x="1240" y="822"/>
                    <a:pt x="1296" y="738"/>
                    <a:pt x="1332" y="673"/>
                  </a:cubicBezTo>
                  <a:cubicBezTo>
                    <a:pt x="1387" y="579"/>
                    <a:pt x="1443" y="484"/>
                    <a:pt x="1498" y="389"/>
                  </a:cubicBezTo>
                  <a:lnTo>
                    <a:pt x="1498" y="389"/>
                  </a:lnTo>
                  <a:cubicBezTo>
                    <a:pt x="1528" y="473"/>
                    <a:pt x="1503" y="577"/>
                    <a:pt x="1503" y="659"/>
                  </a:cubicBezTo>
                  <a:cubicBezTo>
                    <a:pt x="1508" y="707"/>
                    <a:pt x="1508" y="785"/>
                    <a:pt x="1556" y="815"/>
                  </a:cubicBezTo>
                  <a:cubicBezTo>
                    <a:pt x="1571" y="823"/>
                    <a:pt x="1586" y="827"/>
                    <a:pt x="1602" y="827"/>
                  </a:cubicBezTo>
                  <a:cubicBezTo>
                    <a:pt x="1639" y="827"/>
                    <a:pt x="1677" y="807"/>
                    <a:pt x="1708" y="790"/>
                  </a:cubicBezTo>
                  <a:cubicBezTo>
                    <a:pt x="1866" y="711"/>
                    <a:pt x="1989" y="561"/>
                    <a:pt x="2152" y="489"/>
                  </a:cubicBezTo>
                  <a:lnTo>
                    <a:pt x="2152" y="489"/>
                  </a:lnTo>
                  <a:cubicBezTo>
                    <a:pt x="1908" y="798"/>
                    <a:pt x="1555" y="1013"/>
                    <a:pt x="1166" y="1088"/>
                  </a:cubicBezTo>
                  <a:cubicBezTo>
                    <a:pt x="1166" y="1088"/>
                    <a:pt x="1165" y="1088"/>
                    <a:pt x="1165" y="1088"/>
                  </a:cubicBezTo>
                  <a:lnTo>
                    <a:pt x="1165" y="1088"/>
                  </a:lnTo>
                  <a:cubicBezTo>
                    <a:pt x="1167" y="1066"/>
                    <a:pt x="1158" y="1043"/>
                    <a:pt x="1132" y="1034"/>
                  </a:cubicBezTo>
                  <a:cubicBezTo>
                    <a:pt x="1015" y="990"/>
                    <a:pt x="922" y="922"/>
                    <a:pt x="835" y="844"/>
                  </a:cubicBezTo>
                  <a:cubicBezTo>
                    <a:pt x="737" y="756"/>
                    <a:pt x="639" y="663"/>
                    <a:pt x="542" y="576"/>
                  </a:cubicBezTo>
                  <a:cubicBezTo>
                    <a:pt x="449" y="488"/>
                    <a:pt x="352" y="400"/>
                    <a:pt x="259" y="312"/>
                  </a:cubicBezTo>
                  <a:cubicBezTo>
                    <a:pt x="209" y="262"/>
                    <a:pt x="155" y="208"/>
                    <a:pt x="128" y="144"/>
                  </a:cubicBezTo>
                  <a:close/>
                  <a:moveTo>
                    <a:pt x="68" y="1"/>
                  </a:moveTo>
                  <a:cubicBezTo>
                    <a:pt x="42" y="1"/>
                    <a:pt x="19" y="22"/>
                    <a:pt x="15" y="49"/>
                  </a:cubicBezTo>
                  <a:cubicBezTo>
                    <a:pt x="1" y="171"/>
                    <a:pt x="79" y="273"/>
                    <a:pt x="157" y="351"/>
                  </a:cubicBezTo>
                  <a:cubicBezTo>
                    <a:pt x="254" y="449"/>
                    <a:pt x="361" y="541"/>
                    <a:pt x="459" y="639"/>
                  </a:cubicBezTo>
                  <a:cubicBezTo>
                    <a:pt x="561" y="732"/>
                    <a:pt x="664" y="829"/>
                    <a:pt x="771" y="927"/>
                  </a:cubicBezTo>
                  <a:cubicBezTo>
                    <a:pt x="869" y="1015"/>
                    <a:pt x="976" y="1093"/>
                    <a:pt x="1103" y="1132"/>
                  </a:cubicBezTo>
                  <a:cubicBezTo>
                    <a:pt x="1109" y="1133"/>
                    <a:pt x="1114" y="1134"/>
                    <a:pt x="1119" y="1134"/>
                  </a:cubicBezTo>
                  <a:cubicBezTo>
                    <a:pt x="1126" y="1134"/>
                    <a:pt x="1131" y="1133"/>
                    <a:pt x="1137" y="1131"/>
                  </a:cubicBezTo>
                  <a:lnTo>
                    <a:pt x="1137" y="1131"/>
                  </a:lnTo>
                  <a:cubicBezTo>
                    <a:pt x="1140" y="1149"/>
                    <a:pt x="1156" y="1167"/>
                    <a:pt x="1177" y="1167"/>
                  </a:cubicBezTo>
                  <a:cubicBezTo>
                    <a:pt x="1180" y="1167"/>
                    <a:pt x="1183" y="1166"/>
                    <a:pt x="1186" y="1166"/>
                  </a:cubicBezTo>
                  <a:cubicBezTo>
                    <a:pt x="1639" y="1093"/>
                    <a:pt x="2049" y="820"/>
                    <a:pt x="2298" y="434"/>
                  </a:cubicBezTo>
                  <a:cubicBezTo>
                    <a:pt x="2321" y="402"/>
                    <a:pt x="2288" y="370"/>
                    <a:pt x="2256" y="370"/>
                  </a:cubicBezTo>
                  <a:cubicBezTo>
                    <a:pt x="2254" y="370"/>
                    <a:pt x="2251" y="370"/>
                    <a:pt x="2249" y="371"/>
                  </a:cubicBezTo>
                  <a:cubicBezTo>
                    <a:pt x="2039" y="405"/>
                    <a:pt x="1898" y="581"/>
                    <a:pt x="1722" y="688"/>
                  </a:cubicBezTo>
                  <a:cubicBezTo>
                    <a:pt x="1698" y="702"/>
                    <a:pt x="1678" y="712"/>
                    <a:pt x="1654" y="722"/>
                  </a:cubicBezTo>
                  <a:cubicBezTo>
                    <a:pt x="1644" y="727"/>
                    <a:pt x="1630" y="737"/>
                    <a:pt x="1615" y="737"/>
                  </a:cubicBezTo>
                  <a:cubicBezTo>
                    <a:pt x="1608" y="739"/>
                    <a:pt x="1605" y="741"/>
                    <a:pt x="1604" y="741"/>
                  </a:cubicBezTo>
                  <a:cubicBezTo>
                    <a:pt x="1603" y="741"/>
                    <a:pt x="1603" y="739"/>
                    <a:pt x="1600" y="732"/>
                  </a:cubicBezTo>
                  <a:cubicBezTo>
                    <a:pt x="1586" y="717"/>
                    <a:pt x="1591" y="673"/>
                    <a:pt x="1591" y="654"/>
                  </a:cubicBezTo>
                  <a:cubicBezTo>
                    <a:pt x="1591" y="624"/>
                    <a:pt x="1591" y="595"/>
                    <a:pt x="1596" y="566"/>
                  </a:cubicBezTo>
                  <a:cubicBezTo>
                    <a:pt x="1600" y="459"/>
                    <a:pt x="1600" y="356"/>
                    <a:pt x="1527" y="268"/>
                  </a:cubicBezTo>
                  <a:cubicBezTo>
                    <a:pt x="1519" y="260"/>
                    <a:pt x="1508" y="256"/>
                    <a:pt x="1498" y="256"/>
                  </a:cubicBezTo>
                  <a:cubicBezTo>
                    <a:pt x="1483" y="256"/>
                    <a:pt x="1467" y="264"/>
                    <a:pt x="1459" y="278"/>
                  </a:cubicBezTo>
                  <a:cubicBezTo>
                    <a:pt x="1400" y="381"/>
                    <a:pt x="1342" y="478"/>
                    <a:pt x="1283" y="581"/>
                  </a:cubicBezTo>
                  <a:cubicBezTo>
                    <a:pt x="1268" y="608"/>
                    <a:pt x="1206" y="731"/>
                    <a:pt x="1159" y="731"/>
                  </a:cubicBezTo>
                  <a:cubicBezTo>
                    <a:pt x="1147" y="731"/>
                    <a:pt x="1136" y="722"/>
                    <a:pt x="1127" y="702"/>
                  </a:cubicBezTo>
                  <a:cubicBezTo>
                    <a:pt x="1113" y="668"/>
                    <a:pt x="1108" y="624"/>
                    <a:pt x="1103" y="585"/>
                  </a:cubicBezTo>
                  <a:cubicBezTo>
                    <a:pt x="1093" y="541"/>
                    <a:pt x="1088" y="498"/>
                    <a:pt x="1074" y="454"/>
                  </a:cubicBezTo>
                  <a:cubicBezTo>
                    <a:pt x="1054" y="371"/>
                    <a:pt x="1020" y="293"/>
                    <a:pt x="957" y="234"/>
                  </a:cubicBezTo>
                  <a:cubicBezTo>
                    <a:pt x="947" y="227"/>
                    <a:pt x="936" y="223"/>
                    <a:pt x="925" y="223"/>
                  </a:cubicBezTo>
                  <a:cubicBezTo>
                    <a:pt x="914" y="223"/>
                    <a:pt x="903" y="227"/>
                    <a:pt x="893" y="234"/>
                  </a:cubicBezTo>
                  <a:cubicBezTo>
                    <a:pt x="800" y="307"/>
                    <a:pt x="859" y="420"/>
                    <a:pt x="864" y="512"/>
                  </a:cubicBezTo>
                  <a:cubicBezTo>
                    <a:pt x="864" y="548"/>
                    <a:pt x="854" y="587"/>
                    <a:pt x="821" y="587"/>
                  </a:cubicBezTo>
                  <a:cubicBezTo>
                    <a:pt x="814" y="587"/>
                    <a:pt x="805" y="585"/>
                    <a:pt x="796" y="581"/>
                  </a:cubicBezTo>
                  <a:cubicBezTo>
                    <a:pt x="742" y="556"/>
                    <a:pt x="693" y="502"/>
                    <a:pt x="649" y="463"/>
                  </a:cubicBezTo>
                  <a:cubicBezTo>
                    <a:pt x="469" y="302"/>
                    <a:pt x="303" y="122"/>
                    <a:pt x="88" y="5"/>
                  </a:cubicBezTo>
                  <a:cubicBezTo>
                    <a:pt x="81" y="2"/>
                    <a:pt x="74" y="1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3391550" y="2335325"/>
              <a:ext cx="130250" cy="113925"/>
            </a:xfrm>
            <a:custGeom>
              <a:rect b="b" l="l" r="r" t="t"/>
              <a:pathLst>
                <a:path extrusionOk="0" h="4557" w="5210">
                  <a:moveTo>
                    <a:pt x="4923" y="1"/>
                  </a:moveTo>
                  <a:cubicBezTo>
                    <a:pt x="4880" y="1"/>
                    <a:pt x="4836" y="11"/>
                    <a:pt x="4795" y="30"/>
                  </a:cubicBezTo>
                  <a:cubicBezTo>
                    <a:pt x="4678" y="83"/>
                    <a:pt x="4605" y="186"/>
                    <a:pt x="4541" y="298"/>
                  </a:cubicBezTo>
                  <a:cubicBezTo>
                    <a:pt x="4483" y="405"/>
                    <a:pt x="4434" y="517"/>
                    <a:pt x="4332" y="595"/>
                  </a:cubicBezTo>
                  <a:cubicBezTo>
                    <a:pt x="4239" y="659"/>
                    <a:pt x="4127" y="698"/>
                    <a:pt x="4015" y="698"/>
                  </a:cubicBezTo>
                  <a:cubicBezTo>
                    <a:pt x="3888" y="698"/>
                    <a:pt x="3780" y="639"/>
                    <a:pt x="3673" y="576"/>
                  </a:cubicBezTo>
                  <a:cubicBezTo>
                    <a:pt x="3561" y="508"/>
                    <a:pt x="3449" y="444"/>
                    <a:pt x="3312" y="434"/>
                  </a:cubicBezTo>
                  <a:cubicBezTo>
                    <a:pt x="3297" y="433"/>
                    <a:pt x="3282" y="433"/>
                    <a:pt x="3268" y="433"/>
                  </a:cubicBezTo>
                  <a:cubicBezTo>
                    <a:pt x="3016" y="433"/>
                    <a:pt x="2785" y="586"/>
                    <a:pt x="2610" y="751"/>
                  </a:cubicBezTo>
                  <a:cubicBezTo>
                    <a:pt x="2507" y="844"/>
                    <a:pt x="2420" y="947"/>
                    <a:pt x="2302" y="1015"/>
                  </a:cubicBezTo>
                  <a:cubicBezTo>
                    <a:pt x="2215" y="1065"/>
                    <a:pt x="2120" y="1090"/>
                    <a:pt x="2021" y="1090"/>
                  </a:cubicBezTo>
                  <a:cubicBezTo>
                    <a:pt x="2004" y="1090"/>
                    <a:pt x="1988" y="1089"/>
                    <a:pt x="1971" y="1088"/>
                  </a:cubicBezTo>
                  <a:cubicBezTo>
                    <a:pt x="1859" y="1083"/>
                    <a:pt x="1751" y="1044"/>
                    <a:pt x="1659" y="976"/>
                  </a:cubicBezTo>
                  <a:cubicBezTo>
                    <a:pt x="1556" y="898"/>
                    <a:pt x="1488" y="786"/>
                    <a:pt x="1429" y="673"/>
                  </a:cubicBezTo>
                  <a:cubicBezTo>
                    <a:pt x="1312" y="464"/>
                    <a:pt x="1181" y="200"/>
                    <a:pt x="917" y="161"/>
                  </a:cubicBezTo>
                  <a:cubicBezTo>
                    <a:pt x="895" y="158"/>
                    <a:pt x="874" y="157"/>
                    <a:pt x="852" y="157"/>
                  </a:cubicBezTo>
                  <a:cubicBezTo>
                    <a:pt x="766" y="157"/>
                    <a:pt x="681" y="181"/>
                    <a:pt x="615" y="239"/>
                  </a:cubicBezTo>
                  <a:cubicBezTo>
                    <a:pt x="537" y="308"/>
                    <a:pt x="522" y="410"/>
                    <a:pt x="473" y="503"/>
                  </a:cubicBezTo>
                  <a:cubicBezTo>
                    <a:pt x="460" y="530"/>
                    <a:pt x="437" y="562"/>
                    <a:pt x="403" y="562"/>
                  </a:cubicBezTo>
                  <a:cubicBezTo>
                    <a:pt x="400" y="562"/>
                    <a:pt x="398" y="562"/>
                    <a:pt x="395" y="561"/>
                  </a:cubicBezTo>
                  <a:cubicBezTo>
                    <a:pt x="336" y="561"/>
                    <a:pt x="280" y="527"/>
                    <a:pt x="221" y="527"/>
                  </a:cubicBezTo>
                  <a:cubicBezTo>
                    <a:pt x="217" y="527"/>
                    <a:pt x="214" y="527"/>
                    <a:pt x="210" y="527"/>
                  </a:cubicBezTo>
                  <a:cubicBezTo>
                    <a:pt x="78" y="542"/>
                    <a:pt x="25" y="688"/>
                    <a:pt x="15" y="805"/>
                  </a:cubicBezTo>
                  <a:cubicBezTo>
                    <a:pt x="0" y="947"/>
                    <a:pt x="54" y="1088"/>
                    <a:pt x="117" y="1210"/>
                  </a:cubicBezTo>
                  <a:cubicBezTo>
                    <a:pt x="176" y="1332"/>
                    <a:pt x="244" y="1449"/>
                    <a:pt x="317" y="1561"/>
                  </a:cubicBezTo>
                  <a:cubicBezTo>
                    <a:pt x="605" y="2029"/>
                    <a:pt x="951" y="2459"/>
                    <a:pt x="1293" y="2883"/>
                  </a:cubicBezTo>
                  <a:cubicBezTo>
                    <a:pt x="1639" y="3317"/>
                    <a:pt x="1990" y="3741"/>
                    <a:pt x="2293" y="4205"/>
                  </a:cubicBezTo>
                  <a:cubicBezTo>
                    <a:pt x="2361" y="4312"/>
                    <a:pt x="2429" y="4419"/>
                    <a:pt x="2493" y="4532"/>
                  </a:cubicBezTo>
                  <a:cubicBezTo>
                    <a:pt x="2503" y="4550"/>
                    <a:pt x="2519" y="4557"/>
                    <a:pt x="2535" y="4557"/>
                  </a:cubicBezTo>
                  <a:cubicBezTo>
                    <a:pt x="2572" y="4557"/>
                    <a:pt x="2609" y="4519"/>
                    <a:pt x="2585" y="4478"/>
                  </a:cubicBezTo>
                  <a:cubicBezTo>
                    <a:pt x="2322" y="4019"/>
                    <a:pt x="2005" y="3595"/>
                    <a:pt x="1678" y="3181"/>
                  </a:cubicBezTo>
                  <a:cubicBezTo>
                    <a:pt x="1342" y="2756"/>
                    <a:pt x="995" y="2342"/>
                    <a:pt x="683" y="1898"/>
                  </a:cubicBezTo>
                  <a:cubicBezTo>
                    <a:pt x="532" y="1688"/>
                    <a:pt x="390" y="1468"/>
                    <a:pt x="259" y="1244"/>
                  </a:cubicBezTo>
                  <a:cubicBezTo>
                    <a:pt x="195" y="1127"/>
                    <a:pt x="127" y="1000"/>
                    <a:pt x="122" y="864"/>
                  </a:cubicBezTo>
                  <a:cubicBezTo>
                    <a:pt x="117" y="800"/>
                    <a:pt x="127" y="737"/>
                    <a:pt x="161" y="683"/>
                  </a:cubicBezTo>
                  <a:cubicBezTo>
                    <a:pt x="180" y="652"/>
                    <a:pt x="205" y="641"/>
                    <a:pt x="235" y="641"/>
                  </a:cubicBezTo>
                  <a:cubicBezTo>
                    <a:pt x="251" y="641"/>
                    <a:pt x="269" y="644"/>
                    <a:pt x="288" y="649"/>
                  </a:cubicBezTo>
                  <a:cubicBezTo>
                    <a:pt x="324" y="662"/>
                    <a:pt x="362" y="673"/>
                    <a:pt x="400" y="673"/>
                  </a:cubicBezTo>
                  <a:cubicBezTo>
                    <a:pt x="420" y="673"/>
                    <a:pt x="439" y="670"/>
                    <a:pt x="459" y="664"/>
                  </a:cubicBezTo>
                  <a:cubicBezTo>
                    <a:pt x="503" y="644"/>
                    <a:pt x="537" y="610"/>
                    <a:pt x="561" y="571"/>
                  </a:cubicBezTo>
                  <a:cubicBezTo>
                    <a:pt x="610" y="493"/>
                    <a:pt x="620" y="386"/>
                    <a:pt x="688" y="327"/>
                  </a:cubicBezTo>
                  <a:cubicBezTo>
                    <a:pt x="731" y="284"/>
                    <a:pt x="789" y="268"/>
                    <a:pt x="848" y="268"/>
                  </a:cubicBezTo>
                  <a:cubicBezTo>
                    <a:pt x="883" y="268"/>
                    <a:pt x="919" y="274"/>
                    <a:pt x="951" y="283"/>
                  </a:cubicBezTo>
                  <a:cubicBezTo>
                    <a:pt x="1064" y="322"/>
                    <a:pt x="1146" y="420"/>
                    <a:pt x="1205" y="512"/>
                  </a:cubicBezTo>
                  <a:cubicBezTo>
                    <a:pt x="1342" y="722"/>
                    <a:pt x="1424" y="976"/>
                    <a:pt x="1659" y="1108"/>
                  </a:cubicBezTo>
                  <a:cubicBezTo>
                    <a:pt x="1764" y="1168"/>
                    <a:pt x="1887" y="1199"/>
                    <a:pt x="2009" y="1199"/>
                  </a:cubicBezTo>
                  <a:cubicBezTo>
                    <a:pt x="2114" y="1199"/>
                    <a:pt x="2218" y="1177"/>
                    <a:pt x="2312" y="1132"/>
                  </a:cubicBezTo>
                  <a:cubicBezTo>
                    <a:pt x="2434" y="1073"/>
                    <a:pt x="2527" y="976"/>
                    <a:pt x="2620" y="883"/>
                  </a:cubicBezTo>
                  <a:cubicBezTo>
                    <a:pt x="2717" y="790"/>
                    <a:pt x="2815" y="708"/>
                    <a:pt x="2927" y="639"/>
                  </a:cubicBezTo>
                  <a:cubicBezTo>
                    <a:pt x="3029" y="584"/>
                    <a:pt x="3144" y="541"/>
                    <a:pt x="3264" y="541"/>
                  </a:cubicBezTo>
                  <a:cubicBezTo>
                    <a:pt x="3270" y="541"/>
                    <a:pt x="3276" y="541"/>
                    <a:pt x="3283" y="542"/>
                  </a:cubicBezTo>
                  <a:cubicBezTo>
                    <a:pt x="3415" y="542"/>
                    <a:pt x="3522" y="610"/>
                    <a:pt x="3629" y="673"/>
                  </a:cubicBezTo>
                  <a:cubicBezTo>
                    <a:pt x="3737" y="732"/>
                    <a:pt x="3844" y="786"/>
                    <a:pt x="3971" y="795"/>
                  </a:cubicBezTo>
                  <a:cubicBezTo>
                    <a:pt x="3980" y="796"/>
                    <a:pt x="3989" y="796"/>
                    <a:pt x="3999" y="796"/>
                  </a:cubicBezTo>
                  <a:cubicBezTo>
                    <a:pt x="4102" y="796"/>
                    <a:pt x="4204" y="772"/>
                    <a:pt x="4297" y="727"/>
                  </a:cubicBezTo>
                  <a:cubicBezTo>
                    <a:pt x="4400" y="678"/>
                    <a:pt x="4483" y="595"/>
                    <a:pt x="4546" y="493"/>
                  </a:cubicBezTo>
                  <a:cubicBezTo>
                    <a:pt x="4610" y="391"/>
                    <a:pt x="4654" y="264"/>
                    <a:pt x="4746" y="176"/>
                  </a:cubicBezTo>
                  <a:cubicBezTo>
                    <a:pt x="4792" y="133"/>
                    <a:pt x="4859" y="98"/>
                    <a:pt x="4923" y="98"/>
                  </a:cubicBezTo>
                  <a:cubicBezTo>
                    <a:pt x="4961" y="98"/>
                    <a:pt x="4998" y="111"/>
                    <a:pt x="5029" y="142"/>
                  </a:cubicBezTo>
                  <a:cubicBezTo>
                    <a:pt x="5102" y="215"/>
                    <a:pt x="5102" y="347"/>
                    <a:pt x="5107" y="444"/>
                  </a:cubicBezTo>
                  <a:cubicBezTo>
                    <a:pt x="5117" y="698"/>
                    <a:pt x="5107" y="951"/>
                    <a:pt x="5083" y="1205"/>
                  </a:cubicBezTo>
                  <a:cubicBezTo>
                    <a:pt x="5034" y="1712"/>
                    <a:pt x="4907" y="2215"/>
                    <a:pt x="4727" y="2693"/>
                  </a:cubicBezTo>
                  <a:cubicBezTo>
                    <a:pt x="4541" y="3166"/>
                    <a:pt x="4302" y="3624"/>
                    <a:pt x="4000" y="4039"/>
                  </a:cubicBezTo>
                  <a:cubicBezTo>
                    <a:pt x="3927" y="4141"/>
                    <a:pt x="3854" y="4239"/>
                    <a:pt x="3776" y="4337"/>
                  </a:cubicBezTo>
                  <a:cubicBezTo>
                    <a:pt x="3757" y="4359"/>
                    <a:pt x="3775" y="4390"/>
                    <a:pt x="3798" y="4390"/>
                  </a:cubicBezTo>
                  <a:cubicBezTo>
                    <a:pt x="3805" y="4390"/>
                    <a:pt x="3813" y="4387"/>
                    <a:pt x="3819" y="4380"/>
                  </a:cubicBezTo>
                  <a:cubicBezTo>
                    <a:pt x="4166" y="3990"/>
                    <a:pt x="4449" y="3541"/>
                    <a:pt x="4668" y="3068"/>
                  </a:cubicBezTo>
                  <a:cubicBezTo>
                    <a:pt x="4888" y="2590"/>
                    <a:pt x="5044" y="2083"/>
                    <a:pt x="5132" y="1566"/>
                  </a:cubicBezTo>
                  <a:cubicBezTo>
                    <a:pt x="5175" y="1308"/>
                    <a:pt x="5200" y="1049"/>
                    <a:pt x="5210" y="786"/>
                  </a:cubicBezTo>
                  <a:cubicBezTo>
                    <a:pt x="5210" y="654"/>
                    <a:pt x="5210" y="527"/>
                    <a:pt x="5200" y="395"/>
                  </a:cubicBezTo>
                  <a:cubicBezTo>
                    <a:pt x="5195" y="288"/>
                    <a:pt x="5180" y="166"/>
                    <a:pt x="5107" y="83"/>
                  </a:cubicBezTo>
                  <a:cubicBezTo>
                    <a:pt x="5056" y="26"/>
                    <a:pt x="4991" y="1"/>
                    <a:pt x="4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3489600" y="2344700"/>
              <a:ext cx="66475" cy="100000"/>
            </a:xfrm>
            <a:custGeom>
              <a:rect b="b" l="l" r="r" t="t"/>
              <a:pathLst>
                <a:path extrusionOk="0" h="4000" w="2659">
                  <a:moveTo>
                    <a:pt x="1407" y="1"/>
                  </a:moveTo>
                  <a:cubicBezTo>
                    <a:pt x="1381" y="1"/>
                    <a:pt x="1354" y="7"/>
                    <a:pt x="1327" y="20"/>
                  </a:cubicBezTo>
                  <a:cubicBezTo>
                    <a:pt x="1288" y="40"/>
                    <a:pt x="1258" y="74"/>
                    <a:pt x="1253" y="113"/>
                  </a:cubicBezTo>
                  <a:cubicBezTo>
                    <a:pt x="1248" y="148"/>
                    <a:pt x="1275" y="171"/>
                    <a:pt x="1301" y="171"/>
                  </a:cubicBezTo>
                  <a:cubicBezTo>
                    <a:pt x="1319" y="171"/>
                    <a:pt x="1335" y="161"/>
                    <a:pt x="1341" y="137"/>
                  </a:cubicBezTo>
                  <a:cubicBezTo>
                    <a:pt x="1346" y="103"/>
                    <a:pt x="1380" y="94"/>
                    <a:pt x="1410" y="94"/>
                  </a:cubicBezTo>
                  <a:cubicBezTo>
                    <a:pt x="1463" y="94"/>
                    <a:pt x="1507" y="123"/>
                    <a:pt x="1551" y="142"/>
                  </a:cubicBezTo>
                  <a:cubicBezTo>
                    <a:pt x="1597" y="162"/>
                    <a:pt x="1641" y="170"/>
                    <a:pt x="1685" y="170"/>
                  </a:cubicBezTo>
                  <a:cubicBezTo>
                    <a:pt x="1729" y="170"/>
                    <a:pt x="1773" y="162"/>
                    <a:pt x="1819" y="147"/>
                  </a:cubicBezTo>
                  <a:cubicBezTo>
                    <a:pt x="1878" y="130"/>
                    <a:pt x="1948" y="95"/>
                    <a:pt x="2013" y="95"/>
                  </a:cubicBezTo>
                  <a:cubicBezTo>
                    <a:pt x="2023" y="95"/>
                    <a:pt x="2033" y="96"/>
                    <a:pt x="2044" y="98"/>
                  </a:cubicBezTo>
                  <a:cubicBezTo>
                    <a:pt x="2141" y="118"/>
                    <a:pt x="2136" y="259"/>
                    <a:pt x="2141" y="337"/>
                  </a:cubicBezTo>
                  <a:cubicBezTo>
                    <a:pt x="2146" y="459"/>
                    <a:pt x="2141" y="581"/>
                    <a:pt x="2122" y="703"/>
                  </a:cubicBezTo>
                  <a:cubicBezTo>
                    <a:pt x="2112" y="796"/>
                    <a:pt x="2063" y="923"/>
                    <a:pt x="2136" y="996"/>
                  </a:cubicBezTo>
                  <a:cubicBezTo>
                    <a:pt x="2170" y="1030"/>
                    <a:pt x="2213" y="1039"/>
                    <a:pt x="2257" y="1039"/>
                  </a:cubicBezTo>
                  <a:cubicBezTo>
                    <a:pt x="2295" y="1039"/>
                    <a:pt x="2334" y="1032"/>
                    <a:pt x="2370" y="1030"/>
                  </a:cubicBezTo>
                  <a:cubicBezTo>
                    <a:pt x="2386" y="1028"/>
                    <a:pt x="2402" y="1026"/>
                    <a:pt x="2418" y="1026"/>
                  </a:cubicBezTo>
                  <a:cubicBezTo>
                    <a:pt x="2440" y="1026"/>
                    <a:pt x="2460" y="1030"/>
                    <a:pt x="2478" y="1045"/>
                  </a:cubicBezTo>
                  <a:cubicBezTo>
                    <a:pt x="2512" y="1064"/>
                    <a:pt x="2531" y="1098"/>
                    <a:pt x="2541" y="1137"/>
                  </a:cubicBezTo>
                  <a:cubicBezTo>
                    <a:pt x="2570" y="1235"/>
                    <a:pt x="2517" y="1332"/>
                    <a:pt x="2463" y="1415"/>
                  </a:cubicBezTo>
                  <a:cubicBezTo>
                    <a:pt x="2405" y="1503"/>
                    <a:pt x="2346" y="1591"/>
                    <a:pt x="2288" y="1679"/>
                  </a:cubicBezTo>
                  <a:cubicBezTo>
                    <a:pt x="2170" y="1850"/>
                    <a:pt x="2053" y="2015"/>
                    <a:pt x="1927" y="2181"/>
                  </a:cubicBezTo>
                  <a:cubicBezTo>
                    <a:pt x="1683" y="2508"/>
                    <a:pt x="1419" y="2820"/>
                    <a:pt x="1127" y="3108"/>
                  </a:cubicBezTo>
                  <a:cubicBezTo>
                    <a:pt x="800" y="3430"/>
                    <a:pt x="429" y="3703"/>
                    <a:pt x="34" y="3937"/>
                  </a:cubicBezTo>
                  <a:cubicBezTo>
                    <a:pt x="1" y="3958"/>
                    <a:pt x="21" y="4000"/>
                    <a:pt x="51" y="4000"/>
                  </a:cubicBezTo>
                  <a:cubicBezTo>
                    <a:pt x="57" y="4000"/>
                    <a:pt x="62" y="3999"/>
                    <a:pt x="68" y="3996"/>
                  </a:cubicBezTo>
                  <a:cubicBezTo>
                    <a:pt x="463" y="3820"/>
                    <a:pt x="810" y="3547"/>
                    <a:pt x="1127" y="3254"/>
                  </a:cubicBezTo>
                  <a:cubicBezTo>
                    <a:pt x="1444" y="2957"/>
                    <a:pt x="1727" y="2620"/>
                    <a:pt x="1985" y="2274"/>
                  </a:cubicBezTo>
                  <a:cubicBezTo>
                    <a:pt x="2117" y="2098"/>
                    <a:pt x="2244" y="1918"/>
                    <a:pt x="2366" y="1737"/>
                  </a:cubicBezTo>
                  <a:cubicBezTo>
                    <a:pt x="2429" y="1650"/>
                    <a:pt x="2487" y="1557"/>
                    <a:pt x="2546" y="1464"/>
                  </a:cubicBezTo>
                  <a:cubicBezTo>
                    <a:pt x="2605" y="1376"/>
                    <a:pt x="2658" y="1274"/>
                    <a:pt x="2644" y="1162"/>
                  </a:cubicBezTo>
                  <a:cubicBezTo>
                    <a:pt x="2634" y="1074"/>
                    <a:pt x="2585" y="981"/>
                    <a:pt x="2497" y="947"/>
                  </a:cubicBezTo>
                  <a:cubicBezTo>
                    <a:pt x="2471" y="937"/>
                    <a:pt x="2446" y="934"/>
                    <a:pt x="2421" y="934"/>
                  </a:cubicBezTo>
                  <a:cubicBezTo>
                    <a:pt x="2373" y="934"/>
                    <a:pt x="2326" y="945"/>
                    <a:pt x="2278" y="945"/>
                  </a:cubicBezTo>
                  <a:cubicBezTo>
                    <a:pt x="2265" y="945"/>
                    <a:pt x="2252" y="944"/>
                    <a:pt x="2239" y="942"/>
                  </a:cubicBezTo>
                  <a:cubicBezTo>
                    <a:pt x="2190" y="937"/>
                    <a:pt x="2195" y="889"/>
                    <a:pt x="2200" y="850"/>
                  </a:cubicBezTo>
                  <a:cubicBezTo>
                    <a:pt x="2209" y="791"/>
                    <a:pt x="2224" y="728"/>
                    <a:pt x="2229" y="669"/>
                  </a:cubicBezTo>
                  <a:cubicBezTo>
                    <a:pt x="2244" y="542"/>
                    <a:pt x="2248" y="411"/>
                    <a:pt x="2234" y="284"/>
                  </a:cubicBezTo>
                  <a:cubicBezTo>
                    <a:pt x="2229" y="186"/>
                    <a:pt x="2209" y="79"/>
                    <a:pt x="2117" y="25"/>
                  </a:cubicBezTo>
                  <a:cubicBezTo>
                    <a:pt x="2086" y="8"/>
                    <a:pt x="2053" y="1"/>
                    <a:pt x="2019" y="1"/>
                  </a:cubicBezTo>
                  <a:cubicBezTo>
                    <a:pt x="1967" y="1"/>
                    <a:pt x="1913" y="17"/>
                    <a:pt x="1863" y="35"/>
                  </a:cubicBezTo>
                  <a:cubicBezTo>
                    <a:pt x="1801" y="56"/>
                    <a:pt x="1742" y="79"/>
                    <a:pt x="1680" y="79"/>
                  </a:cubicBezTo>
                  <a:cubicBezTo>
                    <a:pt x="1654" y="79"/>
                    <a:pt x="1627" y="74"/>
                    <a:pt x="1600" y="64"/>
                  </a:cubicBezTo>
                  <a:cubicBezTo>
                    <a:pt x="1533" y="36"/>
                    <a:pt x="1472" y="1"/>
                    <a:pt x="14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3378375" y="2364025"/>
              <a:ext cx="65250" cy="74725"/>
            </a:xfrm>
            <a:custGeom>
              <a:rect b="b" l="l" r="r" t="t"/>
              <a:pathLst>
                <a:path extrusionOk="0" h="2989" w="2610">
                  <a:moveTo>
                    <a:pt x="454" y="1"/>
                  </a:moveTo>
                  <a:cubicBezTo>
                    <a:pt x="381" y="1"/>
                    <a:pt x="308" y="19"/>
                    <a:pt x="244" y="57"/>
                  </a:cubicBezTo>
                  <a:cubicBezTo>
                    <a:pt x="113" y="135"/>
                    <a:pt x="44" y="281"/>
                    <a:pt x="30" y="433"/>
                  </a:cubicBezTo>
                  <a:cubicBezTo>
                    <a:pt x="0" y="740"/>
                    <a:pt x="220" y="1033"/>
                    <a:pt x="415" y="1252"/>
                  </a:cubicBezTo>
                  <a:cubicBezTo>
                    <a:pt x="610" y="1476"/>
                    <a:pt x="834" y="1667"/>
                    <a:pt x="1064" y="1852"/>
                  </a:cubicBezTo>
                  <a:cubicBezTo>
                    <a:pt x="1308" y="2042"/>
                    <a:pt x="1556" y="2223"/>
                    <a:pt x="1810" y="2408"/>
                  </a:cubicBezTo>
                  <a:cubicBezTo>
                    <a:pt x="1947" y="2506"/>
                    <a:pt x="2078" y="2608"/>
                    <a:pt x="2215" y="2711"/>
                  </a:cubicBezTo>
                  <a:cubicBezTo>
                    <a:pt x="2278" y="2759"/>
                    <a:pt x="2342" y="2808"/>
                    <a:pt x="2405" y="2857"/>
                  </a:cubicBezTo>
                  <a:cubicBezTo>
                    <a:pt x="2434" y="2876"/>
                    <a:pt x="2464" y="2901"/>
                    <a:pt x="2493" y="2920"/>
                  </a:cubicBezTo>
                  <a:cubicBezTo>
                    <a:pt x="2512" y="2930"/>
                    <a:pt x="2527" y="2935"/>
                    <a:pt x="2547" y="2945"/>
                  </a:cubicBezTo>
                  <a:cubicBezTo>
                    <a:pt x="2561" y="2959"/>
                    <a:pt x="2581" y="2974"/>
                    <a:pt x="2600" y="2989"/>
                  </a:cubicBezTo>
                  <a:cubicBezTo>
                    <a:pt x="2605" y="2989"/>
                    <a:pt x="2610" y="2984"/>
                    <a:pt x="2605" y="2979"/>
                  </a:cubicBezTo>
                  <a:cubicBezTo>
                    <a:pt x="2586" y="2959"/>
                    <a:pt x="2556" y="2935"/>
                    <a:pt x="2542" y="2906"/>
                  </a:cubicBezTo>
                  <a:cubicBezTo>
                    <a:pt x="2522" y="2876"/>
                    <a:pt x="2503" y="2852"/>
                    <a:pt x="2478" y="2828"/>
                  </a:cubicBezTo>
                  <a:cubicBezTo>
                    <a:pt x="2434" y="2784"/>
                    <a:pt x="2386" y="2740"/>
                    <a:pt x="2332" y="2701"/>
                  </a:cubicBezTo>
                  <a:cubicBezTo>
                    <a:pt x="2230" y="2608"/>
                    <a:pt x="2117" y="2525"/>
                    <a:pt x="2005" y="2437"/>
                  </a:cubicBezTo>
                  <a:cubicBezTo>
                    <a:pt x="1771" y="2262"/>
                    <a:pt x="1532" y="2091"/>
                    <a:pt x="1298" y="1915"/>
                  </a:cubicBezTo>
                  <a:cubicBezTo>
                    <a:pt x="1073" y="1740"/>
                    <a:pt x="849" y="1559"/>
                    <a:pt x="644" y="1359"/>
                  </a:cubicBezTo>
                  <a:cubicBezTo>
                    <a:pt x="552" y="1267"/>
                    <a:pt x="464" y="1169"/>
                    <a:pt x="386" y="1062"/>
                  </a:cubicBezTo>
                  <a:cubicBezTo>
                    <a:pt x="293" y="945"/>
                    <a:pt x="210" y="818"/>
                    <a:pt x="161" y="677"/>
                  </a:cubicBezTo>
                  <a:cubicBezTo>
                    <a:pt x="108" y="530"/>
                    <a:pt x="108" y="355"/>
                    <a:pt x="205" y="223"/>
                  </a:cubicBezTo>
                  <a:cubicBezTo>
                    <a:pt x="266" y="140"/>
                    <a:pt x="364" y="96"/>
                    <a:pt x="462" y="96"/>
                  </a:cubicBezTo>
                  <a:cubicBezTo>
                    <a:pt x="520" y="96"/>
                    <a:pt x="579" y="112"/>
                    <a:pt x="630" y="145"/>
                  </a:cubicBezTo>
                  <a:cubicBezTo>
                    <a:pt x="638" y="151"/>
                    <a:pt x="647" y="153"/>
                    <a:pt x="655" y="153"/>
                  </a:cubicBezTo>
                  <a:cubicBezTo>
                    <a:pt x="697" y="153"/>
                    <a:pt x="723" y="90"/>
                    <a:pt x="678" y="62"/>
                  </a:cubicBezTo>
                  <a:cubicBezTo>
                    <a:pt x="611" y="22"/>
                    <a:pt x="532" y="1"/>
                    <a:pt x="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3495925" y="2328325"/>
              <a:ext cx="7475" cy="7150"/>
            </a:xfrm>
            <a:custGeom>
              <a:rect b="b" l="l" r="r" t="t"/>
              <a:pathLst>
                <a:path extrusionOk="0" h="286" w="299">
                  <a:moveTo>
                    <a:pt x="85" y="85"/>
                  </a:moveTo>
                  <a:cubicBezTo>
                    <a:pt x="85" y="85"/>
                    <a:pt x="84" y="85"/>
                    <a:pt x="83" y="85"/>
                  </a:cubicBezTo>
                  <a:cubicBezTo>
                    <a:pt x="83" y="86"/>
                    <a:pt x="84" y="87"/>
                    <a:pt x="84" y="87"/>
                  </a:cubicBezTo>
                  <a:cubicBezTo>
                    <a:pt x="84" y="87"/>
                    <a:pt x="85" y="86"/>
                    <a:pt x="85" y="85"/>
                  </a:cubicBezTo>
                  <a:close/>
                  <a:moveTo>
                    <a:pt x="191" y="66"/>
                  </a:moveTo>
                  <a:cubicBezTo>
                    <a:pt x="196" y="71"/>
                    <a:pt x="196" y="71"/>
                    <a:pt x="200" y="75"/>
                  </a:cubicBezTo>
                  <a:cubicBezTo>
                    <a:pt x="205" y="75"/>
                    <a:pt x="205" y="80"/>
                    <a:pt x="210" y="80"/>
                  </a:cubicBezTo>
                  <a:cubicBezTo>
                    <a:pt x="210" y="83"/>
                    <a:pt x="210" y="84"/>
                    <a:pt x="211" y="85"/>
                  </a:cubicBezTo>
                  <a:lnTo>
                    <a:pt x="211" y="85"/>
                  </a:lnTo>
                  <a:cubicBezTo>
                    <a:pt x="210" y="86"/>
                    <a:pt x="210" y="88"/>
                    <a:pt x="210" y="90"/>
                  </a:cubicBezTo>
                  <a:cubicBezTo>
                    <a:pt x="215" y="90"/>
                    <a:pt x="215" y="95"/>
                    <a:pt x="215" y="100"/>
                  </a:cubicBezTo>
                  <a:cubicBezTo>
                    <a:pt x="215" y="102"/>
                    <a:pt x="215" y="105"/>
                    <a:pt x="215" y="105"/>
                  </a:cubicBezTo>
                  <a:cubicBezTo>
                    <a:pt x="210" y="105"/>
                    <a:pt x="210" y="114"/>
                    <a:pt x="215" y="119"/>
                  </a:cubicBezTo>
                  <a:cubicBezTo>
                    <a:pt x="215" y="130"/>
                    <a:pt x="220" y="139"/>
                    <a:pt x="227" y="145"/>
                  </a:cubicBezTo>
                  <a:lnTo>
                    <a:pt x="227" y="145"/>
                  </a:lnTo>
                  <a:cubicBezTo>
                    <a:pt x="224" y="152"/>
                    <a:pt x="222" y="161"/>
                    <a:pt x="225" y="168"/>
                  </a:cubicBezTo>
                  <a:cubicBezTo>
                    <a:pt x="225" y="169"/>
                    <a:pt x="225" y="171"/>
                    <a:pt x="225" y="173"/>
                  </a:cubicBezTo>
                  <a:cubicBezTo>
                    <a:pt x="225" y="173"/>
                    <a:pt x="225" y="173"/>
                    <a:pt x="225" y="178"/>
                  </a:cubicBezTo>
                  <a:cubicBezTo>
                    <a:pt x="225" y="183"/>
                    <a:pt x="225" y="183"/>
                    <a:pt x="225" y="183"/>
                  </a:cubicBezTo>
                  <a:cubicBezTo>
                    <a:pt x="225" y="188"/>
                    <a:pt x="220" y="188"/>
                    <a:pt x="225" y="188"/>
                  </a:cubicBezTo>
                  <a:cubicBezTo>
                    <a:pt x="220" y="188"/>
                    <a:pt x="220" y="188"/>
                    <a:pt x="220" y="192"/>
                  </a:cubicBezTo>
                  <a:cubicBezTo>
                    <a:pt x="220" y="192"/>
                    <a:pt x="220" y="192"/>
                    <a:pt x="215" y="197"/>
                  </a:cubicBezTo>
                  <a:cubicBezTo>
                    <a:pt x="211" y="202"/>
                    <a:pt x="207" y="206"/>
                    <a:pt x="206" y="210"/>
                  </a:cubicBezTo>
                  <a:lnTo>
                    <a:pt x="206" y="210"/>
                  </a:lnTo>
                  <a:cubicBezTo>
                    <a:pt x="204" y="210"/>
                    <a:pt x="199" y="212"/>
                    <a:pt x="196" y="212"/>
                  </a:cubicBezTo>
                  <a:cubicBezTo>
                    <a:pt x="196" y="212"/>
                    <a:pt x="196" y="217"/>
                    <a:pt x="191" y="217"/>
                  </a:cubicBezTo>
                  <a:lnTo>
                    <a:pt x="186" y="217"/>
                  </a:lnTo>
                  <a:cubicBezTo>
                    <a:pt x="181" y="217"/>
                    <a:pt x="181" y="217"/>
                    <a:pt x="181" y="222"/>
                  </a:cubicBezTo>
                  <a:lnTo>
                    <a:pt x="166" y="222"/>
                  </a:lnTo>
                  <a:cubicBezTo>
                    <a:pt x="161" y="222"/>
                    <a:pt x="161" y="217"/>
                    <a:pt x="157" y="217"/>
                  </a:cubicBezTo>
                  <a:cubicBezTo>
                    <a:pt x="152" y="217"/>
                    <a:pt x="147" y="217"/>
                    <a:pt x="142" y="212"/>
                  </a:cubicBezTo>
                  <a:cubicBezTo>
                    <a:pt x="142" y="212"/>
                    <a:pt x="137" y="212"/>
                    <a:pt x="132" y="207"/>
                  </a:cubicBezTo>
                  <a:cubicBezTo>
                    <a:pt x="127" y="207"/>
                    <a:pt x="127" y="202"/>
                    <a:pt x="122" y="202"/>
                  </a:cubicBezTo>
                  <a:cubicBezTo>
                    <a:pt x="127" y="202"/>
                    <a:pt x="118" y="197"/>
                    <a:pt x="113" y="197"/>
                  </a:cubicBezTo>
                  <a:cubicBezTo>
                    <a:pt x="113" y="192"/>
                    <a:pt x="108" y="188"/>
                    <a:pt x="103" y="183"/>
                  </a:cubicBezTo>
                  <a:cubicBezTo>
                    <a:pt x="103" y="183"/>
                    <a:pt x="98" y="183"/>
                    <a:pt x="98" y="178"/>
                  </a:cubicBezTo>
                  <a:cubicBezTo>
                    <a:pt x="93" y="168"/>
                    <a:pt x="88" y="163"/>
                    <a:pt x="83" y="158"/>
                  </a:cubicBezTo>
                  <a:cubicBezTo>
                    <a:pt x="82" y="155"/>
                    <a:pt x="81" y="154"/>
                    <a:pt x="81" y="154"/>
                  </a:cubicBezTo>
                  <a:lnTo>
                    <a:pt x="81" y="154"/>
                  </a:lnTo>
                  <a:cubicBezTo>
                    <a:pt x="81" y="154"/>
                    <a:pt x="82" y="155"/>
                    <a:pt x="83" y="155"/>
                  </a:cubicBezTo>
                  <a:cubicBezTo>
                    <a:pt x="83" y="155"/>
                    <a:pt x="83" y="155"/>
                    <a:pt x="83" y="153"/>
                  </a:cubicBezTo>
                  <a:cubicBezTo>
                    <a:pt x="83" y="153"/>
                    <a:pt x="83" y="153"/>
                    <a:pt x="83" y="149"/>
                  </a:cubicBezTo>
                  <a:cubicBezTo>
                    <a:pt x="79" y="144"/>
                    <a:pt x="79" y="139"/>
                    <a:pt x="79" y="134"/>
                  </a:cubicBezTo>
                  <a:cubicBezTo>
                    <a:pt x="79" y="134"/>
                    <a:pt x="79" y="129"/>
                    <a:pt x="79" y="129"/>
                  </a:cubicBezTo>
                  <a:cubicBezTo>
                    <a:pt x="79" y="124"/>
                    <a:pt x="79" y="119"/>
                    <a:pt x="79" y="114"/>
                  </a:cubicBezTo>
                  <a:cubicBezTo>
                    <a:pt x="79" y="114"/>
                    <a:pt x="79" y="112"/>
                    <a:pt x="79" y="110"/>
                  </a:cubicBezTo>
                  <a:cubicBezTo>
                    <a:pt x="79" y="105"/>
                    <a:pt x="79" y="100"/>
                    <a:pt x="79" y="95"/>
                  </a:cubicBezTo>
                  <a:cubicBezTo>
                    <a:pt x="79" y="95"/>
                    <a:pt x="83" y="95"/>
                    <a:pt x="83" y="90"/>
                  </a:cubicBezTo>
                  <a:cubicBezTo>
                    <a:pt x="83" y="90"/>
                    <a:pt x="83" y="90"/>
                    <a:pt x="83" y="85"/>
                  </a:cubicBezTo>
                  <a:cubicBezTo>
                    <a:pt x="84" y="84"/>
                    <a:pt x="85" y="84"/>
                    <a:pt x="85" y="84"/>
                  </a:cubicBezTo>
                  <a:lnTo>
                    <a:pt x="85" y="84"/>
                  </a:lnTo>
                  <a:cubicBezTo>
                    <a:pt x="86" y="84"/>
                    <a:pt x="86" y="84"/>
                    <a:pt x="85" y="85"/>
                  </a:cubicBezTo>
                  <a:lnTo>
                    <a:pt x="85" y="85"/>
                  </a:lnTo>
                  <a:cubicBezTo>
                    <a:pt x="88" y="85"/>
                    <a:pt x="88" y="84"/>
                    <a:pt x="88" y="80"/>
                  </a:cubicBezTo>
                  <a:cubicBezTo>
                    <a:pt x="92" y="80"/>
                    <a:pt x="93" y="78"/>
                    <a:pt x="93" y="78"/>
                  </a:cubicBezTo>
                  <a:cubicBezTo>
                    <a:pt x="93" y="78"/>
                    <a:pt x="93" y="79"/>
                    <a:pt x="93" y="80"/>
                  </a:cubicBezTo>
                  <a:cubicBezTo>
                    <a:pt x="93" y="75"/>
                    <a:pt x="103" y="75"/>
                    <a:pt x="108" y="71"/>
                  </a:cubicBezTo>
                  <a:lnTo>
                    <a:pt x="118" y="71"/>
                  </a:lnTo>
                  <a:cubicBezTo>
                    <a:pt x="118" y="66"/>
                    <a:pt x="127" y="66"/>
                    <a:pt x="127" y="66"/>
                  </a:cubicBezTo>
                  <a:close/>
                  <a:moveTo>
                    <a:pt x="174" y="0"/>
                  </a:moveTo>
                  <a:cubicBezTo>
                    <a:pt x="152" y="0"/>
                    <a:pt x="129" y="4"/>
                    <a:pt x="108" y="7"/>
                  </a:cubicBezTo>
                  <a:cubicBezTo>
                    <a:pt x="79" y="12"/>
                    <a:pt x="49" y="27"/>
                    <a:pt x="30" y="51"/>
                  </a:cubicBezTo>
                  <a:cubicBezTo>
                    <a:pt x="1" y="95"/>
                    <a:pt x="5" y="153"/>
                    <a:pt x="30" y="202"/>
                  </a:cubicBezTo>
                  <a:cubicBezTo>
                    <a:pt x="53" y="248"/>
                    <a:pt x="106" y="286"/>
                    <a:pt x="161" y="286"/>
                  </a:cubicBezTo>
                  <a:cubicBezTo>
                    <a:pt x="165" y="286"/>
                    <a:pt x="168" y="285"/>
                    <a:pt x="171" y="285"/>
                  </a:cubicBezTo>
                  <a:cubicBezTo>
                    <a:pt x="240" y="285"/>
                    <a:pt x="298" y="222"/>
                    <a:pt x="283" y="153"/>
                  </a:cubicBezTo>
                  <a:cubicBezTo>
                    <a:pt x="281" y="148"/>
                    <a:pt x="277" y="142"/>
                    <a:pt x="272" y="138"/>
                  </a:cubicBezTo>
                  <a:lnTo>
                    <a:pt x="272" y="138"/>
                  </a:lnTo>
                  <a:cubicBezTo>
                    <a:pt x="281" y="127"/>
                    <a:pt x="285" y="111"/>
                    <a:pt x="288" y="100"/>
                  </a:cubicBezTo>
                  <a:cubicBezTo>
                    <a:pt x="288" y="80"/>
                    <a:pt x="283" y="66"/>
                    <a:pt x="274" y="51"/>
                  </a:cubicBezTo>
                  <a:cubicBezTo>
                    <a:pt x="259" y="27"/>
                    <a:pt x="230" y="7"/>
                    <a:pt x="200" y="2"/>
                  </a:cubicBezTo>
                  <a:cubicBezTo>
                    <a:pt x="192" y="1"/>
                    <a:pt x="183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3481650" y="2346075"/>
              <a:ext cx="7725" cy="6025"/>
            </a:xfrm>
            <a:custGeom>
              <a:rect b="b" l="l" r="r" t="t"/>
              <a:pathLst>
                <a:path extrusionOk="0" h="241" w="309">
                  <a:moveTo>
                    <a:pt x="161" y="1"/>
                  </a:moveTo>
                  <a:cubicBezTo>
                    <a:pt x="125" y="1"/>
                    <a:pt x="89" y="14"/>
                    <a:pt x="59" y="39"/>
                  </a:cubicBezTo>
                  <a:cubicBezTo>
                    <a:pt x="30" y="68"/>
                    <a:pt x="1" y="112"/>
                    <a:pt x="25" y="151"/>
                  </a:cubicBezTo>
                  <a:cubicBezTo>
                    <a:pt x="28" y="156"/>
                    <a:pt x="33" y="158"/>
                    <a:pt x="37" y="158"/>
                  </a:cubicBezTo>
                  <a:cubicBezTo>
                    <a:pt x="42" y="158"/>
                    <a:pt x="47" y="156"/>
                    <a:pt x="50" y="151"/>
                  </a:cubicBezTo>
                  <a:cubicBezTo>
                    <a:pt x="59" y="141"/>
                    <a:pt x="64" y="131"/>
                    <a:pt x="74" y="117"/>
                  </a:cubicBezTo>
                  <a:cubicBezTo>
                    <a:pt x="74" y="112"/>
                    <a:pt x="79" y="107"/>
                    <a:pt x="79" y="102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9" y="92"/>
                    <a:pt x="89" y="92"/>
                    <a:pt x="93" y="87"/>
                  </a:cubicBezTo>
                  <a:cubicBezTo>
                    <a:pt x="93" y="87"/>
                    <a:pt x="98" y="82"/>
                    <a:pt x="98" y="82"/>
                  </a:cubicBezTo>
                  <a:cubicBezTo>
                    <a:pt x="98" y="82"/>
                    <a:pt x="108" y="78"/>
                    <a:pt x="103" y="78"/>
                  </a:cubicBezTo>
                  <a:cubicBezTo>
                    <a:pt x="108" y="73"/>
                    <a:pt x="113" y="73"/>
                    <a:pt x="123" y="68"/>
                  </a:cubicBezTo>
                  <a:cubicBezTo>
                    <a:pt x="123" y="68"/>
                    <a:pt x="123" y="68"/>
                    <a:pt x="128" y="63"/>
                  </a:cubicBezTo>
                  <a:lnTo>
                    <a:pt x="137" y="63"/>
                  </a:lnTo>
                  <a:cubicBezTo>
                    <a:pt x="137" y="63"/>
                    <a:pt x="142" y="58"/>
                    <a:pt x="142" y="58"/>
                  </a:cubicBezTo>
                  <a:lnTo>
                    <a:pt x="176" y="58"/>
                  </a:lnTo>
                  <a:cubicBezTo>
                    <a:pt x="181" y="58"/>
                    <a:pt x="181" y="63"/>
                    <a:pt x="186" y="63"/>
                  </a:cubicBezTo>
                  <a:lnTo>
                    <a:pt x="191" y="63"/>
                  </a:lnTo>
                  <a:cubicBezTo>
                    <a:pt x="191" y="63"/>
                    <a:pt x="196" y="68"/>
                    <a:pt x="201" y="68"/>
                  </a:cubicBezTo>
                  <a:cubicBezTo>
                    <a:pt x="201" y="68"/>
                    <a:pt x="206" y="73"/>
                    <a:pt x="206" y="73"/>
                  </a:cubicBezTo>
                  <a:cubicBezTo>
                    <a:pt x="208" y="75"/>
                    <a:pt x="211" y="78"/>
                    <a:pt x="211" y="78"/>
                  </a:cubicBezTo>
                  <a:cubicBezTo>
                    <a:pt x="211" y="78"/>
                    <a:pt x="215" y="82"/>
                    <a:pt x="215" y="82"/>
                  </a:cubicBezTo>
                  <a:cubicBezTo>
                    <a:pt x="215" y="87"/>
                    <a:pt x="220" y="87"/>
                    <a:pt x="220" y="87"/>
                  </a:cubicBezTo>
                  <a:cubicBezTo>
                    <a:pt x="225" y="92"/>
                    <a:pt x="225" y="97"/>
                    <a:pt x="230" y="102"/>
                  </a:cubicBezTo>
                  <a:cubicBezTo>
                    <a:pt x="230" y="107"/>
                    <a:pt x="235" y="112"/>
                    <a:pt x="235" y="112"/>
                  </a:cubicBezTo>
                  <a:cubicBezTo>
                    <a:pt x="235" y="112"/>
                    <a:pt x="235" y="117"/>
                    <a:pt x="235" y="117"/>
                  </a:cubicBezTo>
                  <a:cubicBezTo>
                    <a:pt x="240" y="121"/>
                    <a:pt x="240" y="126"/>
                    <a:pt x="245" y="136"/>
                  </a:cubicBezTo>
                  <a:cubicBezTo>
                    <a:pt x="245" y="136"/>
                    <a:pt x="245" y="136"/>
                    <a:pt x="245" y="141"/>
                  </a:cubicBezTo>
                  <a:cubicBezTo>
                    <a:pt x="245" y="146"/>
                    <a:pt x="245" y="151"/>
                    <a:pt x="245" y="151"/>
                  </a:cubicBezTo>
                  <a:cubicBezTo>
                    <a:pt x="245" y="156"/>
                    <a:pt x="245" y="160"/>
                    <a:pt x="245" y="165"/>
                  </a:cubicBezTo>
                  <a:cubicBezTo>
                    <a:pt x="245" y="165"/>
                    <a:pt x="245" y="165"/>
                    <a:pt x="245" y="170"/>
                  </a:cubicBezTo>
                  <a:cubicBezTo>
                    <a:pt x="240" y="185"/>
                    <a:pt x="235" y="195"/>
                    <a:pt x="230" y="204"/>
                  </a:cubicBezTo>
                  <a:cubicBezTo>
                    <a:pt x="219" y="223"/>
                    <a:pt x="233" y="241"/>
                    <a:pt x="246" y="241"/>
                  </a:cubicBezTo>
                  <a:cubicBezTo>
                    <a:pt x="251" y="241"/>
                    <a:pt x="256" y="239"/>
                    <a:pt x="259" y="234"/>
                  </a:cubicBezTo>
                  <a:cubicBezTo>
                    <a:pt x="308" y="180"/>
                    <a:pt x="303" y="97"/>
                    <a:pt x="259" y="43"/>
                  </a:cubicBezTo>
                  <a:cubicBezTo>
                    <a:pt x="233" y="14"/>
                    <a:pt x="197" y="1"/>
                    <a:pt x="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3483125" y="2327275"/>
              <a:ext cx="8550" cy="9175"/>
            </a:xfrm>
            <a:custGeom>
              <a:rect b="b" l="l" r="r" t="t"/>
              <a:pathLst>
                <a:path extrusionOk="0" h="367" w="342">
                  <a:moveTo>
                    <a:pt x="181" y="83"/>
                  </a:moveTo>
                  <a:cubicBezTo>
                    <a:pt x="176" y="83"/>
                    <a:pt x="181" y="88"/>
                    <a:pt x="181" y="88"/>
                  </a:cubicBezTo>
                  <a:cubicBezTo>
                    <a:pt x="186" y="88"/>
                    <a:pt x="186" y="88"/>
                    <a:pt x="191" y="93"/>
                  </a:cubicBezTo>
                  <a:cubicBezTo>
                    <a:pt x="193" y="94"/>
                    <a:pt x="194" y="94"/>
                    <a:pt x="194" y="94"/>
                  </a:cubicBezTo>
                  <a:cubicBezTo>
                    <a:pt x="196" y="94"/>
                    <a:pt x="194" y="92"/>
                    <a:pt x="194" y="92"/>
                  </a:cubicBezTo>
                  <a:lnTo>
                    <a:pt x="194" y="92"/>
                  </a:lnTo>
                  <a:cubicBezTo>
                    <a:pt x="194" y="92"/>
                    <a:pt x="194" y="92"/>
                    <a:pt x="195" y="93"/>
                  </a:cubicBezTo>
                  <a:cubicBezTo>
                    <a:pt x="195" y="98"/>
                    <a:pt x="200" y="98"/>
                    <a:pt x="200" y="103"/>
                  </a:cubicBezTo>
                  <a:cubicBezTo>
                    <a:pt x="205" y="103"/>
                    <a:pt x="205" y="108"/>
                    <a:pt x="210" y="108"/>
                  </a:cubicBezTo>
                  <a:cubicBezTo>
                    <a:pt x="210" y="111"/>
                    <a:pt x="213" y="115"/>
                    <a:pt x="214" y="115"/>
                  </a:cubicBezTo>
                  <a:cubicBezTo>
                    <a:pt x="215" y="115"/>
                    <a:pt x="215" y="114"/>
                    <a:pt x="215" y="113"/>
                  </a:cubicBezTo>
                  <a:cubicBezTo>
                    <a:pt x="220" y="127"/>
                    <a:pt x="230" y="137"/>
                    <a:pt x="239" y="147"/>
                  </a:cubicBezTo>
                  <a:cubicBezTo>
                    <a:pt x="245" y="155"/>
                    <a:pt x="253" y="160"/>
                    <a:pt x="260" y="160"/>
                  </a:cubicBezTo>
                  <a:cubicBezTo>
                    <a:pt x="265" y="160"/>
                    <a:pt x="269" y="158"/>
                    <a:pt x="273" y="154"/>
                  </a:cubicBezTo>
                  <a:lnTo>
                    <a:pt x="273" y="154"/>
                  </a:lnTo>
                  <a:cubicBezTo>
                    <a:pt x="279" y="170"/>
                    <a:pt x="283" y="185"/>
                    <a:pt x="283" y="200"/>
                  </a:cubicBezTo>
                  <a:cubicBezTo>
                    <a:pt x="283" y="210"/>
                    <a:pt x="283" y="215"/>
                    <a:pt x="278" y="225"/>
                  </a:cubicBezTo>
                  <a:cubicBezTo>
                    <a:pt x="278" y="225"/>
                    <a:pt x="278" y="230"/>
                    <a:pt x="278" y="234"/>
                  </a:cubicBezTo>
                  <a:cubicBezTo>
                    <a:pt x="273" y="249"/>
                    <a:pt x="269" y="249"/>
                    <a:pt x="259" y="259"/>
                  </a:cubicBezTo>
                  <a:cubicBezTo>
                    <a:pt x="259" y="259"/>
                    <a:pt x="259" y="261"/>
                    <a:pt x="257" y="263"/>
                  </a:cubicBezTo>
                  <a:lnTo>
                    <a:pt x="257" y="263"/>
                  </a:lnTo>
                  <a:cubicBezTo>
                    <a:pt x="257" y="262"/>
                    <a:pt x="257" y="262"/>
                    <a:pt x="257" y="262"/>
                  </a:cubicBezTo>
                  <a:lnTo>
                    <a:pt x="257" y="262"/>
                  </a:lnTo>
                  <a:cubicBezTo>
                    <a:pt x="257" y="262"/>
                    <a:pt x="256" y="263"/>
                    <a:pt x="254" y="264"/>
                  </a:cubicBezTo>
                  <a:cubicBezTo>
                    <a:pt x="249" y="269"/>
                    <a:pt x="244" y="269"/>
                    <a:pt x="239" y="274"/>
                  </a:cubicBezTo>
                  <a:cubicBezTo>
                    <a:pt x="239" y="274"/>
                    <a:pt x="234" y="274"/>
                    <a:pt x="234" y="278"/>
                  </a:cubicBezTo>
                  <a:lnTo>
                    <a:pt x="230" y="278"/>
                  </a:lnTo>
                  <a:cubicBezTo>
                    <a:pt x="225" y="278"/>
                    <a:pt x="220" y="283"/>
                    <a:pt x="215" y="283"/>
                  </a:cubicBezTo>
                  <a:lnTo>
                    <a:pt x="181" y="283"/>
                  </a:lnTo>
                  <a:cubicBezTo>
                    <a:pt x="176" y="283"/>
                    <a:pt x="171" y="283"/>
                    <a:pt x="161" y="278"/>
                  </a:cubicBezTo>
                  <a:cubicBezTo>
                    <a:pt x="156" y="278"/>
                    <a:pt x="156" y="278"/>
                    <a:pt x="152" y="274"/>
                  </a:cubicBezTo>
                  <a:cubicBezTo>
                    <a:pt x="147" y="274"/>
                    <a:pt x="142" y="269"/>
                    <a:pt x="142" y="269"/>
                  </a:cubicBezTo>
                  <a:cubicBezTo>
                    <a:pt x="136" y="265"/>
                    <a:pt x="135" y="264"/>
                    <a:pt x="135" y="264"/>
                  </a:cubicBezTo>
                  <a:lnTo>
                    <a:pt x="135" y="264"/>
                  </a:lnTo>
                  <a:cubicBezTo>
                    <a:pt x="135" y="264"/>
                    <a:pt x="137" y="265"/>
                    <a:pt x="138" y="265"/>
                  </a:cubicBezTo>
                  <a:cubicBezTo>
                    <a:pt x="138" y="265"/>
                    <a:pt x="138" y="265"/>
                    <a:pt x="137" y="264"/>
                  </a:cubicBezTo>
                  <a:cubicBezTo>
                    <a:pt x="137" y="264"/>
                    <a:pt x="132" y="259"/>
                    <a:pt x="132" y="259"/>
                  </a:cubicBezTo>
                  <a:cubicBezTo>
                    <a:pt x="127" y="254"/>
                    <a:pt x="122" y="249"/>
                    <a:pt x="117" y="244"/>
                  </a:cubicBezTo>
                  <a:cubicBezTo>
                    <a:pt x="113" y="239"/>
                    <a:pt x="113" y="239"/>
                    <a:pt x="108" y="234"/>
                  </a:cubicBezTo>
                  <a:cubicBezTo>
                    <a:pt x="108" y="230"/>
                    <a:pt x="103" y="225"/>
                    <a:pt x="103" y="220"/>
                  </a:cubicBezTo>
                  <a:cubicBezTo>
                    <a:pt x="103" y="220"/>
                    <a:pt x="101" y="217"/>
                    <a:pt x="100" y="215"/>
                  </a:cubicBezTo>
                  <a:lnTo>
                    <a:pt x="100" y="215"/>
                  </a:lnTo>
                  <a:cubicBezTo>
                    <a:pt x="99" y="213"/>
                    <a:pt x="98" y="210"/>
                    <a:pt x="98" y="210"/>
                  </a:cubicBezTo>
                  <a:cubicBezTo>
                    <a:pt x="93" y="205"/>
                    <a:pt x="93" y="195"/>
                    <a:pt x="93" y="191"/>
                  </a:cubicBezTo>
                  <a:cubicBezTo>
                    <a:pt x="93" y="186"/>
                    <a:pt x="93" y="186"/>
                    <a:pt x="88" y="181"/>
                  </a:cubicBezTo>
                  <a:cubicBezTo>
                    <a:pt x="88" y="180"/>
                    <a:pt x="88" y="179"/>
                    <a:pt x="88" y="176"/>
                  </a:cubicBezTo>
                  <a:cubicBezTo>
                    <a:pt x="88" y="171"/>
                    <a:pt x="88" y="166"/>
                    <a:pt x="88" y="161"/>
                  </a:cubicBezTo>
                  <a:cubicBezTo>
                    <a:pt x="88" y="147"/>
                    <a:pt x="88" y="137"/>
                    <a:pt x="93" y="122"/>
                  </a:cubicBezTo>
                  <a:cubicBezTo>
                    <a:pt x="93" y="122"/>
                    <a:pt x="98" y="113"/>
                    <a:pt x="103" y="108"/>
                  </a:cubicBezTo>
                  <a:cubicBezTo>
                    <a:pt x="103" y="103"/>
                    <a:pt x="108" y="103"/>
                    <a:pt x="108" y="103"/>
                  </a:cubicBezTo>
                  <a:cubicBezTo>
                    <a:pt x="108" y="103"/>
                    <a:pt x="111" y="100"/>
                    <a:pt x="113" y="98"/>
                  </a:cubicBezTo>
                  <a:lnTo>
                    <a:pt x="113" y="98"/>
                  </a:lnTo>
                  <a:cubicBezTo>
                    <a:pt x="108" y="98"/>
                    <a:pt x="117" y="93"/>
                    <a:pt x="117" y="93"/>
                  </a:cubicBezTo>
                  <a:cubicBezTo>
                    <a:pt x="122" y="93"/>
                    <a:pt x="122" y="88"/>
                    <a:pt x="127" y="88"/>
                  </a:cubicBezTo>
                  <a:cubicBezTo>
                    <a:pt x="128" y="88"/>
                    <a:pt x="128" y="88"/>
                    <a:pt x="129" y="87"/>
                  </a:cubicBezTo>
                  <a:lnTo>
                    <a:pt x="129" y="87"/>
                  </a:lnTo>
                  <a:cubicBezTo>
                    <a:pt x="129" y="88"/>
                    <a:pt x="130" y="88"/>
                    <a:pt x="132" y="88"/>
                  </a:cubicBezTo>
                  <a:cubicBezTo>
                    <a:pt x="137" y="83"/>
                    <a:pt x="142" y="83"/>
                    <a:pt x="152" y="83"/>
                  </a:cubicBezTo>
                  <a:close/>
                  <a:moveTo>
                    <a:pt x="147" y="0"/>
                  </a:moveTo>
                  <a:cubicBezTo>
                    <a:pt x="108" y="5"/>
                    <a:pt x="74" y="20"/>
                    <a:pt x="44" y="49"/>
                  </a:cubicBezTo>
                  <a:cubicBezTo>
                    <a:pt x="15" y="78"/>
                    <a:pt x="0" y="122"/>
                    <a:pt x="0" y="166"/>
                  </a:cubicBezTo>
                  <a:cubicBezTo>
                    <a:pt x="5" y="239"/>
                    <a:pt x="39" y="313"/>
                    <a:pt x="108" y="347"/>
                  </a:cubicBezTo>
                  <a:cubicBezTo>
                    <a:pt x="131" y="360"/>
                    <a:pt x="158" y="367"/>
                    <a:pt x="185" y="367"/>
                  </a:cubicBezTo>
                  <a:cubicBezTo>
                    <a:pt x="227" y="367"/>
                    <a:pt x="269" y="352"/>
                    <a:pt x="298" y="322"/>
                  </a:cubicBezTo>
                  <a:cubicBezTo>
                    <a:pt x="327" y="298"/>
                    <a:pt x="342" y="259"/>
                    <a:pt x="342" y="220"/>
                  </a:cubicBezTo>
                  <a:cubicBezTo>
                    <a:pt x="342" y="176"/>
                    <a:pt x="322" y="132"/>
                    <a:pt x="298" y="88"/>
                  </a:cubicBezTo>
                  <a:cubicBezTo>
                    <a:pt x="295" y="81"/>
                    <a:pt x="286" y="77"/>
                    <a:pt x="277" y="77"/>
                  </a:cubicBezTo>
                  <a:lnTo>
                    <a:pt x="277" y="77"/>
                  </a:lnTo>
                  <a:cubicBezTo>
                    <a:pt x="255" y="32"/>
                    <a:pt x="196" y="0"/>
                    <a:pt x="1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3441650" y="2328975"/>
              <a:ext cx="9925" cy="8975"/>
            </a:xfrm>
            <a:custGeom>
              <a:rect b="b" l="l" r="r" t="t"/>
              <a:pathLst>
                <a:path extrusionOk="0" h="359" w="397">
                  <a:moveTo>
                    <a:pt x="181" y="71"/>
                  </a:moveTo>
                  <a:cubicBezTo>
                    <a:pt x="228" y="71"/>
                    <a:pt x="270" y="91"/>
                    <a:pt x="298" y="127"/>
                  </a:cubicBezTo>
                  <a:cubicBezTo>
                    <a:pt x="304" y="133"/>
                    <a:pt x="311" y="136"/>
                    <a:pt x="318" y="137"/>
                  </a:cubicBezTo>
                  <a:lnTo>
                    <a:pt x="318" y="137"/>
                  </a:lnTo>
                  <a:cubicBezTo>
                    <a:pt x="336" y="174"/>
                    <a:pt x="325" y="218"/>
                    <a:pt x="298" y="249"/>
                  </a:cubicBezTo>
                  <a:cubicBezTo>
                    <a:pt x="277" y="278"/>
                    <a:pt x="244" y="294"/>
                    <a:pt x="211" y="294"/>
                  </a:cubicBezTo>
                  <a:cubicBezTo>
                    <a:pt x="199" y="294"/>
                    <a:pt x="188" y="292"/>
                    <a:pt x="177" y="288"/>
                  </a:cubicBezTo>
                  <a:cubicBezTo>
                    <a:pt x="128" y="274"/>
                    <a:pt x="89" y="230"/>
                    <a:pt x="74" y="181"/>
                  </a:cubicBezTo>
                  <a:cubicBezTo>
                    <a:pt x="69" y="157"/>
                    <a:pt x="74" y="123"/>
                    <a:pt x="89" y="103"/>
                  </a:cubicBezTo>
                  <a:cubicBezTo>
                    <a:pt x="103" y="88"/>
                    <a:pt x="123" y="79"/>
                    <a:pt x="152" y="74"/>
                  </a:cubicBezTo>
                  <a:cubicBezTo>
                    <a:pt x="162" y="72"/>
                    <a:pt x="172" y="71"/>
                    <a:pt x="181" y="71"/>
                  </a:cubicBezTo>
                  <a:close/>
                  <a:moveTo>
                    <a:pt x="167" y="1"/>
                  </a:moveTo>
                  <a:cubicBezTo>
                    <a:pt x="128" y="6"/>
                    <a:pt x="89" y="10"/>
                    <a:pt x="59" y="35"/>
                  </a:cubicBezTo>
                  <a:cubicBezTo>
                    <a:pt x="20" y="64"/>
                    <a:pt x="1" y="103"/>
                    <a:pt x="1" y="152"/>
                  </a:cubicBezTo>
                  <a:cubicBezTo>
                    <a:pt x="1" y="230"/>
                    <a:pt x="50" y="303"/>
                    <a:pt x="123" y="337"/>
                  </a:cubicBezTo>
                  <a:cubicBezTo>
                    <a:pt x="151" y="351"/>
                    <a:pt x="181" y="359"/>
                    <a:pt x="210" y="359"/>
                  </a:cubicBezTo>
                  <a:cubicBezTo>
                    <a:pt x="253" y="359"/>
                    <a:pt x="294" y="343"/>
                    <a:pt x="323" y="308"/>
                  </a:cubicBezTo>
                  <a:cubicBezTo>
                    <a:pt x="377" y="254"/>
                    <a:pt x="396" y="166"/>
                    <a:pt x="352" y="103"/>
                  </a:cubicBezTo>
                  <a:cubicBezTo>
                    <a:pt x="350" y="100"/>
                    <a:pt x="348" y="98"/>
                    <a:pt x="346" y="96"/>
                  </a:cubicBezTo>
                  <a:lnTo>
                    <a:pt x="346" y="96"/>
                  </a:lnTo>
                  <a:cubicBezTo>
                    <a:pt x="333" y="22"/>
                    <a:pt x="231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3459475" y="2338350"/>
              <a:ext cx="7825" cy="7325"/>
            </a:xfrm>
            <a:custGeom>
              <a:rect b="b" l="l" r="r" t="t"/>
              <a:pathLst>
                <a:path extrusionOk="0" h="293" w="313">
                  <a:moveTo>
                    <a:pt x="195" y="74"/>
                  </a:moveTo>
                  <a:cubicBezTo>
                    <a:pt x="200" y="74"/>
                    <a:pt x="200" y="74"/>
                    <a:pt x="205" y="79"/>
                  </a:cubicBezTo>
                  <a:lnTo>
                    <a:pt x="210" y="79"/>
                  </a:lnTo>
                  <a:cubicBezTo>
                    <a:pt x="210" y="79"/>
                    <a:pt x="215" y="79"/>
                    <a:pt x="220" y="84"/>
                  </a:cubicBezTo>
                  <a:cubicBezTo>
                    <a:pt x="224" y="84"/>
                    <a:pt x="224" y="89"/>
                    <a:pt x="224" y="89"/>
                  </a:cubicBezTo>
                  <a:cubicBezTo>
                    <a:pt x="228" y="89"/>
                    <a:pt x="232" y="95"/>
                    <a:pt x="231" y="95"/>
                  </a:cubicBezTo>
                  <a:cubicBezTo>
                    <a:pt x="231" y="95"/>
                    <a:pt x="230" y="95"/>
                    <a:pt x="229" y="94"/>
                  </a:cubicBezTo>
                  <a:lnTo>
                    <a:pt x="229" y="94"/>
                  </a:lnTo>
                  <a:cubicBezTo>
                    <a:pt x="234" y="99"/>
                    <a:pt x="234" y="104"/>
                    <a:pt x="239" y="109"/>
                  </a:cubicBezTo>
                  <a:cubicBezTo>
                    <a:pt x="239" y="109"/>
                    <a:pt x="239" y="109"/>
                    <a:pt x="242" y="111"/>
                  </a:cubicBezTo>
                  <a:lnTo>
                    <a:pt x="242" y="111"/>
                  </a:lnTo>
                  <a:cubicBezTo>
                    <a:pt x="242" y="114"/>
                    <a:pt x="244" y="118"/>
                    <a:pt x="244" y="118"/>
                  </a:cubicBezTo>
                  <a:cubicBezTo>
                    <a:pt x="244" y="118"/>
                    <a:pt x="244" y="125"/>
                    <a:pt x="244" y="125"/>
                  </a:cubicBezTo>
                  <a:cubicBezTo>
                    <a:pt x="244" y="128"/>
                    <a:pt x="244" y="129"/>
                    <a:pt x="244" y="133"/>
                  </a:cubicBezTo>
                  <a:cubicBezTo>
                    <a:pt x="244" y="138"/>
                    <a:pt x="249" y="138"/>
                    <a:pt x="249" y="143"/>
                  </a:cubicBezTo>
                  <a:cubicBezTo>
                    <a:pt x="249" y="143"/>
                    <a:pt x="249" y="143"/>
                    <a:pt x="249" y="148"/>
                  </a:cubicBezTo>
                  <a:cubicBezTo>
                    <a:pt x="249" y="167"/>
                    <a:pt x="239" y="187"/>
                    <a:pt x="224" y="201"/>
                  </a:cubicBezTo>
                  <a:cubicBezTo>
                    <a:pt x="210" y="216"/>
                    <a:pt x="195" y="221"/>
                    <a:pt x="181" y="226"/>
                  </a:cubicBezTo>
                  <a:cubicBezTo>
                    <a:pt x="176" y="230"/>
                    <a:pt x="171" y="230"/>
                    <a:pt x="171" y="230"/>
                  </a:cubicBezTo>
                  <a:lnTo>
                    <a:pt x="146" y="230"/>
                  </a:lnTo>
                  <a:cubicBezTo>
                    <a:pt x="142" y="230"/>
                    <a:pt x="132" y="226"/>
                    <a:pt x="127" y="226"/>
                  </a:cubicBezTo>
                  <a:lnTo>
                    <a:pt x="122" y="226"/>
                  </a:lnTo>
                  <a:cubicBezTo>
                    <a:pt x="125" y="226"/>
                    <a:pt x="122" y="224"/>
                    <a:pt x="120" y="224"/>
                  </a:cubicBezTo>
                  <a:lnTo>
                    <a:pt x="120" y="224"/>
                  </a:lnTo>
                  <a:cubicBezTo>
                    <a:pt x="120" y="224"/>
                    <a:pt x="121" y="225"/>
                    <a:pt x="122" y="226"/>
                  </a:cubicBezTo>
                  <a:cubicBezTo>
                    <a:pt x="119" y="224"/>
                    <a:pt x="118" y="223"/>
                    <a:pt x="119" y="223"/>
                  </a:cubicBezTo>
                  <a:lnTo>
                    <a:pt x="119" y="223"/>
                  </a:lnTo>
                  <a:cubicBezTo>
                    <a:pt x="119" y="223"/>
                    <a:pt x="119" y="224"/>
                    <a:pt x="120" y="224"/>
                  </a:cubicBezTo>
                  <a:lnTo>
                    <a:pt x="120" y="224"/>
                  </a:lnTo>
                  <a:cubicBezTo>
                    <a:pt x="116" y="221"/>
                    <a:pt x="111" y="220"/>
                    <a:pt x="107" y="216"/>
                  </a:cubicBezTo>
                  <a:cubicBezTo>
                    <a:pt x="107" y="216"/>
                    <a:pt x="107" y="216"/>
                    <a:pt x="103" y="211"/>
                  </a:cubicBezTo>
                  <a:cubicBezTo>
                    <a:pt x="103" y="211"/>
                    <a:pt x="103" y="211"/>
                    <a:pt x="98" y="206"/>
                  </a:cubicBezTo>
                  <a:cubicBezTo>
                    <a:pt x="98" y="206"/>
                    <a:pt x="95" y="200"/>
                    <a:pt x="93" y="200"/>
                  </a:cubicBezTo>
                  <a:cubicBezTo>
                    <a:pt x="93" y="200"/>
                    <a:pt x="93" y="200"/>
                    <a:pt x="93" y="201"/>
                  </a:cubicBezTo>
                  <a:cubicBezTo>
                    <a:pt x="93" y="196"/>
                    <a:pt x="93" y="196"/>
                    <a:pt x="88" y="196"/>
                  </a:cubicBezTo>
                  <a:cubicBezTo>
                    <a:pt x="88" y="191"/>
                    <a:pt x="88" y="187"/>
                    <a:pt x="83" y="182"/>
                  </a:cubicBezTo>
                  <a:cubicBezTo>
                    <a:pt x="83" y="182"/>
                    <a:pt x="83" y="177"/>
                    <a:pt x="83" y="177"/>
                  </a:cubicBezTo>
                  <a:cubicBezTo>
                    <a:pt x="78" y="172"/>
                    <a:pt x="78" y="167"/>
                    <a:pt x="78" y="162"/>
                  </a:cubicBezTo>
                  <a:cubicBezTo>
                    <a:pt x="78" y="157"/>
                    <a:pt x="78" y="157"/>
                    <a:pt x="78" y="152"/>
                  </a:cubicBezTo>
                  <a:cubicBezTo>
                    <a:pt x="78" y="148"/>
                    <a:pt x="78" y="143"/>
                    <a:pt x="78" y="143"/>
                  </a:cubicBezTo>
                  <a:cubicBezTo>
                    <a:pt x="78" y="138"/>
                    <a:pt x="78" y="138"/>
                    <a:pt x="78" y="133"/>
                  </a:cubicBezTo>
                  <a:cubicBezTo>
                    <a:pt x="78" y="133"/>
                    <a:pt x="78" y="133"/>
                    <a:pt x="83" y="128"/>
                  </a:cubicBezTo>
                  <a:cubicBezTo>
                    <a:pt x="78" y="123"/>
                    <a:pt x="83" y="118"/>
                    <a:pt x="88" y="118"/>
                  </a:cubicBezTo>
                  <a:cubicBezTo>
                    <a:pt x="88" y="113"/>
                    <a:pt x="88" y="109"/>
                    <a:pt x="93" y="109"/>
                  </a:cubicBezTo>
                  <a:cubicBezTo>
                    <a:pt x="93" y="104"/>
                    <a:pt x="98" y="104"/>
                    <a:pt x="102" y="99"/>
                  </a:cubicBezTo>
                  <a:lnTo>
                    <a:pt x="102" y="99"/>
                  </a:lnTo>
                  <a:cubicBezTo>
                    <a:pt x="101" y="100"/>
                    <a:pt x="101" y="101"/>
                    <a:pt x="102" y="101"/>
                  </a:cubicBezTo>
                  <a:cubicBezTo>
                    <a:pt x="103" y="101"/>
                    <a:pt x="107" y="99"/>
                    <a:pt x="107" y="99"/>
                  </a:cubicBezTo>
                  <a:cubicBezTo>
                    <a:pt x="107" y="94"/>
                    <a:pt x="112" y="94"/>
                    <a:pt x="117" y="89"/>
                  </a:cubicBezTo>
                  <a:cubicBezTo>
                    <a:pt x="122" y="89"/>
                    <a:pt x="122" y="89"/>
                    <a:pt x="127" y="84"/>
                  </a:cubicBezTo>
                  <a:cubicBezTo>
                    <a:pt x="132" y="84"/>
                    <a:pt x="142" y="79"/>
                    <a:pt x="146" y="79"/>
                  </a:cubicBezTo>
                  <a:cubicBezTo>
                    <a:pt x="151" y="79"/>
                    <a:pt x="156" y="74"/>
                    <a:pt x="161" y="74"/>
                  </a:cubicBezTo>
                  <a:close/>
                  <a:moveTo>
                    <a:pt x="179" y="0"/>
                  </a:moveTo>
                  <a:cubicBezTo>
                    <a:pt x="121" y="0"/>
                    <a:pt x="60" y="27"/>
                    <a:pt x="29" y="70"/>
                  </a:cubicBezTo>
                  <a:cubicBezTo>
                    <a:pt x="0" y="113"/>
                    <a:pt x="0" y="177"/>
                    <a:pt x="29" y="226"/>
                  </a:cubicBezTo>
                  <a:cubicBezTo>
                    <a:pt x="53" y="266"/>
                    <a:pt x="98" y="293"/>
                    <a:pt x="145" y="293"/>
                  </a:cubicBezTo>
                  <a:cubicBezTo>
                    <a:pt x="155" y="293"/>
                    <a:pt x="165" y="292"/>
                    <a:pt x="176" y="289"/>
                  </a:cubicBezTo>
                  <a:cubicBezTo>
                    <a:pt x="234" y="270"/>
                    <a:pt x="282" y="217"/>
                    <a:pt x="292" y="159"/>
                  </a:cubicBezTo>
                  <a:lnTo>
                    <a:pt x="292" y="159"/>
                  </a:lnTo>
                  <a:cubicBezTo>
                    <a:pt x="305" y="149"/>
                    <a:pt x="312" y="136"/>
                    <a:pt x="312" y="118"/>
                  </a:cubicBezTo>
                  <a:cubicBezTo>
                    <a:pt x="312" y="104"/>
                    <a:pt x="307" y="84"/>
                    <a:pt x="302" y="74"/>
                  </a:cubicBezTo>
                  <a:cubicBezTo>
                    <a:pt x="288" y="40"/>
                    <a:pt x="259" y="16"/>
                    <a:pt x="224" y="6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3457150" y="2329550"/>
              <a:ext cx="5400" cy="5350"/>
            </a:xfrm>
            <a:custGeom>
              <a:rect b="b" l="l" r="r" t="t"/>
              <a:pathLst>
                <a:path extrusionOk="0" h="214" w="216">
                  <a:moveTo>
                    <a:pt x="137" y="65"/>
                  </a:moveTo>
                  <a:cubicBezTo>
                    <a:pt x="138" y="66"/>
                    <a:pt x="138" y="67"/>
                    <a:pt x="138" y="67"/>
                  </a:cubicBezTo>
                  <a:cubicBezTo>
                    <a:pt x="138" y="67"/>
                    <a:pt x="137" y="66"/>
                    <a:pt x="136" y="65"/>
                  </a:cubicBezTo>
                  <a:close/>
                  <a:moveTo>
                    <a:pt x="148" y="84"/>
                  </a:moveTo>
                  <a:lnTo>
                    <a:pt x="148" y="84"/>
                  </a:lnTo>
                  <a:cubicBezTo>
                    <a:pt x="149" y="84"/>
                    <a:pt x="150" y="85"/>
                    <a:pt x="152" y="85"/>
                  </a:cubicBezTo>
                  <a:lnTo>
                    <a:pt x="152" y="85"/>
                  </a:lnTo>
                  <a:cubicBezTo>
                    <a:pt x="150" y="85"/>
                    <a:pt x="149" y="84"/>
                    <a:pt x="148" y="84"/>
                  </a:cubicBezTo>
                  <a:close/>
                  <a:moveTo>
                    <a:pt x="137" y="139"/>
                  </a:moveTo>
                  <a:cubicBezTo>
                    <a:pt x="137" y="140"/>
                    <a:pt x="137" y="141"/>
                    <a:pt x="136" y="141"/>
                  </a:cubicBezTo>
                  <a:lnTo>
                    <a:pt x="136" y="141"/>
                  </a:lnTo>
                  <a:cubicBezTo>
                    <a:pt x="137" y="140"/>
                    <a:pt x="137" y="140"/>
                    <a:pt x="137" y="139"/>
                  </a:cubicBezTo>
                  <a:close/>
                  <a:moveTo>
                    <a:pt x="127" y="61"/>
                  </a:moveTo>
                  <a:cubicBezTo>
                    <a:pt x="127" y="61"/>
                    <a:pt x="127" y="65"/>
                    <a:pt x="132" y="65"/>
                  </a:cubicBezTo>
                  <a:cubicBezTo>
                    <a:pt x="137" y="70"/>
                    <a:pt x="137" y="70"/>
                    <a:pt x="142" y="75"/>
                  </a:cubicBezTo>
                  <a:cubicBezTo>
                    <a:pt x="142" y="75"/>
                    <a:pt x="147" y="80"/>
                    <a:pt x="147" y="80"/>
                  </a:cubicBezTo>
                  <a:cubicBezTo>
                    <a:pt x="147" y="80"/>
                    <a:pt x="147" y="82"/>
                    <a:pt x="148" y="84"/>
                  </a:cubicBezTo>
                  <a:lnTo>
                    <a:pt x="148" y="84"/>
                  </a:lnTo>
                  <a:cubicBezTo>
                    <a:pt x="148" y="83"/>
                    <a:pt x="148" y="83"/>
                    <a:pt x="148" y="83"/>
                  </a:cubicBezTo>
                  <a:lnTo>
                    <a:pt x="148" y="83"/>
                  </a:lnTo>
                  <a:cubicBezTo>
                    <a:pt x="149" y="83"/>
                    <a:pt x="150" y="83"/>
                    <a:pt x="152" y="85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100"/>
                    <a:pt x="152" y="104"/>
                    <a:pt x="152" y="104"/>
                  </a:cubicBezTo>
                  <a:cubicBezTo>
                    <a:pt x="152" y="108"/>
                    <a:pt x="152" y="112"/>
                    <a:pt x="152" y="119"/>
                  </a:cubicBezTo>
                  <a:lnTo>
                    <a:pt x="152" y="119"/>
                  </a:lnTo>
                  <a:cubicBezTo>
                    <a:pt x="145" y="122"/>
                    <a:pt x="140" y="128"/>
                    <a:pt x="137" y="134"/>
                  </a:cubicBezTo>
                  <a:cubicBezTo>
                    <a:pt x="137" y="139"/>
                    <a:pt x="137" y="139"/>
                    <a:pt x="137" y="139"/>
                  </a:cubicBezTo>
                  <a:cubicBezTo>
                    <a:pt x="137" y="139"/>
                    <a:pt x="137" y="139"/>
                    <a:pt x="137" y="139"/>
                  </a:cubicBezTo>
                  <a:lnTo>
                    <a:pt x="137" y="139"/>
                  </a:lnTo>
                  <a:cubicBezTo>
                    <a:pt x="135" y="141"/>
                    <a:pt x="135" y="142"/>
                    <a:pt x="135" y="142"/>
                  </a:cubicBezTo>
                  <a:cubicBezTo>
                    <a:pt x="135" y="142"/>
                    <a:pt x="136" y="142"/>
                    <a:pt x="136" y="141"/>
                  </a:cubicBezTo>
                  <a:lnTo>
                    <a:pt x="136" y="141"/>
                  </a:lnTo>
                  <a:cubicBezTo>
                    <a:pt x="135" y="144"/>
                    <a:pt x="132" y="145"/>
                    <a:pt x="132" y="148"/>
                  </a:cubicBezTo>
                  <a:cubicBezTo>
                    <a:pt x="132" y="147"/>
                    <a:pt x="132" y="146"/>
                    <a:pt x="132" y="146"/>
                  </a:cubicBezTo>
                  <a:cubicBezTo>
                    <a:pt x="132" y="146"/>
                    <a:pt x="130" y="148"/>
                    <a:pt x="127" y="148"/>
                  </a:cubicBezTo>
                  <a:cubicBezTo>
                    <a:pt x="127" y="153"/>
                    <a:pt x="127" y="153"/>
                    <a:pt x="127" y="153"/>
                  </a:cubicBezTo>
                  <a:lnTo>
                    <a:pt x="122" y="153"/>
                  </a:lnTo>
                  <a:cubicBezTo>
                    <a:pt x="122" y="153"/>
                    <a:pt x="122" y="158"/>
                    <a:pt x="122" y="158"/>
                  </a:cubicBezTo>
                  <a:lnTo>
                    <a:pt x="113" y="158"/>
                  </a:lnTo>
                  <a:cubicBezTo>
                    <a:pt x="108" y="158"/>
                    <a:pt x="108" y="158"/>
                    <a:pt x="108" y="163"/>
                  </a:cubicBezTo>
                  <a:lnTo>
                    <a:pt x="98" y="163"/>
                  </a:lnTo>
                  <a:cubicBezTo>
                    <a:pt x="98" y="158"/>
                    <a:pt x="93" y="158"/>
                    <a:pt x="93" y="158"/>
                  </a:cubicBezTo>
                  <a:lnTo>
                    <a:pt x="88" y="158"/>
                  </a:lnTo>
                  <a:cubicBezTo>
                    <a:pt x="88" y="158"/>
                    <a:pt x="86" y="156"/>
                    <a:pt x="83" y="154"/>
                  </a:cubicBezTo>
                  <a:lnTo>
                    <a:pt x="83" y="154"/>
                  </a:lnTo>
                  <a:cubicBezTo>
                    <a:pt x="82" y="154"/>
                    <a:pt x="80" y="153"/>
                    <a:pt x="78" y="153"/>
                  </a:cubicBezTo>
                  <a:lnTo>
                    <a:pt x="78" y="153"/>
                  </a:lnTo>
                  <a:cubicBezTo>
                    <a:pt x="78" y="153"/>
                    <a:pt x="78" y="153"/>
                    <a:pt x="78" y="153"/>
                  </a:cubicBezTo>
                  <a:cubicBezTo>
                    <a:pt x="78" y="148"/>
                    <a:pt x="78" y="148"/>
                    <a:pt x="74" y="148"/>
                  </a:cubicBezTo>
                  <a:cubicBezTo>
                    <a:pt x="74" y="148"/>
                    <a:pt x="74" y="143"/>
                    <a:pt x="74" y="143"/>
                  </a:cubicBezTo>
                  <a:cubicBezTo>
                    <a:pt x="74" y="143"/>
                    <a:pt x="69" y="139"/>
                    <a:pt x="69" y="134"/>
                  </a:cubicBezTo>
                  <a:cubicBezTo>
                    <a:pt x="69" y="134"/>
                    <a:pt x="69" y="134"/>
                    <a:pt x="69" y="129"/>
                  </a:cubicBezTo>
                  <a:cubicBezTo>
                    <a:pt x="64" y="129"/>
                    <a:pt x="64" y="119"/>
                    <a:pt x="64" y="119"/>
                  </a:cubicBezTo>
                  <a:cubicBezTo>
                    <a:pt x="64" y="119"/>
                    <a:pt x="64" y="114"/>
                    <a:pt x="64" y="114"/>
                  </a:cubicBezTo>
                  <a:cubicBezTo>
                    <a:pt x="64" y="114"/>
                    <a:pt x="64" y="112"/>
                    <a:pt x="64" y="111"/>
                  </a:cubicBezTo>
                  <a:cubicBezTo>
                    <a:pt x="64" y="111"/>
                    <a:pt x="64" y="104"/>
                    <a:pt x="64" y="104"/>
                  </a:cubicBezTo>
                  <a:cubicBezTo>
                    <a:pt x="64" y="104"/>
                    <a:pt x="64" y="104"/>
                    <a:pt x="64" y="100"/>
                  </a:cubicBezTo>
                  <a:cubicBezTo>
                    <a:pt x="64" y="100"/>
                    <a:pt x="69" y="100"/>
                    <a:pt x="69" y="95"/>
                  </a:cubicBezTo>
                  <a:cubicBezTo>
                    <a:pt x="69" y="90"/>
                    <a:pt x="69" y="90"/>
                    <a:pt x="74" y="85"/>
                  </a:cubicBezTo>
                  <a:cubicBezTo>
                    <a:pt x="74" y="85"/>
                    <a:pt x="74" y="85"/>
                    <a:pt x="74" y="80"/>
                  </a:cubicBezTo>
                  <a:cubicBezTo>
                    <a:pt x="78" y="80"/>
                    <a:pt x="78" y="75"/>
                    <a:pt x="83" y="75"/>
                  </a:cubicBezTo>
                  <a:cubicBezTo>
                    <a:pt x="83" y="75"/>
                    <a:pt x="83" y="70"/>
                    <a:pt x="88" y="70"/>
                  </a:cubicBezTo>
                  <a:cubicBezTo>
                    <a:pt x="88" y="65"/>
                    <a:pt x="93" y="65"/>
                    <a:pt x="98" y="65"/>
                  </a:cubicBezTo>
                  <a:cubicBezTo>
                    <a:pt x="98" y="65"/>
                    <a:pt x="98" y="61"/>
                    <a:pt x="98" y="61"/>
                  </a:cubicBezTo>
                  <a:lnTo>
                    <a:pt x="127" y="61"/>
                  </a:lnTo>
                  <a:cubicBezTo>
                    <a:pt x="124" y="61"/>
                    <a:pt x="125" y="63"/>
                    <a:pt x="126" y="63"/>
                  </a:cubicBezTo>
                  <a:cubicBezTo>
                    <a:pt x="127" y="63"/>
                    <a:pt x="127" y="62"/>
                    <a:pt x="127" y="61"/>
                  </a:cubicBezTo>
                  <a:close/>
                  <a:moveTo>
                    <a:pt x="115" y="0"/>
                  </a:moveTo>
                  <a:cubicBezTo>
                    <a:pt x="98" y="0"/>
                    <a:pt x="81" y="4"/>
                    <a:pt x="64" y="12"/>
                  </a:cubicBezTo>
                  <a:cubicBezTo>
                    <a:pt x="25" y="31"/>
                    <a:pt x="0" y="75"/>
                    <a:pt x="5" y="119"/>
                  </a:cubicBezTo>
                  <a:cubicBezTo>
                    <a:pt x="10" y="163"/>
                    <a:pt x="39" y="207"/>
                    <a:pt x="83" y="212"/>
                  </a:cubicBezTo>
                  <a:cubicBezTo>
                    <a:pt x="89" y="213"/>
                    <a:pt x="94" y="214"/>
                    <a:pt x="100" y="214"/>
                  </a:cubicBezTo>
                  <a:cubicBezTo>
                    <a:pt x="116" y="214"/>
                    <a:pt x="132" y="209"/>
                    <a:pt x="147" y="202"/>
                  </a:cubicBezTo>
                  <a:cubicBezTo>
                    <a:pt x="169" y="189"/>
                    <a:pt x="179" y="172"/>
                    <a:pt x="184" y="151"/>
                  </a:cubicBezTo>
                  <a:lnTo>
                    <a:pt x="184" y="151"/>
                  </a:lnTo>
                  <a:cubicBezTo>
                    <a:pt x="186" y="151"/>
                    <a:pt x="188" y="150"/>
                    <a:pt x="191" y="148"/>
                  </a:cubicBezTo>
                  <a:cubicBezTo>
                    <a:pt x="200" y="139"/>
                    <a:pt x="210" y="129"/>
                    <a:pt x="215" y="119"/>
                  </a:cubicBezTo>
                  <a:cubicBezTo>
                    <a:pt x="215" y="104"/>
                    <a:pt x="215" y="95"/>
                    <a:pt x="215" y="80"/>
                  </a:cubicBezTo>
                  <a:cubicBezTo>
                    <a:pt x="210" y="61"/>
                    <a:pt x="200" y="46"/>
                    <a:pt x="186" y="31"/>
                  </a:cubicBezTo>
                  <a:cubicBezTo>
                    <a:pt x="168" y="10"/>
                    <a:pt x="142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3438600" y="2348250"/>
              <a:ext cx="3950" cy="3925"/>
            </a:xfrm>
            <a:custGeom>
              <a:rect b="b" l="l" r="r" t="t"/>
              <a:pathLst>
                <a:path extrusionOk="0" h="157" w="158">
                  <a:moveTo>
                    <a:pt x="77" y="59"/>
                  </a:moveTo>
                  <a:cubicBezTo>
                    <a:pt x="77" y="59"/>
                    <a:pt x="77" y="59"/>
                    <a:pt x="77" y="59"/>
                  </a:cubicBezTo>
                  <a:lnTo>
                    <a:pt x="77" y="59"/>
                  </a:lnTo>
                  <a:cubicBezTo>
                    <a:pt x="77" y="59"/>
                    <a:pt x="77" y="59"/>
                    <a:pt x="77" y="59"/>
                  </a:cubicBezTo>
                  <a:lnTo>
                    <a:pt x="77" y="59"/>
                  </a:lnTo>
                  <a:cubicBezTo>
                    <a:pt x="76" y="59"/>
                    <a:pt x="75" y="60"/>
                    <a:pt x="74" y="60"/>
                  </a:cubicBezTo>
                  <a:lnTo>
                    <a:pt x="74" y="60"/>
                  </a:lnTo>
                  <a:cubicBezTo>
                    <a:pt x="75" y="60"/>
                    <a:pt x="76" y="59"/>
                    <a:pt x="77" y="59"/>
                  </a:cubicBezTo>
                  <a:lnTo>
                    <a:pt x="77" y="59"/>
                  </a:lnTo>
                  <a:cubicBezTo>
                    <a:pt x="77" y="59"/>
                    <a:pt x="77" y="59"/>
                    <a:pt x="77" y="59"/>
                  </a:cubicBezTo>
                  <a:lnTo>
                    <a:pt x="77" y="59"/>
                  </a:ln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69" y="64"/>
                  </a:moveTo>
                  <a:lnTo>
                    <a:pt x="69" y="64"/>
                  </a:lnTo>
                  <a:cubicBezTo>
                    <a:pt x="69" y="64"/>
                    <a:pt x="69" y="64"/>
                    <a:pt x="69" y="64"/>
                  </a:cubicBezTo>
                  <a:lnTo>
                    <a:pt x="69" y="64"/>
                  </a:lnTo>
                  <a:cubicBezTo>
                    <a:pt x="69" y="64"/>
                    <a:pt x="69" y="64"/>
                    <a:pt x="69" y="64"/>
                  </a:cubicBezTo>
                  <a:close/>
                  <a:moveTo>
                    <a:pt x="99" y="70"/>
                  </a:moveTo>
                  <a:lnTo>
                    <a:pt x="99" y="70"/>
                  </a:lnTo>
                  <a:cubicBezTo>
                    <a:pt x="100" y="71"/>
                    <a:pt x="102" y="72"/>
                    <a:pt x="103" y="73"/>
                  </a:cubicBezTo>
                  <a:cubicBezTo>
                    <a:pt x="100" y="73"/>
                    <a:pt x="99" y="71"/>
                    <a:pt x="99" y="70"/>
                  </a:cubicBezTo>
                  <a:close/>
                  <a:moveTo>
                    <a:pt x="103" y="83"/>
                  </a:moveTo>
                  <a:lnTo>
                    <a:pt x="103" y="83"/>
                  </a:lnTo>
                  <a:cubicBezTo>
                    <a:pt x="103" y="84"/>
                    <a:pt x="103" y="85"/>
                    <a:pt x="103" y="86"/>
                  </a:cubicBezTo>
                  <a:lnTo>
                    <a:pt x="103" y="86"/>
                  </a:lnTo>
                  <a:cubicBezTo>
                    <a:pt x="103" y="85"/>
                    <a:pt x="103" y="83"/>
                    <a:pt x="103" y="83"/>
                  </a:cubicBezTo>
                  <a:close/>
                  <a:moveTo>
                    <a:pt x="67" y="91"/>
                  </a:moveTo>
                  <a:lnTo>
                    <a:pt x="67" y="91"/>
                  </a:lnTo>
                  <a:cubicBezTo>
                    <a:pt x="68" y="92"/>
                    <a:pt x="69" y="93"/>
                    <a:pt x="69" y="94"/>
                  </a:cubicBezTo>
                  <a:lnTo>
                    <a:pt x="69" y="94"/>
                  </a:lnTo>
                  <a:cubicBezTo>
                    <a:pt x="69" y="94"/>
                    <a:pt x="69" y="94"/>
                    <a:pt x="68" y="94"/>
                  </a:cubicBezTo>
                  <a:lnTo>
                    <a:pt x="68" y="94"/>
                  </a:lnTo>
                  <a:cubicBezTo>
                    <a:pt x="68" y="93"/>
                    <a:pt x="67" y="92"/>
                    <a:pt x="67" y="91"/>
                  </a:cubicBezTo>
                  <a:close/>
                  <a:moveTo>
                    <a:pt x="69" y="95"/>
                  </a:moveTo>
                  <a:cubicBezTo>
                    <a:pt x="69" y="95"/>
                    <a:pt x="69" y="95"/>
                    <a:pt x="69" y="95"/>
                  </a:cubicBezTo>
                  <a:lnTo>
                    <a:pt x="69" y="95"/>
                  </a:lnTo>
                  <a:cubicBezTo>
                    <a:pt x="69" y="96"/>
                    <a:pt x="69" y="97"/>
                    <a:pt x="69" y="98"/>
                  </a:cubicBezTo>
                  <a:cubicBezTo>
                    <a:pt x="69" y="97"/>
                    <a:pt x="69" y="96"/>
                    <a:pt x="69" y="95"/>
                  </a:cubicBezTo>
                  <a:close/>
                  <a:moveTo>
                    <a:pt x="74" y="59"/>
                  </a:moveTo>
                  <a:cubicBezTo>
                    <a:pt x="74" y="59"/>
                    <a:pt x="74" y="60"/>
                    <a:pt x="74" y="60"/>
                  </a:cubicBezTo>
                  <a:lnTo>
                    <a:pt x="74" y="60"/>
                  </a:lnTo>
                  <a:cubicBezTo>
                    <a:pt x="74" y="60"/>
                    <a:pt x="74" y="60"/>
                    <a:pt x="74" y="60"/>
                  </a:cubicBezTo>
                  <a:lnTo>
                    <a:pt x="74" y="60"/>
                  </a:lnTo>
                  <a:cubicBezTo>
                    <a:pt x="74" y="60"/>
                    <a:pt x="74" y="60"/>
                    <a:pt x="74" y="60"/>
                  </a:cubicBezTo>
                  <a:lnTo>
                    <a:pt x="74" y="60"/>
                  </a:lnTo>
                  <a:cubicBezTo>
                    <a:pt x="74" y="60"/>
                    <a:pt x="74" y="60"/>
                    <a:pt x="74" y="60"/>
                  </a:cubicBezTo>
                  <a:lnTo>
                    <a:pt x="74" y="60"/>
                  </a:lnTo>
                  <a:cubicBezTo>
                    <a:pt x="73" y="61"/>
                    <a:pt x="71" y="62"/>
                    <a:pt x="69" y="64"/>
                  </a:cubicBezTo>
                  <a:cubicBezTo>
                    <a:pt x="73" y="64"/>
                    <a:pt x="74" y="60"/>
                    <a:pt x="77" y="59"/>
                  </a:cubicBezTo>
                  <a:lnTo>
                    <a:pt x="77" y="59"/>
                  </a:lnTo>
                  <a:cubicBezTo>
                    <a:pt x="81" y="60"/>
                    <a:pt x="85" y="64"/>
                    <a:pt x="89" y="64"/>
                  </a:cubicBezTo>
                  <a:cubicBezTo>
                    <a:pt x="89" y="64"/>
                    <a:pt x="84" y="64"/>
                    <a:pt x="84" y="59"/>
                  </a:cubicBezTo>
                  <a:lnTo>
                    <a:pt x="84" y="59"/>
                  </a:lnTo>
                  <a:cubicBezTo>
                    <a:pt x="87" y="62"/>
                    <a:pt x="91" y="63"/>
                    <a:pt x="94" y="65"/>
                  </a:cubicBezTo>
                  <a:lnTo>
                    <a:pt x="94" y="65"/>
                  </a:lnTo>
                  <a:cubicBezTo>
                    <a:pt x="94" y="66"/>
                    <a:pt x="94" y="67"/>
                    <a:pt x="95" y="67"/>
                  </a:cubicBezTo>
                  <a:lnTo>
                    <a:pt x="95" y="67"/>
                  </a:lnTo>
                  <a:cubicBezTo>
                    <a:pt x="94" y="67"/>
                    <a:pt x="94" y="66"/>
                    <a:pt x="94" y="65"/>
                  </a:cubicBezTo>
                  <a:lnTo>
                    <a:pt x="94" y="65"/>
                  </a:lnTo>
                  <a:cubicBezTo>
                    <a:pt x="95" y="66"/>
                    <a:pt x="97" y="67"/>
                    <a:pt x="99" y="69"/>
                  </a:cubicBezTo>
                  <a:cubicBezTo>
                    <a:pt x="97" y="69"/>
                    <a:pt x="96" y="68"/>
                    <a:pt x="95" y="67"/>
                  </a:cubicBezTo>
                  <a:lnTo>
                    <a:pt x="95" y="67"/>
                  </a:lnTo>
                  <a:cubicBezTo>
                    <a:pt x="96" y="68"/>
                    <a:pt x="97" y="69"/>
                    <a:pt x="99" y="70"/>
                  </a:cubicBezTo>
                  <a:lnTo>
                    <a:pt x="99" y="70"/>
                  </a:lnTo>
                  <a:cubicBezTo>
                    <a:pt x="99" y="73"/>
                    <a:pt x="102" y="76"/>
                    <a:pt x="105" y="80"/>
                  </a:cubicBezTo>
                  <a:lnTo>
                    <a:pt x="105" y="80"/>
                  </a:lnTo>
                  <a:cubicBezTo>
                    <a:pt x="104" y="81"/>
                    <a:pt x="104" y="82"/>
                    <a:pt x="103" y="83"/>
                  </a:cubicBezTo>
                  <a:cubicBezTo>
                    <a:pt x="103" y="83"/>
                    <a:pt x="103" y="83"/>
                    <a:pt x="103" y="83"/>
                  </a:cubicBezTo>
                  <a:lnTo>
                    <a:pt x="103" y="83"/>
                  </a:lnTo>
                  <a:lnTo>
                    <a:pt x="100" y="90"/>
                  </a:lnTo>
                  <a:lnTo>
                    <a:pt x="100" y="90"/>
                  </a:lnTo>
                  <a:cubicBezTo>
                    <a:pt x="101" y="89"/>
                    <a:pt x="102" y="88"/>
                    <a:pt x="103" y="86"/>
                  </a:cubicBezTo>
                  <a:lnTo>
                    <a:pt x="103" y="86"/>
                  </a:lnTo>
                  <a:cubicBezTo>
                    <a:pt x="102" y="88"/>
                    <a:pt x="101" y="91"/>
                    <a:pt x="99" y="93"/>
                  </a:cubicBezTo>
                  <a:lnTo>
                    <a:pt x="100" y="90"/>
                  </a:lnTo>
                  <a:lnTo>
                    <a:pt x="100" y="90"/>
                  </a:lnTo>
                  <a:cubicBezTo>
                    <a:pt x="99" y="91"/>
                    <a:pt x="99" y="91"/>
                    <a:pt x="98" y="92"/>
                  </a:cubicBezTo>
                  <a:lnTo>
                    <a:pt x="98" y="92"/>
                  </a:lnTo>
                  <a:cubicBezTo>
                    <a:pt x="99" y="91"/>
                    <a:pt x="99" y="90"/>
                    <a:pt x="99" y="88"/>
                  </a:cubicBezTo>
                  <a:lnTo>
                    <a:pt x="99" y="88"/>
                  </a:lnTo>
                  <a:cubicBezTo>
                    <a:pt x="99" y="90"/>
                    <a:pt x="98" y="92"/>
                    <a:pt x="96" y="93"/>
                  </a:cubicBezTo>
                  <a:lnTo>
                    <a:pt x="96" y="93"/>
                  </a:lnTo>
                  <a:cubicBezTo>
                    <a:pt x="95" y="93"/>
                    <a:pt x="94" y="93"/>
                    <a:pt x="94" y="93"/>
                  </a:cubicBezTo>
                  <a:cubicBezTo>
                    <a:pt x="94" y="93"/>
                    <a:pt x="95" y="93"/>
                    <a:pt x="96" y="93"/>
                  </a:cubicBezTo>
                  <a:lnTo>
                    <a:pt x="96" y="93"/>
                  </a:lnTo>
                  <a:cubicBezTo>
                    <a:pt x="94" y="94"/>
                    <a:pt x="91" y="95"/>
                    <a:pt x="89" y="98"/>
                  </a:cubicBezTo>
                  <a:cubicBezTo>
                    <a:pt x="89" y="98"/>
                    <a:pt x="93" y="93"/>
                    <a:pt x="94" y="93"/>
                  </a:cubicBezTo>
                  <a:lnTo>
                    <a:pt x="94" y="93"/>
                  </a:lnTo>
                  <a:cubicBezTo>
                    <a:pt x="89" y="98"/>
                    <a:pt x="84" y="98"/>
                    <a:pt x="79" y="98"/>
                  </a:cubicBezTo>
                  <a:cubicBezTo>
                    <a:pt x="79" y="98"/>
                    <a:pt x="74" y="98"/>
                    <a:pt x="69" y="93"/>
                  </a:cubicBezTo>
                  <a:lnTo>
                    <a:pt x="69" y="93"/>
                  </a:lnTo>
                  <a:cubicBezTo>
                    <a:pt x="69" y="92"/>
                    <a:pt x="68" y="92"/>
                    <a:pt x="67" y="91"/>
                  </a:cubicBezTo>
                  <a:lnTo>
                    <a:pt x="67" y="91"/>
                  </a:lnTo>
                  <a:cubicBezTo>
                    <a:pt x="67" y="91"/>
                    <a:pt x="67" y="91"/>
                    <a:pt x="67" y="90"/>
                  </a:cubicBezTo>
                  <a:lnTo>
                    <a:pt x="67" y="90"/>
                  </a:lnTo>
                  <a:cubicBezTo>
                    <a:pt x="67" y="91"/>
                    <a:pt x="68" y="92"/>
                    <a:pt x="69" y="93"/>
                  </a:cubicBezTo>
                  <a:cubicBezTo>
                    <a:pt x="64" y="88"/>
                    <a:pt x="64" y="83"/>
                    <a:pt x="64" y="78"/>
                  </a:cubicBezTo>
                  <a:cubicBezTo>
                    <a:pt x="64" y="75"/>
                    <a:pt x="64" y="71"/>
                    <a:pt x="67" y="67"/>
                  </a:cubicBezTo>
                  <a:lnTo>
                    <a:pt x="67" y="67"/>
                  </a:lnTo>
                  <a:cubicBezTo>
                    <a:pt x="68" y="65"/>
                    <a:pt x="69" y="64"/>
                    <a:pt x="69" y="64"/>
                  </a:cubicBezTo>
                  <a:lnTo>
                    <a:pt x="69" y="64"/>
                  </a:lnTo>
                  <a:cubicBezTo>
                    <a:pt x="70" y="63"/>
                    <a:pt x="72" y="61"/>
                    <a:pt x="74" y="59"/>
                  </a:cubicBezTo>
                  <a:close/>
                  <a:moveTo>
                    <a:pt x="80" y="0"/>
                  </a:moveTo>
                  <a:cubicBezTo>
                    <a:pt x="59" y="0"/>
                    <a:pt x="39" y="8"/>
                    <a:pt x="25" y="25"/>
                  </a:cubicBezTo>
                  <a:cubicBezTo>
                    <a:pt x="16" y="34"/>
                    <a:pt x="6" y="49"/>
                    <a:pt x="6" y="64"/>
                  </a:cubicBezTo>
                  <a:cubicBezTo>
                    <a:pt x="1" y="78"/>
                    <a:pt x="1" y="93"/>
                    <a:pt x="6" y="108"/>
                  </a:cubicBezTo>
                  <a:cubicBezTo>
                    <a:pt x="11" y="117"/>
                    <a:pt x="16" y="122"/>
                    <a:pt x="20" y="132"/>
                  </a:cubicBezTo>
                  <a:cubicBezTo>
                    <a:pt x="25" y="137"/>
                    <a:pt x="35" y="142"/>
                    <a:pt x="40" y="147"/>
                  </a:cubicBezTo>
                  <a:cubicBezTo>
                    <a:pt x="55" y="152"/>
                    <a:pt x="69" y="156"/>
                    <a:pt x="84" y="156"/>
                  </a:cubicBezTo>
                  <a:cubicBezTo>
                    <a:pt x="99" y="152"/>
                    <a:pt x="118" y="147"/>
                    <a:pt x="133" y="137"/>
                  </a:cubicBezTo>
                  <a:cubicBezTo>
                    <a:pt x="142" y="127"/>
                    <a:pt x="152" y="113"/>
                    <a:pt x="157" y="98"/>
                  </a:cubicBezTo>
                  <a:cubicBezTo>
                    <a:pt x="157" y="89"/>
                    <a:pt x="157" y="84"/>
                    <a:pt x="153" y="79"/>
                  </a:cubicBezTo>
                  <a:lnTo>
                    <a:pt x="153" y="79"/>
                  </a:lnTo>
                  <a:cubicBezTo>
                    <a:pt x="155" y="75"/>
                    <a:pt x="157" y="69"/>
                    <a:pt x="157" y="64"/>
                  </a:cubicBezTo>
                  <a:cubicBezTo>
                    <a:pt x="157" y="54"/>
                    <a:pt x="152" y="44"/>
                    <a:pt x="147" y="39"/>
                  </a:cubicBezTo>
                  <a:cubicBezTo>
                    <a:pt x="142" y="30"/>
                    <a:pt x="138" y="25"/>
                    <a:pt x="133" y="20"/>
                  </a:cubicBezTo>
                  <a:cubicBezTo>
                    <a:pt x="123" y="15"/>
                    <a:pt x="118" y="10"/>
                    <a:pt x="108" y="5"/>
                  </a:cubicBezTo>
                  <a:cubicBezTo>
                    <a:pt x="99" y="2"/>
                    <a:pt x="89" y="0"/>
                    <a:pt x="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3425675" y="2348275"/>
              <a:ext cx="9050" cy="11425"/>
            </a:xfrm>
            <a:custGeom>
              <a:rect b="b" l="l" r="r" t="t"/>
              <a:pathLst>
                <a:path extrusionOk="0" h="457" w="362">
                  <a:moveTo>
                    <a:pt x="133" y="1"/>
                  </a:moveTo>
                  <a:cubicBezTo>
                    <a:pt x="118" y="1"/>
                    <a:pt x="103" y="2"/>
                    <a:pt x="89" y="4"/>
                  </a:cubicBezTo>
                  <a:cubicBezTo>
                    <a:pt x="64" y="4"/>
                    <a:pt x="25" y="14"/>
                    <a:pt x="11" y="43"/>
                  </a:cubicBezTo>
                  <a:cubicBezTo>
                    <a:pt x="1" y="68"/>
                    <a:pt x="16" y="92"/>
                    <a:pt x="45" y="97"/>
                  </a:cubicBezTo>
                  <a:cubicBezTo>
                    <a:pt x="64" y="97"/>
                    <a:pt x="94" y="82"/>
                    <a:pt x="108" y="77"/>
                  </a:cubicBezTo>
                  <a:cubicBezTo>
                    <a:pt x="133" y="77"/>
                    <a:pt x="152" y="82"/>
                    <a:pt x="177" y="87"/>
                  </a:cubicBezTo>
                  <a:cubicBezTo>
                    <a:pt x="216" y="102"/>
                    <a:pt x="250" y="126"/>
                    <a:pt x="269" y="160"/>
                  </a:cubicBezTo>
                  <a:cubicBezTo>
                    <a:pt x="323" y="248"/>
                    <a:pt x="284" y="360"/>
                    <a:pt x="201" y="414"/>
                  </a:cubicBezTo>
                  <a:cubicBezTo>
                    <a:pt x="184" y="426"/>
                    <a:pt x="196" y="456"/>
                    <a:pt x="215" y="456"/>
                  </a:cubicBezTo>
                  <a:cubicBezTo>
                    <a:pt x="218" y="456"/>
                    <a:pt x="222" y="455"/>
                    <a:pt x="225" y="453"/>
                  </a:cubicBezTo>
                  <a:cubicBezTo>
                    <a:pt x="308" y="404"/>
                    <a:pt x="362" y="307"/>
                    <a:pt x="357" y="209"/>
                  </a:cubicBezTo>
                  <a:cubicBezTo>
                    <a:pt x="347" y="107"/>
                    <a:pt x="274" y="29"/>
                    <a:pt x="177" y="4"/>
                  </a:cubicBezTo>
                  <a:cubicBezTo>
                    <a:pt x="162" y="2"/>
                    <a:pt x="147" y="1"/>
                    <a:pt x="1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3501275" y="2323125"/>
              <a:ext cx="38450" cy="22575"/>
            </a:xfrm>
            <a:custGeom>
              <a:rect b="b" l="l" r="r" t="t"/>
              <a:pathLst>
                <a:path extrusionOk="0" h="903" w="1538">
                  <a:moveTo>
                    <a:pt x="388" y="1"/>
                  </a:moveTo>
                  <a:cubicBezTo>
                    <a:pt x="367" y="1"/>
                    <a:pt x="347" y="2"/>
                    <a:pt x="328" y="5"/>
                  </a:cubicBezTo>
                  <a:cubicBezTo>
                    <a:pt x="191" y="20"/>
                    <a:pt x="65" y="108"/>
                    <a:pt x="11" y="235"/>
                  </a:cubicBezTo>
                  <a:cubicBezTo>
                    <a:pt x="1" y="258"/>
                    <a:pt x="20" y="281"/>
                    <a:pt x="40" y="281"/>
                  </a:cubicBezTo>
                  <a:cubicBezTo>
                    <a:pt x="49" y="281"/>
                    <a:pt x="58" y="276"/>
                    <a:pt x="65" y="264"/>
                  </a:cubicBezTo>
                  <a:cubicBezTo>
                    <a:pt x="113" y="166"/>
                    <a:pt x="216" y="103"/>
                    <a:pt x="323" y="83"/>
                  </a:cubicBezTo>
                  <a:cubicBezTo>
                    <a:pt x="345" y="79"/>
                    <a:pt x="368" y="77"/>
                    <a:pt x="390" y="77"/>
                  </a:cubicBezTo>
                  <a:cubicBezTo>
                    <a:pt x="421" y="77"/>
                    <a:pt x="453" y="82"/>
                    <a:pt x="484" y="93"/>
                  </a:cubicBezTo>
                  <a:cubicBezTo>
                    <a:pt x="543" y="113"/>
                    <a:pt x="591" y="157"/>
                    <a:pt x="650" y="181"/>
                  </a:cubicBezTo>
                  <a:cubicBezTo>
                    <a:pt x="683" y="194"/>
                    <a:pt x="716" y="198"/>
                    <a:pt x="749" y="198"/>
                  </a:cubicBezTo>
                  <a:cubicBezTo>
                    <a:pt x="843" y="198"/>
                    <a:pt x="937" y="160"/>
                    <a:pt x="1030" y="157"/>
                  </a:cubicBezTo>
                  <a:cubicBezTo>
                    <a:pt x="1033" y="157"/>
                    <a:pt x="1035" y="156"/>
                    <a:pt x="1038" y="156"/>
                  </a:cubicBezTo>
                  <a:cubicBezTo>
                    <a:pt x="1180" y="156"/>
                    <a:pt x="1266" y="295"/>
                    <a:pt x="1333" y="405"/>
                  </a:cubicBezTo>
                  <a:cubicBezTo>
                    <a:pt x="1411" y="552"/>
                    <a:pt x="1464" y="713"/>
                    <a:pt x="1479" y="874"/>
                  </a:cubicBezTo>
                  <a:cubicBezTo>
                    <a:pt x="1479" y="893"/>
                    <a:pt x="1494" y="903"/>
                    <a:pt x="1508" y="903"/>
                  </a:cubicBezTo>
                  <a:cubicBezTo>
                    <a:pt x="1523" y="903"/>
                    <a:pt x="1538" y="893"/>
                    <a:pt x="1538" y="874"/>
                  </a:cubicBezTo>
                  <a:cubicBezTo>
                    <a:pt x="1528" y="718"/>
                    <a:pt x="1489" y="561"/>
                    <a:pt x="1421" y="420"/>
                  </a:cubicBezTo>
                  <a:cubicBezTo>
                    <a:pt x="1386" y="352"/>
                    <a:pt x="1342" y="288"/>
                    <a:pt x="1294" y="225"/>
                  </a:cubicBezTo>
                  <a:cubicBezTo>
                    <a:pt x="1250" y="171"/>
                    <a:pt x="1196" y="118"/>
                    <a:pt x="1123" y="93"/>
                  </a:cubicBezTo>
                  <a:cubicBezTo>
                    <a:pt x="1099" y="87"/>
                    <a:pt x="1075" y="84"/>
                    <a:pt x="1051" y="84"/>
                  </a:cubicBezTo>
                  <a:cubicBezTo>
                    <a:pt x="953" y="84"/>
                    <a:pt x="858" y="128"/>
                    <a:pt x="760" y="128"/>
                  </a:cubicBezTo>
                  <a:cubicBezTo>
                    <a:pt x="741" y="128"/>
                    <a:pt x="722" y="126"/>
                    <a:pt x="704" y="122"/>
                  </a:cubicBezTo>
                  <a:cubicBezTo>
                    <a:pt x="635" y="103"/>
                    <a:pt x="577" y="44"/>
                    <a:pt x="508" y="20"/>
                  </a:cubicBezTo>
                  <a:cubicBezTo>
                    <a:pt x="469" y="7"/>
                    <a:pt x="428" y="1"/>
                    <a:pt x="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3487200" y="2334375"/>
              <a:ext cx="12000" cy="14925"/>
            </a:xfrm>
            <a:custGeom>
              <a:rect b="b" l="l" r="r" t="t"/>
              <a:pathLst>
                <a:path extrusionOk="0" h="597" w="480">
                  <a:moveTo>
                    <a:pt x="429" y="0"/>
                  </a:moveTo>
                  <a:cubicBezTo>
                    <a:pt x="422" y="0"/>
                    <a:pt x="414" y="3"/>
                    <a:pt x="408" y="9"/>
                  </a:cubicBezTo>
                  <a:cubicBezTo>
                    <a:pt x="325" y="92"/>
                    <a:pt x="247" y="175"/>
                    <a:pt x="198" y="282"/>
                  </a:cubicBezTo>
                  <a:cubicBezTo>
                    <a:pt x="174" y="336"/>
                    <a:pt x="154" y="389"/>
                    <a:pt x="120" y="438"/>
                  </a:cubicBezTo>
                  <a:cubicBezTo>
                    <a:pt x="106" y="463"/>
                    <a:pt x="86" y="482"/>
                    <a:pt x="67" y="502"/>
                  </a:cubicBezTo>
                  <a:cubicBezTo>
                    <a:pt x="47" y="526"/>
                    <a:pt x="28" y="541"/>
                    <a:pt x="13" y="565"/>
                  </a:cubicBezTo>
                  <a:cubicBezTo>
                    <a:pt x="1" y="581"/>
                    <a:pt x="15" y="597"/>
                    <a:pt x="31" y="597"/>
                  </a:cubicBezTo>
                  <a:cubicBezTo>
                    <a:pt x="35" y="597"/>
                    <a:pt x="39" y="596"/>
                    <a:pt x="42" y="594"/>
                  </a:cubicBezTo>
                  <a:cubicBezTo>
                    <a:pt x="91" y="575"/>
                    <a:pt x="125" y="526"/>
                    <a:pt x="154" y="482"/>
                  </a:cubicBezTo>
                  <a:cubicBezTo>
                    <a:pt x="193" y="438"/>
                    <a:pt x="218" y="385"/>
                    <a:pt x="242" y="331"/>
                  </a:cubicBezTo>
                  <a:cubicBezTo>
                    <a:pt x="267" y="282"/>
                    <a:pt x="296" y="233"/>
                    <a:pt x="335" y="185"/>
                  </a:cubicBezTo>
                  <a:cubicBezTo>
                    <a:pt x="369" y="141"/>
                    <a:pt x="413" y="102"/>
                    <a:pt x="457" y="58"/>
                  </a:cubicBezTo>
                  <a:cubicBezTo>
                    <a:pt x="480" y="35"/>
                    <a:pt x="455" y="0"/>
                    <a:pt x="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489450" y="2333125"/>
              <a:ext cx="5275" cy="5425"/>
            </a:xfrm>
            <a:custGeom>
              <a:rect b="b" l="l" r="r" t="t"/>
              <a:pathLst>
                <a:path extrusionOk="0" h="217" w="211">
                  <a:moveTo>
                    <a:pt x="25" y="0"/>
                  </a:moveTo>
                  <a:cubicBezTo>
                    <a:pt x="11" y="0"/>
                    <a:pt x="1" y="15"/>
                    <a:pt x="6" y="30"/>
                  </a:cubicBezTo>
                  <a:cubicBezTo>
                    <a:pt x="6" y="35"/>
                    <a:pt x="6" y="40"/>
                    <a:pt x="11" y="49"/>
                  </a:cubicBezTo>
                  <a:cubicBezTo>
                    <a:pt x="16" y="49"/>
                    <a:pt x="20" y="54"/>
                    <a:pt x="25" y="59"/>
                  </a:cubicBezTo>
                  <a:cubicBezTo>
                    <a:pt x="30" y="64"/>
                    <a:pt x="40" y="69"/>
                    <a:pt x="45" y="79"/>
                  </a:cubicBezTo>
                  <a:cubicBezTo>
                    <a:pt x="60" y="88"/>
                    <a:pt x="74" y="103"/>
                    <a:pt x="89" y="118"/>
                  </a:cubicBezTo>
                  <a:cubicBezTo>
                    <a:pt x="118" y="147"/>
                    <a:pt x="142" y="176"/>
                    <a:pt x="162" y="205"/>
                  </a:cubicBezTo>
                  <a:cubicBezTo>
                    <a:pt x="167" y="213"/>
                    <a:pt x="174" y="217"/>
                    <a:pt x="181" y="217"/>
                  </a:cubicBezTo>
                  <a:cubicBezTo>
                    <a:pt x="196" y="217"/>
                    <a:pt x="211" y="202"/>
                    <a:pt x="201" y="186"/>
                  </a:cubicBezTo>
                  <a:cubicBezTo>
                    <a:pt x="181" y="147"/>
                    <a:pt x="157" y="113"/>
                    <a:pt x="128" y="79"/>
                  </a:cubicBezTo>
                  <a:cubicBezTo>
                    <a:pt x="118" y="64"/>
                    <a:pt x="103" y="49"/>
                    <a:pt x="89" y="35"/>
                  </a:cubicBezTo>
                  <a:cubicBezTo>
                    <a:pt x="79" y="30"/>
                    <a:pt x="69" y="25"/>
                    <a:pt x="64" y="15"/>
                  </a:cubicBezTo>
                  <a:cubicBezTo>
                    <a:pt x="50" y="10"/>
                    <a:pt x="40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3463175" y="2324625"/>
              <a:ext cx="21675" cy="15325"/>
            </a:xfrm>
            <a:custGeom>
              <a:rect b="b" l="l" r="r" t="t"/>
              <a:pathLst>
                <a:path extrusionOk="0" h="613" w="867">
                  <a:moveTo>
                    <a:pt x="464" y="1"/>
                  </a:moveTo>
                  <a:cubicBezTo>
                    <a:pt x="415" y="1"/>
                    <a:pt x="367" y="14"/>
                    <a:pt x="325" y="48"/>
                  </a:cubicBezTo>
                  <a:cubicBezTo>
                    <a:pt x="262" y="106"/>
                    <a:pt x="237" y="199"/>
                    <a:pt x="198" y="272"/>
                  </a:cubicBezTo>
                  <a:cubicBezTo>
                    <a:pt x="154" y="370"/>
                    <a:pt x="91" y="462"/>
                    <a:pt x="23" y="545"/>
                  </a:cubicBezTo>
                  <a:cubicBezTo>
                    <a:pt x="1" y="575"/>
                    <a:pt x="26" y="613"/>
                    <a:pt x="54" y="613"/>
                  </a:cubicBezTo>
                  <a:cubicBezTo>
                    <a:pt x="63" y="613"/>
                    <a:pt x="73" y="609"/>
                    <a:pt x="81" y="599"/>
                  </a:cubicBezTo>
                  <a:cubicBezTo>
                    <a:pt x="145" y="531"/>
                    <a:pt x="198" y="458"/>
                    <a:pt x="242" y="375"/>
                  </a:cubicBezTo>
                  <a:cubicBezTo>
                    <a:pt x="281" y="306"/>
                    <a:pt x="306" y="223"/>
                    <a:pt x="350" y="155"/>
                  </a:cubicBezTo>
                  <a:cubicBezTo>
                    <a:pt x="364" y="126"/>
                    <a:pt x="384" y="97"/>
                    <a:pt x="413" y="87"/>
                  </a:cubicBezTo>
                  <a:cubicBezTo>
                    <a:pt x="430" y="79"/>
                    <a:pt x="448" y="77"/>
                    <a:pt x="466" y="77"/>
                  </a:cubicBezTo>
                  <a:cubicBezTo>
                    <a:pt x="495" y="77"/>
                    <a:pt x="525" y="84"/>
                    <a:pt x="550" y="87"/>
                  </a:cubicBezTo>
                  <a:cubicBezTo>
                    <a:pt x="647" y="111"/>
                    <a:pt x="730" y="145"/>
                    <a:pt x="808" y="209"/>
                  </a:cubicBezTo>
                  <a:cubicBezTo>
                    <a:pt x="813" y="213"/>
                    <a:pt x="818" y="214"/>
                    <a:pt x="823" y="214"/>
                  </a:cubicBezTo>
                  <a:cubicBezTo>
                    <a:pt x="845" y="214"/>
                    <a:pt x="867" y="186"/>
                    <a:pt x="847" y="170"/>
                  </a:cubicBezTo>
                  <a:cubicBezTo>
                    <a:pt x="769" y="106"/>
                    <a:pt x="681" y="58"/>
                    <a:pt x="589" y="23"/>
                  </a:cubicBezTo>
                  <a:cubicBezTo>
                    <a:pt x="548" y="10"/>
                    <a:pt x="506" y="1"/>
                    <a:pt x="4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3459825" y="2333825"/>
              <a:ext cx="5150" cy="5125"/>
            </a:xfrm>
            <a:custGeom>
              <a:rect b="b" l="l" r="r" t="t"/>
              <a:pathLst>
                <a:path extrusionOk="0" h="205" w="206">
                  <a:moveTo>
                    <a:pt x="34" y="1"/>
                  </a:moveTo>
                  <a:cubicBezTo>
                    <a:pt x="26" y="1"/>
                    <a:pt x="18" y="4"/>
                    <a:pt x="10" y="12"/>
                  </a:cubicBezTo>
                  <a:cubicBezTo>
                    <a:pt x="1" y="21"/>
                    <a:pt x="1" y="41"/>
                    <a:pt x="10" y="55"/>
                  </a:cubicBezTo>
                  <a:cubicBezTo>
                    <a:pt x="59" y="99"/>
                    <a:pt x="108" y="148"/>
                    <a:pt x="157" y="197"/>
                  </a:cubicBezTo>
                  <a:cubicBezTo>
                    <a:pt x="162" y="202"/>
                    <a:pt x="169" y="204"/>
                    <a:pt x="176" y="204"/>
                  </a:cubicBezTo>
                  <a:cubicBezTo>
                    <a:pt x="184" y="204"/>
                    <a:pt x="191" y="202"/>
                    <a:pt x="196" y="197"/>
                  </a:cubicBezTo>
                  <a:cubicBezTo>
                    <a:pt x="206" y="182"/>
                    <a:pt x="206" y="168"/>
                    <a:pt x="196" y="158"/>
                  </a:cubicBezTo>
                  <a:cubicBezTo>
                    <a:pt x="147" y="109"/>
                    <a:pt x="103" y="60"/>
                    <a:pt x="54" y="12"/>
                  </a:cubicBezTo>
                  <a:cubicBezTo>
                    <a:pt x="49" y="4"/>
                    <a:pt x="42" y="1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3446650" y="2332825"/>
              <a:ext cx="12200" cy="9975"/>
            </a:xfrm>
            <a:custGeom>
              <a:rect b="b" l="l" r="r" t="t"/>
              <a:pathLst>
                <a:path extrusionOk="0" h="399" w="488">
                  <a:moveTo>
                    <a:pt x="443" y="1"/>
                  </a:moveTo>
                  <a:cubicBezTo>
                    <a:pt x="397" y="1"/>
                    <a:pt x="353" y="28"/>
                    <a:pt x="323" y="66"/>
                  </a:cubicBezTo>
                  <a:cubicBezTo>
                    <a:pt x="284" y="110"/>
                    <a:pt x="274" y="173"/>
                    <a:pt x="235" y="222"/>
                  </a:cubicBezTo>
                  <a:cubicBezTo>
                    <a:pt x="206" y="256"/>
                    <a:pt x="162" y="286"/>
                    <a:pt x="123" y="310"/>
                  </a:cubicBezTo>
                  <a:cubicBezTo>
                    <a:pt x="103" y="325"/>
                    <a:pt x="79" y="334"/>
                    <a:pt x="59" y="344"/>
                  </a:cubicBezTo>
                  <a:cubicBezTo>
                    <a:pt x="40" y="349"/>
                    <a:pt x="16" y="354"/>
                    <a:pt x="6" y="369"/>
                  </a:cubicBezTo>
                  <a:cubicBezTo>
                    <a:pt x="1" y="373"/>
                    <a:pt x="6" y="383"/>
                    <a:pt x="11" y="388"/>
                  </a:cubicBezTo>
                  <a:cubicBezTo>
                    <a:pt x="18" y="396"/>
                    <a:pt x="28" y="399"/>
                    <a:pt x="38" y="399"/>
                  </a:cubicBezTo>
                  <a:cubicBezTo>
                    <a:pt x="68" y="399"/>
                    <a:pt x="106" y="375"/>
                    <a:pt x="128" y="364"/>
                  </a:cubicBezTo>
                  <a:cubicBezTo>
                    <a:pt x="172" y="339"/>
                    <a:pt x="216" y="310"/>
                    <a:pt x="250" y="276"/>
                  </a:cubicBezTo>
                  <a:cubicBezTo>
                    <a:pt x="289" y="242"/>
                    <a:pt x="308" y="193"/>
                    <a:pt x="333" y="144"/>
                  </a:cubicBezTo>
                  <a:cubicBezTo>
                    <a:pt x="356" y="97"/>
                    <a:pt x="393" y="46"/>
                    <a:pt x="451" y="46"/>
                  </a:cubicBezTo>
                  <a:cubicBezTo>
                    <a:pt x="454" y="46"/>
                    <a:pt x="457" y="46"/>
                    <a:pt x="459" y="47"/>
                  </a:cubicBezTo>
                  <a:cubicBezTo>
                    <a:pt x="461" y="47"/>
                    <a:pt x="462" y="47"/>
                    <a:pt x="463" y="47"/>
                  </a:cubicBezTo>
                  <a:cubicBezTo>
                    <a:pt x="484" y="47"/>
                    <a:pt x="487" y="7"/>
                    <a:pt x="464" y="3"/>
                  </a:cubicBezTo>
                  <a:cubicBezTo>
                    <a:pt x="457" y="1"/>
                    <a:pt x="450" y="1"/>
                    <a:pt x="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3407875" y="2329275"/>
              <a:ext cx="40150" cy="13525"/>
            </a:xfrm>
            <a:custGeom>
              <a:rect b="b" l="l" r="r" t="t"/>
              <a:pathLst>
                <a:path extrusionOk="0" h="541" w="1606">
                  <a:moveTo>
                    <a:pt x="948" y="0"/>
                  </a:moveTo>
                  <a:cubicBezTo>
                    <a:pt x="936" y="0"/>
                    <a:pt x="925" y="1"/>
                    <a:pt x="913" y="3"/>
                  </a:cubicBezTo>
                  <a:cubicBezTo>
                    <a:pt x="830" y="18"/>
                    <a:pt x="752" y="67"/>
                    <a:pt x="684" y="115"/>
                  </a:cubicBezTo>
                  <a:cubicBezTo>
                    <a:pt x="654" y="140"/>
                    <a:pt x="630" y="159"/>
                    <a:pt x="611" y="189"/>
                  </a:cubicBezTo>
                  <a:cubicBezTo>
                    <a:pt x="586" y="223"/>
                    <a:pt x="586" y="262"/>
                    <a:pt x="562" y="301"/>
                  </a:cubicBezTo>
                  <a:cubicBezTo>
                    <a:pt x="550" y="320"/>
                    <a:pt x="533" y="328"/>
                    <a:pt x="513" y="328"/>
                  </a:cubicBezTo>
                  <a:cubicBezTo>
                    <a:pt x="460" y="328"/>
                    <a:pt x="386" y="273"/>
                    <a:pt x="347" y="262"/>
                  </a:cubicBezTo>
                  <a:cubicBezTo>
                    <a:pt x="324" y="255"/>
                    <a:pt x="300" y="251"/>
                    <a:pt x="275" y="251"/>
                  </a:cubicBezTo>
                  <a:cubicBezTo>
                    <a:pt x="148" y="251"/>
                    <a:pt x="13" y="341"/>
                    <a:pt x="1" y="472"/>
                  </a:cubicBezTo>
                  <a:cubicBezTo>
                    <a:pt x="1" y="490"/>
                    <a:pt x="19" y="502"/>
                    <a:pt x="36" y="502"/>
                  </a:cubicBezTo>
                  <a:cubicBezTo>
                    <a:pt x="46" y="502"/>
                    <a:pt x="56" y="497"/>
                    <a:pt x="59" y="486"/>
                  </a:cubicBezTo>
                  <a:cubicBezTo>
                    <a:pt x="89" y="423"/>
                    <a:pt x="123" y="374"/>
                    <a:pt x="186" y="345"/>
                  </a:cubicBezTo>
                  <a:cubicBezTo>
                    <a:pt x="213" y="332"/>
                    <a:pt x="239" y="327"/>
                    <a:pt x="266" y="327"/>
                  </a:cubicBezTo>
                  <a:cubicBezTo>
                    <a:pt x="303" y="327"/>
                    <a:pt x="340" y="337"/>
                    <a:pt x="376" y="354"/>
                  </a:cubicBezTo>
                  <a:cubicBezTo>
                    <a:pt x="418" y="377"/>
                    <a:pt x="467" y="402"/>
                    <a:pt x="514" y="402"/>
                  </a:cubicBezTo>
                  <a:cubicBezTo>
                    <a:pt x="539" y="402"/>
                    <a:pt x="563" y="395"/>
                    <a:pt x="586" y="379"/>
                  </a:cubicBezTo>
                  <a:cubicBezTo>
                    <a:pt x="650" y="340"/>
                    <a:pt x="645" y="257"/>
                    <a:pt x="693" y="203"/>
                  </a:cubicBezTo>
                  <a:cubicBezTo>
                    <a:pt x="723" y="179"/>
                    <a:pt x="752" y="159"/>
                    <a:pt x="786" y="140"/>
                  </a:cubicBezTo>
                  <a:cubicBezTo>
                    <a:pt x="820" y="115"/>
                    <a:pt x="859" y="91"/>
                    <a:pt x="903" y="76"/>
                  </a:cubicBezTo>
                  <a:cubicBezTo>
                    <a:pt x="916" y="74"/>
                    <a:pt x="929" y="72"/>
                    <a:pt x="942" y="72"/>
                  </a:cubicBezTo>
                  <a:cubicBezTo>
                    <a:pt x="1017" y="72"/>
                    <a:pt x="1078" y="119"/>
                    <a:pt x="1132" y="169"/>
                  </a:cubicBezTo>
                  <a:cubicBezTo>
                    <a:pt x="1201" y="228"/>
                    <a:pt x="1230" y="320"/>
                    <a:pt x="1284" y="394"/>
                  </a:cubicBezTo>
                  <a:cubicBezTo>
                    <a:pt x="1351" y="484"/>
                    <a:pt x="1445" y="541"/>
                    <a:pt x="1555" y="541"/>
                  </a:cubicBezTo>
                  <a:cubicBezTo>
                    <a:pt x="1564" y="541"/>
                    <a:pt x="1572" y="541"/>
                    <a:pt x="1581" y="540"/>
                  </a:cubicBezTo>
                  <a:cubicBezTo>
                    <a:pt x="1606" y="540"/>
                    <a:pt x="1606" y="506"/>
                    <a:pt x="1581" y="506"/>
                  </a:cubicBezTo>
                  <a:cubicBezTo>
                    <a:pt x="1577" y="506"/>
                    <a:pt x="1573" y="506"/>
                    <a:pt x="1569" y="506"/>
                  </a:cubicBezTo>
                  <a:cubicBezTo>
                    <a:pt x="1449" y="506"/>
                    <a:pt x="1369" y="439"/>
                    <a:pt x="1308" y="335"/>
                  </a:cubicBezTo>
                  <a:cubicBezTo>
                    <a:pt x="1284" y="291"/>
                    <a:pt x="1264" y="247"/>
                    <a:pt x="1240" y="203"/>
                  </a:cubicBezTo>
                  <a:cubicBezTo>
                    <a:pt x="1210" y="154"/>
                    <a:pt x="1171" y="115"/>
                    <a:pt x="1128" y="81"/>
                  </a:cubicBezTo>
                  <a:cubicBezTo>
                    <a:pt x="1073" y="35"/>
                    <a:pt x="1015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3507625" y="2327700"/>
              <a:ext cx="5625" cy="5825"/>
            </a:xfrm>
            <a:custGeom>
              <a:rect b="b" l="l" r="r" t="t"/>
              <a:pathLst>
                <a:path extrusionOk="0" h="233" w="225">
                  <a:moveTo>
                    <a:pt x="107" y="50"/>
                  </a:moveTo>
                  <a:cubicBezTo>
                    <a:pt x="110" y="50"/>
                    <a:pt x="114" y="50"/>
                    <a:pt x="118" y="52"/>
                  </a:cubicBezTo>
                  <a:lnTo>
                    <a:pt x="128" y="52"/>
                  </a:lnTo>
                  <a:cubicBezTo>
                    <a:pt x="132" y="52"/>
                    <a:pt x="132" y="52"/>
                    <a:pt x="137" y="57"/>
                  </a:cubicBezTo>
                  <a:cubicBezTo>
                    <a:pt x="147" y="61"/>
                    <a:pt x="147" y="61"/>
                    <a:pt x="157" y="71"/>
                  </a:cubicBezTo>
                  <a:cubicBezTo>
                    <a:pt x="165" y="79"/>
                    <a:pt x="173" y="91"/>
                    <a:pt x="179" y="104"/>
                  </a:cubicBezTo>
                  <a:lnTo>
                    <a:pt x="179" y="104"/>
                  </a:lnTo>
                  <a:cubicBezTo>
                    <a:pt x="178" y="104"/>
                    <a:pt x="177" y="105"/>
                    <a:pt x="176" y="105"/>
                  </a:cubicBezTo>
                  <a:cubicBezTo>
                    <a:pt x="171" y="110"/>
                    <a:pt x="171" y="125"/>
                    <a:pt x="176" y="130"/>
                  </a:cubicBezTo>
                  <a:cubicBezTo>
                    <a:pt x="186" y="139"/>
                    <a:pt x="186" y="159"/>
                    <a:pt x="181" y="169"/>
                  </a:cubicBezTo>
                  <a:cubicBezTo>
                    <a:pt x="176" y="183"/>
                    <a:pt x="162" y="188"/>
                    <a:pt x="147" y="193"/>
                  </a:cubicBezTo>
                  <a:cubicBezTo>
                    <a:pt x="142" y="194"/>
                    <a:pt x="137" y="194"/>
                    <a:pt x="133" y="194"/>
                  </a:cubicBezTo>
                  <a:cubicBezTo>
                    <a:pt x="108" y="194"/>
                    <a:pt x="85" y="184"/>
                    <a:pt x="69" y="164"/>
                  </a:cubicBezTo>
                  <a:cubicBezTo>
                    <a:pt x="59" y="154"/>
                    <a:pt x="54" y="139"/>
                    <a:pt x="50" y="125"/>
                  </a:cubicBezTo>
                  <a:cubicBezTo>
                    <a:pt x="50" y="115"/>
                    <a:pt x="50" y="100"/>
                    <a:pt x="54" y="91"/>
                  </a:cubicBezTo>
                  <a:cubicBezTo>
                    <a:pt x="59" y="76"/>
                    <a:pt x="69" y="66"/>
                    <a:pt x="79" y="61"/>
                  </a:cubicBezTo>
                  <a:cubicBezTo>
                    <a:pt x="90" y="54"/>
                    <a:pt x="98" y="50"/>
                    <a:pt x="107" y="50"/>
                  </a:cubicBezTo>
                  <a:close/>
                  <a:moveTo>
                    <a:pt x="120" y="1"/>
                  </a:moveTo>
                  <a:cubicBezTo>
                    <a:pt x="79" y="1"/>
                    <a:pt x="41" y="23"/>
                    <a:pt x="20" y="57"/>
                  </a:cubicBezTo>
                  <a:cubicBezTo>
                    <a:pt x="1" y="100"/>
                    <a:pt x="6" y="149"/>
                    <a:pt x="35" y="183"/>
                  </a:cubicBezTo>
                  <a:cubicBezTo>
                    <a:pt x="58" y="214"/>
                    <a:pt x="92" y="232"/>
                    <a:pt x="127" y="232"/>
                  </a:cubicBezTo>
                  <a:cubicBezTo>
                    <a:pt x="137" y="232"/>
                    <a:pt x="147" y="231"/>
                    <a:pt x="157" y="227"/>
                  </a:cubicBezTo>
                  <a:cubicBezTo>
                    <a:pt x="186" y="222"/>
                    <a:pt x="206" y="208"/>
                    <a:pt x="215" y="178"/>
                  </a:cubicBezTo>
                  <a:cubicBezTo>
                    <a:pt x="224" y="157"/>
                    <a:pt x="221" y="131"/>
                    <a:pt x="206" y="112"/>
                  </a:cubicBezTo>
                  <a:lnTo>
                    <a:pt x="206" y="112"/>
                  </a:lnTo>
                  <a:cubicBezTo>
                    <a:pt x="210" y="88"/>
                    <a:pt x="210" y="65"/>
                    <a:pt x="201" y="47"/>
                  </a:cubicBezTo>
                  <a:cubicBezTo>
                    <a:pt x="186" y="27"/>
                    <a:pt x="167" y="13"/>
                    <a:pt x="142" y="3"/>
                  </a:cubicBezTo>
                  <a:cubicBezTo>
                    <a:pt x="135" y="1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3448850" y="2322100"/>
              <a:ext cx="5525" cy="5475"/>
            </a:xfrm>
            <a:custGeom>
              <a:rect b="b" l="l" r="r" t="t"/>
              <a:pathLst>
                <a:path extrusionOk="0" h="219" w="221">
                  <a:moveTo>
                    <a:pt x="102" y="59"/>
                  </a:moveTo>
                  <a:cubicBezTo>
                    <a:pt x="102" y="59"/>
                    <a:pt x="102" y="59"/>
                    <a:pt x="103" y="61"/>
                  </a:cubicBezTo>
                  <a:lnTo>
                    <a:pt x="108" y="61"/>
                  </a:lnTo>
                  <a:cubicBezTo>
                    <a:pt x="108" y="61"/>
                    <a:pt x="104" y="59"/>
                    <a:pt x="102" y="59"/>
                  </a:cubicBezTo>
                  <a:close/>
                  <a:moveTo>
                    <a:pt x="98" y="56"/>
                  </a:moveTo>
                  <a:cubicBezTo>
                    <a:pt x="98" y="56"/>
                    <a:pt x="108" y="56"/>
                    <a:pt x="108" y="61"/>
                  </a:cubicBezTo>
                  <a:lnTo>
                    <a:pt x="118" y="61"/>
                  </a:lnTo>
                  <a:cubicBezTo>
                    <a:pt x="118" y="66"/>
                    <a:pt x="123" y="66"/>
                    <a:pt x="128" y="66"/>
                  </a:cubicBezTo>
                  <a:cubicBezTo>
                    <a:pt x="128" y="66"/>
                    <a:pt x="128" y="66"/>
                    <a:pt x="128" y="71"/>
                  </a:cubicBezTo>
                  <a:cubicBezTo>
                    <a:pt x="130" y="71"/>
                    <a:pt x="131" y="70"/>
                    <a:pt x="132" y="70"/>
                  </a:cubicBezTo>
                  <a:lnTo>
                    <a:pt x="132" y="70"/>
                  </a:lnTo>
                  <a:cubicBezTo>
                    <a:pt x="132" y="70"/>
                    <a:pt x="132" y="71"/>
                    <a:pt x="132" y="71"/>
                  </a:cubicBezTo>
                  <a:cubicBezTo>
                    <a:pt x="132" y="76"/>
                    <a:pt x="137" y="76"/>
                    <a:pt x="142" y="81"/>
                  </a:cubicBezTo>
                  <a:cubicBezTo>
                    <a:pt x="142" y="81"/>
                    <a:pt x="147" y="85"/>
                    <a:pt x="147" y="85"/>
                  </a:cubicBezTo>
                  <a:cubicBezTo>
                    <a:pt x="149" y="87"/>
                    <a:pt x="151" y="88"/>
                    <a:pt x="153" y="89"/>
                  </a:cubicBezTo>
                  <a:lnTo>
                    <a:pt x="153" y="89"/>
                  </a:lnTo>
                  <a:cubicBezTo>
                    <a:pt x="152" y="89"/>
                    <a:pt x="152" y="90"/>
                    <a:pt x="152" y="90"/>
                  </a:cubicBezTo>
                  <a:cubicBezTo>
                    <a:pt x="142" y="105"/>
                    <a:pt x="147" y="120"/>
                    <a:pt x="162" y="129"/>
                  </a:cubicBezTo>
                  <a:cubicBezTo>
                    <a:pt x="162" y="129"/>
                    <a:pt x="162" y="134"/>
                    <a:pt x="162" y="134"/>
                  </a:cubicBezTo>
                  <a:cubicBezTo>
                    <a:pt x="162" y="134"/>
                    <a:pt x="167" y="134"/>
                    <a:pt x="167" y="139"/>
                  </a:cubicBezTo>
                  <a:cubicBezTo>
                    <a:pt x="167" y="140"/>
                    <a:pt x="167" y="142"/>
                    <a:pt x="167" y="144"/>
                  </a:cubicBezTo>
                  <a:cubicBezTo>
                    <a:pt x="167" y="147"/>
                    <a:pt x="165" y="148"/>
                    <a:pt x="164" y="148"/>
                  </a:cubicBezTo>
                  <a:lnTo>
                    <a:pt x="164" y="148"/>
                  </a:lnTo>
                  <a:cubicBezTo>
                    <a:pt x="164" y="148"/>
                    <a:pt x="164" y="147"/>
                    <a:pt x="164" y="147"/>
                  </a:cubicBezTo>
                  <a:lnTo>
                    <a:pt x="164" y="147"/>
                  </a:lnTo>
                  <a:cubicBezTo>
                    <a:pt x="163" y="147"/>
                    <a:pt x="163" y="148"/>
                    <a:pt x="162" y="149"/>
                  </a:cubicBezTo>
                  <a:cubicBezTo>
                    <a:pt x="162" y="149"/>
                    <a:pt x="162" y="154"/>
                    <a:pt x="162" y="154"/>
                  </a:cubicBezTo>
                  <a:cubicBezTo>
                    <a:pt x="162" y="154"/>
                    <a:pt x="157" y="159"/>
                    <a:pt x="157" y="159"/>
                  </a:cubicBezTo>
                  <a:lnTo>
                    <a:pt x="152" y="159"/>
                  </a:lnTo>
                  <a:cubicBezTo>
                    <a:pt x="152" y="159"/>
                    <a:pt x="147" y="163"/>
                    <a:pt x="152" y="163"/>
                  </a:cubicBezTo>
                  <a:lnTo>
                    <a:pt x="137" y="163"/>
                  </a:lnTo>
                  <a:cubicBezTo>
                    <a:pt x="134" y="163"/>
                    <a:pt x="131" y="166"/>
                    <a:pt x="128" y="166"/>
                  </a:cubicBezTo>
                  <a:cubicBezTo>
                    <a:pt x="126" y="166"/>
                    <a:pt x="124" y="165"/>
                    <a:pt x="123" y="163"/>
                  </a:cubicBezTo>
                  <a:lnTo>
                    <a:pt x="108" y="163"/>
                  </a:lnTo>
                  <a:cubicBezTo>
                    <a:pt x="108" y="163"/>
                    <a:pt x="103" y="159"/>
                    <a:pt x="103" y="159"/>
                  </a:cubicBezTo>
                  <a:lnTo>
                    <a:pt x="103" y="159"/>
                  </a:lnTo>
                  <a:cubicBezTo>
                    <a:pt x="106" y="161"/>
                    <a:pt x="106" y="162"/>
                    <a:pt x="105" y="162"/>
                  </a:cubicBezTo>
                  <a:cubicBezTo>
                    <a:pt x="104" y="162"/>
                    <a:pt x="103" y="161"/>
                    <a:pt x="103" y="159"/>
                  </a:cubicBezTo>
                  <a:lnTo>
                    <a:pt x="103" y="159"/>
                  </a:lnTo>
                  <a:cubicBezTo>
                    <a:pt x="103" y="159"/>
                    <a:pt x="103" y="159"/>
                    <a:pt x="103" y="159"/>
                  </a:cubicBezTo>
                  <a:cubicBezTo>
                    <a:pt x="98" y="159"/>
                    <a:pt x="93" y="159"/>
                    <a:pt x="93" y="154"/>
                  </a:cubicBezTo>
                  <a:cubicBezTo>
                    <a:pt x="90" y="154"/>
                    <a:pt x="87" y="152"/>
                    <a:pt x="87" y="152"/>
                  </a:cubicBezTo>
                  <a:lnTo>
                    <a:pt x="87" y="152"/>
                  </a:lnTo>
                  <a:cubicBezTo>
                    <a:pt x="86" y="152"/>
                    <a:pt x="87" y="152"/>
                    <a:pt x="89" y="154"/>
                  </a:cubicBezTo>
                  <a:cubicBezTo>
                    <a:pt x="84" y="149"/>
                    <a:pt x="84" y="149"/>
                    <a:pt x="79" y="144"/>
                  </a:cubicBezTo>
                  <a:cubicBezTo>
                    <a:pt x="79" y="144"/>
                    <a:pt x="74" y="139"/>
                    <a:pt x="74" y="134"/>
                  </a:cubicBezTo>
                  <a:cubicBezTo>
                    <a:pt x="69" y="134"/>
                    <a:pt x="69" y="134"/>
                    <a:pt x="69" y="129"/>
                  </a:cubicBezTo>
                  <a:cubicBezTo>
                    <a:pt x="69" y="129"/>
                    <a:pt x="69" y="129"/>
                    <a:pt x="64" y="124"/>
                  </a:cubicBezTo>
                  <a:cubicBezTo>
                    <a:pt x="64" y="124"/>
                    <a:pt x="64" y="120"/>
                    <a:pt x="64" y="115"/>
                  </a:cubicBezTo>
                  <a:cubicBezTo>
                    <a:pt x="64" y="115"/>
                    <a:pt x="64" y="115"/>
                    <a:pt x="64" y="110"/>
                  </a:cubicBezTo>
                  <a:cubicBezTo>
                    <a:pt x="64" y="110"/>
                    <a:pt x="59" y="100"/>
                    <a:pt x="64" y="100"/>
                  </a:cubicBezTo>
                  <a:cubicBezTo>
                    <a:pt x="64" y="100"/>
                    <a:pt x="63" y="99"/>
                    <a:pt x="61" y="98"/>
                  </a:cubicBezTo>
                  <a:lnTo>
                    <a:pt x="61" y="98"/>
                  </a:lnTo>
                  <a:cubicBezTo>
                    <a:pt x="63" y="97"/>
                    <a:pt x="64" y="95"/>
                    <a:pt x="64" y="95"/>
                  </a:cubicBezTo>
                  <a:cubicBezTo>
                    <a:pt x="64" y="90"/>
                    <a:pt x="64" y="90"/>
                    <a:pt x="64" y="85"/>
                  </a:cubicBezTo>
                  <a:cubicBezTo>
                    <a:pt x="64" y="85"/>
                    <a:pt x="64" y="81"/>
                    <a:pt x="64" y="81"/>
                  </a:cubicBezTo>
                  <a:cubicBezTo>
                    <a:pt x="69" y="81"/>
                    <a:pt x="64" y="85"/>
                    <a:pt x="64" y="85"/>
                  </a:cubicBezTo>
                  <a:lnTo>
                    <a:pt x="64" y="85"/>
                  </a:lnTo>
                  <a:cubicBezTo>
                    <a:pt x="69" y="81"/>
                    <a:pt x="69" y="76"/>
                    <a:pt x="74" y="71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9" y="66"/>
                    <a:pt x="84" y="61"/>
                    <a:pt x="89" y="61"/>
                  </a:cubicBezTo>
                  <a:lnTo>
                    <a:pt x="93" y="61"/>
                  </a:lnTo>
                  <a:cubicBezTo>
                    <a:pt x="93" y="61"/>
                    <a:pt x="93" y="61"/>
                    <a:pt x="98" y="56"/>
                  </a:cubicBezTo>
                  <a:close/>
                  <a:moveTo>
                    <a:pt x="105" y="1"/>
                  </a:moveTo>
                  <a:cubicBezTo>
                    <a:pt x="99" y="1"/>
                    <a:pt x="94" y="1"/>
                    <a:pt x="89" y="3"/>
                  </a:cubicBezTo>
                  <a:cubicBezTo>
                    <a:pt x="45" y="7"/>
                    <a:pt x="15" y="42"/>
                    <a:pt x="6" y="85"/>
                  </a:cubicBezTo>
                  <a:cubicBezTo>
                    <a:pt x="1" y="129"/>
                    <a:pt x="25" y="173"/>
                    <a:pt x="59" y="198"/>
                  </a:cubicBezTo>
                  <a:cubicBezTo>
                    <a:pt x="78" y="211"/>
                    <a:pt x="103" y="219"/>
                    <a:pt x="127" y="219"/>
                  </a:cubicBezTo>
                  <a:cubicBezTo>
                    <a:pt x="146" y="219"/>
                    <a:pt x="166" y="213"/>
                    <a:pt x="181" y="202"/>
                  </a:cubicBezTo>
                  <a:cubicBezTo>
                    <a:pt x="206" y="188"/>
                    <a:pt x="215" y="168"/>
                    <a:pt x="215" y="144"/>
                  </a:cubicBezTo>
                  <a:cubicBezTo>
                    <a:pt x="220" y="120"/>
                    <a:pt x="206" y="95"/>
                    <a:pt x="186" y="85"/>
                  </a:cubicBezTo>
                  <a:cubicBezTo>
                    <a:pt x="183" y="83"/>
                    <a:pt x="180" y="82"/>
                    <a:pt x="177" y="81"/>
                  </a:cubicBezTo>
                  <a:lnTo>
                    <a:pt x="177" y="81"/>
                  </a:lnTo>
                  <a:cubicBezTo>
                    <a:pt x="180" y="77"/>
                    <a:pt x="181" y="73"/>
                    <a:pt x="181" y="71"/>
                  </a:cubicBezTo>
                  <a:cubicBezTo>
                    <a:pt x="181" y="56"/>
                    <a:pt x="181" y="46"/>
                    <a:pt x="176" y="37"/>
                  </a:cubicBezTo>
                  <a:cubicBezTo>
                    <a:pt x="167" y="27"/>
                    <a:pt x="162" y="17"/>
                    <a:pt x="152" y="12"/>
                  </a:cubicBezTo>
                  <a:cubicBezTo>
                    <a:pt x="138" y="5"/>
                    <a:pt x="121" y="1"/>
                    <a:pt x="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3491525" y="2318375"/>
              <a:ext cx="5525" cy="5500"/>
            </a:xfrm>
            <a:custGeom>
              <a:rect b="b" l="l" r="r" t="t"/>
              <a:pathLst>
                <a:path extrusionOk="0" h="220" w="221">
                  <a:moveTo>
                    <a:pt x="114" y="60"/>
                  </a:moveTo>
                  <a:cubicBezTo>
                    <a:pt x="113" y="60"/>
                    <a:pt x="113" y="61"/>
                    <a:pt x="118" y="64"/>
                  </a:cubicBezTo>
                  <a:cubicBezTo>
                    <a:pt x="118" y="61"/>
                    <a:pt x="116" y="60"/>
                    <a:pt x="114" y="60"/>
                  </a:cubicBezTo>
                  <a:close/>
                  <a:moveTo>
                    <a:pt x="61" y="111"/>
                  </a:moveTo>
                  <a:cubicBezTo>
                    <a:pt x="61" y="112"/>
                    <a:pt x="61" y="112"/>
                    <a:pt x="59" y="112"/>
                  </a:cubicBezTo>
                  <a:cubicBezTo>
                    <a:pt x="62" y="112"/>
                    <a:pt x="62" y="112"/>
                    <a:pt x="61" y="111"/>
                  </a:cubicBezTo>
                  <a:close/>
                  <a:moveTo>
                    <a:pt x="160" y="128"/>
                  </a:moveTo>
                  <a:lnTo>
                    <a:pt x="160" y="128"/>
                  </a:lnTo>
                  <a:cubicBezTo>
                    <a:pt x="160" y="129"/>
                    <a:pt x="160" y="130"/>
                    <a:pt x="162" y="132"/>
                  </a:cubicBezTo>
                  <a:lnTo>
                    <a:pt x="162" y="132"/>
                  </a:lnTo>
                  <a:cubicBezTo>
                    <a:pt x="162" y="132"/>
                    <a:pt x="160" y="130"/>
                    <a:pt x="160" y="128"/>
                  </a:cubicBezTo>
                  <a:close/>
                  <a:moveTo>
                    <a:pt x="113" y="59"/>
                  </a:moveTo>
                  <a:cubicBezTo>
                    <a:pt x="113" y="59"/>
                    <a:pt x="118" y="59"/>
                    <a:pt x="118" y="64"/>
                  </a:cubicBezTo>
                  <a:cubicBezTo>
                    <a:pt x="118" y="64"/>
                    <a:pt x="123" y="64"/>
                    <a:pt x="123" y="69"/>
                  </a:cubicBezTo>
                  <a:lnTo>
                    <a:pt x="128" y="69"/>
                  </a:lnTo>
                  <a:cubicBezTo>
                    <a:pt x="130" y="70"/>
                    <a:pt x="131" y="70"/>
                    <a:pt x="132" y="70"/>
                  </a:cubicBezTo>
                  <a:cubicBezTo>
                    <a:pt x="133" y="70"/>
                    <a:pt x="131" y="67"/>
                    <a:pt x="131" y="67"/>
                  </a:cubicBezTo>
                  <a:lnTo>
                    <a:pt x="131" y="67"/>
                  </a:lnTo>
                  <a:cubicBezTo>
                    <a:pt x="131" y="67"/>
                    <a:pt x="132" y="68"/>
                    <a:pt x="133" y="69"/>
                  </a:cubicBezTo>
                  <a:cubicBezTo>
                    <a:pt x="133" y="73"/>
                    <a:pt x="137" y="78"/>
                    <a:pt x="142" y="78"/>
                  </a:cubicBezTo>
                  <a:cubicBezTo>
                    <a:pt x="142" y="78"/>
                    <a:pt x="147" y="83"/>
                    <a:pt x="147" y="83"/>
                  </a:cubicBezTo>
                  <a:cubicBezTo>
                    <a:pt x="149" y="85"/>
                    <a:pt x="152" y="87"/>
                    <a:pt x="154" y="88"/>
                  </a:cubicBezTo>
                  <a:lnTo>
                    <a:pt x="154" y="88"/>
                  </a:lnTo>
                  <a:cubicBezTo>
                    <a:pt x="153" y="90"/>
                    <a:pt x="153" y="91"/>
                    <a:pt x="152" y="93"/>
                  </a:cubicBezTo>
                  <a:cubicBezTo>
                    <a:pt x="142" y="103"/>
                    <a:pt x="147" y="122"/>
                    <a:pt x="157" y="127"/>
                  </a:cubicBezTo>
                  <a:cubicBezTo>
                    <a:pt x="158" y="127"/>
                    <a:pt x="159" y="127"/>
                    <a:pt x="160" y="128"/>
                  </a:cubicBezTo>
                  <a:lnTo>
                    <a:pt x="160" y="128"/>
                  </a:lnTo>
                  <a:cubicBezTo>
                    <a:pt x="160" y="128"/>
                    <a:pt x="160" y="128"/>
                    <a:pt x="160" y="128"/>
                  </a:cubicBezTo>
                  <a:lnTo>
                    <a:pt x="160" y="128"/>
                  </a:lnTo>
                  <a:cubicBezTo>
                    <a:pt x="160" y="128"/>
                    <a:pt x="160" y="128"/>
                    <a:pt x="160" y="128"/>
                  </a:cubicBezTo>
                  <a:lnTo>
                    <a:pt x="160" y="128"/>
                  </a:lnTo>
                  <a:cubicBezTo>
                    <a:pt x="161" y="128"/>
                    <a:pt x="161" y="129"/>
                    <a:pt x="162" y="129"/>
                  </a:cubicBezTo>
                  <a:cubicBezTo>
                    <a:pt x="162" y="129"/>
                    <a:pt x="162" y="129"/>
                    <a:pt x="162" y="127"/>
                  </a:cubicBezTo>
                  <a:lnTo>
                    <a:pt x="162" y="127"/>
                  </a:lnTo>
                  <a:cubicBezTo>
                    <a:pt x="162" y="127"/>
                    <a:pt x="162" y="127"/>
                    <a:pt x="162" y="127"/>
                  </a:cubicBezTo>
                  <a:cubicBezTo>
                    <a:pt x="162" y="132"/>
                    <a:pt x="162" y="132"/>
                    <a:pt x="162" y="132"/>
                  </a:cubicBezTo>
                  <a:cubicBezTo>
                    <a:pt x="162" y="132"/>
                    <a:pt x="162" y="137"/>
                    <a:pt x="167" y="137"/>
                  </a:cubicBezTo>
                  <a:cubicBezTo>
                    <a:pt x="162" y="137"/>
                    <a:pt x="167" y="142"/>
                    <a:pt x="167" y="142"/>
                  </a:cubicBezTo>
                  <a:cubicBezTo>
                    <a:pt x="167" y="142"/>
                    <a:pt x="167" y="142"/>
                    <a:pt x="162" y="147"/>
                  </a:cubicBezTo>
                  <a:cubicBezTo>
                    <a:pt x="162" y="147"/>
                    <a:pt x="162" y="147"/>
                    <a:pt x="162" y="152"/>
                  </a:cubicBezTo>
                  <a:cubicBezTo>
                    <a:pt x="162" y="152"/>
                    <a:pt x="160" y="153"/>
                    <a:pt x="160" y="154"/>
                  </a:cubicBezTo>
                  <a:lnTo>
                    <a:pt x="160" y="154"/>
                  </a:lnTo>
                  <a:cubicBezTo>
                    <a:pt x="159" y="155"/>
                    <a:pt x="157" y="156"/>
                    <a:pt x="157" y="156"/>
                  </a:cubicBezTo>
                  <a:cubicBezTo>
                    <a:pt x="157" y="156"/>
                    <a:pt x="152" y="161"/>
                    <a:pt x="152" y="161"/>
                  </a:cubicBezTo>
                  <a:cubicBezTo>
                    <a:pt x="147" y="161"/>
                    <a:pt x="147" y="161"/>
                    <a:pt x="142" y="166"/>
                  </a:cubicBezTo>
                  <a:lnTo>
                    <a:pt x="118" y="166"/>
                  </a:lnTo>
                  <a:cubicBezTo>
                    <a:pt x="113" y="166"/>
                    <a:pt x="113" y="161"/>
                    <a:pt x="108" y="161"/>
                  </a:cubicBezTo>
                  <a:lnTo>
                    <a:pt x="103" y="161"/>
                  </a:lnTo>
                  <a:cubicBezTo>
                    <a:pt x="98" y="156"/>
                    <a:pt x="94" y="156"/>
                    <a:pt x="94" y="152"/>
                  </a:cubicBezTo>
                  <a:cubicBezTo>
                    <a:pt x="90" y="152"/>
                    <a:pt x="87" y="149"/>
                    <a:pt x="87" y="149"/>
                  </a:cubicBezTo>
                  <a:lnTo>
                    <a:pt x="87" y="149"/>
                  </a:lnTo>
                  <a:cubicBezTo>
                    <a:pt x="87" y="149"/>
                    <a:pt x="87" y="150"/>
                    <a:pt x="89" y="152"/>
                  </a:cubicBezTo>
                  <a:cubicBezTo>
                    <a:pt x="84" y="152"/>
                    <a:pt x="84" y="147"/>
                    <a:pt x="79" y="142"/>
                  </a:cubicBezTo>
                  <a:cubicBezTo>
                    <a:pt x="79" y="142"/>
                    <a:pt x="74" y="137"/>
                    <a:pt x="74" y="137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69" y="127"/>
                    <a:pt x="69" y="127"/>
                    <a:pt x="64" y="127"/>
                  </a:cubicBezTo>
                  <a:cubicBezTo>
                    <a:pt x="64" y="122"/>
                    <a:pt x="64" y="117"/>
                    <a:pt x="64" y="117"/>
                  </a:cubicBezTo>
                  <a:cubicBezTo>
                    <a:pt x="64" y="112"/>
                    <a:pt x="64" y="112"/>
                    <a:pt x="59" y="112"/>
                  </a:cubicBezTo>
                  <a:cubicBezTo>
                    <a:pt x="59" y="111"/>
                    <a:pt x="60" y="110"/>
                    <a:pt x="61" y="110"/>
                  </a:cubicBezTo>
                  <a:lnTo>
                    <a:pt x="61" y="110"/>
                  </a:lnTo>
                  <a:cubicBezTo>
                    <a:pt x="61" y="110"/>
                    <a:pt x="61" y="111"/>
                    <a:pt x="61" y="111"/>
                  </a:cubicBezTo>
                  <a:lnTo>
                    <a:pt x="61" y="111"/>
                  </a:lnTo>
                  <a:cubicBezTo>
                    <a:pt x="62" y="108"/>
                    <a:pt x="59" y="102"/>
                    <a:pt x="59" y="98"/>
                  </a:cubicBezTo>
                  <a:lnTo>
                    <a:pt x="64" y="98"/>
                  </a:lnTo>
                  <a:cubicBezTo>
                    <a:pt x="64" y="93"/>
                    <a:pt x="64" y="88"/>
                    <a:pt x="64" y="88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9" y="78"/>
                    <a:pt x="69" y="73"/>
                    <a:pt x="74" y="73"/>
                  </a:cubicBezTo>
                  <a:cubicBezTo>
                    <a:pt x="74" y="73"/>
                    <a:pt x="74" y="69"/>
                    <a:pt x="74" y="69"/>
                  </a:cubicBezTo>
                  <a:cubicBezTo>
                    <a:pt x="74" y="69"/>
                    <a:pt x="79" y="69"/>
                    <a:pt x="79" y="64"/>
                  </a:cubicBezTo>
                  <a:cubicBezTo>
                    <a:pt x="79" y="64"/>
                    <a:pt x="84" y="64"/>
                    <a:pt x="89" y="59"/>
                  </a:cubicBezTo>
                  <a:close/>
                  <a:moveTo>
                    <a:pt x="89" y="0"/>
                  </a:moveTo>
                  <a:cubicBezTo>
                    <a:pt x="45" y="5"/>
                    <a:pt x="16" y="44"/>
                    <a:pt x="6" y="83"/>
                  </a:cubicBezTo>
                  <a:cubicBezTo>
                    <a:pt x="1" y="132"/>
                    <a:pt x="25" y="171"/>
                    <a:pt x="59" y="195"/>
                  </a:cubicBezTo>
                  <a:cubicBezTo>
                    <a:pt x="80" y="210"/>
                    <a:pt x="107" y="219"/>
                    <a:pt x="133" y="219"/>
                  </a:cubicBezTo>
                  <a:cubicBezTo>
                    <a:pt x="151" y="219"/>
                    <a:pt x="168" y="215"/>
                    <a:pt x="181" y="205"/>
                  </a:cubicBezTo>
                  <a:cubicBezTo>
                    <a:pt x="206" y="191"/>
                    <a:pt x="216" y="166"/>
                    <a:pt x="216" y="142"/>
                  </a:cubicBezTo>
                  <a:cubicBezTo>
                    <a:pt x="220" y="117"/>
                    <a:pt x="206" y="93"/>
                    <a:pt x="186" y="83"/>
                  </a:cubicBezTo>
                  <a:cubicBezTo>
                    <a:pt x="183" y="82"/>
                    <a:pt x="180" y="81"/>
                    <a:pt x="177" y="81"/>
                  </a:cubicBezTo>
                  <a:lnTo>
                    <a:pt x="177" y="81"/>
                  </a:lnTo>
                  <a:cubicBezTo>
                    <a:pt x="180" y="78"/>
                    <a:pt x="181" y="74"/>
                    <a:pt x="181" y="69"/>
                  </a:cubicBezTo>
                  <a:cubicBezTo>
                    <a:pt x="181" y="59"/>
                    <a:pt x="181" y="49"/>
                    <a:pt x="177" y="39"/>
                  </a:cubicBezTo>
                  <a:cubicBezTo>
                    <a:pt x="167" y="30"/>
                    <a:pt x="162" y="20"/>
                    <a:pt x="152" y="15"/>
                  </a:cubicBezTo>
                  <a:cubicBezTo>
                    <a:pt x="133" y="0"/>
                    <a:pt x="108" y="0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3466175" y="2316625"/>
              <a:ext cx="5500" cy="5475"/>
            </a:xfrm>
            <a:custGeom>
              <a:rect b="b" l="l" r="r" t="t"/>
              <a:pathLst>
                <a:path extrusionOk="0" h="219" w="220">
                  <a:moveTo>
                    <a:pt x="108" y="56"/>
                  </a:moveTo>
                  <a:cubicBezTo>
                    <a:pt x="108" y="61"/>
                    <a:pt x="113" y="61"/>
                    <a:pt x="113" y="61"/>
                  </a:cubicBezTo>
                  <a:lnTo>
                    <a:pt x="117" y="61"/>
                  </a:lnTo>
                  <a:cubicBezTo>
                    <a:pt x="122" y="65"/>
                    <a:pt x="122" y="65"/>
                    <a:pt x="127" y="65"/>
                  </a:cubicBezTo>
                  <a:cubicBezTo>
                    <a:pt x="127" y="65"/>
                    <a:pt x="127" y="65"/>
                    <a:pt x="132" y="70"/>
                  </a:cubicBezTo>
                  <a:cubicBezTo>
                    <a:pt x="137" y="70"/>
                    <a:pt x="137" y="75"/>
                    <a:pt x="142" y="80"/>
                  </a:cubicBezTo>
                  <a:lnTo>
                    <a:pt x="145" y="80"/>
                  </a:lnTo>
                  <a:cubicBezTo>
                    <a:pt x="146" y="81"/>
                    <a:pt x="147" y="83"/>
                    <a:pt x="147" y="85"/>
                  </a:cubicBezTo>
                  <a:cubicBezTo>
                    <a:pt x="148" y="86"/>
                    <a:pt x="150" y="88"/>
                    <a:pt x="153" y="88"/>
                  </a:cubicBezTo>
                  <a:lnTo>
                    <a:pt x="153" y="88"/>
                  </a:lnTo>
                  <a:cubicBezTo>
                    <a:pt x="152" y="89"/>
                    <a:pt x="152" y="89"/>
                    <a:pt x="152" y="90"/>
                  </a:cubicBezTo>
                  <a:cubicBezTo>
                    <a:pt x="147" y="104"/>
                    <a:pt x="147" y="119"/>
                    <a:pt x="161" y="129"/>
                  </a:cubicBezTo>
                  <a:cubicBezTo>
                    <a:pt x="161" y="129"/>
                    <a:pt x="166" y="134"/>
                    <a:pt x="166" y="134"/>
                  </a:cubicBezTo>
                  <a:cubicBezTo>
                    <a:pt x="166" y="139"/>
                    <a:pt x="166" y="139"/>
                    <a:pt x="166" y="143"/>
                  </a:cubicBezTo>
                  <a:cubicBezTo>
                    <a:pt x="166" y="143"/>
                    <a:pt x="166" y="148"/>
                    <a:pt x="166" y="148"/>
                  </a:cubicBezTo>
                  <a:cubicBezTo>
                    <a:pt x="166" y="148"/>
                    <a:pt x="161" y="153"/>
                    <a:pt x="161" y="153"/>
                  </a:cubicBezTo>
                  <a:cubicBezTo>
                    <a:pt x="166" y="153"/>
                    <a:pt x="161" y="158"/>
                    <a:pt x="161" y="158"/>
                  </a:cubicBezTo>
                  <a:lnTo>
                    <a:pt x="156" y="158"/>
                  </a:lnTo>
                  <a:cubicBezTo>
                    <a:pt x="152" y="158"/>
                    <a:pt x="147" y="163"/>
                    <a:pt x="152" y="163"/>
                  </a:cubicBezTo>
                  <a:lnTo>
                    <a:pt x="108" y="163"/>
                  </a:lnTo>
                  <a:cubicBezTo>
                    <a:pt x="108" y="163"/>
                    <a:pt x="108" y="161"/>
                    <a:pt x="106" y="159"/>
                  </a:cubicBezTo>
                  <a:lnTo>
                    <a:pt x="106" y="159"/>
                  </a:lnTo>
                  <a:cubicBezTo>
                    <a:pt x="106" y="159"/>
                    <a:pt x="104" y="158"/>
                    <a:pt x="103" y="158"/>
                  </a:cubicBezTo>
                  <a:lnTo>
                    <a:pt x="103" y="158"/>
                  </a:lnTo>
                  <a:cubicBezTo>
                    <a:pt x="103" y="158"/>
                    <a:pt x="103" y="158"/>
                    <a:pt x="103" y="158"/>
                  </a:cubicBezTo>
                  <a:cubicBezTo>
                    <a:pt x="103" y="158"/>
                    <a:pt x="98" y="158"/>
                    <a:pt x="93" y="153"/>
                  </a:cubicBezTo>
                  <a:cubicBezTo>
                    <a:pt x="93" y="153"/>
                    <a:pt x="90" y="151"/>
                    <a:pt x="88" y="151"/>
                  </a:cubicBezTo>
                  <a:lnTo>
                    <a:pt x="88" y="151"/>
                  </a:lnTo>
                  <a:cubicBezTo>
                    <a:pt x="86" y="148"/>
                    <a:pt x="82" y="148"/>
                    <a:pt x="78" y="143"/>
                  </a:cubicBezTo>
                  <a:cubicBezTo>
                    <a:pt x="78" y="143"/>
                    <a:pt x="74" y="139"/>
                    <a:pt x="74" y="134"/>
                  </a:cubicBezTo>
                  <a:lnTo>
                    <a:pt x="74" y="134"/>
                  </a:lnTo>
                  <a:cubicBezTo>
                    <a:pt x="74" y="136"/>
                    <a:pt x="75" y="137"/>
                    <a:pt x="75" y="137"/>
                  </a:cubicBezTo>
                  <a:cubicBezTo>
                    <a:pt x="76" y="137"/>
                    <a:pt x="76" y="136"/>
                    <a:pt x="74" y="134"/>
                  </a:cubicBezTo>
                  <a:lnTo>
                    <a:pt x="74" y="134"/>
                  </a:lnTo>
                  <a:cubicBezTo>
                    <a:pt x="74" y="134"/>
                    <a:pt x="74" y="134"/>
                    <a:pt x="74" y="134"/>
                  </a:cubicBezTo>
                  <a:cubicBezTo>
                    <a:pt x="74" y="134"/>
                    <a:pt x="74" y="134"/>
                    <a:pt x="69" y="129"/>
                  </a:cubicBezTo>
                  <a:cubicBezTo>
                    <a:pt x="69" y="129"/>
                    <a:pt x="69" y="129"/>
                    <a:pt x="69" y="124"/>
                  </a:cubicBezTo>
                  <a:cubicBezTo>
                    <a:pt x="64" y="124"/>
                    <a:pt x="64" y="119"/>
                    <a:pt x="64" y="114"/>
                  </a:cubicBezTo>
                  <a:cubicBezTo>
                    <a:pt x="64" y="114"/>
                    <a:pt x="64" y="114"/>
                    <a:pt x="64" y="109"/>
                  </a:cubicBezTo>
                  <a:cubicBezTo>
                    <a:pt x="64" y="109"/>
                    <a:pt x="64" y="100"/>
                    <a:pt x="64" y="100"/>
                  </a:cubicBezTo>
                  <a:cubicBezTo>
                    <a:pt x="64" y="100"/>
                    <a:pt x="64" y="95"/>
                    <a:pt x="64" y="95"/>
                  </a:cubicBezTo>
                  <a:cubicBezTo>
                    <a:pt x="64" y="90"/>
                    <a:pt x="64" y="90"/>
                    <a:pt x="64" y="85"/>
                  </a:cubicBezTo>
                  <a:cubicBezTo>
                    <a:pt x="64" y="85"/>
                    <a:pt x="69" y="80"/>
                    <a:pt x="69" y="80"/>
                  </a:cubicBezTo>
                  <a:cubicBezTo>
                    <a:pt x="69" y="80"/>
                    <a:pt x="69" y="75"/>
                    <a:pt x="74" y="70"/>
                  </a:cubicBezTo>
                  <a:lnTo>
                    <a:pt x="78" y="70"/>
                  </a:lnTo>
                  <a:cubicBezTo>
                    <a:pt x="78" y="65"/>
                    <a:pt x="78" y="65"/>
                    <a:pt x="78" y="65"/>
                  </a:cubicBezTo>
                  <a:cubicBezTo>
                    <a:pt x="79" y="65"/>
                    <a:pt x="80" y="65"/>
                    <a:pt x="81" y="65"/>
                  </a:cubicBezTo>
                  <a:lnTo>
                    <a:pt x="81" y="65"/>
                  </a:lnTo>
                  <a:cubicBezTo>
                    <a:pt x="83" y="64"/>
                    <a:pt x="84" y="61"/>
                    <a:pt x="88" y="61"/>
                  </a:cubicBezTo>
                  <a:lnTo>
                    <a:pt x="93" y="61"/>
                  </a:lnTo>
                  <a:cubicBezTo>
                    <a:pt x="93" y="61"/>
                    <a:pt x="98" y="61"/>
                    <a:pt x="98" y="56"/>
                  </a:cubicBezTo>
                  <a:lnTo>
                    <a:pt x="108" y="56"/>
                  </a:lnTo>
                  <a:cubicBezTo>
                    <a:pt x="104" y="56"/>
                    <a:pt x="105" y="58"/>
                    <a:pt x="107" y="58"/>
                  </a:cubicBezTo>
                  <a:cubicBezTo>
                    <a:pt x="107" y="58"/>
                    <a:pt x="108" y="57"/>
                    <a:pt x="108" y="56"/>
                  </a:cubicBezTo>
                  <a:close/>
                  <a:moveTo>
                    <a:pt x="107" y="0"/>
                  </a:moveTo>
                  <a:cubicBezTo>
                    <a:pt x="101" y="0"/>
                    <a:pt x="95" y="1"/>
                    <a:pt x="88" y="2"/>
                  </a:cubicBezTo>
                  <a:cubicBezTo>
                    <a:pt x="49" y="7"/>
                    <a:pt x="15" y="41"/>
                    <a:pt x="10" y="85"/>
                  </a:cubicBezTo>
                  <a:cubicBezTo>
                    <a:pt x="0" y="129"/>
                    <a:pt x="25" y="173"/>
                    <a:pt x="64" y="197"/>
                  </a:cubicBezTo>
                  <a:cubicBezTo>
                    <a:pt x="83" y="211"/>
                    <a:pt x="106" y="218"/>
                    <a:pt x="129" y="218"/>
                  </a:cubicBezTo>
                  <a:cubicBezTo>
                    <a:pt x="149" y="218"/>
                    <a:pt x="168" y="213"/>
                    <a:pt x="186" y="202"/>
                  </a:cubicBezTo>
                  <a:cubicBezTo>
                    <a:pt x="205" y="187"/>
                    <a:pt x="220" y="168"/>
                    <a:pt x="220" y="143"/>
                  </a:cubicBezTo>
                  <a:cubicBezTo>
                    <a:pt x="220" y="119"/>
                    <a:pt x="205" y="95"/>
                    <a:pt x="186" y="80"/>
                  </a:cubicBezTo>
                  <a:cubicBezTo>
                    <a:pt x="184" y="79"/>
                    <a:pt x="181" y="78"/>
                    <a:pt x="178" y="78"/>
                  </a:cubicBezTo>
                  <a:lnTo>
                    <a:pt x="178" y="78"/>
                  </a:lnTo>
                  <a:cubicBezTo>
                    <a:pt x="180" y="75"/>
                    <a:pt x="181" y="72"/>
                    <a:pt x="181" y="70"/>
                  </a:cubicBezTo>
                  <a:cubicBezTo>
                    <a:pt x="181" y="56"/>
                    <a:pt x="181" y="46"/>
                    <a:pt x="176" y="36"/>
                  </a:cubicBezTo>
                  <a:cubicBezTo>
                    <a:pt x="171" y="26"/>
                    <a:pt x="161" y="17"/>
                    <a:pt x="152" y="12"/>
                  </a:cubicBezTo>
                  <a:cubicBezTo>
                    <a:pt x="137" y="5"/>
                    <a:pt x="123" y="0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448000" y="2350800"/>
              <a:ext cx="4550" cy="4400"/>
            </a:xfrm>
            <a:custGeom>
              <a:rect b="b" l="l" r="r" t="t"/>
              <a:pathLst>
                <a:path extrusionOk="0" h="176" w="182">
                  <a:moveTo>
                    <a:pt x="97" y="67"/>
                  </a:moveTo>
                  <a:lnTo>
                    <a:pt x="97" y="67"/>
                  </a:lnTo>
                  <a:cubicBezTo>
                    <a:pt x="96" y="67"/>
                    <a:pt x="95" y="69"/>
                    <a:pt x="98" y="69"/>
                  </a:cubicBezTo>
                  <a:cubicBezTo>
                    <a:pt x="98" y="67"/>
                    <a:pt x="98" y="67"/>
                    <a:pt x="97" y="67"/>
                  </a:cubicBezTo>
                  <a:close/>
                  <a:moveTo>
                    <a:pt x="127" y="108"/>
                  </a:moveTo>
                  <a:cubicBezTo>
                    <a:pt x="127" y="108"/>
                    <a:pt x="125" y="111"/>
                    <a:pt x="125" y="112"/>
                  </a:cubicBezTo>
                  <a:lnTo>
                    <a:pt x="125" y="112"/>
                  </a:lnTo>
                  <a:cubicBezTo>
                    <a:pt x="126" y="111"/>
                    <a:pt x="127" y="110"/>
                    <a:pt x="127" y="108"/>
                  </a:cubicBezTo>
                  <a:close/>
                  <a:moveTo>
                    <a:pt x="88" y="59"/>
                  </a:moveTo>
                  <a:cubicBezTo>
                    <a:pt x="85" y="59"/>
                    <a:pt x="88" y="61"/>
                    <a:pt x="89" y="61"/>
                  </a:cubicBezTo>
                  <a:cubicBezTo>
                    <a:pt x="90" y="61"/>
                    <a:pt x="90" y="61"/>
                    <a:pt x="88" y="59"/>
                  </a:cubicBezTo>
                  <a:lnTo>
                    <a:pt x="88" y="59"/>
                  </a:lnTo>
                  <a:cubicBezTo>
                    <a:pt x="93" y="64"/>
                    <a:pt x="93" y="64"/>
                    <a:pt x="93" y="64"/>
                  </a:cubicBezTo>
                  <a:cubicBezTo>
                    <a:pt x="94" y="65"/>
                    <a:pt x="95" y="66"/>
                    <a:pt x="95" y="66"/>
                  </a:cubicBezTo>
                  <a:cubicBezTo>
                    <a:pt x="95" y="66"/>
                    <a:pt x="89" y="59"/>
                    <a:pt x="93" y="59"/>
                  </a:cubicBezTo>
                  <a:lnTo>
                    <a:pt x="93" y="59"/>
                  </a:lnTo>
                  <a:cubicBezTo>
                    <a:pt x="93" y="64"/>
                    <a:pt x="93" y="64"/>
                    <a:pt x="98" y="64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74"/>
                  </a:cubicBezTo>
                  <a:cubicBezTo>
                    <a:pt x="105" y="81"/>
                    <a:pt x="115" y="86"/>
                    <a:pt x="124" y="86"/>
                  </a:cubicBezTo>
                  <a:cubicBezTo>
                    <a:pt x="125" y="86"/>
                    <a:pt x="126" y="85"/>
                    <a:pt x="128" y="85"/>
                  </a:cubicBezTo>
                  <a:lnTo>
                    <a:pt x="128" y="85"/>
                  </a:lnTo>
                  <a:cubicBezTo>
                    <a:pt x="127" y="86"/>
                    <a:pt x="127" y="88"/>
                    <a:pt x="127" y="89"/>
                  </a:cubicBezTo>
                  <a:cubicBezTo>
                    <a:pt x="132" y="89"/>
                    <a:pt x="132" y="89"/>
                    <a:pt x="132" y="93"/>
                  </a:cubicBezTo>
                  <a:cubicBezTo>
                    <a:pt x="132" y="96"/>
                    <a:pt x="132" y="98"/>
                    <a:pt x="132" y="98"/>
                  </a:cubicBezTo>
                  <a:cubicBezTo>
                    <a:pt x="132" y="103"/>
                    <a:pt x="127" y="103"/>
                    <a:pt x="127" y="103"/>
                  </a:cubicBezTo>
                  <a:cubicBezTo>
                    <a:pt x="127" y="108"/>
                    <a:pt x="127" y="108"/>
                    <a:pt x="127" y="113"/>
                  </a:cubicBezTo>
                  <a:cubicBezTo>
                    <a:pt x="126" y="113"/>
                    <a:pt x="126" y="113"/>
                    <a:pt x="125" y="112"/>
                  </a:cubicBezTo>
                  <a:lnTo>
                    <a:pt x="125" y="112"/>
                  </a:lnTo>
                  <a:cubicBezTo>
                    <a:pt x="124" y="113"/>
                    <a:pt x="123" y="113"/>
                    <a:pt x="123" y="113"/>
                  </a:cubicBezTo>
                  <a:cubicBezTo>
                    <a:pt x="123" y="113"/>
                    <a:pt x="118" y="118"/>
                    <a:pt x="118" y="118"/>
                  </a:cubicBezTo>
                  <a:lnTo>
                    <a:pt x="113" y="118"/>
                  </a:lnTo>
                  <a:cubicBezTo>
                    <a:pt x="108" y="118"/>
                    <a:pt x="108" y="118"/>
                    <a:pt x="108" y="123"/>
                  </a:cubicBezTo>
                  <a:cubicBezTo>
                    <a:pt x="108" y="118"/>
                    <a:pt x="108" y="118"/>
                    <a:pt x="108" y="118"/>
                  </a:cubicBezTo>
                  <a:lnTo>
                    <a:pt x="88" y="118"/>
                  </a:lnTo>
                  <a:cubicBezTo>
                    <a:pt x="88" y="118"/>
                    <a:pt x="83" y="118"/>
                    <a:pt x="83" y="113"/>
                  </a:cubicBezTo>
                  <a:cubicBezTo>
                    <a:pt x="82" y="113"/>
                    <a:pt x="81" y="113"/>
                    <a:pt x="80" y="113"/>
                  </a:cubicBezTo>
                  <a:lnTo>
                    <a:pt x="80" y="113"/>
                  </a:lnTo>
                  <a:cubicBezTo>
                    <a:pt x="79" y="113"/>
                    <a:pt x="79" y="113"/>
                    <a:pt x="79" y="113"/>
                  </a:cubicBezTo>
                  <a:cubicBezTo>
                    <a:pt x="79" y="113"/>
                    <a:pt x="79" y="113"/>
                    <a:pt x="79" y="112"/>
                  </a:cubicBezTo>
                  <a:lnTo>
                    <a:pt x="79" y="112"/>
                  </a:lnTo>
                  <a:cubicBezTo>
                    <a:pt x="79" y="112"/>
                    <a:pt x="79" y="113"/>
                    <a:pt x="80" y="113"/>
                  </a:cubicBezTo>
                  <a:lnTo>
                    <a:pt x="80" y="113"/>
                  </a:lnTo>
                  <a:cubicBezTo>
                    <a:pt x="80" y="112"/>
                    <a:pt x="80" y="112"/>
                    <a:pt x="78" y="111"/>
                  </a:cubicBezTo>
                  <a:lnTo>
                    <a:pt x="78" y="111"/>
                  </a:lnTo>
                  <a:cubicBezTo>
                    <a:pt x="78" y="111"/>
                    <a:pt x="79" y="112"/>
                    <a:pt x="79" y="112"/>
                  </a:cubicBezTo>
                  <a:lnTo>
                    <a:pt x="79" y="112"/>
                  </a:lnTo>
                  <a:cubicBezTo>
                    <a:pt x="77" y="112"/>
                    <a:pt x="76" y="110"/>
                    <a:pt x="74" y="108"/>
                  </a:cubicBezTo>
                  <a:lnTo>
                    <a:pt x="74" y="108"/>
                  </a:lnTo>
                  <a:cubicBezTo>
                    <a:pt x="76" y="109"/>
                    <a:pt x="77" y="110"/>
                    <a:pt x="78" y="111"/>
                  </a:cubicBezTo>
                  <a:lnTo>
                    <a:pt x="78" y="111"/>
                  </a:lnTo>
                  <a:cubicBezTo>
                    <a:pt x="77" y="108"/>
                    <a:pt x="74" y="108"/>
                    <a:pt x="74" y="108"/>
                  </a:cubicBezTo>
                  <a:lnTo>
                    <a:pt x="74" y="108"/>
                  </a:lnTo>
                  <a:cubicBezTo>
                    <a:pt x="74" y="108"/>
                    <a:pt x="74" y="108"/>
                    <a:pt x="74" y="108"/>
                  </a:cubicBezTo>
                  <a:cubicBezTo>
                    <a:pt x="74" y="103"/>
                    <a:pt x="69" y="103"/>
                    <a:pt x="69" y="103"/>
                  </a:cubicBezTo>
                  <a:cubicBezTo>
                    <a:pt x="69" y="98"/>
                    <a:pt x="64" y="98"/>
                    <a:pt x="64" y="93"/>
                  </a:cubicBezTo>
                  <a:cubicBezTo>
                    <a:pt x="64" y="90"/>
                    <a:pt x="64" y="89"/>
                    <a:pt x="64" y="87"/>
                  </a:cubicBezTo>
                  <a:cubicBezTo>
                    <a:pt x="64" y="87"/>
                    <a:pt x="64" y="85"/>
                    <a:pt x="64" y="79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4"/>
                    <a:pt x="64" y="69"/>
                    <a:pt x="64" y="69"/>
                  </a:cubicBezTo>
                  <a:cubicBezTo>
                    <a:pt x="66" y="67"/>
                    <a:pt x="66" y="65"/>
                    <a:pt x="66" y="65"/>
                  </a:cubicBezTo>
                  <a:lnTo>
                    <a:pt x="66" y="65"/>
                  </a:lnTo>
                  <a:cubicBezTo>
                    <a:pt x="65" y="65"/>
                    <a:pt x="64" y="67"/>
                    <a:pt x="64" y="69"/>
                  </a:cubicBezTo>
                  <a:lnTo>
                    <a:pt x="64" y="69"/>
                  </a:lnTo>
                  <a:cubicBezTo>
                    <a:pt x="64" y="67"/>
                    <a:pt x="65" y="65"/>
                    <a:pt x="65" y="64"/>
                  </a:cubicBezTo>
                  <a:lnTo>
                    <a:pt x="65" y="64"/>
                  </a:lnTo>
                  <a:cubicBezTo>
                    <a:pt x="66" y="64"/>
                    <a:pt x="67" y="64"/>
                    <a:pt x="68" y="64"/>
                  </a:cubicBezTo>
                  <a:lnTo>
                    <a:pt x="68" y="64"/>
                  </a:lnTo>
                  <a:cubicBezTo>
                    <a:pt x="68" y="64"/>
                    <a:pt x="68" y="64"/>
                    <a:pt x="69" y="64"/>
                  </a:cubicBezTo>
                  <a:cubicBezTo>
                    <a:pt x="69" y="64"/>
                    <a:pt x="69" y="63"/>
                    <a:pt x="69" y="62"/>
                  </a:cubicBezTo>
                  <a:lnTo>
                    <a:pt x="69" y="62"/>
                  </a:lnTo>
                  <a:cubicBezTo>
                    <a:pt x="69" y="62"/>
                    <a:pt x="69" y="62"/>
                    <a:pt x="69" y="62"/>
                  </a:cubicBezTo>
                  <a:lnTo>
                    <a:pt x="69" y="62"/>
                  </a:lnTo>
                  <a:cubicBezTo>
                    <a:pt x="69" y="61"/>
                    <a:pt x="69" y="60"/>
                    <a:pt x="69" y="59"/>
                  </a:cubicBezTo>
                  <a:cubicBezTo>
                    <a:pt x="69" y="59"/>
                    <a:pt x="69" y="61"/>
                    <a:pt x="69" y="62"/>
                  </a:cubicBezTo>
                  <a:lnTo>
                    <a:pt x="69" y="62"/>
                  </a:lnTo>
                  <a:cubicBezTo>
                    <a:pt x="70" y="61"/>
                    <a:pt x="71" y="59"/>
                    <a:pt x="69" y="59"/>
                  </a:cubicBezTo>
                  <a:close/>
                  <a:moveTo>
                    <a:pt x="83" y="1"/>
                  </a:moveTo>
                  <a:cubicBezTo>
                    <a:pt x="69" y="1"/>
                    <a:pt x="54" y="6"/>
                    <a:pt x="40" y="11"/>
                  </a:cubicBezTo>
                  <a:cubicBezTo>
                    <a:pt x="25" y="20"/>
                    <a:pt x="15" y="35"/>
                    <a:pt x="10" y="50"/>
                  </a:cubicBezTo>
                  <a:cubicBezTo>
                    <a:pt x="1" y="84"/>
                    <a:pt x="10" y="118"/>
                    <a:pt x="30" y="142"/>
                  </a:cubicBezTo>
                  <a:cubicBezTo>
                    <a:pt x="48" y="164"/>
                    <a:pt x="75" y="175"/>
                    <a:pt x="101" y="175"/>
                  </a:cubicBezTo>
                  <a:cubicBezTo>
                    <a:pt x="110" y="175"/>
                    <a:pt x="119" y="174"/>
                    <a:pt x="127" y="171"/>
                  </a:cubicBezTo>
                  <a:cubicBezTo>
                    <a:pt x="147" y="162"/>
                    <a:pt x="162" y="152"/>
                    <a:pt x="171" y="132"/>
                  </a:cubicBezTo>
                  <a:cubicBezTo>
                    <a:pt x="181" y="113"/>
                    <a:pt x="181" y="89"/>
                    <a:pt x="171" y="69"/>
                  </a:cubicBezTo>
                  <a:cubicBezTo>
                    <a:pt x="168" y="62"/>
                    <a:pt x="160" y="58"/>
                    <a:pt x="152" y="57"/>
                  </a:cubicBezTo>
                  <a:lnTo>
                    <a:pt x="152" y="57"/>
                  </a:lnTo>
                  <a:cubicBezTo>
                    <a:pt x="151" y="39"/>
                    <a:pt x="142" y="20"/>
                    <a:pt x="127" y="11"/>
                  </a:cubicBezTo>
                  <a:cubicBezTo>
                    <a:pt x="113" y="6"/>
                    <a:pt x="98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3480225" y="2401675"/>
              <a:ext cx="15000" cy="46725"/>
            </a:xfrm>
            <a:custGeom>
              <a:rect b="b" l="l" r="r" t="t"/>
              <a:pathLst>
                <a:path extrusionOk="0" h="1869" w="600">
                  <a:moveTo>
                    <a:pt x="582" y="1"/>
                  </a:moveTo>
                  <a:cubicBezTo>
                    <a:pt x="574" y="1"/>
                    <a:pt x="565" y="7"/>
                    <a:pt x="565" y="19"/>
                  </a:cubicBezTo>
                  <a:cubicBezTo>
                    <a:pt x="521" y="517"/>
                    <a:pt x="409" y="1005"/>
                    <a:pt x="204" y="1458"/>
                  </a:cubicBezTo>
                  <a:cubicBezTo>
                    <a:pt x="146" y="1585"/>
                    <a:pt x="82" y="1712"/>
                    <a:pt x="14" y="1834"/>
                  </a:cubicBezTo>
                  <a:cubicBezTo>
                    <a:pt x="0" y="1851"/>
                    <a:pt x="18" y="1868"/>
                    <a:pt x="35" y="1868"/>
                  </a:cubicBezTo>
                  <a:cubicBezTo>
                    <a:pt x="42" y="1868"/>
                    <a:pt x="49" y="1865"/>
                    <a:pt x="53" y="1858"/>
                  </a:cubicBezTo>
                  <a:cubicBezTo>
                    <a:pt x="316" y="1424"/>
                    <a:pt x="487" y="941"/>
                    <a:pt x="565" y="444"/>
                  </a:cubicBezTo>
                  <a:cubicBezTo>
                    <a:pt x="585" y="302"/>
                    <a:pt x="594" y="161"/>
                    <a:pt x="599" y="19"/>
                  </a:cubicBezTo>
                  <a:cubicBezTo>
                    <a:pt x="599" y="7"/>
                    <a:pt x="591" y="1"/>
                    <a:pt x="5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3473675" y="2375775"/>
              <a:ext cx="10700" cy="75725"/>
            </a:xfrm>
            <a:custGeom>
              <a:rect b="b" l="l" r="r" t="t"/>
              <a:pathLst>
                <a:path extrusionOk="0" h="3029" w="428">
                  <a:moveTo>
                    <a:pt x="251" y="1"/>
                  </a:moveTo>
                  <a:cubicBezTo>
                    <a:pt x="244" y="1"/>
                    <a:pt x="237" y="8"/>
                    <a:pt x="237" y="16"/>
                  </a:cubicBezTo>
                  <a:cubicBezTo>
                    <a:pt x="310" y="407"/>
                    <a:pt x="359" y="802"/>
                    <a:pt x="354" y="1202"/>
                  </a:cubicBezTo>
                  <a:cubicBezTo>
                    <a:pt x="354" y="1592"/>
                    <a:pt x="305" y="1987"/>
                    <a:pt x="217" y="2367"/>
                  </a:cubicBezTo>
                  <a:cubicBezTo>
                    <a:pt x="164" y="2582"/>
                    <a:pt x="105" y="2801"/>
                    <a:pt x="8" y="2997"/>
                  </a:cubicBezTo>
                  <a:cubicBezTo>
                    <a:pt x="1" y="3014"/>
                    <a:pt x="16" y="3029"/>
                    <a:pt x="29" y="3029"/>
                  </a:cubicBezTo>
                  <a:cubicBezTo>
                    <a:pt x="34" y="3029"/>
                    <a:pt x="39" y="3027"/>
                    <a:pt x="42" y="3021"/>
                  </a:cubicBezTo>
                  <a:cubicBezTo>
                    <a:pt x="139" y="2845"/>
                    <a:pt x="193" y="2655"/>
                    <a:pt x="247" y="2465"/>
                  </a:cubicBezTo>
                  <a:cubicBezTo>
                    <a:pt x="295" y="2270"/>
                    <a:pt x="334" y="2070"/>
                    <a:pt x="364" y="1870"/>
                  </a:cubicBezTo>
                  <a:cubicBezTo>
                    <a:pt x="417" y="1475"/>
                    <a:pt x="427" y="1070"/>
                    <a:pt x="388" y="675"/>
                  </a:cubicBezTo>
                  <a:cubicBezTo>
                    <a:pt x="364" y="450"/>
                    <a:pt x="325" y="226"/>
                    <a:pt x="261" y="11"/>
                  </a:cubicBezTo>
                  <a:cubicBezTo>
                    <a:pt x="259" y="4"/>
                    <a:pt x="255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465200" y="2403375"/>
              <a:ext cx="4050" cy="42450"/>
            </a:xfrm>
            <a:custGeom>
              <a:rect b="b" l="l" r="r" t="t"/>
              <a:pathLst>
                <a:path extrusionOk="0" h="1698" w="162">
                  <a:moveTo>
                    <a:pt x="15" y="0"/>
                  </a:moveTo>
                  <a:cubicBezTo>
                    <a:pt x="8" y="0"/>
                    <a:pt x="0" y="5"/>
                    <a:pt x="0" y="15"/>
                  </a:cubicBezTo>
                  <a:cubicBezTo>
                    <a:pt x="25" y="298"/>
                    <a:pt x="44" y="580"/>
                    <a:pt x="64" y="859"/>
                  </a:cubicBezTo>
                  <a:cubicBezTo>
                    <a:pt x="73" y="1000"/>
                    <a:pt x="83" y="1141"/>
                    <a:pt x="93" y="1283"/>
                  </a:cubicBezTo>
                  <a:cubicBezTo>
                    <a:pt x="98" y="1351"/>
                    <a:pt x="103" y="1424"/>
                    <a:pt x="108" y="1493"/>
                  </a:cubicBezTo>
                  <a:cubicBezTo>
                    <a:pt x="108" y="1551"/>
                    <a:pt x="122" y="1619"/>
                    <a:pt x="88" y="1673"/>
                  </a:cubicBezTo>
                  <a:cubicBezTo>
                    <a:pt x="81" y="1684"/>
                    <a:pt x="93" y="1698"/>
                    <a:pt x="105" y="1698"/>
                  </a:cubicBezTo>
                  <a:cubicBezTo>
                    <a:pt x="109" y="1698"/>
                    <a:pt x="114" y="1696"/>
                    <a:pt x="117" y="1693"/>
                  </a:cubicBezTo>
                  <a:cubicBezTo>
                    <a:pt x="152" y="1654"/>
                    <a:pt x="161" y="1600"/>
                    <a:pt x="161" y="1551"/>
                  </a:cubicBezTo>
                  <a:cubicBezTo>
                    <a:pt x="156" y="1483"/>
                    <a:pt x="152" y="1410"/>
                    <a:pt x="147" y="1341"/>
                  </a:cubicBezTo>
                  <a:cubicBezTo>
                    <a:pt x="137" y="1195"/>
                    <a:pt x="127" y="1044"/>
                    <a:pt x="117" y="898"/>
                  </a:cubicBezTo>
                  <a:cubicBezTo>
                    <a:pt x="93" y="605"/>
                    <a:pt x="64" y="307"/>
                    <a:pt x="30" y="15"/>
                  </a:cubicBezTo>
                  <a:cubicBezTo>
                    <a:pt x="30" y="5"/>
                    <a:pt x="22" y="0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447150" y="2373175"/>
              <a:ext cx="18275" cy="77375"/>
            </a:xfrm>
            <a:custGeom>
              <a:rect b="b" l="l" r="r" t="t"/>
              <a:pathLst>
                <a:path extrusionOk="0" h="3095" w="731">
                  <a:moveTo>
                    <a:pt x="49" y="1"/>
                  </a:moveTo>
                  <a:cubicBezTo>
                    <a:pt x="43" y="1"/>
                    <a:pt x="37" y="4"/>
                    <a:pt x="35" y="13"/>
                  </a:cubicBezTo>
                  <a:cubicBezTo>
                    <a:pt x="0" y="213"/>
                    <a:pt x="5" y="418"/>
                    <a:pt x="20" y="618"/>
                  </a:cubicBezTo>
                  <a:cubicBezTo>
                    <a:pt x="35" y="818"/>
                    <a:pt x="64" y="1023"/>
                    <a:pt x="103" y="1218"/>
                  </a:cubicBezTo>
                  <a:cubicBezTo>
                    <a:pt x="181" y="1628"/>
                    <a:pt x="303" y="2023"/>
                    <a:pt x="435" y="2413"/>
                  </a:cubicBezTo>
                  <a:cubicBezTo>
                    <a:pt x="513" y="2637"/>
                    <a:pt x="600" y="2857"/>
                    <a:pt x="683" y="3081"/>
                  </a:cubicBezTo>
                  <a:cubicBezTo>
                    <a:pt x="687" y="3091"/>
                    <a:pt x="695" y="3095"/>
                    <a:pt x="704" y="3095"/>
                  </a:cubicBezTo>
                  <a:cubicBezTo>
                    <a:pt x="717" y="3095"/>
                    <a:pt x="730" y="3084"/>
                    <a:pt x="727" y="3066"/>
                  </a:cubicBezTo>
                  <a:cubicBezTo>
                    <a:pt x="449" y="2296"/>
                    <a:pt x="166" y="1520"/>
                    <a:pt x="88" y="701"/>
                  </a:cubicBezTo>
                  <a:cubicBezTo>
                    <a:pt x="64" y="472"/>
                    <a:pt x="69" y="247"/>
                    <a:pt x="64" y="18"/>
                  </a:cubicBezTo>
                  <a:cubicBezTo>
                    <a:pt x="64" y="7"/>
                    <a:pt x="56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3415575" y="2352075"/>
              <a:ext cx="40800" cy="89050"/>
            </a:xfrm>
            <a:custGeom>
              <a:rect b="b" l="l" r="r" t="t"/>
              <a:pathLst>
                <a:path extrusionOk="0" h="3562" w="1632">
                  <a:moveTo>
                    <a:pt x="18" y="1"/>
                  </a:moveTo>
                  <a:cubicBezTo>
                    <a:pt x="9" y="1"/>
                    <a:pt x="0" y="7"/>
                    <a:pt x="0" y="18"/>
                  </a:cubicBezTo>
                  <a:cubicBezTo>
                    <a:pt x="15" y="267"/>
                    <a:pt x="78" y="511"/>
                    <a:pt x="151" y="750"/>
                  </a:cubicBezTo>
                  <a:cubicBezTo>
                    <a:pt x="229" y="989"/>
                    <a:pt x="327" y="1223"/>
                    <a:pt x="434" y="1452"/>
                  </a:cubicBezTo>
                  <a:cubicBezTo>
                    <a:pt x="654" y="1911"/>
                    <a:pt x="927" y="2340"/>
                    <a:pt x="1200" y="2769"/>
                  </a:cubicBezTo>
                  <a:cubicBezTo>
                    <a:pt x="1356" y="3018"/>
                    <a:pt x="1502" y="3271"/>
                    <a:pt x="1595" y="3549"/>
                  </a:cubicBezTo>
                  <a:cubicBezTo>
                    <a:pt x="1599" y="3558"/>
                    <a:pt x="1607" y="3562"/>
                    <a:pt x="1615" y="3562"/>
                  </a:cubicBezTo>
                  <a:cubicBezTo>
                    <a:pt x="1624" y="3562"/>
                    <a:pt x="1632" y="3556"/>
                    <a:pt x="1629" y="3545"/>
                  </a:cubicBezTo>
                  <a:cubicBezTo>
                    <a:pt x="1556" y="3301"/>
                    <a:pt x="1439" y="3076"/>
                    <a:pt x="1307" y="2857"/>
                  </a:cubicBezTo>
                  <a:cubicBezTo>
                    <a:pt x="1176" y="2637"/>
                    <a:pt x="1039" y="2423"/>
                    <a:pt x="907" y="2203"/>
                  </a:cubicBezTo>
                  <a:cubicBezTo>
                    <a:pt x="649" y="1764"/>
                    <a:pt x="415" y="1316"/>
                    <a:pt x="249" y="833"/>
                  </a:cubicBezTo>
                  <a:cubicBezTo>
                    <a:pt x="151" y="564"/>
                    <a:pt x="93" y="291"/>
                    <a:pt x="34" y="13"/>
                  </a:cubicBezTo>
                  <a:cubicBezTo>
                    <a:pt x="32" y="5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491475" y="2378075"/>
              <a:ext cx="39850" cy="64150"/>
            </a:xfrm>
            <a:custGeom>
              <a:rect b="b" l="l" r="r" t="t"/>
              <a:pathLst>
                <a:path extrusionOk="0" h="2566" w="1594">
                  <a:moveTo>
                    <a:pt x="1581" y="0"/>
                  </a:moveTo>
                  <a:cubicBezTo>
                    <a:pt x="1576" y="0"/>
                    <a:pt x="1571" y="3"/>
                    <a:pt x="1569" y="7"/>
                  </a:cubicBezTo>
                  <a:cubicBezTo>
                    <a:pt x="1530" y="197"/>
                    <a:pt x="1481" y="378"/>
                    <a:pt x="1408" y="558"/>
                  </a:cubicBezTo>
                  <a:cubicBezTo>
                    <a:pt x="1339" y="734"/>
                    <a:pt x="1256" y="910"/>
                    <a:pt x="1164" y="1071"/>
                  </a:cubicBezTo>
                  <a:cubicBezTo>
                    <a:pt x="964" y="1417"/>
                    <a:pt x="715" y="1729"/>
                    <a:pt x="457" y="2031"/>
                  </a:cubicBezTo>
                  <a:cubicBezTo>
                    <a:pt x="310" y="2202"/>
                    <a:pt x="159" y="2368"/>
                    <a:pt x="13" y="2544"/>
                  </a:cubicBezTo>
                  <a:cubicBezTo>
                    <a:pt x="1" y="2552"/>
                    <a:pt x="11" y="2566"/>
                    <a:pt x="24" y="2566"/>
                  </a:cubicBezTo>
                  <a:cubicBezTo>
                    <a:pt x="26" y="2566"/>
                    <a:pt x="29" y="2565"/>
                    <a:pt x="32" y="2563"/>
                  </a:cubicBezTo>
                  <a:cubicBezTo>
                    <a:pt x="320" y="2275"/>
                    <a:pt x="598" y="1973"/>
                    <a:pt x="842" y="1646"/>
                  </a:cubicBezTo>
                  <a:cubicBezTo>
                    <a:pt x="1081" y="1334"/>
                    <a:pt x="1291" y="1002"/>
                    <a:pt x="1432" y="632"/>
                  </a:cubicBezTo>
                  <a:cubicBezTo>
                    <a:pt x="1510" y="436"/>
                    <a:pt x="1574" y="227"/>
                    <a:pt x="1593" y="12"/>
                  </a:cubicBezTo>
                  <a:cubicBezTo>
                    <a:pt x="1593" y="4"/>
                    <a:pt x="1587" y="0"/>
                    <a:pt x="1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3388700" y="2381475"/>
              <a:ext cx="63500" cy="64550"/>
            </a:xfrm>
            <a:custGeom>
              <a:rect b="b" l="l" r="r" t="t"/>
              <a:pathLst>
                <a:path extrusionOk="0" h="2582" w="2540">
                  <a:moveTo>
                    <a:pt x="14" y="1"/>
                  </a:moveTo>
                  <a:cubicBezTo>
                    <a:pt x="7" y="1"/>
                    <a:pt x="1" y="8"/>
                    <a:pt x="7" y="18"/>
                  </a:cubicBezTo>
                  <a:cubicBezTo>
                    <a:pt x="95" y="222"/>
                    <a:pt x="231" y="403"/>
                    <a:pt x="378" y="569"/>
                  </a:cubicBezTo>
                  <a:cubicBezTo>
                    <a:pt x="524" y="739"/>
                    <a:pt x="685" y="896"/>
                    <a:pt x="851" y="1047"/>
                  </a:cubicBezTo>
                  <a:cubicBezTo>
                    <a:pt x="1207" y="1369"/>
                    <a:pt x="1597" y="1652"/>
                    <a:pt x="1953" y="1969"/>
                  </a:cubicBezTo>
                  <a:cubicBezTo>
                    <a:pt x="2056" y="2061"/>
                    <a:pt x="2158" y="2149"/>
                    <a:pt x="2251" y="2247"/>
                  </a:cubicBezTo>
                  <a:cubicBezTo>
                    <a:pt x="2343" y="2339"/>
                    <a:pt x="2436" y="2442"/>
                    <a:pt x="2485" y="2564"/>
                  </a:cubicBezTo>
                  <a:cubicBezTo>
                    <a:pt x="2491" y="2576"/>
                    <a:pt x="2502" y="2581"/>
                    <a:pt x="2512" y="2581"/>
                  </a:cubicBezTo>
                  <a:cubicBezTo>
                    <a:pt x="2527" y="2581"/>
                    <a:pt x="2539" y="2571"/>
                    <a:pt x="2534" y="2554"/>
                  </a:cubicBezTo>
                  <a:cubicBezTo>
                    <a:pt x="2490" y="2452"/>
                    <a:pt x="2426" y="2364"/>
                    <a:pt x="2353" y="2286"/>
                  </a:cubicBezTo>
                  <a:cubicBezTo>
                    <a:pt x="2270" y="2198"/>
                    <a:pt x="2182" y="2110"/>
                    <a:pt x="2095" y="2027"/>
                  </a:cubicBezTo>
                  <a:cubicBezTo>
                    <a:pt x="1914" y="1866"/>
                    <a:pt x="1729" y="1710"/>
                    <a:pt x="1538" y="1554"/>
                  </a:cubicBezTo>
                  <a:cubicBezTo>
                    <a:pt x="1178" y="1261"/>
                    <a:pt x="807" y="969"/>
                    <a:pt x="490" y="622"/>
                  </a:cubicBezTo>
                  <a:cubicBezTo>
                    <a:pt x="319" y="432"/>
                    <a:pt x="168" y="222"/>
                    <a:pt x="26" y="8"/>
                  </a:cubicBezTo>
                  <a:cubicBezTo>
                    <a:pt x="23" y="3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3502825" y="2429400"/>
              <a:ext cx="60825" cy="173550"/>
            </a:xfrm>
            <a:custGeom>
              <a:rect b="b" l="l" r="r" t="t"/>
              <a:pathLst>
                <a:path extrusionOk="0" h="6942" w="2433">
                  <a:moveTo>
                    <a:pt x="2384" y="0"/>
                  </a:moveTo>
                  <a:cubicBezTo>
                    <a:pt x="2367" y="0"/>
                    <a:pt x="2350" y="10"/>
                    <a:pt x="2344" y="32"/>
                  </a:cubicBezTo>
                  <a:cubicBezTo>
                    <a:pt x="2271" y="281"/>
                    <a:pt x="2261" y="549"/>
                    <a:pt x="2261" y="813"/>
                  </a:cubicBezTo>
                  <a:cubicBezTo>
                    <a:pt x="2266" y="1081"/>
                    <a:pt x="2290" y="1344"/>
                    <a:pt x="2305" y="1608"/>
                  </a:cubicBezTo>
                  <a:cubicBezTo>
                    <a:pt x="2329" y="2091"/>
                    <a:pt x="2300" y="2573"/>
                    <a:pt x="2207" y="3047"/>
                  </a:cubicBezTo>
                  <a:cubicBezTo>
                    <a:pt x="2115" y="3510"/>
                    <a:pt x="1968" y="3964"/>
                    <a:pt x="1768" y="4388"/>
                  </a:cubicBezTo>
                  <a:cubicBezTo>
                    <a:pt x="1563" y="4822"/>
                    <a:pt x="1305" y="5222"/>
                    <a:pt x="1007" y="5593"/>
                  </a:cubicBezTo>
                  <a:cubicBezTo>
                    <a:pt x="700" y="5968"/>
                    <a:pt x="368" y="6319"/>
                    <a:pt x="110" y="6734"/>
                  </a:cubicBezTo>
                  <a:cubicBezTo>
                    <a:pt x="76" y="6783"/>
                    <a:pt x="46" y="6836"/>
                    <a:pt x="17" y="6885"/>
                  </a:cubicBezTo>
                  <a:cubicBezTo>
                    <a:pt x="0" y="6916"/>
                    <a:pt x="25" y="6941"/>
                    <a:pt x="51" y="6941"/>
                  </a:cubicBezTo>
                  <a:cubicBezTo>
                    <a:pt x="62" y="6941"/>
                    <a:pt x="73" y="6936"/>
                    <a:pt x="81" y="6924"/>
                  </a:cubicBezTo>
                  <a:cubicBezTo>
                    <a:pt x="324" y="6500"/>
                    <a:pt x="656" y="6139"/>
                    <a:pt x="973" y="5763"/>
                  </a:cubicBezTo>
                  <a:cubicBezTo>
                    <a:pt x="1280" y="5398"/>
                    <a:pt x="1554" y="5012"/>
                    <a:pt x="1768" y="4583"/>
                  </a:cubicBezTo>
                  <a:cubicBezTo>
                    <a:pt x="1983" y="4164"/>
                    <a:pt x="2149" y="3715"/>
                    <a:pt x="2256" y="3251"/>
                  </a:cubicBezTo>
                  <a:cubicBezTo>
                    <a:pt x="2363" y="2788"/>
                    <a:pt x="2412" y="2315"/>
                    <a:pt x="2402" y="1842"/>
                  </a:cubicBezTo>
                  <a:cubicBezTo>
                    <a:pt x="2393" y="1310"/>
                    <a:pt x="2315" y="778"/>
                    <a:pt x="2393" y="247"/>
                  </a:cubicBezTo>
                  <a:cubicBezTo>
                    <a:pt x="2402" y="183"/>
                    <a:pt x="2417" y="120"/>
                    <a:pt x="2427" y="52"/>
                  </a:cubicBezTo>
                  <a:cubicBezTo>
                    <a:pt x="2432" y="20"/>
                    <a:pt x="2408" y="0"/>
                    <a:pt x="2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3494350" y="2429600"/>
              <a:ext cx="69700" cy="172750"/>
            </a:xfrm>
            <a:custGeom>
              <a:rect b="b" l="l" r="r" t="t"/>
              <a:pathLst>
                <a:path extrusionOk="0" h="6910" w="2788">
                  <a:moveTo>
                    <a:pt x="2735" y="1"/>
                  </a:moveTo>
                  <a:cubicBezTo>
                    <a:pt x="2728" y="1"/>
                    <a:pt x="2720" y="3"/>
                    <a:pt x="2712" y="9"/>
                  </a:cubicBezTo>
                  <a:cubicBezTo>
                    <a:pt x="2317" y="292"/>
                    <a:pt x="1956" y="634"/>
                    <a:pt x="1634" y="1000"/>
                  </a:cubicBezTo>
                  <a:cubicBezTo>
                    <a:pt x="1312" y="1370"/>
                    <a:pt x="1029" y="1775"/>
                    <a:pt x="790" y="2204"/>
                  </a:cubicBezTo>
                  <a:cubicBezTo>
                    <a:pt x="546" y="2643"/>
                    <a:pt x="346" y="3107"/>
                    <a:pt x="210" y="3590"/>
                  </a:cubicBezTo>
                  <a:cubicBezTo>
                    <a:pt x="68" y="4102"/>
                    <a:pt x="0" y="4634"/>
                    <a:pt x="5" y="5165"/>
                  </a:cubicBezTo>
                  <a:cubicBezTo>
                    <a:pt x="15" y="5692"/>
                    <a:pt x="103" y="6229"/>
                    <a:pt x="288" y="6716"/>
                  </a:cubicBezTo>
                  <a:cubicBezTo>
                    <a:pt x="312" y="6780"/>
                    <a:pt x="337" y="6838"/>
                    <a:pt x="361" y="6897"/>
                  </a:cubicBezTo>
                  <a:cubicBezTo>
                    <a:pt x="366" y="6906"/>
                    <a:pt x="374" y="6910"/>
                    <a:pt x="382" y="6910"/>
                  </a:cubicBezTo>
                  <a:cubicBezTo>
                    <a:pt x="401" y="6910"/>
                    <a:pt x="421" y="6892"/>
                    <a:pt x="415" y="6872"/>
                  </a:cubicBezTo>
                  <a:cubicBezTo>
                    <a:pt x="239" y="6380"/>
                    <a:pt x="137" y="5868"/>
                    <a:pt x="112" y="5351"/>
                  </a:cubicBezTo>
                  <a:cubicBezTo>
                    <a:pt x="88" y="4829"/>
                    <a:pt x="142" y="4307"/>
                    <a:pt x="263" y="3799"/>
                  </a:cubicBezTo>
                  <a:cubicBezTo>
                    <a:pt x="381" y="3317"/>
                    <a:pt x="566" y="2848"/>
                    <a:pt x="795" y="2409"/>
                  </a:cubicBezTo>
                  <a:cubicBezTo>
                    <a:pt x="1015" y="1980"/>
                    <a:pt x="1283" y="1575"/>
                    <a:pt x="1590" y="1200"/>
                  </a:cubicBezTo>
                  <a:cubicBezTo>
                    <a:pt x="1893" y="829"/>
                    <a:pt x="2234" y="488"/>
                    <a:pt x="2610" y="190"/>
                  </a:cubicBezTo>
                  <a:cubicBezTo>
                    <a:pt x="2658" y="156"/>
                    <a:pt x="2707" y="117"/>
                    <a:pt x="2756" y="78"/>
                  </a:cubicBezTo>
                  <a:cubicBezTo>
                    <a:pt x="2788" y="54"/>
                    <a:pt x="2768" y="1"/>
                    <a:pt x="27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3504875" y="2429225"/>
              <a:ext cx="57950" cy="172200"/>
            </a:xfrm>
            <a:custGeom>
              <a:rect b="b" l="l" r="r" t="t"/>
              <a:pathLst>
                <a:path extrusionOk="0" h="6888" w="2318">
                  <a:moveTo>
                    <a:pt x="2287" y="0"/>
                  </a:moveTo>
                  <a:cubicBezTo>
                    <a:pt x="2272" y="0"/>
                    <a:pt x="2255" y="10"/>
                    <a:pt x="2252" y="29"/>
                  </a:cubicBezTo>
                  <a:cubicBezTo>
                    <a:pt x="2198" y="498"/>
                    <a:pt x="2145" y="971"/>
                    <a:pt x="2076" y="1439"/>
                  </a:cubicBezTo>
                  <a:cubicBezTo>
                    <a:pt x="2008" y="1907"/>
                    <a:pt x="1925" y="2371"/>
                    <a:pt x="1813" y="2829"/>
                  </a:cubicBezTo>
                  <a:cubicBezTo>
                    <a:pt x="1701" y="3288"/>
                    <a:pt x="1555" y="3736"/>
                    <a:pt x="1369" y="4171"/>
                  </a:cubicBezTo>
                  <a:cubicBezTo>
                    <a:pt x="1179" y="4610"/>
                    <a:pt x="945" y="5029"/>
                    <a:pt x="706" y="5448"/>
                  </a:cubicBezTo>
                  <a:cubicBezTo>
                    <a:pt x="584" y="5658"/>
                    <a:pt x="462" y="5868"/>
                    <a:pt x="340" y="6078"/>
                  </a:cubicBezTo>
                  <a:cubicBezTo>
                    <a:pt x="228" y="6273"/>
                    <a:pt x="111" y="6473"/>
                    <a:pt x="47" y="6692"/>
                  </a:cubicBezTo>
                  <a:cubicBezTo>
                    <a:pt x="28" y="6746"/>
                    <a:pt x="13" y="6800"/>
                    <a:pt x="3" y="6858"/>
                  </a:cubicBezTo>
                  <a:cubicBezTo>
                    <a:pt x="1" y="6875"/>
                    <a:pt x="16" y="6888"/>
                    <a:pt x="31" y="6888"/>
                  </a:cubicBezTo>
                  <a:cubicBezTo>
                    <a:pt x="41" y="6888"/>
                    <a:pt x="50" y="6882"/>
                    <a:pt x="52" y="6868"/>
                  </a:cubicBezTo>
                  <a:cubicBezTo>
                    <a:pt x="91" y="6639"/>
                    <a:pt x="199" y="6429"/>
                    <a:pt x="311" y="6224"/>
                  </a:cubicBezTo>
                  <a:cubicBezTo>
                    <a:pt x="433" y="6019"/>
                    <a:pt x="560" y="5814"/>
                    <a:pt x="681" y="5609"/>
                  </a:cubicBezTo>
                  <a:cubicBezTo>
                    <a:pt x="930" y="5195"/>
                    <a:pt x="1164" y="4770"/>
                    <a:pt x="1364" y="4331"/>
                  </a:cubicBezTo>
                  <a:cubicBezTo>
                    <a:pt x="1559" y="3902"/>
                    <a:pt x="1711" y="3458"/>
                    <a:pt x="1833" y="3005"/>
                  </a:cubicBezTo>
                  <a:cubicBezTo>
                    <a:pt x="1955" y="2541"/>
                    <a:pt x="2042" y="2078"/>
                    <a:pt x="2115" y="1610"/>
                  </a:cubicBezTo>
                  <a:cubicBezTo>
                    <a:pt x="2189" y="1141"/>
                    <a:pt x="2242" y="673"/>
                    <a:pt x="2296" y="205"/>
                  </a:cubicBezTo>
                  <a:cubicBezTo>
                    <a:pt x="2306" y="146"/>
                    <a:pt x="2311" y="88"/>
                    <a:pt x="2315" y="29"/>
                  </a:cubicBezTo>
                  <a:cubicBezTo>
                    <a:pt x="2318" y="10"/>
                    <a:pt x="2303" y="0"/>
                    <a:pt x="2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3503000" y="2430200"/>
              <a:ext cx="58900" cy="170300"/>
            </a:xfrm>
            <a:custGeom>
              <a:rect b="b" l="l" r="r" t="t"/>
              <a:pathLst>
                <a:path extrusionOk="0" h="6812" w="2356">
                  <a:moveTo>
                    <a:pt x="2319" y="0"/>
                  </a:moveTo>
                  <a:cubicBezTo>
                    <a:pt x="2307" y="0"/>
                    <a:pt x="2294" y="6"/>
                    <a:pt x="2288" y="20"/>
                  </a:cubicBezTo>
                  <a:cubicBezTo>
                    <a:pt x="1932" y="907"/>
                    <a:pt x="1591" y="1800"/>
                    <a:pt x="1264" y="2697"/>
                  </a:cubicBezTo>
                  <a:cubicBezTo>
                    <a:pt x="1103" y="3146"/>
                    <a:pt x="942" y="3600"/>
                    <a:pt x="786" y="4049"/>
                  </a:cubicBezTo>
                  <a:cubicBezTo>
                    <a:pt x="635" y="4492"/>
                    <a:pt x="493" y="4936"/>
                    <a:pt x="332" y="5375"/>
                  </a:cubicBezTo>
                  <a:cubicBezTo>
                    <a:pt x="166" y="5834"/>
                    <a:pt x="0" y="6297"/>
                    <a:pt x="5" y="6790"/>
                  </a:cubicBezTo>
                  <a:cubicBezTo>
                    <a:pt x="8" y="6804"/>
                    <a:pt x="21" y="6812"/>
                    <a:pt x="33" y="6812"/>
                  </a:cubicBezTo>
                  <a:cubicBezTo>
                    <a:pt x="46" y="6812"/>
                    <a:pt x="57" y="6804"/>
                    <a:pt x="54" y="6790"/>
                  </a:cubicBezTo>
                  <a:cubicBezTo>
                    <a:pt x="49" y="6346"/>
                    <a:pt x="186" y="5927"/>
                    <a:pt x="337" y="5522"/>
                  </a:cubicBezTo>
                  <a:cubicBezTo>
                    <a:pt x="498" y="5088"/>
                    <a:pt x="639" y="4649"/>
                    <a:pt x="791" y="4214"/>
                  </a:cubicBezTo>
                  <a:cubicBezTo>
                    <a:pt x="1098" y="3312"/>
                    <a:pt x="1425" y="2419"/>
                    <a:pt x="1761" y="1532"/>
                  </a:cubicBezTo>
                  <a:cubicBezTo>
                    <a:pt x="1951" y="1029"/>
                    <a:pt x="2147" y="532"/>
                    <a:pt x="2347" y="34"/>
                  </a:cubicBezTo>
                  <a:cubicBezTo>
                    <a:pt x="2355" y="14"/>
                    <a:pt x="2338" y="0"/>
                    <a:pt x="23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500800" y="2433400"/>
              <a:ext cx="60400" cy="169350"/>
            </a:xfrm>
            <a:custGeom>
              <a:rect b="b" l="l" r="r" t="t"/>
              <a:pathLst>
                <a:path extrusionOk="0" h="6774" w="2416">
                  <a:moveTo>
                    <a:pt x="2371" y="0"/>
                  </a:moveTo>
                  <a:cubicBezTo>
                    <a:pt x="2364" y="0"/>
                    <a:pt x="2357" y="3"/>
                    <a:pt x="2352" y="9"/>
                  </a:cubicBezTo>
                  <a:cubicBezTo>
                    <a:pt x="2205" y="184"/>
                    <a:pt x="2074" y="375"/>
                    <a:pt x="1942" y="565"/>
                  </a:cubicBezTo>
                  <a:cubicBezTo>
                    <a:pt x="1815" y="755"/>
                    <a:pt x="1688" y="945"/>
                    <a:pt x="1566" y="1140"/>
                  </a:cubicBezTo>
                  <a:cubicBezTo>
                    <a:pt x="1322" y="1535"/>
                    <a:pt x="1098" y="1940"/>
                    <a:pt x="898" y="2360"/>
                  </a:cubicBezTo>
                  <a:cubicBezTo>
                    <a:pt x="698" y="2774"/>
                    <a:pt x="523" y="3199"/>
                    <a:pt x="371" y="3633"/>
                  </a:cubicBezTo>
                  <a:cubicBezTo>
                    <a:pt x="288" y="3867"/>
                    <a:pt x="210" y="4106"/>
                    <a:pt x="157" y="4350"/>
                  </a:cubicBezTo>
                  <a:cubicBezTo>
                    <a:pt x="98" y="4589"/>
                    <a:pt x="59" y="4833"/>
                    <a:pt x="40" y="5081"/>
                  </a:cubicBezTo>
                  <a:cubicBezTo>
                    <a:pt x="1" y="5579"/>
                    <a:pt x="30" y="6077"/>
                    <a:pt x="98" y="6569"/>
                  </a:cubicBezTo>
                  <a:cubicBezTo>
                    <a:pt x="108" y="6628"/>
                    <a:pt x="118" y="6691"/>
                    <a:pt x="127" y="6755"/>
                  </a:cubicBezTo>
                  <a:cubicBezTo>
                    <a:pt x="131" y="6768"/>
                    <a:pt x="141" y="6774"/>
                    <a:pt x="152" y="6774"/>
                  </a:cubicBezTo>
                  <a:cubicBezTo>
                    <a:pt x="167" y="6774"/>
                    <a:pt x="184" y="6760"/>
                    <a:pt x="181" y="6740"/>
                  </a:cubicBezTo>
                  <a:cubicBezTo>
                    <a:pt x="103" y="6252"/>
                    <a:pt x="64" y="5755"/>
                    <a:pt x="88" y="5257"/>
                  </a:cubicBezTo>
                  <a:cubicBezTo>
                    <a:pt x="103" y="5008"/>
                    <a:pt x="132" y="4764"/>
                    <a:pt x="181" y="4521"/>
                  </a:cubicBezTo>
                  <a:cubicBezTo>
                    <a:pt x="230" y="4277"/>
                    <a:pt x="298" y="4043"/>
                    <a:pt x="376" y="3808"/>
                  </a:cubicBezTo>
                  <a:cubicBezTo>
                    <a:pt x="523" y="3369"/>
                    <a:pt x="693" y="2940"/>
                    <a:pt x="888" y="2521"/>
                  </a:cubicBezTo>
                  <a:cubicBezTo>
                    <a:pt x="1079" y="2106"/>
                    <a:pt x="1293" y="1701"/>
                    <a:pt x="1527" y="1311"/>
                  </a:cubicBezTo>
                  <a:cubicBezTo>
                    <a:pt x="1761" y="921"/>
                    <a:pt x="2020" y="540"/>
                    <a:pt x="2303" y="179"/>
                  </a:cubicBezTo>
                  <a:cubicBezTo>
                    <a:pt x="2337" y="136"/>
                    <a:pt x="2366" y="92"/>
                    <a:pt x="2400" y="48"/>
                  </a:cubicBezTo>
                  <a:cubicBezTo>
                    <a:pt x="2415" y="25"/>
                    <a:pt x="2393" y="0"/>
                    <a:pt x="2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3350125" y="2449125"/>
              <a:ext cx="139850" cy="122800"/>
            </a:xfrm>
            <a:custGeom>
              <a:rect b="b" l="l" r="r" t="t"/>
              <a:pathLst>
                <a:path extrusionOk="0" h="4912" w="5594">
                  <a:moveTo>
                    <a:pt x="57" y="0"/>
                  </a:moveTo>
                  <a:cubicBezTo>
                    <a:pt x="29" y="0"/>
                    <a:pt x="0" y="23"/>
                    <a:pt x="13" y="53"/>
                  </a:cubicBezTo>
                  <a:cubicBezTo>
                    <a:pt x="106" y="297"/>
                    <a:pt x="223" y="531"/>
                    <a:pt x="345" y="765"/>
                  </a:cubicBezTo>
                  <a:cubicBezTo>
                    <a:pt x="462" y="994"/>
                    <a:pt x="589" y="1228"/>
                    <a:pt x="721" y="1453"/>
                  </a:cubicBezTo>
                  <a:cubicBezTo>
                    <a:pt x="984" y="1901"/>
                    <a:pt x="1277" y="2331"/>
                    <a:pt x="1604" y="2731"/>
                  </a:cubicBezTo>
                  <a:cubicBezTo>
                    <a:pt x="1925" y="3121"/>
                    <a:pt x="2286" y="3482"/>
                    <a:pt x="2686" y="3794"/>
                  </a:cubicBezTo>
                  <a:cubicBezTo>
                    <a:pt x="3077" y="4096"/>
                    <a:pt x="3501" y="4355"/>
                    <a:pt x="3955" y="4550"/>
                  </a:cubicBezTo>
                  <a:cubicBezTo>
                    <a:pt x="4408" y="4740"/>
                    <a:pt x="4881" y="4862"/>
                    <a:pt x="5374" y="4901"/>
                  </a:cubicBezTo>
                  <a:cubicBezTo>
                    <a:pt x="5433" y="4906"/>
                    <a:pt x="5496" y="4911"/>
                    <a:pt x="5559" y="4911"/>
                  </a:cubicBezTo>
                  <a:cubicBezTo>
                    <a:pt x="5561" y="4911"/>
                    <a:pt x="5562" y="4911"/>
                    <a:pt x="5563" y="4911"/>
                  </a:cubicBezTo>
                  <a:cubicBezTo>
                    <a:pt x="5593" y="4911"/>
                    <a:pt x="5592" y="4857"/>
                    <a:pt x="5559" y="4857"/>
                  </a:cubicBezTo>
                  <a:cubicBezTo>
                    <a:pt x="5076" y="4828"/>
                    <a:pt x="4598" y="4706"/>
                    <a:pt x="4150" y="4526"/>
                  </a:cubicBezTo>
                  <a:cubicBezTo>
                    <a:pt x="3696" y="4350"/>
                    <a:pt x="3267" y="4106"/>
                    <a:pt x="2877" y="3814"/>
                  </a:cubicBezTo>
                  <a:cubicBezTo>
                    <a:pt x="2477" y="3516"/>
                    <a:pt x="2116" y="3170"/>
                    <a:pt x="1794" y="2794"/>
                  </a:cubicBezTo>
                  <a:cubicBezTo>
                    <a:pt x="1457" y="2409"/>
                    <a:pt x="1165" y="1989"/>
                    <a:pt x="901" y="1555"/>
                  </a:cubicBezTo>
                  <a:cubicBezTo>
                    <a:pt x="633" y="1111"/>
                    <a:pt x="399" y="653"/>
                    <a:pt x="179" y="189"/>
                  </a:cubicBezTo>
                  <a:cubicBezTo>
                    <a:pt x="150" y="131"/>
                    <a:pt x="121" y="77"/>
                    <a:pt x="91" y="19"/>
                  </a:cubicBezTo>
                  <a:cubicBezTo>
                    <a:pt x="83" y="6"/>
                    <a:pt x="70" y="0"/>
                    <a:pt x="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3349775" y="2448275"/>
              <a:ext cx="139725" cy="122325"/>
            </a:xfrm>
            <a:custGeom>
              <a:rect b="b" l="l" r="r" t="t"/>
              <a:pathLst>
                <a:path extrusionOk="0" h="4893" w="5589">
                  <a:moveTo>
                    <a:pt x="71" y="0"/>
                  </a:moveTo>
                  <a:cubicBezTo>
                    <a:pt x="17" y="0"/>
                    <a:pt x="0" y="85"/>
                    <a:pt x="62" y="111"/>
                  </a:cubicBezTo>
                  <a:cubicBezTo>
                    <a:pt x="540" y="297"/>
                    <a:pt x="1018" y="477"/>
                    <a:pt x="1486" y="692"/>
                  </a:cubicBezTo>
                  <a:cubicBezTo>
                    <a:pt x="1944" y="906"/>
                    <a:pt x="2388" y="1150"/>
                    <a:pt x="2798" y="1453"/>
                  </a:cubicBezTo>
                  <a:cubicBezTo>
                    <a:pt x="3174" y="1731"/>
                    <a:pt x="3520" y="2057"/>
                    <a:pt x="3832" y="2404"/>
                  </a:cubicBezTo>
                  <a:cubicBezTo>
                    <a:pt x="4149" y="2755"/>
                    <a:pt x="4432" y="3130"/>
                    <a:pt x="4695" y="3521"/>
                  </a:cubicBezTo>
                  <a:cubicBezTo>
                    <a:pt x="4832" y="3721"/>
                    <a:pt x="4959" y="3921"/>
                    <a:pt x="5086" y="4121"/>
                  </a:cubicBezTo>
                  <a:cubicBezTo>
                    <a:pt x="5217" y="4321"/>
                    <a:pt x="5339" y="4521"/>
                    <a:pt x="5456" y="4725"/>
                  </a:cubicBezTo>
                  <a:cubicBezTo>
                    <a:pt x="5486" y="4779"/>
                    <a:pt x="5515" y="4828"/>
                    <a:pt x="5544" y="4882"/>
                  </a:cubicBezTo>
                  <a:cubicBezTo>
                    <a:pt x="5549" y="4889"/>
                    <a:pt x="5556" y="4893"/>
                    <a:pt x="5562" y="4893"/>
                  </a:cubicBezTo>
                  <a:cubicBezTo>
                    <a:pt x="5576" y="4893"/>
                    <a:pt x="5588" y="4879"/>
                    <a:pt x="5578" y="4862"/>
                  </a:cubicBezTo>
                  <a:cubicBezTo>
                    <a:pt x="5344" y="4443"/>
                    <a:pt x="5115" y="4023"/>
                    <a:pt x="4856" y="3618"/>
                  </a:cubicBezTo>
                  <a:cubicBezTo>
                    <a:pt x="4598" y="3218"/>
                    <a:pt x="4320" y="2833"/>
                    <a:pt x="4008" y="2467"/>
                  </a:cubicBezTo>
                  <a:cubicBezTo>
                    <a:pt x="3700" y="2106"/>
                    <a:pt x="3364" y="1770"/>
                    <a:pt x="2988" y="1472"/>
                  </a:cubicBezTo>
                  <a:cubicBezTo>
                    <a:pt x="2588" y="1160"/>
                    <a:pt x="2154" y="901"/>
                    <a:pt x="1700" y="677"/>
                  </a:cubicBezTo>
                  <a:cubicBezTo>
                    <a:pt x="1232" y="448"/>
                    <a:pt x="754" y="258"/>
                    <a:pt x="271" y="72"/>
                  </a:cubicBezTo>
                  <a:cubicBezTo>
                    <a:pt x="208" y="48"/>
                    <a:pt x="149" y="23"/>
                    <a:pt x="91" y="4"/>
                  </a:cubicBezTo>
                  <a:cubicBezTo>
                    <a:pt x="84" y="1"/>
                    <a:pt x="77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3353350" y="2451750"/>
              <a:ext cx="136050" cy="120175"/>
            </a:xfrm>
            <a:custGeom>
              <a:rect b="b" l="l" r="r" t="t"/>
              <a:pathLst>
                <a:path extrusionOk="0" h="4807" w="5442">
                  <a:moveTo>
                    <a:pt x="53" y="1"/>
                  </a:moveTo>
                  <a:cubicBezTo>
                    <a:pt x="27" y="1"/>
                    <a:pt x="0" y="22"/>
                    <a:pt x="6" y="55"/>
                  </a:cubicBezTo>
                  <a:cubicBezTo>
                    <a:pt x="55" y="250"/>
                    <a:pt x="148" y="436"/>
                    <a:pt x="250" y="611"/>
                  </a:cubicBezTo>
                  <a:cubicBezTo>
                    <a:pt x="367" y="801"/>
                    <a:pt x="499" y="982"/>
                    <a:pt x="640" y="1157"/>
                  </a:cubicBezTo>
                  <a:cubicBezTo>
                    <a:pt x="923" y="1514"/>
                    <a:pt x="1245" y="1845"/>
                    <a:pt x="1562" y="2167"/>
                  </a:cubicBezTo>
                  <a:cubicBezTo>
                    <a:pt x="1928" y="2538"/>
                    <a:pt x="2299" y="2899"/>
                    <a:pt x="2694" y="3235"/>
                  </a:cubicBezTo>
                  <a:cubicBezTo>
                    <a:pt x="3074" y="3557"/>
                    <a:pt x="3479" y="3855"/>
                    <a:pt x="3899" y="4118"/>
                  </a:cubicBezTo>
                  <a:cubicBezTo>
                    <a:pt x="4313" y="4377"/>
                    <a:pt x="4747" y="4601"/>
                    <a:pt x="5211" y="4752"/>
                  </a:cubicBezTo>
                  <a:cubicBezTo>
                    <a:pt x="5269" y="4772"/>
                    <a:pt x="5328" y="4786"/>
                    <a:pt x="5386" y="4806"/>
                  </a:cubicBezTo>
                  <a:cubicBezTo>
                    <a:pt x="5389" y="4807"/>
                    <a:pt x="5392" y="4807"/>
                    <a:pt x="5394" y="4807"/>
                  </a:cubicBezTo>
                  <a:cubicBezTo>
                    <a:pt x="5428" y="4807"/>
                    <a:pt x="5442" y="4751"/>
                    <a:pt x="5401" y="4738"/>
                  </a:cubicBezTo>
                  <a:cubicBezTo>
                    <a:pt x="4938" y="4606"/>
                    <a:pt x="4499" y="4391"/>
                    <a:pt x="4089" y="4143"/>
                  </a:cubicBezTo>
                  <a:cubicBezTo>
                    <a:pt x="3670" y="3889"/>
                    <a:pt x="3274" y="3596"/>
                    <a:pt x="2899" y="3289"/>
                  </a:cubicBezTo>
                  <a:cubicBezTo>
                    <a:pt x="2504" y="2962"/>
                    <a:pt x="2128" y="2611"/>
                    <a:pt x="1767" y="2245"/>
                  </a:cubicBezTo>
                  <a:cubicBezTo>
                    <a:pt x="1445" y="1923"/>
                    <a:pt x="1123" y="1592"/>
                    <a:pt x="831" y="1240"/>
                  </a:cubicBezTo>
                  <a:cubicBezTo>
                    <a:pt x="684" y="1070"/>
                    <a:pt x="548" y="894"/>
                    <a:pt x="426" y="709"/>
                  </a:cubicBezTo>
                  <a:cubicBezTo>
                    <a:pt x="314" y="538"/>
                    <a:pt x="206" y="358"/>
                    <a:pt x="138" y="162"/>
                  </a:cubicBezTo>
                  <a:cubicBezTo>
                    <a:pt x="119" y="119"/>
                    <a:pt x="104" y="75"/>
                    <a:pt x="94" y="31"/>
                  </a:cubicBezTo>
                  <a:cubicBezTo>
                    <a:pt x="87" y="10"/>
                    <a:pt x="70" y="1"/>
                    <a:pt x="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3352875" y="2451575"/>
              <a:ext cx="135675" cy="119575"/>
            </a:xfrm>
            <a:custGeom>
              <a:rect b="b" l="l" r="r" t="t"/>
              <a:pathLst>
                <a:path extrusionOk="0" h="4783" w="5427">
                  <a:moveTo>
                    <a:pt x="62" y="1"/>
                  </a:moveTo>
                  <a:cubicBezTo>
                    <a:pt x="28" y="1"/>
                    <a:pt x="0" y="43"/>
                    <a:pt x="30" y="77"/>
                  </a:cubicBezTo>
                  <a:cubicBezTo>
                    <a:pt x="206" y="262"/>
                    <a:pt x="391" y="438"/>
                    <a:pt x="577" y="613"/>
                  </a:cubicBezTo>
                  <a:cubicBezTo>
                    <a:pt x="752" y="784"/>
                    <a:pt x="928" y="955"/>
                    <a:pt x="1103" y="1125"/>
                  </a:cubicBezTo>
                  <a:cubicBezTo>
                    <a:pt x="1445" y="1447"/>
                    <a:pt x="1791" y="1769"/>
                    <a:pt x="2137" y="2091"/>
                  </a:cubicBezTo>
                  <a:cubicBezTo>
                    <a:pt x="2474" y="2394"/>
                    <a:pt x="2811" y="2691"/>
                    <a:pt x="3152" y="2984"/>
                  </a:cubicBezTo>
                  <a:cubicBezTo>
                    <a:pt x="3489" y="3277"/>
                    <a:pt x="3830" y="3564"/>
                    <a:pt x="4176" y="3842"/>
                  </a:cubicBezTo>
                  <a:cubicBezTo>
                    <a:pt x="4527" y="4130"/>
                    <a:pt x="4879" y="4413"/>
                    <a:pt x="5244" y="4676"/>
                  </a:cubicBezTo>
                  <a:cubicBezTo>
                    <a:pt x="5293" y="4711"/>
                    <a:pt x="5342" y="4745"/>
                    <a:pt x="5386" y="4779"/>
                  </a:cubicBezTo>
                  <a:cubicBezTo>
                    <a:pt x="5390" y="4782"/>
                    <a:pt x="5394" y="4783"/>
                    <a:pt x="5397" y="4783"/>
                  </a:cubicBezTo>
                  <a:cubicBezTo>
                    <a:pt x="5413" y="4783"/>
                    <a:pt x="5426" y="4761"/>
                    <a:pt x="5410" y="4750"/>
                  </a:cubicBezTo>
                  <a:cubicBezTo>
                    <a:pt x="5059" y="4462"/>
                    <a:pt x="4703" y="4179"/>
                    <a:pt x="4347" y="3891"/>
                  </a:cubicBezTo>
                  <a:cubicBezTo>
                    <a:pt x="4006" y="3613"/>
                    <a:pt x="3659" y="3325"/>
                    <a:pt x="3323" y="3033"/>
                  </a:cubicBezTo>
                  <a:cubicBezTo>
                    <a:pt x="2981" y="2740"/>
                    <a:pt x="2650" y="2442"/>
                    <a:pt x="2313" y="2140"/>
                  </a:cubicBezTo>
                  <a:cubicBezTo>
                    <a:pt x="1972" y="1828"/>
                    <a:pt x="1630" y="1506"/>
                    <a:pt x="1294" y="1184"/>
                  </a:cubicBezTo>
                  <a:cubicBezTo>
                    <a:pt x="937" y="843"/>
                    <a:pt x="581" y="496"/>
                    <a:pt x="235" y="150"/>
                  </a:cubicBezTo>
                  <a:cubicBezTo>
                    <a:pt x="186" y="106"/>
                    <a:pt x="138" y="57"/>
                    <a:pt x="94" y="13"/>
                  </a:cubicBezTo>
                  <a:cubicBezTo>
                    <a:pt x="84" y="4"/>
                    <a:pt x="73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352550" y="2450400"/>
              <a:ext cx="136700" cy="121050"/>
            </a:xfrm>
            <a:custGeom>
              <a:rect b="b" l="l" r="r" t="t"/>
              <a:pathLst>
                <a:path extrusionOk="0" h="4842" w="5468">
                  <a:moveTo>
                    <a:pt x="58" y="1"/>
                  </a:moveTo>
                  <a:cubicBezTo>
                    <a:pt x="26" y="1"/>
                    <a:pt x="0" y="46"/>
                    <a:pt x="29" y="70"/>
                  </a:cubicBezTo>
                  <a:cubicBezTo>
                    <a:pt x="199" y="207"/>
                    <a:pt x="375" y="338"/>
                    <a:pt x="546" y="465"/>
                  </a:cubicBezTo>
                  <a:cubicBezTo>
                    <a:pt x="721" y="592"/>
                    <a:pt x="897" y="714"/>
                    <a:pt x="1082" y="816"/>
                  </a:cubicBezTo>
                  <a:cubicBezTo>
                    <a:pt x="1502" y="1055"/>
                    <a:pt x="1907" y="1319"/>
                    <a:pt x="2292" y="1607"/>
                  </a:cubicBezTo>
                  <a:cubicBezTo>
                    <a:pt x="2677" y="1894"/>
                    <a:pt x="3043" y="2202"/>
                    <a:pt x="3389" y="2528"/>
                  </a:cubicBezTo>
                  <a:cubicBezTo>
                    <a:pt x="3741" y="2850"/>
                    <a:pt x="4072" y="3197"/>
                    <a:pt x="4389" y="3553"/>
                  </a:cubicBezTo>
                  <a:cubicBezTo>
                    <a:pt x="4711" y="3919"/>
                    <a:pt x="5014" y="4299"/>
                    <a:pt x="5306" y="4689"/>
                  </a:cubicBezTo>
                  <a:cubicBezTo>
                    <a:pt x="5345" y="4738"/>
                    <a:pt x="5379" y="4787"/>
                    <a:pt x="5414" y="4831"/>
                  </a:cubicBezTo>
                  <a:cubicBezTo>
                    <a:pt x="5420" y="4839"/>
                    <a:pt x="5428" y="4842"/>
                    <a:pt x="5436" y="4842"/>
                  </a:cubicBezTo>
                  <a:cubicBezTo>
                    <a:pt x="5453" y="4842"/>
                    <a:pt x="5467" y="4828"/>
                    <a:pt x="5457" y="4811"/>
                  </a:cubicBezTo>
                  <a:cubicBezTo>
                    <a:pt x="5179" y="4411"/>
                    <a:pt x="4887" y="4026"/>
                    <a:pt x="4575" y="3655"/>
                  </a:cubicBezTo>
                  <a:cubicBezTo>
                    <a:pt x="4262" y="3284"/>
                    <a:pt x="3936" y="2933"/>
                    <a:pt x="3589" y="2597"/>
                  </a:cubicBezTo>
                  <a:cubicBezTo>
                    <a:pt x="3243" y="2260"/>
                    <a:pt x="2882" y="1948"/>
                    <a:pt x="2502" y="1655"/>
                  </a:cubicBezTo>
                  <a:cubicBezTo>
                    <a:pt x="2121" y="1358"/>
                    <a:pt x="1721" y="1085"/>
                    <a:pt x="1307" y="836"/>
                  </a:cubicBezTo>
                  <a:cubicBezTo>
                    <a:pt x="1209" y="782"/>
                    <a:pt x="1107" y="724"/>
                    <a:pt x="1009" y="665"/>
                  </a:cubicBezTo>
                  <a:cubicBezTo>
                    <a:pt x="921" y="612"/>
                    <a:pt x="833" y="553"/>
                    <a:pt x="746" y="490"/>
                  </a:cubicBezTo>
                  <a:cubicBezTo>
                    <a:pt x="565" y="358"/>
                    <a:pt x="385" y="221"/>
                    <a:pt x="199" y="90"/>
                  </a:cubicBezTo>
                  <a:cubicBezTo>
                    <a:pt x="160" y="60"/>
                    <a:pt x="121" y="36"/>
                    <a:pt x="77" y="7"/>
                  </a:cubicBezTo>
                  <a:cubicBezTo>
                    <a:pt x="71" y="3"/>
                    <a:pt x="64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3461525" y="2461850"/>
              <a:ext cx="169825" cy="213375"/>
            </a:xfrm>
            <a:custGeom>
              <a:rect b="b" l="l" r="r" t="t"/>
              <a:pathLst>
                <a:path extrusionOk="0" h="8535" w="6793">
                  <a:moveTo>
                    <a:pt x="150" y="1"/>
                  </a:moveTo>
                  <a:cubicBezTo>
                    <a:pt x="137" y="1"/>
                    <a:pt x="125" y="7"/>
                    <a:pt x="123" y="22"/>
                  </a:cubicBezTo>
                  <a:cubicBezTo>
                    <a:pt x="1" y="788"/>
                    <a:pt x="138" y="1573"/>
                    <a:pt x="333" y="2314"/>
                  </a:cubicBezTo>
                  <a:cubicBezTo>
                    <a:pt x="435" y="2690"/>
                    <a:pt x="552" y="3061"/>
                    <a:pt x="684" y="3426"/>
                  </a:cubicBezTo>
                  <a:cubicBezTo>
                    <a:pt x="811" y="3797"/>
                    <a:pt x="947" y="4163"/>
                    <a:pt x="1103" y="4519"/>
                  </a:cubicBezTo>
                  <a:cubicBezTo>
                    <a:pt x="1264" y="4880"/>
                    <a:pt x="1445" y="5231"/>
                    <a:pt x="1669" y="5558"/>
                  </a:cubicBezTo>
                  <a:cubicBezTo>
                    <a:pt x="1874" y="5860"/>
                    <a:pt x="2113" y="6143"/>
                    <a:pt x="2376" y="6397"/>
                  </a:cubicBezTo>
                  <a:cubicBezTo>
                    <a:pt x="2903" y="6909"/>
                    <a:pt x="3523" y="7319"/>
                    <a:pt x="4181" y="7646"/>
                  </a:cubicBezTo>
                  <a:cubicBezTo>
                    <a:pt x="4908" y="8002"/>
                    <a:pt x="5684" y="8255"/>
                    <a:pt x="6464" y="8460"/>
                  </a:cubicBezTo>
                  <a:cubicBezTo>
                    <a:pt x="6561" y="8485"/>
                    <a:pt x="6659" y="8509"/>
                    <a:pt x="6757" y="8533"/>
                  </a:cubicBezTo>
                  <a:cubicBezTo>
                    <a:pt x="6759" y="8534"/>
                    <a:pt x="6762" y="8535"/>
                    <a:pt x="6764" y="8535"/>
                  </a:cubicBezTo>
                  <a:cubicBezTo>
                    <a:pt x="6787" y="8535"/>
                    <a:pt x="6793" y="8494"/>
                    <a:pt x="6766" y="8489"/>
                  </a:cubicBezTo>
                  <a:cubicBezTo>
                    <a:pt x="5986" y="8294"/>
                    <a:pt x="5215" y="8055"/>
                    <a:pt x="4484" y="7719"/>
                  </a:cubicBezTo>
                  <a:cubicBezTo>
                    <a:pt x="3810" y="7412"/>
                    <a:pt x="3171" y="7021"/>
                    <a:pt x="2625" y="6524"/>
                  </a:cubicBezTo>
                  <a:cubicBezTo>
                    <a:pt x="2352" y="6285"/>
                    <a:pt x="2103" y="6016"/>
                    <a:pt x="1889" y="5729"/>
                  </a:cubicBezTo>
                  <a:cubicBezTo>
                    <a:pt x="1659" y="5421"/>
                    <a:pt x="1464" y="5090"/>
                    <a:pt x="1298" y="4748"/>
                  </a:cubicBezTo>
                  <a:cubicBezTo>
                    <a:pt x="1128" y="4392"/>
                    <a:pt x="981" y="4026"/>
                    <a:pt x="850" y="3651"/>
                  </a:cubicBezTo>
                  <a:cubicBezTo>
                    <a:pt x="723" y="3300"/>
                    <a:pt x="601" y="2939"/>
                    <a:pt x="494" y="2578"/>
                  </a:cubicBezTo>
                  <a:cubicBezTo>
                    <a:pt x="279" y="1846"/>
                    <a:pt x="113" y="1071"/>
                    <a:pt x="157" y="300"/>
                  </a:cubicBezTo>
                  <a:cubicBezTo>
                    <a:pt x="167" y="212"/>
                    <a:pt x="172" y="119"/>
                    <a:pt x="181" y="32"/>
                  </a:cubicBezTo>
                  <a:cubicBezTo>
                    <a:pt x="184" y="12"/>
                    <a:pt x="166" y="1"/>
                    <a:pt x="1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3680400" y="2323050"/>
              <a:ext cx="21275" cy="15825"/>
            </a:xfrm>
            <a:custGeom>
              <a:rect b="b" l="l" r="r" t="t"/>
              <a:pathLst>
                <a:path extrusionOk="0" h="633" w="851">
                  <a:moveTo>
                    <a:pt x="261" y="0"/>
                  </a:moveTo>
                  <a:cubicBezTo>
                    <a:pt x="176" y="0"/>
                    <a:pt x="86" y="17"/>
                    <a:pt x="21" y="67"/>
                  </a:cubicBezTo>
                  <a:cubicBezTo>
                    <a:pt x="1" y="83"/>
                    <a:pt x="14" y="110"/>
                    <a:pt x="30" y="110"/>
                  </a:cubicBezTo>
                  <a:cubicBezTo>
                    <a:pt x="34" y="110"/>
                    <a:pt x="37" y="108"/>
                    <a:pt x="40" y="106"/>
                  </a:cubicBezTo>
                  <a:cubicBezTo>
                    <a:pt x="98" y="66"/>
                    <a:pt x="173" y="53"/>
                    <a:pt x="245" y="53"/>
                  </a:cubicBezTo>
                  <a:cubicBezTo>
                    <a:pt x="270" y="53"/>
                    <a:pt x="295" y="55"/>
                    <a:pt x="319" y="57"/>
                  </a:cubicBezTo>
                  <a:cubicBezTo>
                    <a:pt x="426" y="72"/>
                    <a:pt x="523" y="135"/>
                    <a:pt x="611" y="194"/>
                  </a:cubicBezTo>
                  <a:cubicBezTo>
                    <a:pt x="650" y="218"/>
                    <a:pt x="689" y="247"/>
                    <a:pt x="709" y="286"/>
                  </a:cubicBezTo>
                  <a:cubicBezTo>
                    <a:pt x="728" y="316"/>
                    <a:pt x="738" y="355"/>
                    <a:pt x="748" y="389"/>
                  </a:cubicBezTo>
                  <a:cubicBezTo>
                    <a:pt x="757" y="428"/>
                    <a:pt x="767" y="467"/>
                    <a:pt x="777" y="506"/>
                  </a:cubicBezTo>
                  <a:cubicBezTo>
                    <a:pt x="782" y="535"/>
                    <a:pt x="787" y="569"/>
                    <a:pt x="782" y="599"/>
                  </a:cubicBezTo>
                  <a:cubicBezTo>
                    <a:pt x="779" y="619"/>
                    <a:pt x="795" y="633"/>
                    <a:pt x="810" y="633"/>
                  </a:cubicBezTo>
                  <a:cubicBezTo>
                    <a:pt x="820" y="633"/>
                    <a:pt x="829" y="627"/>
                    <a:pt x="831" y="613"/>
                  </a:cubicBezTo>
                  <a:cubicBezTo>
                    <a:pt x="850" y="535"/>
                    <a:pt x="826" y="438"/>
                    <a:pt x="806" y="364"/>
                  </a:cubicBezTo>
                  <a:cubicBezTo>
                    <a:pt x="797" y="325"/>
                    <a:pt x="782" y="286"/>
                    <a:pt x="767" y="252"/>
                  </a:cubicBezTo>
                  <a:cubicBezTo>
                    <a:pt x="743" y="208"/>
                    <a:pt x="694" y="174"/>
                    <a:pt x="655" y="145"/>
                  </a:cubicBezTo>
                  <a:cubicBezTo>
                    <a:pt x="558" y="77"/>
                    <a:pt x="450" y="18"/>
                    <a:pt x="328" y="4"/>
                  </a:cubicBezTo>
                  <a:cubicBezTo>
                    <a:pt x="307" y="1"/>
                    <a:pt x="284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3680400" y="2320550"/>
              <a:ext cx="17475" cy="5125"/>
            </a:xfrm>
            <a:custGeom>
              <a:rect b="b" l="l" r="r" t="t"/>
              <a:pathLst>
                <a:path extrusionOk="0" h="205" w="699">
                  <a:moveTo>
                    <a:pt x="406" y="0"/>
                  </a:moveTo>
                  <a:cubicBezTo>
                    <a:pt x="398" y="0"/>
                    <a:pt x="390" y="0"/>
                    <a:pt x="382" y="1"/>
                  </a:cubicBezTo>
                  <a:cubicBezTo>
                    <a:pt x="250" y="11"/>
                    <a:pt x="133" y="79"/>
                    <a:pt x="26" y="152"/>
                  </a:cubicBezTo>
                  <a:cubicBezTo>
                    <a:pt x="1" y="169"/>
                    <a:pt x="15" y="204"/>
                    <a:pt x="42" y="204"/>
                  </a:cubicBezTo>
                  <a:cubicBezTo>
                    <a:pt x="46" y="204"/>
                    <a:pt x="50" y="203"/>
                    <a:pt x="55" y="201"/>
                  </a:cubicBezTo>
                  <a:cubicBezTo>
                    <a:pt x="153" y="143"/>
                    <a:pt x="260" y="79"/>
                    <a:pt x="377" y="74"/>
                  </a:cubicBezTo>
                  <a:cubicBezTo>
                    <a:pt x="384" y="74"/>
                    <a:pt x="391" y="73"/>
                    <a:pt x="398" y="73"/>
                  </a:cubicBezTo>
                  <a:cubicBezTo>
                    <a:pt x="444" y="73"/>
                    <a:pt x="491" y="87"/>
                    <a:pt x="533" y="108"/>
                  </a:cubicBezTo>
                  <a:cubicBezTo>
                    <a:pt x="558" y="118"/>
                    <a:pt x="582" y="138"/>
                    <a:pt x="606" y="152"/>
                  </a:cubicBezTo>
                  <a:cubicBezTo>
                    <a:pt x="628" y="165"/>
                    <a:pt x="642" y="182"/>
                    <a:pt x="666" y="182"/>
                  </a:cubicBezTo>
                  <a:cubicBezTo>
                    <a:pt x="668" y="182"/>
                    <a:pt x="671" y="182"/>
                    <a:pt x="675" y="182"/>
                  </a:cubicBezTo>
                  <a:cubicBezTo>
                    <a:pt x="689" y="177"/>
                    <a:pt x="699" y="167"/>
                    <a:pt x="699" y="152"/>
                  </a:cubicBezTo>
                  <a:cubicBezTo>
                    <a:pt x="699" y="118"/>
                    <a:pt x="670" y="104"/>
                    <a:pt x="645" y="84"/>
                  </a:cubicBezTo>
                  <a:cubicBezTo>
                    <a:pt x="621" y="69"/>
                    <a:pt x="597" y="50"/>
                    <a:pt x="567" y="40"/>
                  </a:cubicBezTo>
                  <a:cubicBezTo>
                    <a:pt x="516" y="15"/>
                    <a:pt x="461" y="0"/>
                    <a:pt x="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3691400" y="2312300"/>
              <a:ext cx="6625" cy="11875"/>
            </a:xfrm>
            <a:custGeom>
              <a:rect b="b" l="l" r="r" t="t"/>
              <a:pathLst>
                <a:path extrusionOk="0" h="475" w="265">
                  <a:moveTo>
                    <a:pt x="19" y="1"/>
                  </a:moveTo>
                  <a:cubicBezTo>
                    <a:pt x="9" y="1"/>
                    <a:pt x="0" y="7"/>
                    <a:pt x="0" y="19"/>
                  </a:cubicBezTo>
                  <a:cubicBezTo>
                    <a:pt x="5" y="102"/>
                    <a:pt x="44" y="180"/>
                    <a:pt x="83" y="253"/>
                  </a:cubicBezTo>
                  <a:cubicBezTo>
                    <a:pt x="122" y="331"/>
                    <a:pt x="166" y="399"/>
                    <a:pt x="220" y="468"/>
                  </a:cubicBezTo>
                  <a:cubicBezTo>
                    <a:pt x="225" y="473"/>
                    <a:pt x="231" y="475"/>
                    <a:pt x="236" y="475"/>
                  </a:cubicBezTo>
                  <a:cubicBezTo>
                    <a:pt x="252" y="475"/>
                    <a:pt x="265" y="458"/>
                    <a:pt x="254" y="443"/>
                  </a:cubicBezTo>
                  <a:cubicBezTo>
                    <a:pt x="215" y="370"/>
                    <a:pt x="171" y="302"/>
                    <a:pt x="137" y="229"/>
                  </a:cubicBezTo>
                  <a:cubicBezTo>
                    <a:pt x="103" y="155"/>
                    <a:pt x="78" y="77"/>
                    <a:pt x="35" y="9"/>
                  </a:cubicBezTo>
                  <a:cubicBezTo>
                    <a:pt x="31" y="3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3690300" y="2311725"/>
              <a:ext cx="9750" cy="11075"/>
            </a:xfrm>
            <a:custGeom>
              <a:rect b="b" l="l" r="r" t="t"/>
              <a:pathLst>
                <a:path extrusionOk="0" h="443" w="390">
                  <a:moveTo>
                    <a:pt x="37" y="0"/>
                  </a:moveTo>
                  <a:cubicBezTo>
                    <a:pt x="30" y="0"/>
                    <a:pt x="22" y="3"/>
                    <a:pt x="15" y="8"/>
                  </a:cubicBezTo>
                  <a:cubicBezTo>
                    <a:pt x="5" y="18"/>
                    <a:pt x="1" y="42"/>
                    <a:pt x="15" y="52"/>
                  </a:cubicBezTo>
                  <a:cubicBezTo>
                    <a:pt x="83" y="105"/>
                    <a:pt x="147" y="169"/>
                    <a:pt x="201" y="232"/>
                  </a:cubicBezTo>
                  <a:cubicBezTo>
                    <a:pt x="225" y="266"/>
                    <a:pt x="254" y="296"/>
                    <a:pt x="274" y="330"/>
                  </a:cubicBezTo>
                  <a:cubicBezTo>
                    <a:pt x="303" y="369"/>
                    <a:pt x="322" y="408"/>
                    <a:pt x="357" y="437"/>
                  </a:cubicBezTo>
                  <a:cubicBezTo>
                    <a:pt x="361" y="441"/>
                    <a:pt x="365" y="443"/>
                    <a:pt x="370" y="443"/>
                  </a:cubicBezTo>
                  <a:cubicBezTo>
                    <a:pt x="380" y="443"/>
                    <a:pt x="389" y="431"/>
                    <a:pt x="386" y="418"/>
                  </a:cubicBezTo>
                  <a:cubicBezTo>
                    <a:pt x="381" y="374"/>
                    <a:pt x="352" y="335"/>
                    <a:pt x="327" y="300"/>
                  </a:cubicBezTo>
                  <a:cubicBezTo>
                    <a:pt x="303" y="266"/>
                    <a:pt x="279" y="227"/>
                    <a:pt x="249" y="193"/>
                  </a:cubicBezTo>
                  <a:cubicBezTo>
                    <a:pt x="191" y="125"/>
                    <a:pt x="127" y="66"/>
                    <a:pt x="59" y="8"/>
                  </a:cubicBezTo>
                  <a:cubicBezTo>
                    <a:pt x="52" y="3"/>
                    <a:pt x="44" y="0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3698600" y="2309150"/>
              <a:ext cx="5900" cy="14175"/>
            </a:xfrm>
            <a:custGeom>
              <a:rect b="b" l="l" r="r" t="t"/>
              <a:pathLst>
                <a:path extrusionOk="0" h="567" w="236">
                  <a:moveTo>
                    <a:pt x="207" y="1"/>
                  </a:moveTo>
                  <a:cubicBezTo>
                    <a:pt x="199" y="1"/>
                    <a:pt x="191" y="5"/>
                    <a:pt x="186" y="13"/>
                  </a:cubicBezTo>
                  <a:cubicBezTo>
                    <a:pt x="161" y="57"/>
                    <a:pt x="137" y="96"/>
                    <a:pt x="117" y="140"/>
                  </a:cubicBezTo>
                  <a:cubicBezTo>
                    <a:pt x="98" y="184"/>
                    <a:pt x="78" y="223"/>
                    <a:pt x="59" y="267"/>
                  </a:cubicBezTo>
                  <a:cubicBezTo>
                    <a:pt x="25" y="350"/>
                    <a:pt x="0" y="438"/>
                    <a:pt x="5" y="530"/>
                  </a:cubicBezTo>
                  <a:cubicBezTo>
                    <a:pt x="5" y="555"/>
                    <a:pt x="25" y="567"/>
                    <a:pt x="44" y="567"/>
                  </a:cubicBezTo>
                  <a:cubicBezTo>
                    <a:pt x="64" y="567"/>
                    <a:pt x="83" y="555"/>
                    <a:pt x="83" y="530"/>
                  </a:cubicBezTo>
                  <a:cubicBezTo>
                    <a:pt x="83" y="442"/>
                    <a:pt x="112" y="364"/>
                    <a:pt x="142" y="281"/>
                  </a:cubicBezTo>
                  <a:cubicBezTo>
                    <a:pt x="156" y="242"/>
                    <a:pt x="176" y="203"/>
                    <a:pt x="190" y="164"/>
                  </a:cubicBezTo>
                  <a:cubicBezTo>
                    <a:pt x="205" y="121"/>
                    <a:pt x="215" y="77"/>
                    <a:pt x="229" y="33"/>
                  </a:cubicBezTo>
                  <a:cubicBezTo>
                    <a:pt x="236" y="14"/>
                    <a:pt x="222" y="1"/>
                    <a:pt x="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3702750" y="2309200"/>
              <a:ext cx="2450" cy="19350"/>
            </a:xfrm>
            <a:custGeom>
              <a:rect b="b" l="l" r="r" t="t"/>
              <a:pathLst>
                <a:path extrusionOk="0" h="774" w="98">
                  <a:moveTo>
                    <a:pt x="48" y="0"/>
                  </a:moveTo>
                  <a:cubicBezTo>
                    <a:pt x="34" y="0"/>
                    <a:pt x="22" y="9"/>
                    <a:pt x="24" y="26"/>
                  </a:cubicBezTo>
                  <a:cubicBezTo>
                    <a:pt x="34" y="153"/>
                    <a:pt x="39" y="275"/>
                    <a:pt x="34" y="397"/>
                  </a:cubicBezTo>
                  <a:cubicBezTo>
                    <a:pt x="29" y="460"/>
                    <a:pt x="24" y="519"/>
                    <a:pt x="24" y="582"/>
                  </a:cubicBezTo>
                  <a:cubicBezTo>
                    <a:pt x="20" y="636"/>
                    <a:pt x="0" y="704"/>
                    <a:pt x="15" y="762"/>
                  </a:cubicBezTo>
                  <a:cubicBezTo>
                    <a:pt x="17" y="770"/>
                    <a:pt x="23" y="773"/>
                    <a:pt x="30" y="773"/>
                  </a:cubicBezTo>
                  <a:cubicBezTo>
                    <a:pt x="37" y="773"/>
                    <a:pt x="44" y="770"/>
                    <a:pt x="49" y="762"/>
                  </a:cubicBezTo>
                  <a:cubicBezTo>
                    <a:pt x="78" y="718"/>
                    <a:pt x="78" y="640"/>
                    <a:pt x="83" y="587"/>
                  </a:cubicBezTo>
                  <a:cubicBezTo>
                    <a:pt x="88" y="528"/>
                    <a:pt x="93" y="465"/>
                    <a:pt x="93" y="406"/>
                  </a:cubicBezTo>
                  <a:cubicBezTo>
                    <a:pt x="98" y="279"/>
                    <a:pt x="93" y="153"/>
                    <a:pt x="78" y="26"/>
                  </a:cubicBezTo>
                  <a:cubicBezTo>
                    <a:pt x="76" y="9"/>
                    <a:pt x="61" y="0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3702600" y="2310450"/>
              <a:ext cx="13800" cy="18275"/>
            </a:xfrm>
            <a:custGeom>
              <a:rect b="b" l="l" r="r" t="t"/>
              <a:pathLst>
                <a:path extrusionOk="0" h="731" w="552">
                  <a:moveTo>
                    <a:pt x="510" y="0"/>
                  </a:moveTo>
                  <a:cubicBezTo>
                    <a:pt x="503" y="0"/>
                    <a:pt x="496" y="3"/>
                    <a:pt x="489" y="10"/>
                  </a:cubicBezTo>
                  <a:cubicBezTo>
                    <a:pt x="382" y="112"/>
                    <a:pt x="279" y="220"/>
                    <a:pt x="191" y="337"/>
                  </a:cubicBezTo>
                  <a:cubicBezTo>
                    <a:pt x="109" y="439"/>
                    <a:pt x="35" y="556"/>
                    <a:pt x="6" y="688"/>
                  </a:cubicBezTo>
                  <a:cubicBezTo>
                    <a:pt x="0" y="714"/>
                    <a:pt x="21" y="730"/>
                    <a:pt x="40" y="730"/>
                  </a:cubicBezTo>
                  <a:cubicBezTo>
                    <a:pt x="53" y="730"/>
                    <a:pt x="66" y="723"/>
                    <a:pt x="69" y="708"/>
                  </a:cubicBezTo>
                  <a:cubicBezTo>
                    <a:pt x="138" y="439"/>
                    <a:pt x="372" y="264"/>
                    <a:pt x="533" y="54"/>
                  </a:cubicBezTo>
                  <a:cubicBezTo>
                    <a:pt x="552" y="31"/>
                    <a:pt x="533" y="0"/>
                    <a:pt x="5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3706950" y="2309850"/>
              <a:ext cx="8700" cy="19900"/>
            </a:xfrm>
            <a:custGeom>
              <a:rect b="b" l="l" r="r" t="t"/>
              <a:pathLst>
                <a:path extrusionOk="0" h="796" w="348">
                  <a:moveTo>
                    <a:pt x="323" y="0"/>
                  </a:moveTo>
                  <a:cubicBezTo>
                    <a:pt x="315" y="0"/>
                    <a:pt x="307" y="5"/>
                    <a:pt x="305" y="14"/>
                  </a:cubicBezTo>
                  <a:cubicBezTo>
                    <a:pt x="281" y="146"/>
                    <a:pt x="242" y="278"/>
                    <a:pt x="188" y="400"/>
                  </a:cubicBezTo>
                  <a:cubicBezTo>
                    <a:pt x="164" y="463"/>
                    <a:pt x="134" y="527"/>
                    <a:pt x="100" y="590"/>
                  </a:cubicBezTo>
                  <a:cubicBezTo>
                    <a:pt x="71" y="649"/>
                    <a:pt x="32" y="707"/>
                    <a:pt x="8" y="771"/>
                  </a:cubicBezTo>
                  <a:cubicBezTo>
                    <a:pt x="0" y="782"/>
                    <a:pt x="10" y="795"/>
                    <a:pt x="21" y="795"/>
                  </a:cubicBezTo>
                  <a:cubicBezTo>
                    <a:pt x="24" y="795"/>
                    <a:pt x="28" y="794"/>
                    <a:pt x="32" y="790"/>
                  </a:cubicBezTo>
                  <a:cubicBezTo>
                    <a:pt x="125" y="692"/>
                    <a:pt x="178" y="556"/>
                    <a:pt x="227" y="434"/>
                  </a:cubicBezTo>
                  <a:cubicBezTo>
                    <a:pt x="281" y="302"/>
                    <a:pt x="320" y="166"/>
                    <a:pt x="344" y="24"/>
                  </a:cubicBezTo>
                  <a:cubicBezTo>
                    <a:pt x="347" y="10"/>
                    <a:pt x="334" y="0"/>
                    <a:pt x="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3705775" y="2326025"/>
              <a:ext cx="20775" cy="4450"/>
            </a:xfrm>
            <a:custGeom>
              <a:rect b="b" l="l" r="r" t="t"/>
              <a:pathLst>
                <a:path extrusionOk="0" h="178" w="831">
                  <a:moveTo>
                    <a:pt x="364" y="0"/>
                  </a:moveTo>
                  <a:cubicBezTo>
                    <a:pt x="237" y="0"/>
                    <a:pt x="117" y="40"/>
                    <a:pt x="21" y="119"/>
                  </a:cubicBezTo>
                  <a:cubicBezTo>
                    <a:pt x="0" y="135"/>
                    <a:pt x="17" y="167"/>
                    <a:pt x="40" y="167"/>
                  </a:cubicBezTo>
                  <a:cubicBezTo>
                    <a:pt x="44" y="167"/>
                    <a:pt x="50" y="166"/>
                    <a:pt x="55" y="163"/>
                  </a:cubicBezTo>
                  <a:cubicBezTo>
                    <a:pt x="143" y="95"/>
                    <a:pt x="250" y="68"/>
                    <a:pt x="359" y="68"/>
                  </a:cubicBezTo>
                  <a:cubicBezTo>
                    <a:pt x="376" y="68"/>
                    <a:pt x="393" y="69"/>
                    <a:pt x="411" y="70"/>
                  </a:cubicBezTo>
                  <a:cubicBezTo>
                    <a:pt x="479" y="75"/>
                    <a:pt x="547" y="94"/>
                    <a:pt x="611" y="114"/>
                  </a:cubicBezTo>
                  <a:cubicBezTo>
                    <a:pt x="674" y="133"/>
                    <a:pt x="738" y="163"/>
                    <a:pt x="801" y="177"/>
                  </a:cubicBezTo>
                  <a:cubicBezTo>
                    <a:pt x="816" y="177"/>
                    <a:pt x="830" y="158"/>
                    <a:pt x="820" y="148"/>
                  </a:cubicBezTo>
                  <a:cubicBezTo>
                    <a:pt x="762" y="104"/>
                    <a:pt x="699" y="75"/>
                    <a:pt x="630" y="50"/>
                  </a:cubicBezTo>
                  <a:cubicBezTo>
                    <a:pt x="557" y="21"/>
                    <a:pt x="479" y="6"/>
                    <a:pt x="406" y="2"/>
                  </a:cubicBezTo>
                  <a:cubicBezTo>
                    <a:pt x="392" y="1"/>
                    <a:pt x="378" y="0"/>
                    <a:pt x="3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3700475" y="2328475"/>
              <a:ext cx="24850" cy="9825"/>
            </a:xfrm>
            <a:custGeom>
              <a:rect b="b" l="l" r="r" t="t"/>
              <a:pathLst>
                <a:path extrusionOk="0" h="393" w="994">
                  <a:moveTo>
                    <a:pt x="921" y="1"/>
                  </a:moveTo>
                  <a:cubicBezTo>
                    <a:pt x="759" y="1"/>
                    <a:pt x="597" y="30"/>
                    <a:pt x="447" y="84"/>
                  </a:cubicBezTo>
                  <a:cubicBezTo>
                    <a:pt x="364" y="113"/>
                    <a:pt x="286" y="152"/>
                    <a:pt x="213" y="196"/>
                  </a:cubicBezTo>
                  <a:cubicBezTo>
                    <a:pt x="145" y="240"/>
                    <a:pt x="62" y="289"/>
                    <a:pt x="18" y="357"/>
                  </a:cubicBezTo>
                  <a:cubicBezTo>
                    <a:pt x="0" y="375"/>
                    <a:pt x="22" y="392"/>
                    <a:pt x="41" y="392"/>
                  </a:cubicBezTo>
                  <a:cubicBezTo>
                    <a:pt x="43" y="392"/>
                    <a:pt x="45" y="392"/>
                    <a:pt x="47" y="391"/>
                  </a:cubicBezTo>
                  <a:cubicBezTo>
                    <a:pt x="120" y="357"/>
                    <a:pt x="184" y="299"/>
                    <a:pt x="252" y="260"/>
                  </a:cubicBezTo>
                  <a:cubicBezTo>
                    <a:pt x="325" y="221"/>
                    <a:pt x="398" y="186"/>
                    <a:pt x="476" y="157"/>
                  </a:cubicBezTo>
                  <a:cubicBezTo>
                    <a:pt x="632" y="94"/>
                    <a:pt x="793" y="60"/>
                    <a:pt x="959" y="60"/>
                  </a:cubicBezTo>
                  <a:cubicBezTo>
                    <a:pt x="993" y="55"/>
                    <a:pt x="993" y="1"/>
                    <a:pt x="959" y="1"/>
                  </a:cubicBezTo>
                  <a:cubicBezTo>
                    <a:pt x="947" y="1"/>
                    <a:pt x="934" y="1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3700300" y="2263825"/>
              <a:ext cx="50375" cy="63000"/>
            </a:xfrm>
            <a:custGeom>
              <a:rect b="b" l="l" r="r" t="t"/>
              <a:pathLst>
                <a:path extrusionOk="0" h="2520" w="2015">
                  <a:moveTo>
                    <a:pt x="539" y="1"/>
                  </a:moveTo>
                  <a:cubicBezTo>
                    <a:pt x="458" y="1"/>
                    <a:pt x="381" y="59"/>
                    <a:pt x="337" y="129"/>
                  </a:cubicBezTo>
                  <a:cubicBezTo>
                    <a:pt x="303" y="187"/>
                    <a:pt x="283" y="256"/>
                    <a:pt x="259" y="319"/>
                  </a:cubicBezTo>
                  <a:cubicBezTo>
                    <a:pt x="240" y="392"/>
                    <a:pt x="215" y="470"/>
                    <a:pt x="196" y="543"/>
                  </a:cubicBezTo>
                  <a:cubicBezTo>
                    <a:pt x="157" y="695"/>
                    <a:pt x="122" y="846"/>
                    <a:pt x="98" y="997"/>
                  </a:cubicBezTo>
                  <a:cubicBezTo>
                    <a:pt x="40" y="1295"/>
                    <a:pt x="10" y="1602"/>
                    <a:pt x="1" y="1904"/>
                  </a:cubicBezTo>
                  <a:cubicBezTo>
                    <a:pt x="1" y="1982"/>
                    <a:pt x="1" y="2060"/>
                    <a:pt x="1" y="2134"/>
                  </a:cubicBezTo>
                  <a:cubicBezTo>
                    <a:pt x="1" y="2156"/>
                    <a:pt x="16" y="2167"/>
                    <a:pt x="31" y="2167"/>
                  </a:cubicBezTo>
                  <a:cubicBezTo>
                    <a:pt x="45" y="2167"/>
                    <a:pt x="59" y="2157"/>
                    <a:pt x="59" y="2138"/>
                  </a:cubicBezTo>
                  <a:cubicBezTo>
                    <a:pt x="54" y="1548"/>
                    <a:pt x="132" y="958"/>
                    <a:pt x="298" y="387"/>
                  </a:cubicBezTo>
                  <a:cubicBezTo>
                    <a:pt x="332" y="270"/>
                    <a:pt x="366" y="95"/>
                    <a:pt x="503" y="61"/>
                  </a:cubicBezTo>
                  <a:cubicBezTo>
                    <a:pt x="517" y="57"/>
                    <a:pt x="531" y="55"/>
                    <a:pt x="543" y="55"/>
                  </a:cubicBezTo>
                  <a:cubicBezTo>
                    <a:pt x="640" y="55"/>
                    <a:pt x="679" y="164"/>
                    <a:pt x="683" y="251"/>
                  </a:cubicBezTo>
                  <a:cubicBezTo>
                    <a:pt x="693" y="382"/>
                    <a:pt x="674" y="519"/>
                    <a:pt x="664" y="651"/>
                  </a:cubicBezTo>
                  <a:cubicBezTo>
                    <a:pt x="659" y="729"/>
                    <a:pt x="644" y="880"/>
                    <a:pt x="752" y="899"/>
                  </a:cubicBezTo>
                  <a:cubicBezTo>
                    <a:pt x="757" y="900"/>
                    <a:pt x="763" y="901"/>
                    <a:pt x="768" y="901"/>
                  </a:cubicBezTo>
                  <a:cubicBezTo>
                    <a:pt x="819" y="901"/>
                    <a:pt x="857" y="861"/>
                    <a:pt x="888" y="821"/>
                  </a:cubicBezTo>
                  <a:cubicBezTo>
                    <a:pt x="922" y="782"/>
                    <a:pt x="957" y="734"/>
                    <a:pt x="986" y="690"/>
                  </a:cubicBezTo>
                  <a:cubicBezTo>
                    <a:pt x="1049" y="597"/>
                    <a:pt x="1118" y="504"/>
                    <a:pt x="1215" y="451"/>
                  </a:cubicBezTo>
                  <a:cubicBezTo>
                    <a:pt x="1247" y="429"/>
                    <a:pt x="1287" y="416"/>
                    <a:pt x="1325" y="416"/>
                  </a:cubicBezTo>
                  <a:cubicBezTo>
                    <a:pt x="1339" y="416"/>
                    <a:pt x="1353" y="418"/>
                    <a:pt x="1366" y="421"/>
                  </a:cubicBezTo>
                  <a:cubicBezTo>
                    <a:pt x="1435" y="441"/>
                    <a:pt x="1435" y="514"/>
                    <a:pt x="1425" y="573"/>
                  </a:cubicBezTo>
                  <a:cubicBezTo>
                    <a:pt x="1400" y="685"/>
                    <a:pt x="1332" y="787"/>
                    <a:pt x="1274" y="885"/>
                  </a:cubicBezTo>
                  <a:cubicBezTo>
                    <a:pt x="1220" y="973"/>
                    <a:pt x="1157" y="1085"/>
                    <a:pt x="1166" y="1192"/>
                  </a:cubicBezTo>
                  <a:cubicBezTo>
                    <a:pt x="1171" y="1236"/>
                    <a:pt x="1191" y="1285"/>
                    <a:pt x="1239" y="1304"/>
                  </a:cubicBezTo>
                  <a:cubicBezTo>
                    <a:pt x="1251" y="1308"/>
                    <a:pt x="1264" y="1310"/>
                    <a:pt x="1276" y="1310"/>
                  </a:cubicBezTo>
                  <a:cubicBezTo>
                    <a:pt x="1323" y="1310"/>
                    <a:pt x="1370" y="1284"/>
                    <a:pt x="1405" y="1260"/>
                  </a:cubicBezTo>
                  <a:cubicBezTo>
                    <a:pt x="1498" y="1192"/>
                    <a:pt x="1557" y="1080"/>
                    <a:pt x="1654" y="1017"/>
                  </a:cubicBezTo>
                  <a:cubicBezTo>
                    <a:pt x="1690" y="993"/>
                    <a:pt x="1738" y="977"/>
                    <a:pt x="1783" y="977"/>
                  </a:cubicBezTo>
                  <a:cubicBezTo>
                    <a:pt x="1841" y="977"/>
                    <a:pt x="1892" y="1005"/>
                    <a:pt x="1898" y="1080"/>
                  </a:cubicBezTo>
                  <a:cubicBezTo>
                    <a:pt x="1913" y="1217"/>
                    <a:pt x="1776" y="1314"/>
                    <a:pt x="1688" y="1392"/>
                  </a:cubicBezTo>
                  <a:cubicBezTo>
                    <a:pt x="1581" y="1499"/>
                    <a:pt x="1469" y="1602"/>
                    <a:pt x="1357" y="1704"/>
                  </a:cubicBezTo>
                  <a:cubicBezTo>
                    <a:pt x="1249" y="1812"/>
                    <a:pt x="1137" y="1914"/>
                    <a:pt x="1025" y="2021"/>
                  </a:cubicBezTo>
                  <a:cubicBezTo>
                    <a:pt x="918" y="2124"/>
                    <a:pt x="815" y="2226"/>
                    <a:pt x="703" y="2324"/>
                  </a:cubicBezTo>
                  <a:cubicBezTo>
                    <a:pt x="654" y="2373"/>
                    <a:pt x="596" y="2416"/>
                    <a:pt x="537" y="2455"/>
                  </a:cubicBezTo>
                  <a:cubicBezTo>
                    <a:pt x="509" y="2476"/>
                    <a:pt x="528" y="2520"/>
                    <a:pt x="554" y="2520"/>
                  </a:cubicBezTo>
                  <a:cubicBezTo>
                    <a:pt x="560" y="2520"/>
                    <a:pt x="566" y="2518"/>
                    <a:pt x="571" y="2514"/>
                  </a:cubicBezTo>
                  <a:cubicBezTo>
                    <a:pt x="693" y="2436"/>
                    <a:pt x="805" y="2334"/>
                    <a:pt x="913" y="2231"/>
                  </a:cubicBezTo>
                  <a:cubicBezTo>
                    <a:pt x="1030" y="2124"/>
                    <a:pt x="1147" y="2016"/>
                    <a:pt x="1264" y="1909"/>
                  </a:cubicBezTo>
                  <a:cubicBezTo>
                    <a:pt x="1381" y="1797"/>
                    <a:pt x="1498" y="1685"/>
                    <a:pt x="1615" y="1577"/>
                  </a:cubicBezTo>
                  <a:cubicBezTo>
                    <a:pt x="1674" y="1524"/>
                    <a:pt x="1727" y="1470"/>
                    <a:pt x="1786" y="1417"/>
                  </a:cubicBezTo>
                  <a:cubicBezTo>
                    <a:pt x="1839" y="1368"/>
                    <a:pt x="1888" y="1324"/>
                    <a:pt x="1927" y="1265"/>
                  </a:cubicBezTo>
                  <a:cubicBezTo>
                    <a:pt x="1995" y="1173"/>
                    <a:pt x="2015" y="1021"/>
                    <a:pt x="1917" y="938"/>
                  </a:cubicBezTo>
                  <a:cubicBezTo>
                    <a:pt x="1881" y="906"/>
                    <a:pt x="1837" y="893"/>
                    <a:pt x="1792" y="893"/>
                  </a:cubicBezTo>
                  <a:cubicBezTo>
                    <a:pt x="1728" y="893"/>
                    <a:pt x="1661" y="919"/>
                    <a:pt x="1610" y="953"/>
                  </a:cubicBezTo>
                  <a:cubicBezTo>
                    <a:pt x="1508" y="1021"/>
                    <a:pt x="1444" y="1138"/>
                    <a:pt x="1342" y="1207"/>
                  </a:cubicBezTo>
                  <a:cubicBezTo>
                    <a:pt x="1323" y="1214"/>
                    <a:pt x="1296" y="1233"/>
                    <a:pt x="1274" y="1233"/>
                  </a:cubicBezTo>
                  <a:cubicBezTo>
                    <a:pt x="1267" y="1233"/>
                    <a:pt x="1260" y="1231"/>
                    <a:pt x="1254" y="1226"/>
                  </a:cubicBezTo>
                  <a:cubicBezTo>
                    <a:pt x="1239" y="1212"/>
                    <a:pt x="1239" y="1177"/>
                    <a:pt x="1239" y="1158"/>
                  </a:cubicBezTo>
                  <a:cubicBezTo>
                    <a:pt x="1244" y="1099"/>
                    <a:pt x="1269" y="1036"/>
                    <a:pt x="1298" y="987"/>
                  </a:cubicBezTo>
                  <a:cubicBezTo>
                    <a:pt x="1347" y="875"/>
                    <a:pt x="1420" y="778"/>
                    <a:pt x="1459" y="660"/>
                  </a:cubicBezTo>
                  <a:cubicBezTo>
                    <a:pt x="1493" y="568"/>
                    <a:pt x="1517" y="417"/>
                    <a:pt x="1400" y="368"/>
                  </a:cubicBezTo>
                  <a:cubicBezTo>
                    <a:pt x="1377" y="359"/>
                    <a:pt x="1354" y="355"/>
                    <a:pt x="1330" y="355"/>
                  </a:cubicBezTo>
                  <a:cubicBezTo>
                    <a:pt x="1252" y="355"/>
                    <a:pt x="1172" y="397"/>
                    <a:pt x="1113" y="446"/>
                  </a:cubicBezTo>
                  <a:cubicBezTo>
                    <a:pt x="1020" y="519"/>
                    <a:pt x="957" y="621"/>
                    <a:pt x="888" y="709"/>
                  </a:cubicBezTo>
                  <a:cubicBezTo>
                    <a:pt x="869" y="734"/>
                    <a:pt x="849" y="758"/>
                    <a:pt x="830" y="782"/>
                  </a:cubicBezTo>
                  <a:cubicBezTo>
                    <a:pt x="817" y="795"/>
                    <a:pt x="794" y="829"/>
                    <a:pt x="772" y="829"/>
                  </a:cubicBezTo>
                  <a:cubicBezTo>
                    <a:pt x="768" y="829"/>
                    <a:pt x="765" y="828"/>
                    <a:pt x="761" y="826"/>
                  </a:cubicBezTo>
                  <a:cubicBezTo>
                    <a:pt x="718" y="812"/>
                    <a:pt x="727" y="724"/>
                    <a:pt x="727" y="690"/>
                  </a:cubicBezTo>
                  <a:cubicBezTo>
                    <a:pt x="732" y="612"/>
                    <a:pt x="732" y="534"/>
                    <a:pt x="737" y="451"/>
                  </a:cubicBezTo>
                  <a:cubicBezTo>
                    <a:pt x="737" y="387"/>
                    <a:pt x="742" y="324"/>
                    <a:pt x="737" y="260"/>
                  </a:cubicBezTo>
                  <a:cubicBezTo>
                    <a:pt x="732" y="173"/>
                    <a:pt x="708" y="65"/>
                    <a:pt x="620" y="21"/>
                  </a:cubicBezTo>
                  <a:cubicBezTo>
                    <a:pt x="593" y="7"/>
                    <a:pt x="566" y="1"/>
                    <a:pt x="5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3720550" y="2262075"/>
              <a:ext cx="5875" cy="5600"/>
            </a:xfrm>
            <a:custGeom>
              <a:rect b="b" l="l" r="r" t="t"/>
              <a:pathLst>
                <a:path extrusionOk="0" h="224" w="235">
                  <a:moveTo>
                    <a:pt x="64" y="111"/>
                  </a:moveTo>
                  <a:cubicBezTo>
                    <a:pt x="60" y="111"/>
                    <a:pt x="59" y="113"/>
                    <a:pt x="60" y="113"/>
                  </a:cubicBezTo>
                  <a:cubicBezTo>
                    <a:pt x="61" y="113"/>
                    <a:pt x="62" y="113"/>
                    <a:pt x="64" y="111"/>
                  </a:cubicBezTo>
                  <a:close/>
                  <a:moveTo>
                    <a:pt x="115" y="0"/>
                  </a:moveTo>
                  <a:cubicBezTo>
                    <a:pt x="107" y="0"/>
                    <a:pt x="100" y="1"/>
                    <a:pt x="93" y="4"/>
                  </a:cubicBezTo>
                  <a:cubicBezTo>
                    <a:pt x="69" y="13"/>
                    <a:pt x="73" y="43"/>
                    <a:pt x="98" y="43"/>
                  </a:cubicBezTo>
                  <a:lnTo>
                    <a:pt x="112" y="43"/>
                  </a:lnTo>
                  <a:cubicBezTo>
                    <a:pt x="117" y="43"/>
                    <a:pt x="122" y="43"/>
                    <a:pt x="127" y="48"/>
                  </a:cubicBezTo>
                  <a:lnTo>
                    <a:pt x="132" y="48"/>
                  </a:lnTo>
                  <a:cubicBezTo>
                    <a:pt x="137" y="52"/>
                    <a:pt x="142" y="52"/>
                    <a:pt x="147" y="57"/>
                  </a:cubicBezTo>
                  <a:lnTo>
                    <a:pt x="151" y="57"/>
                  </a:lnTo>
                  <a:cubicBezTo>
                    <a:pt x="151" y="62"/>
                    <a:pt x="156" y="67"/>
                    <a:pt x="161" y="67"/>
                  </a:cubicBezTo>
                  <a:cubicBezTo>
                    <a:pt x="161" y="67"/>
                    <a:pt x="161" y="72"/>
                    <a:pt x="161" y="72"/>
                  </a:cubicBezTo>
                  <a:lnTo>
                    <a:pt x="166" y="72"/>
                  </a:lnTo>
                  <a:cubicBezTo>
                    <a:pt x="166" y="77"/>
                    <a:pt x="166" y="82"/>
                    <a:pt x="171" y="82"/>
                  </a:cubicBezTo>
                  <a:cubicBezTo>
                    <a:pt x="171" y="87"/>
                    <a:pt x="171" y="87"/>
                    <a:pt x="171" y="87"/>
                  </a:cubicBezTo>
                  <a:cubicBezTo>
                    <a:pt x="173" y="90"/>
                    <a:pt x="173" y="91"/>
                    <a:pt x="173" y="91"/>
                  </a:cubicBezTo>
                  <a:cubicBezTo>
                    <a:pt x="173" y="91"/>
                    <a:pt x="172" y="90"/>
                    <a:pt x="172" y="90"/>
                  </a:cubicBezTo>
                  <a:cubicBezTo>
                    <a:pt x="171" y="90"/>
                    <a:pt x="171" y="90"/>
                    <a:pt x="171" y="91"/>
                  </a:cubicBezTo>
                  <a:cubicBezTo>
                    <a:pt x="176" y="91"/>
                    <a:pt x="176" y="96"/>
                    <a:pt x="176" y="101"/>
                  </a:cubicBezTo>
                  <a:cubicBezTo>
                    <a:pt x="176" y="101"/>
                    <a:pt x="176" y="106"/>
                    <a:pt x="176" y="106"/>
                  </a:cubicBezTo>
                  <a:cubicBezTo>
                    <a:pt x="176" y="106"/>
                    <a:pt x="176" y="106"/>
                    <a:pt x="176" y="111"/>
                  </a:cubicBezTo>
                  <a:cubicBezTo>
                    <a:pt x="176" y="111"/>
                    <a:pt x="176" y="116"/>
                    <a:pt x="176" y="121"/>
                  </a:cubicBezTo>
                  <a:cubicBezTo>
                    <a:pt x="176" y="121"/>
                    <a:pt x="176" y="126"/>
                    <a:pt x="176" y="126"/>
                  </a:cubicBezTo>
                  <a:cubicBezTo>
                    <a:pt x="176" y="129"/>
                    <a:pt x="173" y="133"/>
                    <a:pt x="174" y="133"/>
                  </a:cubicBezTo>
                  <a:cubicBezTo>
                    <a:pt x="174" y="133"/>
                    <a:pt x="174" y="132"/>
                    <a:pt x="176" y="131"/>
                  </a:cubicBezTo>
                  <a:lnTo>
                    <a:pt x="176" y="131"/>
                  </a:lnTo>
                  <a:cubicBezTo>
                    <a:pt x="176" y="135"/>
                    <a:pt x="171" y="140"/>
                    <a:pt x="171" y="140"/>
                  </a:cubicBezTo>
                  <a:cubicBezTo>
                    <a:pt x="171" y="143"/>
                    <a:pt x="169" y="144"/>
                    <a:pt x="168" y="145"/>
                  </a:cubicBezTo>
                  <a:lnTo>
                    <a:pt x="168" y="145"/>
                  </a:lnTo>
                  <a:cubicBezTo>
                    <a:pt x="168" y="144"/>
                    <a:pt x="168" y="144"/>
                    <a:pt x="168" y="144"/>
                  </a:cubicBezTo>
                  <a:lnTo>
                    <a:pt x="168" y="144"/>
                  </a:lnTo>
                  <a:cubicBezTo>
                    <a:pt x="168" y="144"/>
                    <a:pt x="167" y="144"/>
                    <a:pt x="166" y="145"/>
                  </a:cubicBezTo>
                  <a:cubicBezTo>
                    <a:pt x="166" y="145"/>
                    <a:pt x="161" y="150"/>
                    <a:pt x="161" y="150"/>
                  </a:cubicBezTo>
                  <a:cubicBezTo>
                    <a:pt x="161" y="155"/>
                    <a:pt x="156" y="155"/>
                    <a:pt x="156" y="155"/>
                  </a:cubicBezTo>
                  <a:cubicBezTo>
                    <a:pt x="156" y="155"/>
                    <a:pt x="156" y="155"/>
                    <a:pt x="156" y="155"/>
                  </a:cubicBezTo>
                  <a:lnTo>
                    <a:pt x="156" y="155"/>
                  </a:lnTo>
                  <a:cubicBezTo>
                    <a:pt x="156" y="155"/>
                    <a:pt x="156" y="155"/>
                    <a:pt x="156" y="155"/>
                  </a:cubicBezTo>
                  <a:lnTo>
                    <a:pt x="156" y="155"/>
                  </a:lnTo>
                  <a:cubicBezTo>
                    <a:pt x="156" y="155"/>
                    <a:pt x="151" y="160"/>
                    <a:pt x="147" y="160"/>
                  </a:cubicBezTo>
                  <a:cubicBezTo>
                    <a:pt x="147" y="165"/>
                    <a:pt x="142" y="165"/>
                    <a:pt x="137" y="165"/>
                  </a:cubicBezTo>
                  <a:cubicBezTo>
                    <a:pt x="132" y="170"/>
                    <a:pt x="127" y="170"/>
                    <a:pt x="127" y="170"/>
                  </a:cubicBezTo>
                  <a:lnTo>
                    <a:pt x="88" y="170"/>
                  </a:lnTo>
                  <a:cubicBezTo>
                    <a:pt x="83" y="170"/>
                    <a:pt x="83" y="165"/>
                    <a:pt x="83" y="165"/>
                  </a:cubicBezTo>
                  <a:cubicBezTo>
                    <a:pt x="80" y="165"/>
                    <a:pt x="81" y="166"/>
                    <a:pt x="82" y="167"/>
                  </a:cubicBezTo>
                  <a:lnTo>
                    <a:pt x="82" y="167"/>
                  </a:lnTo>
                  <a:cubicBezTo>
                    <a:pt x="81" y="167"/>
                    <a:pt x="81" y="167"/>
                    <a:pt x="81" y="167"/>
                  </a:cubicBezTo>
                  <a:cubicBezTo>
                    <a:pt x="78" y="167"/>
                    <a:pt x="73" y="163"/>
                    <a:pt x="73" y="160"/>
                  </a:cubicBezTo>
                  <a:lnTo>
                    <a:pt x="69" y="160"/>
                  </a:lnTo>
                  <a:cubicBezTo>
                    <a:pt x="69" y="160"/>
                    <a:pt x="69" y="160"/>
                    <a:pt x="69" y="155"/>
                  </a:cubicBezTo>
                  <a:cubicBezTo>
                    <a:pt x="67" y="155"/>
                    <a:pt x="66" y="155"/>
                    <a:pt x="66" y="154"/>
                  </a:cubicBezTo>
                  <a:lnTo>
                    <a:pt x="66" y="154"/>
                  </a:lnTo>
                  <a:cubicBezTo>
                    <a:pt x="65" y="154"/>
                    <a:pt x="64" y="153"/>
                    <a:pt x="64" y="150"/>
                  </a:cubicBezTo>
                  <a:cubicBezTo>
                    <a:pt x="64" y="150"/>
                    <a:pt x="59" y="150"/>
                    <a:pt x="59" y="145"/>
                  </a:cubicBezTo>
                  <a:cubicBezTo>
                    <a:pt x="59" y="145"/>
                    <a:pt x="59" y="140"/>
                    <a:pt x="59" y="140"/>
                  </a:cubicBezTo>
                  <a:cubicBezTo>
                    <a:pt x="59" y="140"/>
                    <a:pt x="54" y="135"/>
                    <a:pt x="54" y="135"/>
                  </a:cubicBezTo>
                  <a:cubicBezTo>
                    <a:pt x="54" y="131"/>
                    <a:pt x="54" y="126"/>
                    <a:pt x="54" y="126"/>
                  </a:cubicBezTo>
                  <a:cubicBezTo>
                    <a:pt x="54" y="123"/>
                    <a:pt x="54" y="122"/>
                    <a:pt x="54" y="121"/>
                  </a:cubicBezTo>
                  <a:cubicBezTo>
                    <a:pt x="57" y="118"/>
                    <a:pt x="58" y="116"/>
                    <a:pt x="59" y="116"/>
                  </a:cubicBezTo>
                  <a:lnTo>
                    <a:pt x="59" y="116"/>
                  </a:lnTo>
                  <a:cubicBezTo>
                    <a:pt x="57" y="117"/>
                    <a:pt x="57" y="118"/>
                    <a:pt x="57" y="118"/>
                  </a:cubicBezTo>
                  <a:cubicBezTo>
                    <a:pt x="56" y="118"/>
                    <a:pt x="59" y="114"/>
                    <a:pt x="59" y="111"/>
                  </a:cubicBezTo>
                  <a:lnTo>
                    <a:pt x="64" y="111"/>
                  </a:lnTo>
                  <a:cubicBezTo>
                    <a:pt x="73" y="106"/>
                    <a:pt x="83" y="91"/>
                    <a:pt x="78" y="82"/>
                  </a:cubicBezTo>
                  <a:cubicBezTo>
                    <a:pt x="78" y="71"/>
                    <a:pt x="70" y="65"/>
                    <a:pt x="62" y="65"/>
                  </a:cubicBezTo>
                  <a:cubicBezTo>
                    <a:pt x="59" y="65"/>
                    <a:pt x="56" y="66"/>
                    <a:pt x="54" y="67"/>
                  </a:cubicBezTo>
                  <a:cubicBezTo>
                    <a:pt x="10" y="77"/>
                    <a:pt x="0" y="126"/>
                    <a:pt x="15" y="160"/>
                  </a:cubicBezTo>
                  <a:cubicBezTo>
                    <a:pt x="25" y="199"/>
                    <a:pt x="64" y="223"/>
                    <a:pt x="103" y="223"/>
                  </a:cubicBezTo>
                  <a:cubicBezTo>
                    <a:pt x="107" y="224"/>
                    <a:pt x="111" y="224"/>
                    <a:pt x="115" y="224"/>
                  </a:cubicBezTo>
                  <a:cubicBezTo>
                    <a:pt x="150" y="224"/>
                    <a:pt x="183" y="206"/>
                    <a:pt x="200" y="179"/>
                  </a:cubicBezTo>
                  <a:cubicBezTo>
                    <a:pt x="229" y="145"/>
                    <a:pt x="234" y="101"/>
                    <a:pt x="210" y="62"/>
                  </a:cubicBezTo>
                  <a:cubicBezTo>
                    <a:pt x="194" y="30"/>
                    <a:pt x="153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3730775" y="2257075"/>
              <a:ext cx="6250" cy="7325"/>
            </a:xfrm>
            <a:custGeom>
              <a:rect b="b" l="l" r="r" t="t"/>
              <a:pathLst>
                <a:path extrusionOk="0" h="293" w="250">
                  <a:moveTo>
                    <a:pt x="140" y="0"/>
                  </a:moveTo>
                  <a:cubicBezTo>
                    <a:pt x="116" y="0"/>
                    <a:pt x="91" y="6"/>
                    <a:pt x="69" y="18"/>
                  </a:cubicBezTo>
                  <a:cubicBezTo>
                    <a:pt x="25" y="43"/>
                    <a:pt x="1" y="92"/>
                    <a:pt x="1" y="145"/>
                  </a:cubicBezTo>
                  <a:cubicBezTo>
                    <a:pt x="1" y="199"/>
                    <a:pt x="25" y="248"/>
                    <a:pt x="74" y="272"/>
                  </a:cubicBezTo>
                  <a:cubicBezTo>
                    <a:pt x="94" y="286"/>
                    <a:pt x="118" y="293"/>
                    <a:pt x="141" y="293"/>
                  </a:cubicBezTo>
                  <a:cubicBezTo>
                    <a:pt x="168" y="293"/>
                    <a:pt x="195" y="283"/>
                    <a:pt x="216" y="262"/>
                  </a:cubicBezTo>
                  <a:cubicBezTo>
                    <a:pt x="235" y="243"/>
                    <a:pt x="245" y="218"/>
                    <a:pt x="250" y="194"/>
                  </a:cubicBezTo>
                  <a:cubicBezTo>
                    <a:pt x="250" y="174"/>
                    <a:pt x="245" y="135"/>
                    <a:pt x="220" y="135"/>
                  </a:cubicBezTo>
                  <a:cubicBezTo>
                    <a:pt x="216" y="135"/>
                    <a:pt x="211" y="135"/>
                    <a:pt x="211" y="140"/>
                  </a:cubicBezTo>
                  <a:cubicBezTo>
                    <a:pt x="201" y="155"/>
                    <a:pt x="211" y="170"/>
                    <a:pt x="206" y="184"/>
                  </a:cubicBezTo>
                  <a:cubicBezTo>
                    <a:pt x="206" y="199"/>
                    <a:pt x="196" y="209"/>
                    <a:pt x="186" y="218"/>
                  </a:cubicBezTo>
                  <a:cubicBezTo>
                    <a:pt x="181" y="223"/>
                    <a:pt x="177" y="228"/>
                    <a:pt x="172" y="228"/>
                  </a:cubicBezTo>
                  <a:cubicBezTo>
                    <a:pt x="167" y="233"/>
                    <a:pt x="167" y="233"/>
                    <a:pt x="162" y="233"/>
                  </a:cubicBezTo>
                  <a:lnTo>
                    <a:pt x="133" y="233"/>
                  </a:lnTo>
                  <a:cubicBezTo>
                    <a:pt x="128" y="233"/>
                    <a:pt x="123" y="228"/>
                    <a:pt x="118" y="228"/>
                  </a:cubicBezTo>
                  <a:lnTo>
                    <a:pt x="113" y="228"/>
                  </a:lnTo>
                  <a:cubicBezTo>
                    <a:pt x="118" y="228"/>
                    <a:pt x="113" y="223"/>
                    <a:pt x="113" y="223"/>
                  </a:cubicBezTo>
                  <a:cubicBezTo>
                    <a:pt x="108" y="223"/>
                    <a:pt x="103" y="218"/>
                    <a:pt x="98" y="218"/>
                  </a:cubicBezTo>
                  <a:cubicBezTo>
                    <a:pt x="98" y="218"/>
                    <a:pt x="94" y="213"/>
                    <a:pt x="94" y="213"/>
                  </a:cubicBezTo>
                  <a:cubicBezTo>
                    <a:pt x="89" y="209"/>
                    <a:pt x="84" y="209"/>
                    <a:pt x="84" y="204"/>
                  </a:cubicBezTo>
                  <a:cubicBezTo>
                    <a:pt x="84" y="204"/>
                    <a:pt x="79" y="199"/>
                    <a:pt x="79" y="199"/>
                  </a:cubicBezTo>
                  <a:cubicBezTo>
                    <a:pt x="79" y="199"/>
                    <a:pt x="79" y="199"/>
                    <a:pt x="74" y="194"/>
                  </a:cubicBezTo>
                  <a:cubicBezTo>
                    <a:pt x="74" y="194"/>
                    <a:pt x="69" y="189"/>
                    <a:pt x="69" y="184"/>
                  </a:cubicBezTo>
                  <a:cubicBezTo>
                    <a:pt x="69" y="184"/>
                    <a:pt x="66" y="181"/>
                    <a:pt x="68" y="180"/>
                  </a:cubicBezTo>
                  <a:lnTo>
                    <a:pt x="68" y="180"/>
                  </a:lnTo>
                  <a:cubicBezTo>
                    <a:pt x="68" y="180"/>
                    <a:pt x="68" y="181"/>
                    <a:pt x="69" y="181"/>
                  </a:cubicBezTo>
                  <a:cubicBezTo>
                    <a:pt x="69" y="181"/>
                    <a:pt x="69" y="180"/>
                    <a:pt x="69" y="179"/>
                  </a:cubicBezTo>
                  <a:lnTo>
                    <a:pt x="69" y="179"/>
                  </a:lnTo>
                  <a:cubicBezTo>
                    <a:pt x="68" y="179"/>
                    <a:pt x="68" y="179"/>
                    <a:pt x="68" y="180"/>
                  </a:cubicBezTo>
                  <a:lnTo>
                    <a:pt x="68" y="180"/>
                  </a:lnTo>
                  <a:cubicBezTo>
                    <a:pt x="66" y="178"/>
                    <a:pt x="64" y="174"/>
                    <a:pt x="64" y="174"/>
                  </a:cubicBezTo>
                  <a:cubicBezTo>
                    <a:pt x="64" y="170"/>
                    <a:pt x="64" y="170"/>
                    <a:pt x="64" y="165"/>
                  </a:cubicBezTo>
                  <a:cubicBezTo>
                    <a:pt x="59" y="160"/>
                    <a:pt x="59" y="160"/>
                    <a:pt x="59" y="160"/>
                  </a:cubicBezTo>
                  <a:cubicBezTo>
                    <a:pt x="59" y="159"/>
                    <a:pt x="59" y="159"/>
                    <a:pt x="59" y="158"/>
                  </a:cubicBezTo>
                  <a:cubicBezTo>
                    <a:pt x="59" y="158"/>
                    <a:pt x="59" y="158"/>
                    <a:pt x="59" y="155"/>
                  </a:cubicBezTo>
                  <a:cubicBezTo>
                    <a:pt x="59" y="146"/>
                    <a:pt x="59" y="137"/>
                    <a:pt x="59" y="132"/>
                  </a:cubicBezTo>
                  <a:cubicBezTo>
                    <a:pt x="59" y="132"/>
                    <a:pt x="59" y="126"/>
                    <a:pt x="59" y="126"/>
                  </a:cubicBezTo>
                  <a:cubicBezTo>
                    <a:pt x="59" y="126"/>
                    <a:pt x="59" y="121"/>
                    <a:pt x="64" y="121"/>
                  </a:cubicBezTo>
                  <a:cubicBezTo>
                    <a:pt x="64" y="116"/>
                    <a:pt x="64" y="111"/>
                    <a:pt x="69" y="106"/>
                  </a:cubicBezTo>
                  <a:cubicBezTo>
                    <a:pt x="69" y="104"/>
                    <a:pt x="68" y="104"/>
                    <a:pt x="67" y="104"/>
                  </a:cubicBezTo>
                  <a:cubicBezTo>
                    <a:pt x="67" y="104"/>
                    <a:pt x="67" y="104"/>
                    <a:pt x="69" y="101"/>
                  </a:cubicBezTo>
                  <a:cubicBezTo>
                    <a:pt x="69" y="101"/>
                    <a:pt x="69" y="101"/>
                    <a:pt x="69" y="96"/>
                  </a:cubicBezTo>
                  <a:cubicBezTo>
                    <a:pt x="74" y="92"/>
                    <a:pt x="74" y="92"/>
                    <a:pt x="78" y="88"/>
                  </a:cubicBezTo>
                  <a:cubicBezTo>
                    <a:pt x="78" y="88"/>
                    <a:pt x="84" y="82"/>
                    <a:pt x="84" y="82"/>
                  </a:cubicBezTo>
                  <a:cubicBezTo>
                    <a:pt x="84" y="82"/>
                    <a:pt x="84" y="77"/>
                    <a:pt x="89" y="77"/>
                  </a:cubicBezTo>
                  <a:cubicBezTo>
                    <a:pt x="89" y="77"/>
                    <a:pt x="94" y="72"/>
                    <a:pt x="89" y="72"/>
                  </a:cubicBezTo>
                  <a:cubicBezTo>
                    <a:pt x="94" y="72"/>
                    <a:pt x="98" y="67"/>
                    <a:pt x="103" y="67"/>
                  </a:cubicBezTo>
                  <a:cubicBezTo>
                    <a:pt x="103" y="67"/>
                    <a:pt x="107" y="67"/>
                    <a:pt x="108" y="64"/>
                  </a:cubicBezTo>
                  <a:lnTo>
                    <a:pt x="108" y="64"/>
                  </a:lnTo>
                  <a:cubicBezTo>
                    <a:pt x="110" y="64"/>
                    <a:pt x="113" y="62"/>
                    <a:pt x="113" y="62"/>
                  </a:cubicBezTo>
                  <a:cubicBezTo>
                    <a:pt x="118" y="62"/>
                    <a:pt x="123" y="57"/>
                    <a:pt x="128" y="57"/>
                  </a:cubicBezTo>
                  <a:lnTo>
                    <a:pt x="157" y="57"/>
                  </a:lnTo>
                  <a:cubicBezTo>
                    <a:pt x="162" y="57"/>
                    <a:pt x="167" y="62"/>
                    <a:pt x="172" y="62"/>
                  </a:cubicBezTo>
                  <a:cubicBezTo>
                    <a:pt x="175" y="62"/>
                    <a:pt x="172" y="60"/>
                    <a:pt x="172" y="60"/>
                  </a:cubicBezTo>
                  <a:lnTo>
                    <a:pt x="172" y="60"/>
                  </a:lnTo>
                  <a:cubicBezTo>
                    <a:pt x="172" y="60"/>
                    <a:pt x="173" y="61"/>
                    <a:pt x="177" y="62"/>
                  </a:cubicBezTo>
                  <a:cubicBezTo>
                    <a:pt x="177" y="67"/>
                    <a:pt x="181" y="67"/>
                    <a:pt x="181" y="67"/>
                  </a:cubicBezTo>
                  <a:cubicBezTo>
                    <a:pt x="187" y="71"/>
                    <a:pt x="192" y="72"/>
                    <a:pt x="198" y="72"/>
                  </a:cubicBezTo>
                  <a:cubicBezTo>
                    <a:pt x="208" y="72"/>
                    <a:pt x="217" y="67"/>
                    <a:pt x="220" y="57"/>
                  </a:cubicBezTo>
                  <a:cubicBezTo>
                    <a:pt x="230" y="43"/>
                    <a:pt x="225" y="28"/>
                    <a:pt x="211" y="18"/>
                  </a:cubicBezTo>
                  <a:cubicBezTo>
                    <a:pt x="189" y="6"/>
                    <a:pt x="164" y="0"/>
                    <a:pt x="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3737250" y="2267850"/>
              <a:ext cx="5025" cy="4600"/>
            </a:xfrm>
            <a:custGeom>
              <a:rect b="b" l="l" r="r" t="t"/>
              <a:pathLst>
                <a:path extrusionOk="0" h="184" w="201">
                  <a:moveTo>
                    <a:pt x="125" y="40"/>
                  </a:moveTo>
                  <a:cubicBezTo>
                    <a:pt x="125" y="40"/>
                    <a:pt x="126" y="42"/>
                    <a:pt x="127" y="42"/>
                  </a:cubicBezTo>
                  <a:cubicBezTo>
                    <a:pt x="127" y="42"/>
                    <a:pt x="127" y="42"/>
                    <a:pt x="127" y="41"/>
                  </a:cubicBezTo>
                  <a:cubicBezTo>
                    <a:pt x="126" y="40"/>
                    <a:pt x="126" y="40"/>
                    <a:pt x="125" y="40"/>
                  </a:cubicBezTo>
                  <a:close/>
                  <a:moveTo>
                    <a:pt x="130" y="46"/>
                  </a:moveTo>
                  <a:cubicBezTo>
                    <a:pt x="131" y="46"/>
                    <a:pt x="131" y="47"/>
                    <a:pt x="132" y="47"/>
                  </a:cubicBezTo>
                  <a:cubicBezTo>
                    <a:pt x="132" y="47"/>
                    <a:pt x="132" y="47"/>
                    <a:pt x="132" y="46"/>
                  </a:cubicBezTo>
                  <a:cubicBezTo>
                    <a:pt x="131" y="46"/>
                    <a:pt x="131" y="46"/>
                    <a:pt x="130" y="46"/>
                  </a:cubicBezTo>
                  <a:close/>
                  <a:moveTo>
                    <a:pt x="135" y="54"/>
                  </a:moveTo>
                  <a:cubicBezTo>
                    <a:pt x="134" y="54"/>
                    <a:pt x="136" y="57"/>
                    <a:pt x="137" y="57"/>
                  </a:cubicBezTo>
                  <a:cubicBezTo>
                    <a:pt x="137" y="57"/>
                    <a:pt x="137" y="57"/>
                    <a:pt x="137" y="56"/>
                  </a:cubicBezTo>
                  <a:cubicBezTo>
                    <a:pt x="136" y="55"/>
                    <a:pt x="135" y="54"/>
                    <a:pt x="135" y="54"/>
                  </a:cubicBezTo>
                  <a:close/>
                  <a:moveTo>
                    <a:pt x="141" y="83"/>
                  </a:moveTo>
                  <a:cubicBezTo>
                    <a:pt x="142" y="83"/>
                    <a:pt x="142" y="84"/>
                    <a:pt x="142" y="85"/>
                  </a:cubicBezTo>
                  <a:lnTo>
                    <a:pt x="139" y="85"/>
                  </a:lnTo>
                  <a:cubicBezTo>
                    <a:pt x="140" y="84"/>
                    <a:pt x="141" y="83"/>
                    <a:pt x="141" y="83"/>
                  </a:cubicBezTo>
                  <a:close/>
                  <a:moveTo>
                    <a:pt x="108" y="114"/>
                  </a:moveTo>
                  <a:lnTo>
                    <a:pt x="108" y="114"/>
                  </a:lnTo>
                  <a:cubicBezTo>
                    <a:pt x="108" y="114"/>
                    <a:pt x="108" y="114"/>
                    <a:pt x="107" y="115"/>
                  </a:cubicBezTo>
                  <a:lnTo>
                    <a:pt x="107" y="115"/>
                  </a:lnTo>
                  <a:cubicBezTo>
                    <a:pt x="107" y="115"/>
                    <a:pt x="108" y="114"/>
                    <a:pt x="108" y="114"/>
                  </a:cubicBezTo>
                  <a:close/>
                  <a:moveTo>
                    <a:pt x="144" y="0"/>
                  </a:moveTo>
                  <a:cubicBezTo>
                    <a:pt x="137" y="0"/>
                    <a:pt x="130" y="5"/>
                    <a:pt x="122" y="12"/>
                  </a:cubicBezTo>
                  <a:cubicBezTo>
                    <a:pt x="118" y="21"/>
                    <a:pt x="118" y="31"/>
                    <a:pt x="127" y="41"/>
                  </a:cubicBezTo>
                  <a:cubicBezTo>
                    <a:pt x="127" y="41"/>
                    <a:pt x="127" y="44"/>
                    <a:pt x="130" y="46"/>
                  </a:cubicBezTo>
                  <a:lnTo>
                    <a:pt x="130" y="46"/>
                  </a:lnTo>
                  <a:cubicBezTo>
                    <a:pt x="130" y="45"/>
                    <a:pt x="130" y="44"/>
                    <a:pt x="130" y="44"/>
                  </a:cubicBezTo>
                  <a:lnTo>
                    <a:pt x="130" y="44"/>
                  </a:lnTo>
                  <a:cubicBezTo>
                    <a:pt x="131" y="44"/>
                    <a:pt x="131" y="45"/>
                    <a:pt x="132" y="46"/>
                  </a:cubicBezTo>
                  <a:cubicBezTo>
                    <a:pt x="132" y="46"/>
                    <a:pt x="132" y="51"/>
                    <a:pt x="132" y="51"/>
                  </a:cubicBezTo>
                  <a:cubicBezTo>
                    <a:pt x="132" y="51"/>
                    <a:pt x="137" y="56"/>
                    <a:pt x="137" y="56"/>
                  </a:cubicBezTo>
                  <a:cubicBezTo>
                    <a:pt x="137" y="56"/>
                    <a:pt x="137" y="60"/>
                    <a:pt x="137" y="60"/>
                  </a:cubicBezTo>
                  <a:cubicBezTo>
                    <a:pt x="137" y="60"/>
                    <a:pt x="137" y="65"/>
                    <a:pt x="137" y="65"/>
                  </a:cubicBezTo>
                  <a:cubicBezTo>
                    <a:pt x="137" y="70"/>
                    <a:pt x="142" y="70"/>
                    <a:pt x="142" y="70"/>
                  </a:cubicBezTo>
                  <a:cubicBezTo>
                    <a:pt x="142" y="71"/>
                    <a:pt x="142" y="72"/>
                    <a:pt x="141" y="72"/>
                  </a:cubicBezTo>
                  <a:cubicBezTo>
                    <a:pt x="140" y="72"/>
                    <a:pt x="139" y="69"/>
                    <a:pt x="138" y="69"/>
                  </a:cubicBezTo>
                  <a:cubicBezTo>
                    <a:pt x="137" y="69"/>
                    <a:pt x="137" y="69"/>
                    <a:pt x="137" y="70"/>
                  </a:cubicBezTo>
                  <a:cubicBezTo>
                    <a:pt x="142" y="75"/>
                    <a:pt x="142" y="80"/>
                    <a:pt x="137" y="85"/>
                  </a:cubicBezTo>
                  <a:cubicBezTo>
                    <a:pt x="137" y="90"/>
                    <a:pt x="137" y="95"/>
                    <a:pt x="137" y="95"/>
                  </a:cubicBezTo>
                  <a:cubicBezTo>
                    <a:pt x="135" y="97"/>
                    <a:pt x="133" y="98"/>
                    <a:pt x="133" y="100"/>
                  </a:cubicBezTo>
                  <a:lnTo>
                    <a:pt x="133" y="100"/>
                  </a:lnTo>
                  <a:cubicBezTo>
                    <a:pt x="133" y="100"/>
                    <a:pt x="132" y="99"/>
                    <a:pt x="132" y="99"/>
                  </a:cubicBezTo>
                  <a:lnTo>
                    <a:pt x="132" y="99"/>
                  </a:lnTo>
                  <a:cubicBezTo>
                    <a:pt x="132" y="102"/>
                    <a:pt x="132" y="103"/>
                    <a:pt x="132" y="104"/>
                  </a:cubicBezTo>
                  <a:lnTo>
                    <a:pt x="132" y="104"/>
                  </a:lnTo>
                  <a:cubicBezTo>
                    <a:pt x="132" y="104"/>
                    <a:pt x="132" y="104"/>
                    <a:pt x="132" y="104"/>
                  </a:cubicBezTo>
                  <a:lnTo>
                    <a:pt x="132" y="104"/>
                  </a:lnTo>
                  <a:cubicBezTo>
                    <a:pt x="132" y="104"/>
                    <a:pt x="132" y="104"/>
                    <a:pt x="132" y="104"/>
                  </a:cubicBezTo>
                  <a:cubicBezTo>
                    <a:pt x="132" y="104"/>
                    <a:pt x="132" y="104"/>
                    <a:pt x="132" y="104"/>
                  </a:cubicBezTo>
                  <a:lnTo>
                    <a:pt x="132" y="104"/>
                  </a:lnTo>
                  <a:cubicBezTo>
                    <a:pt x="132" y="104"/>
                    <a:pt x="132" y="104"/>
                    <a:pt x="132" y="105"/>
                  </a:cubicBezTo>
                  <a:lnTo>
                    <a:pt x="132" y="105"/>
                  </a:lnTo>
                  <a:cubicBezTo>
                    <a:pt x="132" y="104"/>
                    <a:pt x="132" y="104"/>
                    <a:pt x="132" y="104"/>
                  </a:cubicBezTo>
                  <a:lnTo>
                    <a:pt x="132" y="104"/>
                  </a:lnTo>
                  <a:cubicBezTo>
                    <a:pt x="131" y="105"/>
                    <a:pt x="131" y="106"/>
                    <a:pt x="131" y="106"/>
                  </a:cubicBezTo>
                  <a:cubicBezTo>
                    <a:pt x="131" y="106"/>
                    <a:pt x="131" y="105"/>
                    <a:pt x="132" y="105"/>
                  </a:cubicBezTo>
                  <a:lnTo>
                    <a:pt x="132" y="105"/>
                  </a:lnTo>
                  <a:cubicBezTo>
                    <a:pt x="129" y="106"/>
                    <a:pt x="122" y="109"/>
                    <a:pt x="122" y="109"/>
                  </a:cubicBezTo>
                  <a:lnTo>
                    <a:pt x="122" y="109"/>
                  </a:lnTo>
                  <a:cubicBezTo>
                    <a:pt x="122" y="109"/>
                    <a:pt x="127" y="107"/>
                    <a:pt x="128" y="107"/>
                  </a:cubicBezTo>
                  <a:lnTo>
                    <a:pt x="128" y="107"/>
                  </a:lnTo>
                  <a:cubicBezTo>
                    <a:pt x="129" y="107"/>
                    <a:pt x="129" y="108"/>
                    <a:pt x="127" y="109"/>
                  </a:cubicBezTo>
                  <a:lnTo>
                    <a:pt x="122" y="109"/>
                  </a:lnTo>
                  <a:cubicBezTo>
                    <a:pt x="119" y="113"/>
                    <a:pt x="112" y="114"/>
                    <a:pt x="105" y="116"/>
                  </a:cubicBezTo>
                  <a:lnTo>
                    <a:pt x="105" y="116"/>
                  </a:lnTo>
                  <a:cubicBezTo>
                    <a:pt x="106" y="116"/>
                    <a:pt x="107" y="115"/>
                    <a:pt x="107" y="115"/>
                  </a:cubicBezTo>
                  <a:lnTo>
                    <a:pt x="107" y="115"/>
                  </a:lnTo>
                  <a:cubicBezTo>
                    <a:pt x="106" y="115"/>
                    <a:pt x="106" y="116"/>
                    <a:pt x="105" y="116"/>
                  </a:cubicBezTo>
                  <a:lnTo>
                    <a:pt x="105" y="116"/>
                  </a:lnTo>
                  <a:cubicBezTo>
                    <a:pt x="104" y="117"/>
                    <a:pt x="103" y="117"/>
                    <a:pt x="102" y="117"/>
                  </a:cubicBezTo>
                  <a:lnTo>
                    <a:pt x="102" y="117"/>
                  </a:lnTo>
                  <a:cubicBezTo>
                    <a:pt x="101" y="118"/>
                    <a:pt x="99" y="118"/>
                    <a:pt x="98" y="118"/>
                  </a:cubicBezTo>
                  <a:cubicBezTo>
                    <a:pt x="97" y="118"/>
                    <a:pt x="97" y="118"/>
                    <a:pt x="96" y="118"/>
                  </a:cubicBezTo>
                  <a:lnTo>
                    <a:pt x="96" y="118"/>
                  </a:lnTo>
                  <a:cubicBezTo>
                    <a:pt x="95" y="117"/>
                    <a:pt x="94" y="116"/>
                    <a:pt x="92" y="116"/>
                  </a:cubicBezTo>
                  <a:lnTo>
                    <a:pt x="92" y="116"/>
                  </a:lnTo>
                  <a:cubicBezTo>
                    <a:pt x="93" y="116"/>
                    <a:pt x="93" y="117"/>
                    <a:pt x="94" y="117"/>
                  </a:cubicBezTo>
                  <a:lnTo>
                    <a:pt x="94" y="117"/>
                  </a:lnTo>
                  <a:cubicBezTo>
                    <a:pt x="92" y="117"/>
                    <a:pt x="90" y="116"/>
                    <a:pt x="89" y="115"/>
                  </a:cubicBezTo>
                  <a:lnTo>
                    <a:pt x="89" y="115"/>
                  </a:lnTo>
                  <a:cubicBezTo>
                    <a:pt x="90" y="115"/>
                    <a:pt x="91" y="115"/>
                    <a:pt x="92" y="116"/>
                  </a:cubicBezTo>
                  <a:lnTo>
                    <a:pt x="92" y="116"/>
                  </a:lnTo>
                  <a:cubicBezTo>
                    <a:pt x="91" y="115"/>
                    <a:pt x="90" y="114"/>
                    <a:pt x="88" y="114"/>
                  </a:cubicBezTo>
                  <a:lnTo>
                    <a:pt x="88" y="114"/>
                  </a:lnTo>
                  <a:cubicBezTo>
                    <a:pt x="89" y="114"/>
                    <a:pt x="89" y="115"/>
                    <a:pt x="89" y="115"/>
                  </a:cubicBezTo>
                  <a:lnTo>
                    <a:pt x="89" y="115"/>
                  </a:lnTo>
                  <a:cubicBezTo>
                    <a:pt x="85" y="114"/>
                    <a:pt x="81" y="114"/>
                    <a:pt x="79" y="114"/>
                  </a:cubicBezTo>
                  <a:lnTo>
                    <a:pt x="88" y="114"/>
                  </a:lnTo>
                  <a:cubicBezTo>
                    <a:pt x="85" y="114"/>
                    <a:pt x="81" y="111"/>
                    <a:pt x="77" y="110"/>
                  </a:cubicBezTo>
                  <a:lnTo>
                    <a:pt x="77" y="110"/>
                  </a:lnTo>
                  <a:cubicBezTo>
                    <a:pt x="76" y="108"/>
                    <a:pt x="75" y="106"/>
                    <a:pt x="73" y="105"/>
                  </a:cubicBezTo>
                  <a:lnTo>
                    <a:pt x="73" y="105"/>
                  </a:lnTo>
                  <a:cubicBezTo>
                    <a:pt x="71" y="102"/>
                    <a:pt x="69" y="98"/>
                    <a:pt x="69" y="95"/>
                  </a:cubicBezTo>
                  <a:cubicBezTo>
                    <a:pt x="69" y="88"/>
                    <a:pt x="69" y="83"/>
                    <a:pt x="69" y="75"/>
                  </a:cubicBezTo>
                  <a:lnTo>
                    <a:pt x="69" y="76"/>
                  </a:lnTo>
                  <a:lnTo>
                    <a:pt x="69" y="76"/>
                  </a:lnTo>
                  <a:cubicBezTo>
                    <a:pt x="69" y="74"/>
                    <a:pt x="69" y="72"/>
                    <a:pt x="69" y="70"/>
                  </a:cubicBezTo>
                  <a:cubicBezTo>
                    <a:pt x="69" y="65"/>
                    <a:pt x="74" y="65"/>
                    <a:pt x="74" y="60"/>
                  </a:cubicBezTo>
                  <a:cubicBezTo>
                    <a:pt x="74" y="60"/>
                    <a:pt x="79" y="60"/>
                    <a:pt x="79" y="56"/>
                  </a:cubicBezTo>
                  <a:cubicBezTo>
                    <a:pt x="83" y="56"/>
                    <a:pt x="83" y="56"/>
                    <a:pt x="83" y="51"/>
                  </a:cubicBezTo>
                  <a:cubicBezTo>
                    <a:pt x="98" y="46"/>
                    <a:pt x="103" y="31"/>
                    <a:pt x="98" y="21"/>
                  </a:cubicBezTo>
                  <a:cubicBezTo>
                    <a:pt x="93" y="7"/>
                    <a:pt x="79" y="2"/>
                    <a:pt x="64" y="2"/>
                  </a:cubicBezTo>
                  <a:cubicBezTo>
                    <a:pt x="35" y="12"/>
                    <a:pt x="15" y="41"/>
                    <a:pt x="5" y="70"/>
                  </a:cubicBezTo>
                  <a:cubicBezTo>
                    <a:pt x="0" y="85"/>
                    <a:pt x="0" y="104"/>
                    <a:pt x="5" y="119"/>
                  </a:cubicBezTo>
                  <a:cubicBezTo>
                    <a:pt x="10" y="134"/>
                    <a:pt x="20" y="148"/>
                    <a:pt x="35" y="158"/>
                  </a:cubicBezTo>
                  <a:cubicBezTo>
                    <a:pt x="49" y="173"/>
                    <a:pt x="64" y="178"/>
                    <a:pt x="79" y="182"/>
                  </a:cubicBezTo>
                  <a:cubicBezTo>
                    <a:pt x="88" y="182"/>
                    <a:pt x="98" y="184"/>
                    <a:pt x="107" y="184"/>
                  </a:cubicBezTo>
                  <a:cubicBezTo>
                    <a:pt x="116" y="184"/>
                    <a:pt x="125" y="182"/>
                    <a:pt x="132" y="178"/>
                  </a:cubicBezTo>
                  <a:cubicBezTo>
                    <a:pt x="152" y="173"/>
                    <a:pt x="166" y="158"/>
                    <a:pt x="176" y="143"/>
                  </a:cubicBezTo>
                  <a:cubicBezTo>
                    <a:pt x="186" y="129"/>
                    <a:pt x="191" y="114"/>
                    <a:pt x="196" y="99"/>
                  </a:cubicBezTo>
                  <a:cubicBezTo>
                    <a:pt x="200" y="65"/>
                    <a:pt x="186" y="21"/>
                    <a:pt x="152" y="2"/>
                  </a:cubicBezTo>
                  <a:cubicBezTo>
                    <a:pt x="149" y="1"/>
                    <a:pt x="146" y="0"/>
                    <a:pt x="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3740900" y="2277400"/>
              <a:ext cx="4425" cy="3950"/>
            </a:xfrm>
            <a:custGeom>
              <a:rect b="b" l="l" r="r" t="t"/>
              <a:pathLst>
                <a:path extrusionOk="0" h="158" w="177">
                  <a:moveTo>
                    <a:pt x="66" y="60"/>
                  </a:moveTo>
                  <a:cubicBezTo>
                    <a:pt x="64" y="62"/>
                    <a:pt x="64" y="64"/>
                    <a:pt x="64" y="64"/>
                  </a:cubicBezTo>
                  <a:lnTo>
                    <a:pt x="64" y="64"/>
                  </a:lnTo>
                  <a:cubicBezTo>
                    <a:pt x="64" y="62"/>
                    <a:pt x="65" y="61"/>
                    <a:pt x="66" y="60"/>
                  </a:cubicBezTo>
                  <a:close/>
                  <a:moveTo>
                    <a:pt x="113" y="83"/>
                  </a:moveTo>
                  <a:cubicBezTo>
                    <a:pt x="111" y="83"/>
                    <a:pt x="110" y="84"/>
                    <a:pt x="109" y="85"/>
                  </a:cubicBezTo>
                  <a:lnTo>
                    <a:pt x="109" y="85"/>
                  </a:lnTo>
                  <a:cubicBezTo>
                    <a:pt x="110" y="84"/>
                    <a:pt x="111" y="83"/>
                    <a:pt x="113" y="83"/>
                  </a:cubicBezTo>
                  <a:close/>
                  <a:moveTo>
                    <a:pt x="54" y="0"/>
                  </a:moveTo>
                  <a:cubicBezTo>
                    <a:pt x="45" y="0"/>
                    <a:pt x="40" y="5"/>
                    <a:pt x="30" y="10"/>
                  </a:cubicBezTo>
                  <a:cubicBezTo>
                    <a:pt x="11" y="25"/>
                    <a:pt x="1" y="54"/>
                    <a:pt x="6" y="78"/>
                  </a:cubicBezTo>
                  <a:cubicBezTo>
                    <a:pt x="6" y="93"/>
                    <a:pt x="11" y="108"/>
                    <a:pt x="15" y="122"/>
                  </a:cubicBezTo>
                  <a:cubicBezTo>
                    <a:pt x="25" y="132"/>
                    <a:pt x="35" y="142"/>
                    <a:pt x="50" y="147"/>
                  </a:cubicBezTo>
                  <a:cubicBezTo>
                    <a:pt x="62" y="154"/>
                    <a:pt x="75" y="158"/>
                    <a:pt x="89" y="158"/>
                  </a:cubicBezTo>
                  <a:cubicBezTo>
                    <a:pt x="103" y="158"/>
                    <a:pt x="118" y="154"/>
                    <a:pt x="132" y="147"/>
                  </a:cubicBezTo>
                  <a:cubicBezTo>
                    <a:pt x="157" y="132"/>
                    <a:pt x="172" y="108"/>
                    <a:pt x="172" y="78"/>
                  </a:cubicBezTo>
                  <a:cubicBezTo>
                    <a:pt x="176" y="64"/>
                    <a:pt x="172" y="44"/>
                    <a:pt x="162" y="35"/>
                  </a:cubicBezTo>
                  <a:cubicBezTo>
                    <a:pt x="157" y="25"/>
                    <a:pt x="152" y="20"/>
                    <a:pt x="147" y="15"/>
                  </a:cubicBezTo>
                  <a:cubicBezTo>
                    <a:pt x="137" y="10"/>
                    <a:pt x="128" y="10"/>
                    <a:pt x="118" y="10"/>
                  </a:cubicBezTo>
                  <a:cubicBezTo>
                    <a:pt x="113" y="10"/>
                    <a:pt x="108" y="10"/>
                    <a:pt x="103" y="15"/>
                  </a:cubicBezTo>
                  <a:cubicBezTo>
                    <a:pt x="98" y="20"/>
                    <a:pt x="98" y="25"/>
                    <a:pt x="98" y="35"/>
                  </a:cubicBezTo>
                  <a:lnTo>
                    <a:pt x="103" y="35"/>
                  </a:lnTo>
                  <a:cubicBezTo>
                    <a:pt x="103" y="39"/>
                    <a:pt x="103" y="44"/>
                    <a:pt x="108" y="54"/>
                  </a:cubicBezTo>
                  <a:cubicBezTo>
                    <a:pt x="108" y="53"/>
                    <a:pt x="108" y="52"/>
                    <a:pt x="108" y="49"/>
                  </a:cubicBezTo>
                  <a:cubicBezTo>
                    <a:pt x="108" y="59"/>
                    <a:pt x="108" y="69"/>
                    <a:pt x="113" y="74"/>
                  </a:cubicBezTo>
                  <a:cubicBezTo>
                    <a:pt x="113" y="78"/>
                    <a:pt x="110" y="82"/>
                    <a:pt x="108" y="86"/>
                  </a:cubicBezTo>
                  <a:lnTo>
                    <a:pt x="108" y="86"/>
                  </a:lnTo>
                  <a:cubicBezTo>
                    <a:pt x="108" y="86"/>
                    <a:pt x="108" y="86"/>
                    <a:pt x="108" y="87"/>
                  </a:cubicBezTo>
                  <a:lnTo>
                    <a:pt x="108" y="87"/>
                  </a:lnTo>
                  <a:cubicBezTo>
                    <a:pt x="108" y="86"/>
                    <a:pt x="108" y="85"/>
                    <a:pt x="108" y="83"/>
                  </a:cubicBezTo>
                  <a:lnTo>
                    <a:pt x="108" y="83"/>
                  </a:lnTo>
                  <a:cubicBezTo>
                    <a:pt x="108" y="88"/>
                    <a:pt x="103" y="93"/>
                    <a:pt x="98" y="93"/>
                  </a:cubicBezTo>
                  <a:cubicBezTo>
                    <a:pt x="99" y="93"/>
                    <a:pt x="100" y="93"/>
                    <a:pt x="101" y="93"/>
                  </a:cubicBezTo>
                  <a:lnTo>
                    <a:pt x="101" y="93"/>
                  </a:lnTo>
                  <a:cubicBezTo>
                    <a:pt x="101" y="93"/>
                    <a:pt x="101" y="93"/>
                    <a:pt x="101" y="93"/>
                  </a:cubicBezTo>
                  <a:lnTo>
                    <a:pt x="101" y="93"/>
                  </a:lnTo>
                  <a:cubicBezTo>
                    <a:pt x="101" y="93"/>
                    <a:pt x="102" y="93"/>
                    <a:pt x="103" y="93"/>
                  </a:cubicBezTo>
                  <a:lnTo>
                    <a:pt x="103" y="93"/>
                  </a:lnTo>
                  <a:cubicBezTo>
                    <a:pt x="102" y="93"/>
                    <a:pt x="100" y="94"/>
                    <a:pt x="98" y="94"/>
                  </a:cubicBezTo>
                  <a:lnTo>
                    <a:pt x="98" y="94"/>
                  </a:lnTo>
                  <a:cubicBezTo>
                    <a:pt x="99" y="94"/>
                    <a:pt x="100" y="94"/>
                    <a:pt x="101" y="93"/>
                  </a:cubicBezTo>
                  <a:lnTo>
                    <a:pt x="101" y="93"/>
                  </a:lnTo>
                  <a:cubicBezTo>
                    <a:pt x="99" y="93"/>
                    <a:pt x="98" y="94"/>
                    <a:pt x="96" y="95"/>
                  </a:cubicBezTo>
                  <a:lnTo>
                    <a:pt x="96" y="95"/>
                  </a:lnTo>
                  <a:cubicBezTo>
                    <a:pt x="97" y="95"/>
                    <a:pt x="98" y="95"/>
                    <a:pt x="98" y="94"/>
                  </a:cubicBezTo>
                  <a:lnTo>
                    <a:pt x="98" y="94"/>
                  </a:lnTo>
                  <a:cubicBezTo>
                    <a:pt x="97" y="95"/>
                    <a:pt x="95" y="96"/>
                    <a:pt x="93" y="98"/>
                  </a:cubicBezTo>
                  <a:cubicBezTo>
                    <a:pt x="95" y="97"/>
                    <a:pt x="95" y="96"/>
                    <a:pt x="96" y="95"/>
                  </a:cubicBezTo>
                  <a:lnTo>
                    <a:pt x="96" y="95"/>
                  </a:lnTo>
                  <a:cubicBezTo>
                    <a:pt x="94" y="97"/>
                    <a:pt x="91" y="98"/>
                    <a:pt x="89" y="98"/>
                  </a:cubicBezTo>
                  <a:cubicBezTo>
                    <a:pt x="84" y="98"/>
                    <a:pt x="79" y="93"/>
                    <a:pt x="74" y="93"/>
                  </a:cubicBezTo>
                  <a:lnTo>
                    <a:pt x="74" y="93"/>
                  </a:lnTo>
                  <a:cubicBezTo>
                    <a:pt x="73" y="92"/>
                    <a:pt x="72" y="91"/>
                    <a:pt x="69" y="88"/>
                  </a:cubicBezTo>
                  <a:lnTo>
                    <a:pt x="69" y="88"/>
                  </a:lnTo>
                  <a:cubicBezTo>
                    <a:pt x="69" y="89"/>
                    <a:pt x="69" y="89"/>
                    <a:pt x="69" y="90"/>
                  </a:cubicBezTo>
                  <a:lnTo>
                    <a:pt x="69" y="90"/>
                  </a:lnTo>
                  <a:cubicBezTo>
                    <a:pt x="69" y="90"/>
                    <a:pt x="69" y="89"/>
                    <a:pt x="69" y="89"/>
                  </a:cubicBezTo>
                  <a:lnTo>
                    <a:pt x="69" y="89"/>
                  </a:lnTo>
                  <a:cubicBezTo>
                    <a:pt x="69" y="90"/>
                    <a:pt x="69" y="91"/>
                    <a:pt x="69" y="93"/>
                  </a:cubicBezTo>
                  <a:cubicBezTo>
                    <a:pt x="69" y="92"/>
                    <a:pt x="69" y="90"/>
                    <a:pt x="68" y="89"/>
                  </a:cubicBezTo>
                  <a:lnTo>
                    <a:pt x="68" y="89"/>
                  </a:lnTo>
                  <a:cubicBezTo>
                    <a:pt x="68" y="89"/>
                    <a:pt x="69" y="89"/>
                    <a:pt x="69" y="89"/>
                  </a:cubicBezTo>
                  <a:lnTo>
                    <a:pt x="69" y="89"/>
                  </a:lnTo>
                  <a:cubicBezTo>
                    <a:pt x="69" y="89"/>
                    <a:pt x="68" y="89"/>
                    <a:pt x="68" y="88"/>
                  </a:cubicBezTo>
                  <a:lnTo>
                    <a:pt x="68" y="88"/>
                  </a:lnTo>
                  <a:cubicBezTo>
                    <a:pt x="68" y="89"/>
                    <a:pt x="68" y="89"/>
                    <a:pt x="68" y="89"/>
                  </a:cubicBezTo>
                  <a:lnTo>
                    <a:pt x="68" y="89"/>
                  </a:lnTo>
                  <a:cubicBezTo>
                    <a:pt x="67" y="89"/>
                    <a:pt x="66" y="88"/>
                    <a:pt x="64" y="88"/>
                  </a:cubicBezTo>
                  <a:cubicBezTo>
                    <a:pt x="66" y="88"/>
                    <a:pt x="67" y="88"/>
                    <a:pt x="68" y="88"/>
                  </a:cubicBezTo>
                  <a:lnTo>
                    <a:pt x="68" y="88"/>
                  </a:lnTo>
                  <a:cubicBezTo>
                    <a:pt x="66" y="86"/>
                    <a:pt x="64" y="83"/>
                    <a:pt x="64" y="83"/>
                  </a:cubicBezTo>
                  <a:lnTo>
                    <a:pt x="64" y="83"/>
                  </a:lnTo>
                  <a:cubicBezTo>
                    <a:pt x="64" y="83"/>
                    <a:pt x="69" y="88"/>
                    <a:pt x="69" y="88"/>
                  </a:cubicBezTo>
                  <a:cubicBezTo>
                    <a:pt x="64" y="83"/>
                    <a:pt x="64" y="78"/>
                    <a:pt x="64" y="74"/>
                  </a:cubicBezTo>
                  <a:cubicBezTo>
                    <a:pt x="64" y="69"/>
                    <a:pt x="64" y="64"/>
                    <a:pt x="69" y="59"/>
                  </a:cubicBezTo>
                  <a:lnTo>
                    <a:pt x="69" y="59"/>
                  </a:lnTo>
                  <a:cubicBezTo>
                    <a:pt x="67" y="59"/>
                    <a:pt x="66" y="59"/>
                    <a:pt x="66" y="60"/>
                  </a:cubicBezTo>
                  <a:lnTo>
                    <a:pt x="66" y="60"/>
                  </a:lnTo>
                  <a:cubicBezTo>
                    <a:pt x="67" y="58"/>
                    <a:pt x="71" y="57"/>
                    <a:pt x="74" y="54"/>
                  </a:cubicBezTo>
                  <a:cubicBezTo>
                    <a:pt x="79" y="49"/>
                    <a:pt x="84" y="39"/>
                    <a:pt x="84" y="30"/>
                  </a:cubicBezTo>
                  <a:cubicBezTo>
                    <a:pt x="84" y="25"/>
                    <a:pt x="79" y="15"/>
                    <a:pt x="74" y="10"/>
                  </a:cubicBezTo>
                  <a:cubicBezTo>
                    <a:pt x="69" y="5"/>
                    <a:pt x="59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747625" y="2265325"/>
              <a:ext cx="6475" cy="6300"/>
            </a:xfrm>
            <a:custGeom>
              <a:rect b="b" l="l" r="r" t="t"/>
              <a:pathLst>
                <a:path extrusionOk="0" h="252" w="259">
                  <a:moveTo>
                    <a:pt x="142" y="1"/>
                  </a:moveTo>
                  <a:cubicBezTo>
                    <a:pt x="132" y="5"/>
                    <a:pt x="122" y="10"/>
                    <a:pt x="117" y="15"/>
                  </a:cubicBezTo>
                  <a:cubicBezTo>
                    <a:pt x="107" y="25"/>
                    <a:pt x="107" y="35"/>
                    <a:pt x="112" y="44"/>
                  </a:cubicBezTo>
                  <a:cubicBezTo>
                    <a:pt x="117" y="49"/>
                    <a:pt x="117" y="54"/>
                    <a:pt x="122" y="54"/>
                  </a:cubicBezTo>
                  <a:cubicBezTo>
                    <a:pt x="127" y="59"/>
                    <a:pt x="132" y="64"/>
                    <a:pt x="137" y="64"/>
                  </a:cubicBezTo>
                  <a:cubicBezTo>
                    <a:pt x="142" y="69"/>
                    <a:pt x="151" y="74"/>
                    <a:pt x="156" y="79"/>
                  </a:cubicBezTo>
                  <a:lnTo>
                    <a:pt x="161" y="79"/>
                  </a:lnTo>
                  <a:cubicBezTo>
                    <a:pt x="166" y="83"/>
                    <a:pt x="166" y="88"/>
                    <a:pt x="171" y="88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6" y="98"/>
                    <a:pt x="176" y="103"/>
                    <a:pt x="181" y="108"/>
                  </a:cubicBezTo>
                  <a:cubicBezTo>
                    <a:pt x="181" y="108"/>
                    <a:pt x="181" y="108"/>
                    <a:pt x="181" y="113"/>
                  </a:cubicBezTo>
                  <a:cubicBezTo>
                    <a:pt x="185" y="113"/>
                    <a:pt x="185" y="118"/>
                    <a:pt x="185" y="122"/>
                  </a:cubicBezTo>
                  <a:cubicBezTo>
                    <a:pt x="185" y="122"/>
                    <a:pt x="185" y="127"/>
                    <a:pt x="185" y="127"/>
                  </a:cubicBezTo>
                  <a:cubicBezTo>
                    <a:pt x="185" y="127"/>
                    <a:pt x="185" y="142"/>
                    <a:pt x="185" y="142"/>
                  </a:cubicBezTo>
                  <a:cubicBezTo>
                    <a:pt x="185" y="142"/>
                    <a:pt x="185" y="147"/>
                    <a:pt x="185" y="147"/>
                  </a:cubicBezTo>
                  <a:cubicBezTo>
                    <a:pt x="185" y="147"/>
                    <a:pt x="181" y="152"/>
                    <a:pt x="181" y="152"/>
                  </a:cubicBezTo>
                  <a:cubicBezTo>
                    <a:pt x="181" y="157"/>
                    <a:pt x="181" y="161"/>
                    <a:pt x="176" y="161"/>
                  </a:cubicBezTo>
                  <a:cubicBezTo>
                    <a:pt x="176" y="161"/>
                    <a:pt x="176" y="166"/>
                    <a:pt x="176" y="166"/>
                  </a:cubicBezTo>
                  <a:lnTo>
                    <a:pt x="171" y="166"/>
                  </a:lnTo>
                  <a:cubicBezTo>
                    <a:pt x="171" y="166"/>
                    <a:pt x="161" y="176"/>
                    <a:pt x="161" y="176"/>
                  </a:cubicBezTo>
                  <a:cubicBezTo>
                    <a:pt x="161" y="176"/>
                    <a:pt x="165" y="174"/>
                    <a:pt x="167" y="174"/>
                  </a:cubicBezTo>
                  <a:lnTo>
                    <a:pt x="167" y="174"/>
                  </a:lnTo>
                  <a:cubicBezTo>
                    <a:pt x="168" y="174"/>
                    <a:pt x="168" y="174"/>
                    <a:pt x="166" y="176"/>
                  </a:cubicBezTo>
                  <a:lnTo>
                    <a:pt x="161" y="176"/>
                  </a:lnTo>
                  <a:cubicBezTo>
                    <a:pt x="156" y="181"/>
                    <a:pt x="151" y="181"/>
                    <a:pt x="151" y="181"/>
                  </a:cubicBezTo>
                  <a:cubicBezTo>
                    <a:pt x="146" y="181"/>
                    <a:pt x="146" y="186"/>
                    <a:pt x="142" y="186"/>
                  </a:cubicBezTo>
                  <a:lnTo>
                    <a:pt x="132" y="186"/>
                  </a:lnTo>
                  <a:cubicBezTo>
                    <a:pt x="132" y="191"/>
                    <a:pt x="127" y="191"/>
                    <a:pt x="127" y="191"/>
                  </a:cubicBezTo>
                  <a:lnTo>
                    <a:pt x="112" y="191"/>
                  </a:lnTo>
                  <a:cubicBezTo>
                    <a:pt x="107" y="186"/>
                    <a:pt x="102" y="186"/>
                    <a:pt x="98" y="186"/>
                  </a:cubicBezTo>
                  <a:lnTo>
                    <a:pt x="93" y="186"/>
                  </a:lnTo>
                  <a:cubicBezTo>
                    <a:pt x="93" y="181"/>
                    <a:pt x="88" y="181"/>
                    <a:pt x="83" y="181"/>
                  </a:cubicBezTo>
                  <a:cubicBezTo>
                    <a:pt x="83" y="181"/>
                    <a:pt x="78" y="176"/>
                    <a:pt x="78" y="176"/>
                  </a:cubicBezTo>
                  <a:cubicBezTo>
                    <a:pt x="73" y="171"/>
                    <a:pt x="73" y="171"/>
                    <a:pt x="68" y="166"/>
                  </a:cubicBezTo>
                  <a:cubicBezTo>
                    <a:pt x="68" y="166"/>
                    <a:pt x="68" y="161"/>
                    <a:pt x="68" y="161"/>
                  </a:cubicBezTo>
                  <a:cubicBezTo>
                    <a:pt x="63" y="161"/>
                    <a:pt x="63" y="157"/>
                    <a:pt x="63" y="152"/>
                  </a:cubicBezTo>
                  <a:cubicBezTo>
                    <a:pt x="63" y="147"/>
                    <a:pt x="59" y="147"/>
                    <a:pt x="59" y="142"/>
                  </a:cubicBezTo>
                  <a:cubicBezTo>
                    <a:pt x="59" y="141"/>
                    <a:pt x="59" y="139"/>
                    <a:pt x="59" y="137"/>
                  </a:cubicBezTo>
                  <a:cubicBezTo>
                    <a:pt x="59" y="132"/>
                    <a:pt x="59" y="127"/>
                    <a:pt x="59" y="122"/>
                  </a:cubicBezTo>
                  <a:cubicBezTo>
                    <a:pt x="59" y="120"/>
                    <a:pt x="59" y="117"/>
                    <a:pt x="59" y="115"/>
                  </a:cubicBezTo>
                  <a:cubicBezTo>
                    <a:pt x="59" y="115"/>
                    <a:pt x="59" y="111"/>
                    <a:pt x="59" y="108"/>
                  </a:cubicBezTo>
                  <a:cubicBezTo>
                    <a:pt x="59" y="108"/>
                    <a:pt x="59" y="103"/>
                    <a:pt x="59" y="103"/>
                  </a:cubicBezTo>
                  <a:cubicBezTo>
                    <a:pt x="59" y="98"/>
                    <a:pt x="59" y="98"/>
                    <a:pt x="63" y="98"/>
                  </a:cubicBezTo>
                  <a:cubicBezTo>
                    <a:pt x="63" y="98"/>
                    <a:pt x="63" y="95"/>
                    <a:pt x="63" y="93"/>
                  </a:cubicBezTo>
                  <a:cubicBezTo>
                    <a:pt x="63" y="88"/>
                    <a:pt x="68" y="88"/>
                    <a:pt x="68" y="83"/>
                  </a:cubicBezTo>
                  <a:cubicBezTo>
                    <a:pt x="68" y="83"/>
                    <a:pt x="68" y="79"/>
                    <a:pt x="73" y="79"/>
                  </a:cubicBezTo>
                  <a:cubicBezTo>
                    <a:pt x="73" y="79"/>
                    <a:pt x="73" y="79"/>
                    <a:pt x="73" y="74"/>
                  </a:cubicBezTo>
                  <a:lnTo>
                    <a:pt x="78" y="74"/>
                  </a:lnTo>
                  <a:cubicBezTo>
                    <a:pt x="78" y="70"/>
                    <a:pt x="83" y="67"/>
                    <a:pt x="84" y="67"/>
                  </a:cubicBezTo>
                  <a:lnTo>
                    <a:pt x="84" y="67"/>
                  </a:lnTo>
                  <a:cubicBezTo>
                    <a:pt x="85" y="67"/>
                    <a:pt x="84" y="67"/>
                    <a:pt x="83" y="69"/>
                  </a:cubicBezTo>
                  <a:lnTo>
                    <a:pt x="83" y="69"/>
                  </a:lnTo>
                  <a:cubicBezTo>
                    <a:pt x="93" y="59"/>
                    <a:pt x="98" y="49"/>
                    <a:pt x="88" y="35"/>
                  </a:cubicBezTo>
                  <a:cubicBezTo>
                    <a:pt x="85" y="29"/>
                    <a:pt x="78" y="24"/>
                    <a:pt x="71" y="24"/>
                  </a:cubicBezTo>
                  <a:cubicBezTo>
                    <a:pt x="67" y="24"/>
                    <a:pt x="62" y="26"/>
                    <a:pt x="59" y="30"/>
                  </a:cubicBezTo>
                  <a:cubicBezTo>
                    <a:pt x="20" y="49"/>
                    <a:pt x="0" y="93"/>
                    <a:pt x="0" y="137"/>
                  </a:cubicBezTo>
                  <a:cubicBezTo>
                    <a:pt x="5" y="186"/>
                    <a:pt x="34" y="230"/>
                    <a:pt x="78" y="244"/>
                  </a:cubicBezTo>
                  <a:cubicBezTo>
                    <a:pt x="92" y="249"/>
                    <a:pt x="106" y="251"/>
                    <a:pt x="120" y="251"/>
                  </a:cubicBezTo>
                  <a:cubicBezTo>
                    <a:pt x="151" y="251"/>
                    <a:pt x="181" y="240"/>
                    <a:pt x="205" y="220"/>
                  </a:cubicBezTo>
                  <a:cubicBezTo>
                    <a:pt x="244" y="191"/>
                    <a:pt x="259" y="142"/>
                    <a:pt x="244" y="98"/>
                  </a:cubicBezTo>
                  <a:cubicBezTo>
                    <a:pt x="239" y="69"/>
                    <a:pt x="224" y="49"/>
                    <a:pt x="205" y="30"/>
                  </a:cubicBezTo>
                  <a:cubicBezTo>
                    <a:pt x="195" y="20"/>
                    <a:pt x="181" y="10"/>
                    <a:pt x="166" y="5"/>
                  </a:cubicBezTo>
                  <a:cubicBezTo>
                    <a:pt x="161" y="5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3743600" y="2254200"/>
              <a:ext cx="4900" cy="4800"/>
            </a:xfrm>
            <a:custGeom>
              <a:rect b="b" l="l" r="r" t="t"/>
              <a:pathLst>
                <a:path extrusionOk="0" h="192" w="196">
                  <a:moveTo>
                    <a:pt x="70" y="61"/>
                  </a:moveTo>
                  <a:cubicBezTo>
                    <a:pt x="69" y="62"/>
                    <a:pt x="69" y="63"/>
                    <a:pt x="68" y="64"/>
                  </a:cubicBezTo>
                  <a:lnTo>
                    <a:pt x="68" y="64"/>
                  </a:lnTo>
                  <a:cubicBezTo>
                    <a:pt x="69" y="63"/>
                    <a:pt x="70" y="62"/>
                    <a:pt x="70" y="61"/>
                  </a:cubicBezTo>
                  <a:close/>
                  <a:moveTo>
                    <a:pt x="68" y="64"/>
                  </a:moveTo>
                  <a:cubicBezTo>
                    <a:pt x="68" y="66"/>
                    <a:pt x="67" y="66"/>
                    <a:pt x="67" y="66"/>
                  </a:cubicBezTo>
                  <a:cubicBezTo>
                    <a:pt x="67" y="66"/>
                    <a:pt x="67" y="66"/>
                    <a:pt x="68" y="65"/>
                  </a:cubicBezTo>
                  <a:cubicBezTo>
                    <a:pt x="68" y="65"/>
                    <a:pt x="68" y="65"/>
                    <a:pt x="68" y="64"/>
                  </a:cubicBezTo>
                  <a:close/>
                  <a:moveTo>
                    <a:pt x="117" y="65"/>
                  </a:moveTo>
                  <a:lnTo>
                    <a:pt x="117" y="65"/>
                  </a:lnTo>
                  <a:cubicBezTo>
                    <a:pt x="117" y="65"/>
                    <a:pt x="117" y="65"/>
                    <a:pt x="117" y="65"/>
                  </a:cubicBezTo>
                  <a:cubicBezTo>
                    <a:pt x="118" y="66"/>
                    <a:pt x="119" y="66"/>
                    <a:pt x="119" y="66"/>
                  </a:cubicBezTo>
                  <a:cubicBezTo>
                    <a:pt x="118" y="66"/>
                    <a:pt x="118" y="66"/>
                    <a:pt x="117" y="65"/>
                  </a:cubicBezTo>
                  <a:close/>
                  <a:moveTo>
                    <a:pt x="93" y="45"/>
                  </a:moveTo>
                  <a:cubicBezTo>
                    <a:pt x="93" y="45"/>
                    <a:pt x="93" y="45"/>
                    <a:pt x="93" y="46"/>
                  </a:cubicBezTo>
                  <a:lnTo>
                    <a:pt x="98" y="46"/>
                  </a:lnTo>
                  <a:cubicBezTo>
                    <a:pt x="98" y="48"/>
                    <a:pt x="98" y="49"/>
                    <a:pt x="97" y="49"/>
                  </a:cubicBezTo>
                  <a:cubicBezTo>
                    <a:pt x="96" y="49"/>
                    <a:pt x="95" y="48"/>
                    <a:pt x="93" y="46"/>
                  </a:cubicBezTo>
                  <a:lnTo>
                    <a:pt x="93" y="46"/>
                  </a:lnTo>
                  <a:cubicBezTo>
                    <a:pt x="94" y="47"/>
                    <a:pt x="98" y="50"/>
                    <a:pt x="98" y="50"/>
                  </a:cubicBezTo>
                  <a:cubicBezTo>
                    <a:pt x="103" y="55"/>
                    <a:pt x="107" y="60"/>
                    <a:pt x="112" y="60"/>
                  </a:cubicBezTo>
                  <a:cubicBezTo>
                    <a:pt x="112" y="62"/>
                    <a:pt x="112" y="63"/>
                    <a:pt x="113" y="64"/>
                  </a:cubicBezTo>
                  <a:lnTo>
                    <a:pt x="113" y="64"/>
                  </a:lnTo>
                  <a:cubicBezTo>
                    <a:pt x="112" y="64"/>
                    <a:pt x="112" y="65"/>
                    <a:pt x="112" y="65"/>
                  </a:cubicBezTo>
                  <a:cubicBezTo>
                    <a:pt x="117" y="65"/>
                    <a:pt x="117" y="70"/>
                    <a:pt x="122" y="70"/>
                  </a:cubicBezTo>
                  <a:cubicBezTo>
                    <a:pt x="122" y="70"/>
                    <a:pt x="122" y="75"/>
                    <a:pt x="122" y="75"/>
                  </a:cubicBezTo>
                  <a:cubicBezTo>
                    <a:pt x="123" y="75"/>
                    <a:pt x="123" y="75"/>
                    <a:pt x="124" y="75"/>
                  </a:cubicBezTo>
                  <a:lnTo>
                    <a:pt x="124" y="75"/>
                  </a:lnTo>
                  <a:cubicBezTo>
                    <a:pt x="124" y="75"/>
                    <a:pt x="124" y="76"/>
                    <a:pt x="124" y="76"/>
                  </a:cubicBezTo>
                  <a:cubicBezTo>
                    <a:pt x="124" y="76"/>
                    <a:pt x="124" y="75"/>
                    <a:pt x="124" y="75"/>
                  </a:cubicBezTo>
                  <a:lnTo>
                    <a:pt x="124" y="75"/>
                  </a:lnTo>
                  <a:cubicBezTo>
                    <a:pt x="127" y="77"/>
                    <a:pt x="127" y="81"/>
                    <a:pt x="127" y="85"/>
                  </a:cubicBezTo>
                  <a:cubicBezTo>
                    <a:pt x="127" y="85"/>
                    <a:pt x="127" y="85"/>
                    <a:pt x="127" y="85"/>
                  </a:cubicBezTo>
                  <a:lnTo>
                    <a:pt x="127" y="85"/>
                  </a:lnTo>
                  <a:cubicBezTo>
                    <a:pt x="128" y="85"/>
                    <a:pt x="128" y="86"/>
                    <a:pt x="129" y="86"/>
                  </a:cubicBezTo>
                  <a:cubicBezTo>
                    <a:pt x="129" y="86"/>
                    <a:pt x="129" y="85"/>
                    <a:pt x="129" y="85"/>
                  </a:cubicBezTo>
                  <a:lnTo>
                    <a:pt x="129" y="85"/>
                  </a:lnTo>
                  <a:cubicBezTo>
                    <a:pt x="130" y="86"/>
                    <a:pt x="132" y="87"/>
                    <a:pt x="132" y="89"/>
                  </a:cubicBezTo>
                  <a:cubicBezTo>
                    <a:pt x="132" y="94"/>
                    <a:pt x="132" y="99"/>
                    <a:pt x="132" y="109"/>
                  </a:cubicBezTo>
                  <a:cubicBezTo>
                    <a:pt x="132" y="109"/>
                    <a:pt x="130" y="109"/>
                    <a:pt x="129" y="110"/>
                  </a:cubicBezTo>
                  <a:lnTo>
                    <a:pt x="129" y="110"/>
                  </a:lnTo>
                  <a:cubicBezTo>
                    <a:pt x="130" y="108"/>
                    <a:pt x="131" y="108"/>
                    <a:pt x="131" y="108"/>
                  </a:cubicBezTo>
                  <a:lnTo>
                    <a:pt x="131" y="108"/>
                  </a:lnTo>
                  <a:cubicBezTo>
                    <a:pt x="131" y="108"/>
                    <a:pt x="129" y="109"/>
                    <a:pt x="127" y="109"/>
                  </a:cubicBezTo>
                  <a:cubicBezTo>
                    <a:pt x="127" y="114"/>
                    <a:pt x="127" y="114"/>
                    <a:pt x="127" y="114"/>
                  </a:cubicBezTo>
                  <a:cubicBezTo>
                    <a:pt x="127" y="114"/>
                    <a:pt x="127" y="114"/>
                    <a:pt x="127" y="114"/>
                  </a:cubicBezTo>
                  <a:lnTo>
                    <a:pt x="127" y="114"/>
                  </a:lnTo>
                  <a:cubicBezTo>
                    <a:pt x="127" y="116"/>
                    <a:pt x="126" y="117"/>
                    <a:pt x="125" y="117"/>
                  </a:cubicBezTo>
                  <a:cubicBezTo>
                    <a:pt x="124" y="117"/>
                    <a:pt x="124" y="116"/>
                    <a:pt x="127" y="114"/>
                  </a:cubicBezTo>
                  <a:lnTo>
                    <a:pt x="127" y="114"/>
                  </a:lnTo>
                  <a:cubicBezTo>
                    <a:pt x="127" y="114"/>
                    <a:pt x="122" y="119"/>
                    <a:pt x="122" y="119"/>
                  </a:cubicBezTo>
                  <a:cubicBezTo>
                    <a:pt x="122" y="119"/>
                    <a:pt x="122" y="119"/>
                    <a:pt x="117" y="124"/>
                  </a:cubicBezTo>
                  <a:cubicBezTo>
                    <a:pt x="117" y="124"/>
                    <a:pt x="117" y="124"/>
                    <a:pt x="116" y="124"/>
                  </a:cubicBezTo>
                  <a:lnTo>
                    <a:pt x="116" y="124"/>
                  </a:lnTo>
                  <a:cubicBezTo>
                    <a:pt x="115" y="124"/>
                    <a:pt x="114" y="124"/>
                    <a:pt x="112" y="124"/>
                  </a:cubicBezTo>
                  <a:cubicBezTo>
                    <a:pt x="112" y="124"/>
                    <a:pt x="112" y="128"/>
                    <a:pt x="107" y="128"/>
                  </a:cubicBezTo>
                  <a:lnTo>
                    <a:pt x="83" y="128"/>
                  </a:lnTo>
                  <a:cubicBezTo>
                    <a:pt x="83" y="128"/>
                    <a:pt x="81" y="127"/>
                    <a:pt x="80" y="125"/>
                  </a:cubicBezTo>
                  <a:lnTo>
                    <a:pt x="80" y="125"/>
                  </a:lnTo>
                  <a:cubicBezTo>
                    <a:pt x="81" y="126"/>
                    <a:pt x="81" y="126"/>
                    <a:pt x="81" y="126"/>
                  </a:cubicBezTo>
                  <a:cubicBezTo>
                    <a:pt x="82" y="126"/>
                    <a:pt x="81" y="125"/>
                    <a:pt x="78" y="124"/>
                  </a:cubicBezTo>
                  <a:lnTo>
                    <a:pt x="78" y="124"/>
                  </a:lnTo>
                  <a:cubicBezTo>
                    <a:pt x="78" y="124"/>
                    <a:pt x="78" y="124"/>
                    <a:pt x="78" y="124"/>
                  </a:cubicBezTo>
                  <a:cubicBezTo>
                    <a:pt x="78" y="124"/>
                    <a:pt x="73" y="124"/>
                    <a:pt x="68" y="119"/>
                  </a:cubicBezTo>
                  <a:lnTo>
                    <a:pt x="68" y="119"/>
                  </a:lnTo>
                  <a:cubicBezTo>
                    <a:pt x="68" y="119"/>
                    <a:pt x="68" y="119"/>
                    <a:pt x="68" y="119"/>
                  </a:cubicBezTo>
                  <a:lnTo>
                    <a:pt x="68" y="119"/>
                  </a:lnTo>
                  <a:cubicBezTo>
                    <a:pt x="68" y="119"/>
                    <a:pt x="64" y="114"/>
                    <a:pt x="64" y="114"/>
                  </a:cubicBezTo>
                  <a:cubicBezTo>
                    <a:pt x="64" y="114"/>
                    <a:pt x="64" y="109"/>
                    <a:pt x="59" y="104"/>
                  </a:cubicBezTo>
                  <a:lnTo>
                    <a:pt x="59" y="104"/>
                  </a:lnTo>
                  <a:cubicBezTo>
                    <a:pt x="61" y="109"/>
                    <a:pt x="62" y="110"/>
                    <a:pt x="62" y="110"/>
                  </a:cubicBezTo>
                  <a:cubicBezTo>
                    <a:pt x="62" y="110"/>
                    <a:pt x="61" y="109"/>
                    <a:pt x="59" y="109"/>
                  </a:cubicBezTo>
                  <a:cubicBezTo>
                    <a:pt x="59" y="109"/>
                    <a:pt x="59" y="104"/>
                    <a:pt x="59" y="104"/>
                  </a:cubicBezTo>
                  <a:cubicBezTo>
                    <a:pt x="59" y="104"/>
                    <a:pt x="59" y="99"/>
                    <a:pt x="59" y="99"/>
                  </a:cubicBezTo>
                  <a:cubicBezTo>
                    <a:pt x="59" y="95"/>
                    <a:pt x="59" y="94"/>
                    <a:pt x="59" y="91"/>
                  </a:cubicBezTo>
                  <a:cubicBezTo>
                    <a:pt x="59" y="91"/>
                    <a:pt x="59" y="85"/>
                    <a:pt x="59" y="85"/>
                  </a:cubicBezTo>
                  <a:cubicBezTo>
                    <a:pt x="59" y="80"/>
                    <a:pt x="59" y="80"/>
                    <a:pt x="64" y="75"/>
                  </a:cubicBezTo>
                  <a:cubicBezTo>
                    <a:pt x="64" y="75"/>
                    <a:pt x="64" y="70"/>
                    <a:pt x="64" y="70"/>
                  </a:cubicBezTo>
                  <a:cubicBezTo>
                    <a:pt x="64" y="70"/>
                    <a:pt x="68" y="65"/>
                    <a:pt x="68" y="60"/>
                  </a:cubicBezTo>
                  <a:lnTo>
                    <a:pt x="68" y="60"/>
                  </a:lnTo>
                  <a:cubicBezTo>
                    <a:pt x="70" y="60"/>
                    <a:pt x="70" y="61"/>
                    <a:pt x="70" y="61"/>
                  </a:cubicBezTo>
                  <a:lnTo>
                    <a:pt x="70" y="61"/>
                  </a:lnTo>
                  <a:cubicBezTo>
                    <a:pt x="71" y="60"/>
                    <a:pt x="73" y="60"/>
                    <a:pt x="73" y="60"/>
                  </a:cubicBezTo>
                  <a:cubicBezTo>
                    <a:pt x="73" y="57"/>
                    <a:pt x="73" y="56"/>
                    <a:pt x="74" y="56"/>
                  </a:cubicBezTo>
                  <a:lnTo>
                    <a:pt x="74" y="56"/>
                  </a:lnTo>
                  <a:cubicBezTo>
                    <a:pt x="74" y="56"/>
                    <a:pt x="74" y="57"/>
                    <a:pt x="74" y="57"/>
                  </a:cubicBezTo>
                  <a:cubicBezTo>
                    <a:pt x="75" y="57"/>
                    <a:pt x="76" y="56"/>
                    <a:pt x="78" y="55"/>
                  </a:cubicBezTo>
                  <a:cubicBezTo>
                    <a:pt x="78" y="55"/>
                    <a:pt x="78" y="55"/>
                    <a:pt x="83" y="50"/>
                  </a:cubicBezTo>
                  <a:lnTo>
                    <a:pt x="78" y="50"/>
                  </a:lnTo>
                  <a:cubicBezTo>
                    <a:pt x="85" y="50"/>
                    <a:pt x="89" y="48"/>
                    <a:pt x="93" y="45"/>
                  </a:cubicBezTo>
                  <a:close/>
                  <a:moveTo>
                    <a:pt x="74" y="0"/>
                  </a:moveTo>
                  <a:cubicBezTo>
                    <a:pt x="72" y="0"/>
                    <a:pt x="70" y="1"/>
                    <a:pt x="68" y="2"/>
                  </a:cubicBezTo>
                  <a:cubicBezTo>
                    <a:pt x="34" y="11"/>
                    <a:pt x="5" y="46"/>
                    <a:pt x="0" y="80"/>
                  </a:cubicBezTo>
                  <a:cubicBezTo>
                    <a:pt x="0" y="94"/>
                    <a:pt x="0" y="114"/>
                    <a:pt x="5" y="133"/>
                  </a:cubicBezTo>
                  <a:cubicBezTo>
                    <a:pt x="15" y="153"/>
                    <a:pt x="24" y="167"/>
                    <a:pt x="44" y="177"/>
                  </a:cubicBezTo>
                  <a:cubicBezTo>
                    <a:pt x="59" y="187"/>
                    <a:pt x="77" y="192"/>
                    <a:pt x="96" y="192"/>
                  </a:cubicBezTo>
                  <a:cubicBezTo>
                    <a:pt x="115" y="192"/>
                    <a:pt x="134" y="187"/>
                    <a:pt x="151" y="177"/>
                  </a:cubicBezTo>
                  <a:cubicBezTo>
                    <a:pt x="166" y="167"/>
                    <a:pt x="181" y="153"/>
                    <a:pt x="185" y="138"/>
                  </a:cubicBezTo>
                  <a:cubicBezTo>
                    <a:pt x="195" y="119"/>
                    <a:pt x="195" y="99"/>
                    <a:pt x="190" y="80"/>
                  </a:cubicBezTo>
                  <a:cubicBezTo>
                    <a:pt x="190" y="60"/>
                    <a:pt x="176" y="41"/>
                    <a:pt x="166" y="26"/>
                  </a:cubicBezTo>
                  <a:cubicBezTo>
                    <a:pt x="156" y="16"/>
                    <a:pt x="146" y="7"/>
                    <a:pt x="137" y="7"/>
                  </a:cubicBezTo>
                  <a:cubicBezTo>
                    <a:pt x="132" y="5"/>
                    <a:pt x="128" y="4"/>
                    <a:pt x="124" y="4"/>
                  </a:cubicBezTo>
                  <a:cubicBezTo>
                    <a:pt x="114" y="4"/>
                    <a:pt x="105" y="8"/>
                    <a:pt x="98" y="11"/>
                  </a:cubicBezTo>
                  <a:cubicBezTo>
                    <a:pt x="96" y="12"/>
                    <a:pt x="95" y="12"/>
                    <a:pt x="94" y="13"/>
                  </a:cubicBezTo>
                  <a:lnTo>
                    <a:pt x="94" y="13"/>
                  </a:lnTo>
                  <a:cubicBezTo>
                    <a:pt x="89" y="5"/>
                    <a:pt x="81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3704200" y="2289175"/>
              <a:ext cx="4300" cy="20550"/>
            </a:xfrm>
            <a:custGeom>
              <a:rect b="b" l="l" r="r" t="t"/>
              <a:pathLst>
                <a:path extrusionOk="0" h="822" w="172">
                  <a:moveTo>
                    <a:pt x="164" y="0"/>
                  </a:moveTo>
                  <a:cubicBezTo>
                    <a:pt x="160" y="0"/>
                    <a:pt x="157" y="3"/>
                    <a:pt x="157" y="7"/>
                  </a:cubicBezTo>
                  <a:cubicBezTo>
                    <a:pt x="137" y="144"/>
                    <a:pt x="113" y="281"/>
                    <a:pt x="84" y="422"/>
                  </a:cubicBezTo>
                  <a:cubicBezTo>
                    <a:pt x="74" y="485"/>
                    <a:pt x="59" y="554"/>
                    <a:pt x="40" y="622"/>
                  </a:cubicBezTo>
                  <a:cubicBezTo>
                    <a:pt x="35" y="651"/>
                    <a:pt x="25" y="685"/>
                    <a:pt x="15" y="720"/>
                  </a:cubicBezTo>
                  <a:cubicBezTo>
                    <a:pt x="10" y="749"/>
                    <a:pt x="1" y="778"/>
                    <a:pt x="5" y="812"/>
                  </a:cubicBezTo>
                  <a:cubicBezTo>
                    <a:pt x="5" y="816"/>
                    <a:pt x="10" y="821"/>
                    <a:pt x="16" y="821"/>
                  </a:cubicBezTo>
                  <a:cubicBezTo>
                    <a:pt x="19" y="821"/>
                    <a:pt x="22" y="820"/>
                    <a:pt x="25" y="817"/>
                  </a:cubicBezTo>
                  <a:cubicBezTo>
                    <a:pt x="64" y="768"/>
                    <a:pt x="74" y="690"/>
                    <a:pt x="88" y="632"/>
                  </a:cubicBezTo>
                  <a:cubicBezTo>
                    <a:pt x="108" y="563"/>
                    <a:pt x="123" y="495"/>
                    <a:pt x="132" y="427"/>
                  </a:cubicBezTo>
                  <a:cubicBezTo>
                    <a:pt x="157" y="285"/>
                    <a:pt x="166" y="144"/>
                    <a:pt x="171" y="7"/>
                  </a:cubicBezTo>
                  <a:cubicBezTo>
                    <a:pt x="171" y="3"/>
                    <a:pt x="168" y="0"/>
                    <a:pt x="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3704925" y="2289250"/>
              <a:ext cx="11525" cy="31300"/>
            </a:xfrm>
            <a:custGeom>
              <a:rect b="b" l="l" r="r" t="t"/>
              <a:pathLst>
                <a:path extrusionOk="0" h="1252" w="461">
                  <a:moveTo>
                    <a:pt x="436" y="0"/>
                  </a:moveTo>
                  <a:cubicBezTo>
                    <a:pt x="428" y="0"/>
                    <a:pt x="419" y="4"/>
                    <a:pt x="415" y="14"/>
                  </a:cubicBezTo>
                  <a:cubicBezTo>
                    <a:pt x="333" y="214"/>
                    <a:pt x="255" y="414"/>
                    <a:pt x="186" y="624"/>
                  </a:cubicBezTo>
                  <a:cubicBezTo>
                    <a:pt x="152" y="726"/>
                    <a:pt x="118" y="829"/>
                    <a:pt x="89" y="931"/>
                  </a:cubicBezTo>
                  <a:cubicBezTo>
                    <a:pt x="74" y="980"/>
                    <a:pt x="55" y="1029"/>
                    <a:pt x="40" y="1082"/>
                  </a:cubicBezTo>
                  <a:cubicBezTo>
                    <a:pt x="25" y="1131"/>
                    <a:pt x="6" y="1185"/>
                    <a:pt x="1" y="1234"/>
                  </a:cubicBezTo>
                  <a:cubicBezTo>
                    <a:pt x="1" y="1245"/>
                    <a:pt x="10" y="1252"/>
                    <a:pt x="19" y="1252"/>
                  </a:cubicBezTo>
                  <a:cubicBezTo>
                    <a:pt x="25" y="1252"/>
                    <a:pt x="31" y="1249"/>
                    <a:pt x="35" y="1243"/>
                  </a:cubicBezTo>
                  <a:cubicBezTo>
                    <a:pt x="59" y="1199"/>
                    <a:pt x="69" y="1151"/>
                    <a:pt x="84" y="1102"/>
                  </a:cubicBezTo>
                  <a:cubicBezTo>
                    <a:pt x="98" y="1048"/>
                    <a:pt x="118" y="995"/>
                    <a:pt x="133" y="946"/>
                  </a:cubicBezTo>
                  <a:cubicBezTo>
                    <a:pt x="167" y="843"/>
                    <a:pt x="201" y="736"/>
                    <a:pt x="235" y="634"/>
                  </a:cubicBezTo>
                  <a:cubicBezTo>
                    <a:pt x="308" y="434"/>
                    <a:pt x="381" y="229"/>
                    <a:pt x="454" y="24"/>
                  </a:cubicBezTo>
                  <a:cubicBezTo>
                    <a:pt x="460" y="9"/>
                    <a:pt x="449" y="0"/>
                    <a:pt x="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3714175" y="2287450"/>
              <a:ext cx="12450" cy="24300"/>
            </a:xfrm>
            <a:custGeom>
              <a:rect b="b" l="l" r="r" t="t"/>
              <a:pathLst>
                <a:path extrusionOk="0" h="972" w="498">
                  <a:moveTo>
                    <a:pt x="480" y="1"/>
                  </a:moveTo>
                  <a:cubicBezTo>
                    <a:pt x="476" y="1"/>
                    <a:pt x="472" y="3"/>
                    <a:pt x="470" y="8"/>
                  </a:cubicBezTo>
                  <a:cubicBezTo>
                    <a:pt x="397" y="164"/>
                    <a:pt x="324" y="325"/>
                    <a:pt x="250" y="486"/>
                  </a:cubicBezTo>
                  <a:cubicBezTo>
                    <a:pt x="211" y="559"/>
                    <a:pt x="172" y="637"/>
                    <a:pt x="133" y="715"/>
                  </a:cubicBezTo>
                  <a:cubicBezTo>
                    <a:pt x="89" y="793"/>
                    <a:pt x="45" y="871"/>
                    <a:pt x="6" y="954"/>
                  </a:cubicBezTo>
                  <a:cubicBezTo>
                    <a:pt x="0" y="964"/>
                    <a:pt x="6" y="971"/>
                    <a:pt x="14" y="971"/>
                  </a:cubicBezTo>
                  <a:cubicBezTo>
                    <a:pt x="18" y="971"/>
                    <a:pt x="23" y="969"/>
                    <a:pt x="26" y="964"/>
                  </a:cubicBezTo>
                  <a:cubicBezTo>
                    <a:pt x="80" y="896"/>
                    <a:pt x="119" y="818"/>
                    <a:pt x="163" y="740"/>
                  </a:cubicBezTo>
                  <a:cubicBezTo>
                    <a:pt x="206" y="662"/>
                    <a:pt x="250" y="579"/>
                    <a:pt x="289" y="501"/>
                  </a:cubicBezTo>
                  <a:cubicBezTo>
                    <a:pt x="328" y="423"/>
                    <a:pt x="367" y="340"/>
                    <a:pt x="402" y="262"/>
                  </a:cubicBezTo>
                  <a:cubicBezTo>
                    <a:pt x="436" y="179"/>
                    <a:pt x="465" y="101"/>
                    <a:pt x="494" y="18"/>
                  </a:cubicBezTo>
                  <a:cubicBezTo>
                    <a:pt x="497" y="8"/>
                    <a:pt x="488" y="1"/>
                    <a:pt x="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3713750" y="2299875"/>
              <a:ext cx="14275" cy="17600"/>
            </a:xfrm>
            <a:custGeom>
              <a:rect b="b" l="l" r="r" t="t"/>
              <a:pathLst>
                <a:path extrusionOk="0" h="704" w="571">
                  <a:moveTo>
                    <a:pt x="546" y="1"/>
                  </a:moveTo>
                  <a:cubicBezTo>
                    <a:pt x="541" y="1"/>
                    <a:pt x="535" y="3"/>
                    <a:pt x="531" y="9"/>
                  </a:cubicBezTo>
                  <a:cubicBezTo>
                    <a:pt x="448" y="131"/>
                    <a:pt x="355" y="248"/>
                    <a:pt x="262" y="360"/>
                  </a:cubicBezTo>
                  <a:cubicBezTo>
                    <a:pt x="175" y="472"/>
                    <a:pt x="82" y="579"/>
                    <a:pt x="4" y="696"/>
                  </a:cubicBezTo>
                  <a:cubicBezTo>
                    <a:pt x="0" y="700"/>
                    <a:pt x="2" y="703"/>
                    <a:pt x="5" y="703"/>
                  </a:cubicBezTo>
                  <a:cubicBezTo>
                    <a:pt x="6" y="703"/>
                    <a:pt x="7" y="703"/>
                    <a:pt x="9" y="701"/>
                  </a:cubicBezTo>
                  <a:cubicBezTo>
                    <a:pt x="38" y="682"/>
                    <a:pt x="67" y="657"/>
                    <a:pt x="92" y="633"/>
                  </a:cubicBezTo>
                  <a:cubicBezTo>
                    <a:pt x="111" y="609"/>
                    <a:pt x="136" y="579"/>
                    <a:pt x="160" y="555"/>
                  </a:cubicBezTo>
                  <a:cubicBezTo>
                    <a:pt x="209" y="496"/>
                    <a:pt x="258" y="438"/>
                    <a:pt x="306" y="379"/>
                  </a:cubicBezTo>
                  <a:cubicBezTo>
                    <a:pt x="394" y="262"/>
                    <a:pt x="482" y="150"/>
                    <a:pt x="560" y="28"/>
                  </a:cubicBezTo>
                  <a:cubicBezTo>
                    <a:pt x="570" y="14"/>
                    <a:pt x="559" y="1"/>
                    <a:pt x="5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3710875" y="2301025"/>
              <a:ext cx="25250" cy="22625"/>
            </a:xfrm>
            <a:custGeom>
              <a:rect b="b" l="l" r="r" t="t"/>
              <a:pathLst>
                <a:path extrusionOk="0" h="905" w="1010">
                  <a:moveTo>
                    <a:pt x="993" y="0"/>
                  </a:moveTo>
                  <a:cubicBezTo>
                    <a:pt x="991" y="0"/>
                    <a:pt x="989" y="1"/>
                    <a:pt x="987" y="2"/>
                  </a:cubicBezTo>
                  <a:cubicBezTo>
                    <a:pt x="816" y="148"/>
                    <a:pt x="641" y="289"/>
                    <a:pt x="480" y="446"/>
                  </a:cubicBezTo>
                  <a:cubicBezTo>
                    <a:pt x="402" y="524"/>
                    <a:pt x="314" y="597"/>
                    <a:pt x="231" y="665"/>
                  </a:cubicBezTo>
                  <a:cubicBezTo>
                    <a:pt x="158" y="733"/>
                    <a:pt x="70" y="792"/>
                    <a:pt x="12" y="875"/>
                  </a:cubicBezTo>
                  <a:cubicBezTo>
                    <a:pt x="1" y="890"/>
                    <a:pt x="15" y="904"/>
                    <a:pt x="28" y="904"/>
                  </a:cubicBezTo>
                  <a:cubicBezTo>
                    <a:pt x="33" y="904"/>
                    <a:pt x="37" y="903"/>
                    <a:pt x="41" y="899"/>
                  </a:cubicBezTo>
                  <a:cubicBezTo>
                    <a:pt x="114" y="831"/>
                    <a:pt x="182" y="753"/>
                    <a:pt x="260" y="685"/>
                  </a:cubicBezTo>
                  <a:cubicBezTo>
                    <a:pt x="343" y="611"/>
                    <a:pt x="421" y="533"/>
                    <a:pt x="509" y="465"/>
                  </a:cubicBezTo>
                  <a:cubicBezTo>
                    <a:pt x="680" y="324"/>
                    <a:pt x="841" y="168"/>
                    <a:pt x="1002" y="16"/>
                  </a:cubicBezTo>
                  <a:cubicBezTo>
                    <a:pt x="1010" y="8"/>
                    <a:pt x="1001" y="0"/>
                    <a:pt x="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3522500" y="2336400"/>
              <a:ext cx="180200" cy="486700"/>
            </a:xfrm>
            <a:custGeom>
              <a:rect b="b" l="l" r="r" t="t"/>
              <a:pathLst>
                <a:path extrusionOk="0" h="19468" w="7208">
                  <a:moveTo>
                    <a:pt x="7157" y="0"/>
                  </a:moveTo>
                  <a:cubicBezTo>
                    <a:pt x="7147" y="0"/>
                    <a:pt x="7137" y="5"/>
                    <a:pt x="7127" y="16"/>
                  </a:cubicBezTo>
                  <a:cubicBezTo>
                    <a:pt x="6249" y="1006"/>
                    <a:pt x="5503" y="2118"/>
                    <a:pt x="4825" y="3255"/>
                  </a:cubicBezTo>
                  <a:cubicBezTo>
                    <a:pt x="4147" y="4401"/>
                    <a:pt x="3547" y="5591"/>
                    <a:pt x="3015" y="6810"/>
                  </a:cubicBezTo>
                  <a:cubicBezTo>
                    <a:pt x="2484" y="8025"/>
                    <a:pt x="2020" y="9274"/>
                    <a:pt x="1606" y="10537"/>
                  </a:cubicBezTo>
                  <a:cubicBezTo>
                    <a:pt x="1176" y="11859"/>
                    <a:pt x="781" y="13200"/>
                    <a:pt x="489" y="14561"/>
                  </a:cubicBezTo>
                  <a:cubicBezTo>
                    <a:pt x="186" y="15976"/>
                    <a:pt x="1" y="17449"/>
                    <a:pt x="206" y="18888"/>
                  </a:cubicBezTo>
                  <a:cubicBezTo>
                    <a:pt x="230" y="19068"/>
                    <a:pt x="264" y="19249"/>
                    <a:pt x="298" y="19429"/>
                  </a:cubicBezTo>
                  <a:cubicBezTo>
                    <a:pt x="304" y="19456"/>
                    <a:pt x="323" y="19468"/>
                    <a:pt x="343" y="19468"/>
                  </a:cubicBezTo>
                  <a:cubicBezTo>
                    <a:pt x="374" y="19468"/>
                    <a:pt x="407" y="19441"/>
                    <a:pt x="401" y="19400"/>
                  </a:cubicBezTo>
                  <a:cubicBezTo>
                    <a:pt x="137" y="17961"/>
                    <a:pt x="245" y="16483"/>
                    <a:pt x="518" y="15049"/>
                  </a:cubicBezTo>
                  <a:cubicBezTo>
                    <a:pt x="781" y="13688"/>
                    <a:pt x="1167" y="12342"/>
                    <a:pt x="1586" y="11020"/>
                  </a:cubicBezTo>
                  <a:cubicBezTo>
                    <a:pt x="1981" y="9761"/>
                    <a:pt x="2425" y="8518"/>
                    <a:pt x="2937" y="7303"/>
                  </a:cubicBezTo>
                  <a:cubicBezTo>
                    <a:pt x="3444" y="6084"/>
                    <a:pt x="4025" y="4894"/>
                    <a:pt x="4679" y="3747"/>
                  </a:cubicBezTo>
                  <a:cubicBezTo>
                    <a:pt x="5332" y="2606"/>
                    <a:pt x="6074" y="1513"/>
                    <a:pt x="6878" y="469"/>
                  </a:cubicBezTo>
                  <a:cubicBezTo>
                    <a:pt x="6981" y="338"/>
                    <a:pt x="7083" y="206"/>
                    <a:pt x="7186" y="69"/>
                  </a:cubicBezTo>
                  <a:cubicBezTo>
                    <a:pt x="7208" y="40"/>
                    <a:pt x="7186" y="0"/>
                    <a:pt x="7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3668925" y="2365325"/>
              <a:ext cx="68150" cy="18600"/>
            </a:xfrm>
            <a:custGeom>
              <a:rect b="b" l="l" r="r" t="t"/>
              <a:pathLst>
                <a:path extrusionOk="0" h="744" w="2726">
                  <a:moveTo>
                    <a:pt x="2695" y="1"/>
                  </a:moveTo>
                  <a:cubicBezTo>
                    <a:pt x="2688" y="1"/>
                    <a:pt x="2681" y="3"/>
                    <a:pt x="2675" y="10"/>
                  </a:cubicBezTo>
                  <a:cubicBezTo>
                    <a:pt x="2563" y="122"/>
                    <a:pt x="2451" y="239"/>
                    <a:pt x="2319" y="327"/>
                  </a:cubicBezTo>
                  <a:cubicBezTo>
                    <a:pt x="2182" y="420"/>
                    <a:pt x="2036" y="488"/>
                    <a:pt x="1885" y="542"/>
                  </a:cubicBezTo>
                  <a:cubicBezTo>
                    <a:pt x="1655" y="616"/>
                    <a:pt x="1416" y="645"/>
                    <a:pt x="1175" y="645"/>
                  </a:cubicBezTo>
                  <a:cubicBezTo>
                    <a:pt x="1038" y="645"/>
                    <a:pt x="900" y="636"/>
                    <a:pt x="763" y="620"/>
                  </a:cubicBezTo>
                  <a:cubicBezTo>
                    <a:pt x="529" y="595"/>
                    <a:pt x="295" y="551"/>
                    <a:pt x="65" y="503"/>
                  </a:cubicBezTo>
                  <a:cubicBezTo>
                    <a:pt x="62" y="502"/>
                    <a:pt x="59" y="502"/>
                    <a:pt x="57" y="502"/>
                  </a:cubicBezTo>
                  <a:cubicBezTo>
                    <a:pt x="14" y="502"/>
                    <a:pt x="0" y="567"/>
                    <a:pt x="46" y="576"/>
                  </a:cubicBezTo>
                  <a:cubicBezTo>
                    <a:pt x="434" y="662"/>
                    <a:pt x="835" y="743"/>
                    <a:pt x="1237" y="743"/>
                  </a:cubicBezTo>
                  <a:cubicBezTo>
                    <a:pt x="1269" y="743"/>
                    <a:pt x="1301" y="743"/>
                    <a:pt x="1334" y="742"/>
                  </a:cubicBezTo>
                  <a:cubicBezTo>
                    <a:pt x="1680" y="727"/>
                    <a:pt x="2041" y="644"/>
                    <a:pt x="2338" y="449"/>
                  </a:cubicBezTo>
                  <a:cubicBezTo>
                    <a:pt x="2412" y="395"/>
                    <a:pt x="2485" y="342"/>
                    <a:pt x="2553" y="273"/>
                  </a:cubicBezTo>
                  <a:cubicBezTo>
                    <a:pt x="2621" y="205"/>
                    <a:pt x="2680" y="127"/>
                    <a:pt x="2719" y="39"/>
                  </a:cubicBezTo>
                  <a:cubicBezTo>
                    <a:pt x="2726" y="21"/>
                    <a:pt x="2712" y="1"/>
                    <a:pt x="2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3669500" y="2361250"/>
              <a:ext cx="68250" cy="18425"/>
            </a:xfrm>
            <a:custGeom>
              <a:rect b="b" l="l" r="r" t="t"/>
              <a:pathLst>
                <a:path extrusionOk="0" h="737" w="2730">
                  <a:moveTo>
                    <a:pt x="1661" y="1"/>
                  </a:moveTo>
                  <a:cubicBezTo>
                    <a:pt x="1605" y="1"/>
                    <a:pt x="1548" y="3"/>
                    <a:pt x="1491" y="7"/>
                  </a:cubicBezTo>
                  <a:cubicBezTo>
                    <a:pt x="1140" y="32"/>
                    <a:pt x="794" y="139"/>
                    <a:pt x="491" y="314"/>
                  </a:cubicBezTo>
                  <a:cubicBezTo>
                    <a:pt x="316" y="417"/>
                    <a:pt x="159" y="544"/>
                    <a:pt x="23" y="685"/>
                  </a:cubicBezTo>
                  <a:cubicBezTo>
                    <a:pt x="0" y="708"/>
                    <a:pt x="22" y="737"/>
                    <a:pt x="44" y="737"/>
                  </a:cubicBezTo>
                  <a:cubicBezTo>
                    <a:pt x="50" y="737"/>
                    <a:pt x="57" y="734"/>
                    <a:pt x="62" y="729"/>
                  </a:cubicBezTo>
                  <a:cubicBezTo>
                    <a:pt x="306" y="485"/>
                    <a:pt x="613" y="305"/>
                    <a:pt x="940" y="197"/>
                  </a:cubicBezTo>
                  <a:cubicBezTo>
                    <a:pt x="1166" y="123"/>
                    <a:pt x="1397" y="87"/>
                    <a:pt x="1629" y="87"/>
                  </a:cubicBezTo>
                  <a:cubicBezTo>
                    <a:pt x="1747" y="87"/>
                    <a:pt x="1865" y="96"/>
                    <a:pt x="1984" y="114"/>
                  </a:cubicBezTo>
                  <a:cubicBezTo>
                    <a:pt x="2101" y="129"/>
                    <a:pt x="2218" y="153"/>
                    <a:pt x="2330" y="173"/>
                  </a:cubicBezTo>
                  <a:cubicBezTo>
                    <a:pt x="2389" y="183"/>
                    <a:pt x="2442" y="192"/>
                    <a:pt x="2496" y="197"/>
                  </a:cubicBezTo>
                  <a:cubicBezTo>
                    <a:pt x="2537" y="204"/>
                    <a:pt x="2581" y="211"/>
                    <a:pt x="2624" y="211"/>
                  </a:cubicBezTo>
                  <a:cubicBezTo>
                    <a:pt x="2642" y="211"/>
                    <a:pt x="2659" y="210"/>
                    <a:pt x="2676" y="207"/>
                  </a:cubicBezTo>
                  <a:cubicBezTo>
                    <a:pt x="2715" y="207"/>
                    <a:pt x="2730" y="144"/>
                    <a:pt x="2686" y="134"/>
                  </a:cubicBezTo>
                  <a:cubicBezTo>
                    <a:pt x="2637" y="124"/>
                    <a:pt x="2584" y="124"/>
                    <a:pt x="2530" y="119"/>
                  </a:cubicBezTo>
                  <a:cubicBezTo>
                    <a:pt x="2476" y="110"/>
                    <a:pt x="2423" y="105"/>
                    <a:pt x="2369" y="95"/>
                  </a:cubicBezTo>
                  <a:cubicBezTo>
                    <a:pt x="2262" y="75"/>
                    <a:pt x="2159" y="51"/>
                    <a:pt x="2052" y="36"/>
                  </a:cubicBezTo>
                  <a:cubicBezTo>
                    <a:pt x="1922" y="12"/>
                    <a:pt x="1792" y="1"/>
                    <a:pt x="16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3671325" y="2371175"/>
              <a:ext cx="35950" cy="6625"/>
            </a:xfrm>
            <a:custGeom>
              <a:rect b="b" l="l" r="r" t="t"/>
              <a:pathLst>
                <a:path extrusionOk="0" h="265" w="1438">
                  <a:moveTo>
                    <a:pt x="1403" y="0"/>
                  </a:moveTo>
                  <a:cubicBezTo>
                    <a:pt x="1291" y="0"/>
                    <a:pt x="1179" y="25"/>
                    <a:pt x="1067" y="39"/>
                  </a:cubicBezTo>
                  <a:cubicBezTo>
                    <a:pt x="950" y="54"/>
                    <a:pt x="833" y="73"/>
                    <a:pt x="716" y="93"/>
                  </a:cubicBezTo>
                  <a:cubicBezTo>
                    <a:pt x="486" y="127"/>
                    <a:pt x="257" y="176"/>
                    <a:pt x="28" y="225"/>
                  </a:cubicBezTo>
                  <a:cubicBezTo>
                    <a:pt x="0" y="229"/>
                    <a:pt x="12" y="264"/>
                    <a:pt x="38" y="264"/>
                  </a:cubicBezTo>
                  <a:cubicBezTo>
                    <a:pt x="39" y="264"/>
                    <a:pt x="41" y="264"/>
                    <a:pt x="43" y="264"/>
                  </a:cubicBezTo>
                  <a:cubicBezTo>
                    <a:pt x="267" y="225"/>
                    <a:pt x="496" y="191"/>
                    <a:pt x="725" y="152"/>
                  </a:cubicBezTo>
                  <a:cubicBezTo>
                    <a:pt x="838" y="137"/>
                    <a:pt x="955" y="117"/>
                    <a:pt x="1067" y="103"/>
                  </a:cubicBezTo>
                  <a:cubicBezTo>
                    <a:pt x="1179" y="83"/>
                    <a:pt x="1301" y="78"/>
                    <a:pt x="1408" y="49"/>
                  </a:cubicBezTo>
                  <a:cubicBezTo>
                    <a:pt x="1438" y="39"/>
                    <a:pt x="1433" y="0"/>
                    <a:pt x="14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3637575" y="2413650"/>
              <a:ext cx="68150" cy="18675"/>
            </a:xfrm>
            <a:custGeom>
              <a:rect b="b" l="l" r="r" t="t"/>
              <a:pathLst>
                <a:path extrusionOk="0" h="747" w="2726">
                  <a:moveTo>
                    <a:pt x="2691" y="0"/>
                  </a:moveTo>
                  <a:cubicBezTo>
                    <a:pt x="2686" y="0"/>
                    <a:pt x="2680" y="3"/>
                    <a:pt x="2675" y="9"/>
                  </a:cubicBezTo>
                  <a:cubicBezTo>
                    <a:pt x="2563" y="126"/>
                    <a:pt x="2451" y="238"/>
                    <a:pt x="2319" y="330"/>
                  </a:cubicBezTo>
                  <a:cubicBezTo>
                    <a:pt x="2183" y="418"/>
                    <a:pt x="2036" y="491"/>
                    <a:pt x="1880" y="540"/>
                  </a:cubicBezTo>
                  <a:cubicBezTo>
                    <a:pt x="1649" y="618"/>
                    <a:pt x="1408" y="648"/>
                    <a:pt x="1166" y="648"/>
                  </a:cubicBezTo>
                  <a:cubicBezTo>
                    <a:pt x="1030" y="648"/>
                    <a:pt x="893" y="639"/>
                    <a:pt x="758" y="623"/>
                  </a:cubicBezTo>
                  <a:cubicBezTo>
                    <a:pt x="529" y="599"/>
                    <a:pt x="295" y="550"/>
                    <a:pt x="66" y="506"/>
                  </a:cubicBezTo>
                  <a:cubicBezTo>
                    <a:pt x="63" y="505"/>
                    <a:pt x="60" y="505"/>
                    <a:pt x="57" y="505"/>
                  </a:cubicBezTo>
                  <a:cubicBezTo>
                    <a:pt x="15" y="505"/>
                    <a:pt x="1" y="570"/>
                    <a:pt x="46" y="579"/>
                  </a:cubicBezTo>
                  <a:cubicBezTo>
                    <a:pt x="435" y="665"/>
                    <a:pt x="831" y="747"/>
                    <a:pt x="1237" y="747"/>
                  </a:cubicBezTo>
                  <a:cubicBezTo>
                    <a:pt x="1269" y="747"/>
                    <a:pt x="1301" y="746"/>
                    <a:pt x="1334" y="745"/>
                  </a:cubicBezTo>
                  <a:cubicBezTo>
                    <a:pt x="1680" y="730"/>
                    <a:pt x="2041" y="647"/>
                    <a:pt x="2334" y="452"/>
                  </a:cubicBezTo>
                  <a:cubicBezTo>
                    <a:pt x="2412" y="399"/>
                    <a:pt x="2485" y="340"/>
                    <a:pt x="2553" y="277"/>
                  </a:cubicBezTo>
                  <a:cubicBezTo>
                    <a:pt x="2622" y="209"/>
                    <a:pt x="2675" y="130"/>
                    <a:pt x="2714" y="43"/>
                  </a:cubicBezTo>
                  <a:cubicBezTo>
                    <a:pt x="2725" y="24"/>
                    <a:pt x="2709" y="0"/>
                    <a:pt x="2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3638125" y="2409625"/>
              <a:ext cx="68300" cy="18475"/>
            </a:xfrm>
            <a:custGeom>
              <a:rect b="b" l="l" r="r" t="t"/>
              <a:pathLst>
                <a:path extrusionOk="0" h="739" w="2732">
                  <a:moveTo>
                    <a:pt x="1630" y="0"/>
                  </a:moveTo>
                  <a:cubicBezTo>
                    <a:pt x="1584" y="0"/>
                    <a:pt x="1539" y="1"/>
                    <a:pt x="1492" y="4"/>
                  </a:cubicBezTo>
                  <a:cubicBezTo>
                    <a:pt x="1141" y="33"/>
                    <a:pt x="795" y="135"/>
                    <a:pt x="488" y="316"/>
                  </a:cubicBezTo>
                  <a:cubicBezTo>
                    <a:pt x="317" y="418"/>
                    <a:pt x="161" y="545"/>
                    <a:pt x="19" y="687"/>
                  </a:cubicBezTo>
                  <a:cubicBezTo>
                    <a:pt x="0" y="709"/>
                    <a:pt x="20" y="738"/>
                    <a:pt x="43" y="738"/>
                  </a:cubicBezTo>
                  <a:cubicBezTo>
                    <a:pt x="50" y="738"/>
                    <a:pt x="57" y="736"/>
                    <a:pt x="63" y="730"/>
                  </a:cubicBezTo>
                  <a:cubicBezTo>
                    <a:pt x="307" y="487"/>
                    <a:pt x="614" y="301"/>
                    <a:pt x="941" y="194"/>
                  </a:cubicBezTo>
                  <a:cubicBezTo>
                    <a:pt x="1167" y="123"/>
                    <a:pt x="1396" y="88"/>
                    <a:pt x="1627" y="88"/>
                  </a:cubicBezTo>
                  <a:cubicBezTo>
                    <a:pt x="1746" y="88"/>
                    <a:pt x="1866" y="98"/>
                    <a:pt x="1985" y="116"/>
                  </a:cubicBezTo>
                  <a:cubicBezTo>
                    <a:pt x="2102" y="130"/>
                    <a:pt x="2214" y="155"/>
                    <a:pt x="2331" y="174"/>
                  </a:cubicBezTo>
                  <a:cubicBezTo>
                    <a:pt x="2385" y="184"/>
                    <a:pt x="2439" y="189"/>
                    <a:pt x="2497" y="199"/>
                  </a:cubicBezTo>
                  <a:cubicBezTo>
                    <a:pt x="2542" y="202"/>
                    <a:pt x="2589" y="212"/>
                    <a:pt x="2635" y="212"/>
                  </a:cubicBezTo>
                  <a:cubicBezTo>
                    <a:pt x="2649" y="212"/>
                    <a:pt x="2664" y="211"/>
                    <a:pt x="2678" y="209"/>
                  </a:cubicBezTo>
                  <a:cubicBezTo>
                    <a:pt x="2717" y="204"/>
                    <a:pt x="2731" y="145"/>
                    <a:pt x="2688" y="135"/>
                  </a:cubicBezTo>
                  <a:cubicBezTo>
                    <a:pt x="2634" y="126"/>
                    <a:pt x="2585" y="126"/>
                    <a:pt x="2531" y="116"/>
                  </a:cubicBezTo>
                  <a:cubicBezTo>
                    <a:pt x="2478" y="111"/>
                    <a:pt x="2424" y="101"/>
                    <a:pt x="2370" y="91"/>
                  </a:cubicBezTo>
                  <a:cubicBezTo>
                    <a:pt x="2263" y="77"/>
                    <a:pt x="2161" y="52"/>
                    <a:pt x="2053" y="38"/>
                  </a:cubicBezTo>
                  <a:cubicBezTo>
                    <a:pt x="1913" y="12"/>
                    <a:pt x="1773" y="0"/>
                    <a:pt x="1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3639975" y="2419575"/>
              <a:ext cx="35950" cy="6625"/>
            </a:xfrm>
            <a:custGeom>
              <a:rect b="b" l="l" r="r" t="t"/>
              <a:pathLst>
                <a:path extrusionOk="0" h="265" w="1438">
                  <a:moveTo>
                    <a:pt x="1374" y="0"/>
                  </a:moveTo>
                  <a:cubicBezTo>
                    <a:pt x="1271" y="0"/>
                    <a:pt x="1165" y="22"/>
                    <a:pt x="1067" y="40"/>
                  </a:cubicBezTo>
                  <a:cubicBezTo>
                    <a:pt x="950" y="54"/>
                    <a:pt x="833" y="74"/>
                    <a:pt x="716" y="89"/>
                  </a:cubicBezTo>
                  <a:cubicBezTo>
                    <a:pt x="487" y="128"/>
                    <a:pt x="258" y="171"/>
                    <a:pt x="28" y="220"/>
                  </a:cubicBezTo>
                  <a:cubicBezTo>
                    <a:pt x="1" y="225"/>
                    <a:pt x="12" y="265"/>
                    <a:pt x="34" y="265"/>
                  </a:cubicBezTo>
                  <a:cubicBezTo>
                    <a:pt x="36" y="265"/>
                    <a:pt x="37" y="264"/>
                    <a:pt x="38" y="264"/>
                  </a:cubicBezTo>
                  <a:cubicBezTo>
                    <a:pt x="267" y="225"/>
                    <a:pt x="497" y="191"/>
                    <a:pt x="726" y="152"/>
                  </a:cubicBezTo>
                  <a:cubicBezTo>
                    <a:pt x="838" y="132"/>
                    <a:pt x="955" y="118"/>
                    <a:pt x="1067" y="98"/>
                  </a:cubicBezTo>
                  <a:cubicBezTo>
                    <a:pt x="1179" y="84"/>
                    <a:pt x="1297" y="79"/>
                    <a:pt x="1409" y="50"/>
                  </a:cubicBezTo>
                  <a:cubicBezTo>
                    <a:pt x="1438" y="40"/>
                    <a:pt x="1433" y="1"/>
                    <a:pt x="1404" y="1"/>
                  </a:cubicBezTo>
                  <a:cubicBezTo>
                    <a:pt x="1394" y="0"/>
                    <a:pt x="1384" y="0"/>
                    <a:pt x="1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3606475" y="2473375"/>
              <a:ext cx="68275" cy="18700"/>
            </a:xfrm>
            <a:custGeom>
              <a:rect b="b" l="l" r="r" t="t"/>
              <a:pathLst>
                <a:path extrusionOk="0" h="748" w="2731">
                  <a:moveTo>
                    <a:pt x="2698" y="0"/>
                  </a:moveTo>
                  <a:cubicBezTo>
                    <a:pt x="2692" y="0"/>
                    <a:pt x="2686" y="3"/>
                    <a:pt x="2680" y="10"/>
                  </a:cubicBezTo>
                  <a:cubicBezTo>
                    <a:pt x="2568" y="122"/>
                    <a:pt x="2451" y="239"/>
                    <a:pt x="2319" y="327"/>
                  </a:cubicBezTo>
                  <a:cubicBezTo>
                    <a:pt x="2188" y="419"/>
                    <a:pt x="2041" y="492"/>
                    <a:pt x="1885" y="541"/>
                  </a:cubicBezTo>
                  <a:cubicBezTo>
                    <a:pt x="1655" y="619"/>
                    <a:pt x="1414" y="647"/>
                    <a:pt x="1173" y="647"/>
                  </a:cubicBezTo>
                  <a:cubicBezTo>
                    <a:pt x="1036" y="647"/>
                    <a:pt x="899" y="638"/>
                    <a:pt x="763" y="624"/>
                  </a:cubicBezTo>
                  <a:cubicBezTo>
                    <a:pt x="529" y="595"/>
                    <a:pt x="300" y="551"/>
                    <a:pt x="66" y="507"/>
                  </a:cubicBezTo>
                  <a:cubicBezTo>
                    <a:pt x="63" y="506"/>
                    <a:pt x="61" y="506"/>
                    <a:pt x="58" y="506"/>
                  </a:cubicBezTo>
                  <a:cubicBezTo>
                    <a:pt x="19" y="506"/>
                    <a:pt x="1" y="571"/>
                    <a:pt x="46" y="580"/>
                  </a:cubicBezTo>
                  <a:cubicBezTo>
                    <a:pt x="439" y="666"/>
                    <a:pt x="837" y="748"/>
                    <a:pt x="1238" y="748"/>
                  </a:cubicBezTo>
                  <a:cubicBezTo>
                    <a:pt x="1270" y="748"/>
                    <a:pt x="1302" y="747"/>
                    <a:pt x="1334" y="746"/>
                  </a:cubicBezTo>
                  <a:cubicBezTo>
                    <a:pt x="1685" y="731"/>
                    <a:pt x="2046" y="644"/>
                    <a:pt x="2339" y="449"/>
                  </a:cubicBezTo>
                  <a:cubicBezTo>
                    <a:pt x="2417" y="400"/>
                    <a:pt x="2490" y="341"/>
                    <a:pt x="2558" y="278"/>
                  </a:cubicBezTo>
                  <a:cubicBezTo>
                    <a:pt x="2627" y="210"/>
                    <a:pt x="2680" y="132"/>
                    <a:pt x="2719" y="44"/>
                  </a:cubicBezTo>
                  <a:cubicBezTo>
                    <a:pt x="2730" y="22"/>
                    <a:pt x="2714" y="0"/>
                    <a:pt x="26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3607150" y="2469300"/>
              <a:ext cx="68300" cy="18475"/>
            </a:xfrm>
            <a:custGeom>
              <a:rect b="b" l="l" r="r" t="t"/>
              <a:pathLst>
                <a:path extrusionOk="0" h="739" w="2732">
                  <a:moveTo>
                    <a:pt x="1642" y="1"/>
                  </a:moveTo>
                  <a:cubicBezTo>
                    <a:pt x="1592" y="1"/>
                    <a:pt x="1542" y="3"/>
                    <a:pt x="1493" y="7"/>
                  </a:cubicBezTo>
                  <a:cubicBezTo>
                    <a:pt x="1141" y="31"/>
                    <a:pt x="790" y="138"/>
                    <a:pt x="488" y="319"/>
                  </a:cubicBezTo>
                  <a:cubicBezTo>
                    <a:pt x="317" y="421"/>
                    <a:pt x="156" y="543"/>
                    <a:pt x="19" y="690"/>
                  </a:cubicBezTo>
                  <a:cubicBezTo>
                    <a:pt x="1" y="708"/>
                    <a:pt x="19" y="738"/>
                    <a:pt x="42" y="738"/>
                  </a:cubicBezTo>
                  <a:cubicBezTo>
                    <a:pt x="49" y="738"/>
                    <a:pt x="56" y="736"/>
                    <a:pt x="63" y="729"/>
                  </a:cubicBezTo>
                  <a:cubicBezTo>
                    <a:pt x="307" y="485"/>
                    <a:pt x="615" y="304"/>
                    <a:pt x="941" y="197"/>
                  </a:cubicBezTo>
                  <a:cubicBezTo>
                    <a:pt x="1165" y="123"/>
                    <a:pt x="1396" y="87"/>
                    <a:pt x="1630" y="87"/>
                  </a:cubicBezTo>
                  <a:cubicBezTo>
                    <a:pt x="1748" y="87"/>
                    <a:pt x="1867" y="96"/>
                    <a:pt x="1985" y="114"/>
                  </a:cubicBezTo>
                  <a:cubicBezTo>
                    <a:pt x="2102" y="134"/>
                    <a:pt x="2214" y="158"/>
                    <a:pt x="2332" y="177"/>
                  </a:cubicBezTo>
                  <a:cubicBezTo>
                    <a:pt x="2385" y="187"/>
                    <a:pt x="2439" y="192"/>
                    <a:pt x="2492" y="202"/>
                  </a:cubicBezTo>
                  <a:cubicBezTo>
                    <a:pt x="2544" y="206"/>
                    <a:pt x="2592" y="213"/>
                    <a:pt x="2642" y="213"/>
                  </a:cubicBezTo>
                  <a:cubicBezTo>
                    <a:pt x="2654" y="213"/>
                    <a:pt x="2666" y="213"/>
                    <a:pt x="2678" y="212"/>
                  </a:cubicBezTo>
                  <a:cubicBezTo>
                    <a:pt x="2717" y="207"/>
                    <a:pt x="2731" y="148"/>
                    <a:pt x="2688" y="138"/>
                  </a:cubicBezTo>
                  <a:cubicBezTo>
                    <a:pt x="2634" y="129"/>
                    <a:pt x="2580" y="124"/>
                    <a:pt x="2531" y="119"/>
                  </a:cubicBezTo>
                  <a:cubicBezTo>
                    <a:pt x="2478" y="114"/>
                    <a:pt x="2424" y="104"/>
                    <a:pt x="2371" y="95"/>
                  </a:cubicBezTo>
                  <a:cubicBezTo>
                    <a:pt x="2263" y="75"/>
                    <a:pt x="2156" y="56"/>
                    <a:pt x="2053" y="36"/>
                  </a:cubicBezTo>
                  <a:cubicBezTo>
                    <a:pt x="1918" y="15"/>
                    <a:pt x="1779" y="1"/>
                    <a:pt x="1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3609000" y="2479200"/>
              <a:ext cx="35850" cy="6750"/>
            </a:xfrm>
            <a:custGeom>
              <a:rect b="b" l="l" r="r" t="t"/>
              <a:pathLst>
                <a:path extrusionOk="0" h="270" w="1434">
                  <a:moveTo>
                    <a:pt x="1399" y="1"/>
                  </a:moveTo>
                  <a:cubicBezTo>
                    <a:pt x="1292" y="1"/>
                    <a:pt x="1175" y="25"/>
                    <a:pt x="1062" y="40"/>
                  </a:cubicBezTo>
                  <a:cubicBezTo>
                    <a:pt x="945" y="59"/>
                    <a:pt x="833" y="74"/>
                    <a:pt x="716" y="94"/>
                  </a:cubicBezTo>
                  <a:cubicBezTo>
                    <a:pt x="482" y="133"/>
                    <a:pt x="258" y="177"/>
                    <a:pt x="28" y="225"/>
                  </a:cubicBezTo>
                  <a:cubicBezTo>
                    <a:pt x="1" y="230"/>
                    <a:pt x="8" y="270"/>
                    <a:pt x="34" y="270"/>
                  </a:cubicBezTo>
                  <a:cubicBezTo>
                    <a:pt x="35" y="270"/>
                    <a:pt x="37" y="269"/>
                    <a:pt x="38" y="269"/>
                  </a:cubicBezTo>
                  <a:cubicBezTo>
                    <a:pt x="267" y="230"/>
                    <a:pt x="497" y="191"/>
                    <a:pt x="726" y="157"/>
                  </a:cubicBezTo>
                  <a:cubicBezTo>
                    <a:pt x="838" y="138"/>
                    <a:pt x="950" y="123"/>
                    <a:pt x="1067" y="103"/>
                  </a:cubicBezTo>
                  <a:cubicBezTo>
                    <a:pt x="1180" y="89"/>
                    <a:pt x="1297" y="79"/>
                    <a:pt x="1409" y="50"/>
                  </a:cubicBezTo>
                  <a:cubicBezTo>
                    <a:pt x="1433" y="45"/>
                    <a:pt x="1428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573225" y="2543600"/>
              <a:ext cx="64450" cy="26625"/>
            </a:xfrm>
            <a:custGeom>
              <a:rect b="b" l="l" r="r" t="t"/>
              <a:pathLst>
                <a:path extrusionOk="0" h="1065" w="2578">
                  <a:moveTo>
                    <a:pt x="2547" y="1"/>
                  </a:moveTo>
                  <a:cubicBezTo>
                    <a:pt x="2539" y="1"/>
                    <a:pt x="2530" y="5"/>
                    <a:pt x="2523" y="15"/>
                  </a:cubicBezTo>
                  <a:cubicBezTo>
                    <a:pt x="2435" y="147"/>
                    <a:pt x="2342" y="283"/>
                    <a:pt x="2230" y="395"/>
                  </a:cubicBezTo>
                  <a:cubicBezTo>
                    <a:pt x="2113" y="513"/>
                    <a:pt x="1981" y="610"/>
                    <a:pt x="1835" y="688"/>
                  </a:cubicBezTo>
                  <a:cubicBezTo>
                    <a:pt x="1503" y="869"/>
                    <a:pt x="1128" y="942"/>
                    <a:pt x="752" y="971"/>
                  </a:cubicBezTo>
                  <a:cubicBezTo>
                    <a:pt x="604" y="980"/>
                    <a:pt x="455" y="984"/>
                    <a:pt x="307" y="984"/>
                  </a:cubicBezTo>
                  <a:cubicBezTo>
                    <a:pt x="221" y="984"/>
                    <a:pt x="135" y="983"/>
                    <a:pt x="50" y="981"/>
                  </a:cubicBezTo>
                  <a:cubicBezTo>
                    <a:pt x="1" y="981"/>
                    <a:pt x="1" y="1059"/>
                    <a:pt x="50" y="1059"/>
                  </a:cubicBezTo>
                  <a:cubicBezTo>
                    <a:pt x="164" y="1062"/>
                    <a:pt x="281" y="1064"/>
                    <a:pt x="399" y="1064"/>
                  </a:cubicBezTo>
                  <a:cubicBezTo>
                    <a:pt x="1063" y="1064"/>
                    <a:pt x="1767" y="989"/>
                    <a:pt x="2264" y="513"/>
                  </a:cubicBezTo>
                  <a:cubicBezTo>
                    <a:pt x="2406" y="381"/>
                    <a:pt x="2528" y="225"/>
                    <a:pt x="2572" y="35"/>
                  </a:cubicBezTo>
                  <a:cubicBezTo>
                    <a:pt x="2578" y="15"/>
                    <a:pt x="2564" y="1"/>
                    <a:pt x="25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3573750" y="2542875"/>
              <a:ext cx="64500" cy="27025"/>
            </a:xfrm>
            <a:custGeom>
              <a:rect b="b" l="l" r="r" t="t"/>
              <a:pathLst>
                <a:path extrusionOk="0" h="1081" w="2580">
                  <a:moveTo>
                    <a:pt x="2526" y="0"/>
                  </a:moveTo>
                  <a:cubicBezTo>
                    <a:pt x="2472" y="0"/>
                    <a:pt x="2419" y="10"/>
                    <a:pt x="2365" y="10"/>
                  </a:cubicBezTo>
                  <a:cubicBezTo>
                    <a:pt x="2307" y="15"/>
                    <a:pt x="2248" y="15"/>
                    <a:pt x="2190" y="15"/>
                  </a:cubicBezTo>
                  <a:cubicBezTo>
                    <a:pt x="2133" y="17"/>
                    <a:pt x="2079" y="17"/>
                    <a:pt x="2024" y="17"/>
                  </a:cubicBezTo>
                  <a:cubicBezTo>
                    <a:pt x="1969" y="17"/>
                    <a:pt x="1914" y="17"/>
                    <a:pt x="1858" y="20"/>
                  </a:cubicBezTo>
                  <a:cubicBezTo>
                    <a:pt x="1673" y="24"/>
                    <a:pt x="1487" y="49"/>
                    <a:pt x="1307" y="98"/>
                  </a:cubicBezTo>
                  <a:cubicBezTo>
                    <a:pt x="975" y="190"/>
                    <a:pt x="658" y="361"/>
                    <a:pt x="399" y="590"/>
                  </a:cubicBezTo>
                  <a:cubicBezTo>
                    <a:pt x="253" y="722"/>
                    <a:pt x="121" y="873"/>
                    <a:pt x="14" y="1039"/>
                  </a:cubicBezTo>
                  <a:cubicBezTo>
                    <a:pt x="0" y="1060"/>
                    <a:pt x="21" y="1080"/>
                    <a:pt x="41" y="1080"/>
                  </a:cubicBezTo>
                  <a:cubicBezTo>
                    <a:pt x="49" y="1080"/>
                    <a:pt x="57" y="1077"/>
                    <a:pt x="63" y="1068"/>
                  </a:cubicBezTo>
                  <a:cubicBezTo>
                    <a:pt x="458" y="493"/>
                    <a:pt x="1121" y="137"/>
                    <a:pt x="1814" y="107"/>
                  </a:cubicBezTo>
                  <a:cubicBezTo>
                    <a:pt x="1875" y="105"/>
                    <a:pt x="1935" y="105"/>
                    <a:pt x="1994" y="105"/>
                  </a:cubicBezTo>
                  <a:cubicBezTo>
                    <a:pt x="2053" y="105"/>
                    <a:pt x="2112" y="105"/>
                    <a:pt x="2170" y="103"/>
                  </a:cubicBezTo>
                  <a:cubicBezTo>
                    <a:pt x="2233" y="103"/>
                    <a:pt x="2292" y="103"/>
                    <a:pt x="2351" y="98"/>
                  </a:cubicBezTo>
                  <a:cubicBezTo>
                    <a:pt x="2414" y="93"/>
                    <a:pt x="2477" y="93"/>
                    <a:pt x="2541" y="73"/>
                  </a:cubicBezTo>
                  <a:cubicBezTo>
                    <a:pt x="2580" y="59"/>
                    <a:pt x="2570" y="0"/>
                    <a:pt x="2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3575250" y="2554925"/>
              <a:ext cx="34300" cy="12875"/>
            </a:xfrm>
            <a:custGeom>
              <a:rect b="b" l="l" r="r" t="t"/>
              <a:pathLst>
                <a:path extrusionOk="0" h="515" w="1372">
                  <a:moveTo>
                    <a:pt x="1334" y="1"/>
                  </a:moveTo>
                  <a:cubicBezTo>
                    <a:pt x="1333" y="1"/>
                    <a:pt x="1331" y="1"/>
                    <a:pt x="1330" y="1"/>
                  </a:cubicBezTo>
                  <a:cubicBezTo>
                    <a:pt x="1217" y="20"/>
                    <a:pt x="1110" y="64"/>
                    <a:pt x="1003" y="99"/>
                  </a:cubicBezTo>
                  <a:cubicBezTo>
                    <a:pt x="891" y="138"/>
                    <a:pt x="783" y="177"/>
                    <a:pt x="671" y="216"/>
                  </a:cubicBezTo>
                  <a:cubicBezTo>
                    <a:pt x="452" y="294"/>
                    <a:pt x="237" y="381"/>
                    <a:pt x="27" y="469"/>
                  </a:cubicBezTo>
                  <a:cubicBezTo>
                    <a:pt x="1" y="478"/>
                    <a:pt x="10" y="515"/>
                    <a:pt x="30" y="515"/>
                  </a:cubicBezTo>
                  <a:cubicBezTo>
                    <a:pt x="32" y="515"/>
                    <a:pt x="35" y="514"/>
                    <a:pt x="37" y="513"/>
                  </a:cubicBezTo>
                  <a:cubicBezTo>
                    <a:pt x="257" y="430"/>
                    <a:pt x="476" y="352"/>
                    <a:pt x="696" y="274"/>
                  </a:cubicBezTo>
                  <a:cubicBezTo>
                    <a:pt x="803" y="235"/>
                    <a:pt x="910" y="196"/>
                    <a:pt x="1017" y="162"/>
                  </a:cubicBezTo>
                  <a:cubicBezTo>
                    <a:pt x="1130" y="123"/>
                    <a:pt x="1242" y="94"/>
                    <a:pt x="1349" y="45"/>
                  </a:cubicBezTo>
                  <a:cubicBezTo>
                    <a:pt x="1372" y="31"/>
                    <a:pt x="1356" y="1"/>
                    <a:pt x="1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3660675" y="2314925"/>
              <a:ext cx="12400" cy="62000"/>
            </a:xfrm>
            <a:custGeom>
              <a:rect b="b" l="l" r="r" t="t"/>
              <a:pathLst>
                <a:path extrusionOk="0" h="2480" w="496">
                  <a:moveTo>
                    <a:pt x="303" y="0"/>
                  </a:moveTo>
                  <a:cubicBezTo>
                    <a:pt x="293" y="0"/>
                    <a:pt x="283" y="5"/>
                    <a:pt x="278" y="16"/>
                  </a:cubicBezTo>
                  <a:cubicBezTo>
                    <a:pt x="15" y="621"/>
                    <a:pt x="0" y="1328"/>
                    <a:pt x="195" y="1948"/>
                  </a:cubicBezTo>
                  <a:cubicBezTo>
                    <a:pt x="249" y="2128"/>
                    <a:pt x="327" y="2299"/>
                    <a:pt x="415" y="2460"/>
                  </a:cubicBezTo>
                  <a:cubicBezTo>
                    <a:pt x="422" y="2474"/>
                    <a:pt x="434" y="2479"/>
                    <a:pt x="445" y="2479"/>
                  </a:cubicBezTo>
                  <a:cubicBezTo>
                    <a:pt x="470" y="2479"/>
                    <a:pt x="495" y="2451"/>
                    <a:pt x="478" y="2421"/>
                  </a:cubicBezTo>
                  <a:cubicBezTo>
                    <a:pt x="181" y="1860"/>
                    <a:pt x="73" y="1192"/>
                    <a:pt x="191" y="563"/>
                  </a:cubicBezTo>
                  <a:cubicBezTo>
                    <a:pt x="225" y="387"/>
                    <a:pt x="278" y="211"/>
                    <a:pt x="342" y="46"/>
                  </a:cubicBezTo>
                  <a:cubicBezTo>
                    <a:pt x="348" y="20"/>
                    <a:pt x="324" y="0"/>
                    <a:pt x="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3668500" y="2314800"/>
              <a:ext cx="13175" cy="62600"/>
            </a:xfrm>
            <a:custGeom>
              <a:rect b="b" l="l" r="r" t="t"/>
              <a:pathLst>
                <a:path extrusionOk="0" h="2504" w="527">
                  <a:moveTo>
                    <a:pt x="16" y="1"/>
                  </a:moveTo>
                  <a:cubicBezTo>
                    <a:pt x="7" y="1"/>
                    <a:pt x="1" y="11"/>
                    <a:pt x="4" y="21"/>
                  </a:cubicBezTo>
                  <a:cubicBezTo>
                    <a:pt x="34" y="95"/>
                    <a:pt x="77" y="163"/>
                    <a:pt x="112" y="231"/>
                  </a:cubicBezTo>
                  <a:cubicBezTo>
                    <a:pt x="146" y="304"/>
                    <a:pt x="185" y="382"/>
                    <a:pt x="214" y="460"/>
                  </a:cubicBezTo>
                  <a:cubicBezTo>
                    <a:pt x="282" y="612"/>
                    <a:pt x="336" y="768"/>
                    <a:pt x="370" y="929"/>
                  </a:cubicBezTo>
                  <a:cubicBezTo>
                    <a:pt x="409" y="1085"/>
                    <a:pt x="424" y="1246"/>
                    <a:pt x="419" y="1407"/>
                  </a:cubicBezTo>
                  <a:cubicBezTo>
                    <a:pt x="409" y="1577"/>
                    <a:pt x="365" y="1743"/>
                    <a:pt x="312" y="1904"/>
                  </a:cubicBezTo>
                  <a:cubicBezTo>
                    <a:pt x="243" y="2094"/>
                    <a:pt x="160" y="2275"/>
                    <a:pt x="77" y="2455"/>
                  </a:cubicBezTo>
                  <a:cubicBezTo>
                    <a:pt x="64" y="2479"/>
                    <a:pt x="86" y="2504"/>
                    <a:pt x="106" y="2504"/>
                  </a:cubicBezTo>
                  <a:cubicBezTo>
                    <a:pt x="114" y="2504"/>
                    <a:pt x="122" y="2499"/>
                    <a:pt x="126" y="2489"/>
                  </a:cubicBezTo>
                  <a:cubicBezTo>
                    <a:pt x="297" y="2168"/>
                    <a:pt x="458" y="1831"/>
                    <a:pt x="497" y="1470"/>
                  </a:cubicBezTo>
                  <a:cubicBezTo>
                    <a:pt x="526" y="1133"/>
                    <a:pt x="434" y="792"/>
                    <a:pt x="302" y="490"/>
                  </a:cubicBezTo>
                  <a:cubicBezTo>
                    <a:pt x="268" y="402"/>
                    <a:pt x="224" y="319"/>
                    <a:pt x="180" y="236"/>
                  </a:cubicBezTo>
                  <a:cubicBezTo>
                    <a:pt x="136" y="158"/>
                    <a:pt x="87" y="75"/>
                    <a:pt x="29" y="7"/>
                  </a:cubicBezTo>
                  <a:cubicBezTo>
                    <a:pt x="24" y="2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3669750" y="2345250"/>
              <a:ext cx="2400" cy="30925"/>
            </a:xfrm>
            <a:custGeom>
              <a:rect b="b" l="l" r="r" t="t"/>
              <a:pathLst>
                <a:path extrusionOk="0" h="1237" w="96">
                  <a:moveTo>
                    <a:pt x="28" y="1"/>
                  </a:moveTo>
                  <a:cubicBezTo>
                    <a:pt x="20" y="1"/>
                    <a:pt x="11" y="7"/>
                    <a:pt x="8" y="18"/>
                  </a:cubicBezTo>
                  <a:cubicBezTo>
                    <a:pt x="3" y="120"/>
                    <a:pt x="8" y="218"/>
                    <a:pt x="13" y="320"/>
                  </a:cubicBezTo>
                  <a:cubicBezTo>
                    <a:pt x="13" y="418"/>
                    <a:pt x="18" y="515"/>
                    <a:pt x="18" y="613"/>
                  </a:cubicBezTo>
                  <a:cubicBezTo>
                    <a:pt x="23" y="808"/>
                    <a:pt x="18" y="1008"/>
                    <a:pt x="3" y="1203"/>
                  </a:cubicBezTo>
                  <a:cubicBezTo>
                    <a:pt x="1" y="1225"/>
                    <a:pt x="17" y="1236"/>
                    <a:pt x="34" y="1236"/>
                  </a:cubicBezTo>
                  <a:cubicBezTo>
                    <a:pt x="51" y="1236"/>
                    <a:pt x="69" y="1225"/>
                    <a:pt x="71" y="1203"/>
                  </a:cubicBezTo>
                  <a:cubicBezTo>
                    <a:pt x="86" y="1003"/>
                    <a:pt x="96" y="803"/>
                    <a:pt x="96" y="603"/>
                  </a:cubicBezTo>
                  <a:cubicBezTo>
                    <a:pt x="96" y="408"/>
                    <a:pt x="96" y="203"/>
                    <a:pt x="42" y="13"/>
                  </a:cubicBezTo>
                  <a:cubicBezTo>
                    <a:pt x="40" y="4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3624825" y="2367325"/>
              <a:ext cx="14950" cy="61575"/>
            </a:xfrm>
            <a:custGeom>
              <a:rect b="b" l="l" r="r" t="t"/>
              <a:pathLst>
                <a:path extrusionOk="0" h="2463" w="598">
                  <a:moveTo>
                    <a:pt x="253" y="0"/>
                  </a:moveTo>
                  <a:cubicBezTo>
                    <a:pt x="239" y="0"/>
                    <a:pt x="226" y="7"/>
                    <a:pt x="220" y="23"/>
                  </a:cubicBezTo>
                  <a:cubicBezTo>
                    <a:pt x="0" y="637"/>
                    <a:pt x="34" y="1349"/>
                    <a:pt x="264" y="1954"/>
                  </a:cubicBezTo>
                  <a:cubicBezTo>
                    <a:pt x="332" y="2125"/>
                    <a:pt x="415" y="2291"/>
                    <a:pt x="512" y="2447"/>
                  </a:cubicBezTo>
                  <a:cubicBezTo>
                    <a:pt x="521" y="2458"/>
                    <a:pt x="532" y="2463"/>
                    <a:pt x="544" y="2463"/>
                  </a:cubicBezTo>
                  <a:cubicBezTo>
                    <a:pt x="571" y="2463"/>
                    <a:pt x="598" y="2435"/>
                    <a:pt x="581" y="2408"/>
                  </a:cubicBezTo>
                  <a:cubicBezTo>
                    <a:pt x="244" y="1862"/>
                    <a:pt x="98" y="1208"/>
                    <a:pt x="171" y="574"/>
                  </a:cubicBezTo>
                  <a:cubicBezTo>
                    <a:pt x="190" y="393"/>
                    <a:pt x="234" y="218"/>
                    <a:pt x="283" y="42"/>
                  </a:cubicBezTo>
                  <a:cubicBezTo>
                    <a:pt x="292" y="16"/>
                    <a:pt x="273" y="0"/>
                    <a:pt x="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3631200" y="2367125"/>
              <a:ext cx="14850" cy="62325"/>
            </a:xfrm>
            <a:custGeom>
              <a:rect b="b" l="l" r="r" t="t"/>
              <a:pathLst>
                <a:path extrusionOk="0" h="2493" w="594">
                  <a:moveTo>
                    <a:pt x="18" y="0"/>
                  </a:moveTo>
                  <a:cubicBezTo>
                    <a:pt x="9" y="0"/>
                    <a:pt x="0" y="12"/>
                    <a:pt x="4" y="26"/>
                  </a:cubicBezTo>
                  <a:cubicBezTo>
                    <a:pt x="43" y="94"/>
                    <a:pt x="87" y="157"/>
                    <a:pt x="126" y="226"/>
                  </a:cubicBezTo>
                  <a:cubicBezTo>
                    <a:pt x="165" y="294"/>
                    <a:pt x="204" y="367"/>
                    <a:pt x="243" y="440"/>
                  </a:cubicBezTo>
                  <a:cubicBezTo>
                    <a:pt x="321" y="587"/>
                    <a:pt x="384" y="743"/>
                    <a:pt x="433" y="904"/>
                  </a:cubicBezTo>
                  <a:cubicBezTo>
                    <a:pt x="477" y="1055"/>
                    <a:pt x="501" y="1211"/>
                    <a:pt x="506" y="1367"/>
                  </a:cubicBezTo>
                  <a:cubicBezTo>
                    <a:pt x="511" y="1543"/>
                    <a:pt x="482" y="1713"/>
                    <a:pt x="438" y="1874"/>
                  </a:cubicBezTo>
                  <a:cubicBezTo>
                    <a:pt x="379" y="2074"/>
                    <a:pt x="306" y="2265"/>
                    <a:pt x="233" y="2455"/>
                  </a:cubicBezTo>
                  <a:cubicBezTo>
                    <a:pt x="223" y="2475"/>
                    <a:pt x="245" y="2492"/>
                    <a:pt x="264" y="2492"/>
                  </a:cubicBezTo>
                  <a:cubicBezTo>
                    <a:pt x="273" y="2492"/>
                    <a:pt x="282" y="2489"/>
                    <a:pt x="287" y="2479"/>
                  </a:cubicBezTo>
                  <a:cubicBezTo>
                    <a:pt x="433" y="2143"/>
                    <a:pt x="579" y="1796"/>
                    <a:pt x="589" y="1426"/>
                  </a:cubicBezTo>
                  <a:cubicBezTo>
                    <a:pt x="594" y="1094"/>
                    <a:pt x="482" y="762"/>
                    <a:pt x="335" y="470"/>
                  </a:cubicBezTo>
                  <a:cubicBezTo>
                    <a:pt x="292" y="387"/>
                    <a:pt x="248" y="304"/>
                    <a:pt x="194" y="221"/>
                  </a:cubicBezTo>
                  <a:cubicBezTo>
                    <a:pt x="145" y="148"/>
                    <a:pt x="92" y="70"/>
                    <a:pt x="28" y="6"/>
                  </a:cubicBezTo>
                  <a:cubicBezTo>
                    <a:pt x="25" y="2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3634700" y="2397450"/>
              <a:ext cx="3550" cy="30875"/>
            </a:xfrm>
            <a:custGeom>
              <a:rect b="b" l="l" r="r" t="t"/>
              <a:pathLst>
                <a:path extrusionOk="0" h="1235" w="142">
                  <a:moveTo>
                    <a:pt x="19" y="0"/>
                  </a:moveTo>
                  <a:cubicBezTo>
                    <a:pt x="10" y="0"/>
                    <a:pt x="0" y="7"/>
                    <a:pt x="0" y="18"/>
                  </a:cubicBezTo>
                  <a:cubicBezTo>
                    <a:pt x="0" y="115"/>
                    <a:pt x="10" y="218"/>
                    <a:pt x="20" y="315"/>
                  </a:cubicBezTo>
                  <a:cubicBezTo>
                    <a:pt x="30" y="413"/>
                    <a:pt x="39" y="510"/>
                    <a:pt x="49" y="608"/>
                  </a:cubicBezTo>
                  <a:cubicBezTo>
                    <a:pt x="64" y="803"/>
                    <a:pt x="69" y="1003"/>
                    <a:pt x="69" y="1198"/>
                  </a:cubicBezTo>
                  <a:cubicBezTo>
                    <a:pt x="69" y="1222"/>
                    <a:pt x="86" y="1235"/>
                    <a:pt x="103" y="1235"/>
                  </a:cubicBezTo>
                  <a:cubicBezTo>
                    <a:pt x="120" y="1235"/>
                    <a:pt x="137" y="1222"/>
                    <a:pt x="137" y="1198"/>
                  </a:cubicBezTo>
                  <a:cubicBezTo>
                    <a:pt x="142" y="998"/>
                    <a:pt x="137" y="798"/>
                    <a:pt x="122" y="598"/>
                  </a:cubicBezTo>
                  <a:cubicBezTo>
                    <a:pt x="117" y="500"/>
                    <a:pt x="108" y="408"/>
                    <a:pt x="93" y="310"/>
                  </a:cubicBezTo>
                  <a:cubicBezTo>
                    <a:pt x="78" y="208"/>
                    <a:pt x="69" y="110"/>
                    <a:pt x="34" y="13"/>
                  </a:cubicBezTo>
                  <a:cubicBezTo>
                    <a:pt x="32" y="4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3589100" y="2427000"/>
              <a:ext cx="19575" cy="60600"/>
            </a:xfrm>
            <a:custGeom>
              <a:rect b="b" l="l" r="r" t="t"/>
              <a:pathLst>
                <a:path extrusionOk="0" h="2424" w="783">
                  <a:moveTo>
                    <a:pt x="189" y="1"/>
                  </a:moveTo>
                  <a:cubicBezTo>
                    <a:pt x="175" y="1"/>
                    <a:pt x="162" y="8"/>
                    <a:pt x="156" y="26"/>
                  </a:cubicBezTo>
                  <a:cubicBezTo>
                    <a:pt x="0" y="665"/>
                    <a:pt x="107" y="1367"/>
                    <a:pt x="405" y="1947"/>
                  </a:cubicBezTo>
                  <a:cubicBezTo>
                    <a:pt x="488" y="2113"/>
                    <a:pt x="590" y="2269"/>
                    <a:pt x="702" y="2411"/>
                  </a:cubicBezTo>
                  <a:cubicBezTo>
                    <a:pt x="710" y="2420"/>
                    <a:pt x="719" y="2423"/>
                    <a:pt x="729" y="2423"/>
                  </a:cubicBezTo>
                  <a:cubicBezTo>
                    <a:pt x="756" y="2423"/>
                    <a:pt x="783" y="2392"/>
                    <a:pt x="761" y="2367"/>
                  </a:cubicBezTo>
                  <a:cubicBezTo>
                    <a:pt x="371" y="1860"/>
                    <a:pt x="161" y="1221"/>
                    <a:pt x="166" y="582"/>
                  </a:cubicBezTo>
                  <a:cubicBezTo>
                    <a:pt x="171" y="401"/>
                    <a:pt x="190" y="221"/>
                    <a:pt x="224" y="45"/>
                  </a:cubicBezTo>
                  <a:cubicBezTo>
                    <a:pt x="230" y="19"/>
                    <a:pt x="209" y="1"/>
                    <a:pt x="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593800" y="2426825"/>
              <a:ext cx="19225" cy="61275"/>
            </a:xfrm>
            <a:custGeom>
              <a:rect b="b" l="l" r="r" t="t"/>
              <a:pathLst>
                <a:path extrusionOk="0" h="2451" w="769">
                  <a:moveTo>
                    <a:pt x="26" y="0"/>
                  </a:moveTo>
                  <a:cubicBezTo>
                    <a:pt x="13" y="0"/>
                    <a:pt x="1" y="12"/>
                    <a:pt x="12" y="23"/>
                  </a:cubicBezTo>
                  <a:cubicBezTo>
                    <a:pt x="56" y="86"/>
                    <a:pt x="105" y="145"/>
                    <a:pt x="149" y="213"/>
                  </a:cubicBezTo>
                  <a:cubicBezTo>
                    <a:pt x="197" y="277"/>
                    <a:pt x="241" y="340"/>
                    <a:pt x="285" y="408"/>
                  </a:cubicBezTo>
                  <a:cubicBezTo>
                    <a:pt x="378" y="545"/>
                    <a:pt x="456" y="691"/>
                    <a:pt x="519" y="838"/>
                  </a:cubicBezTo>
                  <a:cubicBezTo>
                    <a:pt x="578" y="984"/>
                    <a:pt x="627" y="1140"/>
                    <a:pt x="646" y="1296"/>
                  </a:cubicBezTo>
                  <a:cubicBezTo>
                    <a:pt x="671" y="1467"/>
                    <a:pt x="656" y="1647"/>
                    <a:pt x="627" y="1813"/>
                  </a:cubicBezTo>
                  <a:cubicBezTo>
                    <a:pt x="592" y="2018"/>
                    <a:pt x="539" y="2218"/>
                    <a:pt x="485" y="2413"/>
                  </a:cubicBezTo>
                  <a:cubicBezTo>
                    <a:pt x="479" y="2436"/>
                    <a:pt x="496" y="2451"/>
                    <a:pt x="513" y="2451"/>
                  </a:cubicBezTo>
                  <a:cubicBezTo>
                    <a:pt x="525" y="2451"/>
                    <a:pt x="538" y="2444"/>
                    <a:pt x="544" y="2428"/>
                  </a:cubicBezTo>
                  <a:cubicBezTo>
                    <a:pt x="656" y="2081"/>
                    <a:pt x="768" y="1720"/>
                    <a:pt x="734" y="1350"/>
                  </a:cubicBezTo>
                  <a:cubicBezTo>
                    <a:pt x="705" y="1018"/>
                    <a:pt x="563" y="711"/>
                    <a:pt x="388" y="433"/>
                  </a:cubicBezTo>
                  <a:cubicBezTo>
                    <a:pt x="334" y="355"/>
                    <a:pt x="280" y="277"/>
                    <a:pt x="222" y="203"/>
                  </a:cubicBezTo>
                  <a:cubicBezTo>
                    <a:pt x="163" y="135"/>
                    <a:pt x="105" y="62"/>
                    <a:pt x="36" y="3"/>
                  </a:cubicBezTo>
                  <a:cubicBezTo>
                    <a:pt x="33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600425" y="2456550"/>
              <a:ext cx="6550" cy="30450"/>
            </a:xfrm>
            <a:custGeom>
              <a:rect b="b" l="l" r="r" t="t"/>
              <a:pathLst>
                <a:path extrusionOk="0" h="1218" w="262">
                  <a:moveTo>
                    <a:pt x="21" y="1"/>
                  </a:moveTo>
                  <a:cubicBezTo>
                    <a:pt x="11" y="1"/>
                    <a:pt x="1" y="7"/>
                    <a:pt x="1" y="19"/>
                  </a:cubicBezTo>
                  <a:cubicBezTo>
                    <a:pt x="20" y="209"/>
                    <a:pt x="74" y="405"/>
                    <a:pt x="108" y="595"/>
                  </a:cubicBezTo>
                  <a:cubicBezTo>
                    <a:pt x="142" y="790"/>
                    <a:pt x="171" y="985"/>
                    <a:pt x="191" y="1185"/>
                  </a:cubicBezTo>
                  <a:cubicBezTo>
                    <a:pt x="193" y="1207"/>
                    <a:pt x="212" y="1218"/>
                    <a:pt x="229" y="1218"/>
                  </a:cubicBezTo>
                  <a:cubicBezTo>
                    <a:pt x="246" y="1218"/>
                    <a:pt x="262" y="1207"/>
                    <a:pt x="259" y="1185"/>
                  </a:cubicBezTo>
                  <a:cubicBezTo>
                    <a:pt x="245" y="985"/>
                    <a:pt x="220" y="785"/>
                    <a:pt x="186" y="590"/>
                  </a:cubicBezTo>
                  <a:cubicBezTo>
                    <a:pt x="152" y="395"/>
                    <a:pt x="118" y="190"/>
                    <a:pt x="35" y="9"/>
                  </a:cubicBezTo>
                  <a:cubicBezTo>
                    <a:pt x="33" y="4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3554100" y="2508225"/>
              <a:ext cx="22375" cy="59450"/>
            </a:xfrm>
            <a:custGeom>
              <a:rect b="b" l="l" r="r" t="t"/>
              <a:pathLst>
                <a:path extrusionOk="0" h="2378" w="895">
                  <a:moveTo>
                    <a:pt x="141" y="0"/>
                  </a:moveTo>
                  <a:cubicBezTo>
                    <a:pt x="126" y="0"/>
                    <a:pt x="112" y="8"/>
                    <a:pt x="107" y="25"/>
                  </a:cubicBezTo>
                  <a:cubicBezTo>
                    <a:pt x="0" y="669"/>
                    <a:pt x="151" y="1362"/>
                    <a:pt x="483" y="1918"/>
                  </a:cubicBezTo>
                  <a:cubicBezTo>
                    <a:pt x="576" y="2079"/>
                    <a:pt x="693" y="2230"/>
                    <a:pt x="815" y="2367"/>
                  </a:cubicBezTo>
                  <a:cubicBezTo>
                    <a:pt x="822" y="2374"/>
                    <a:pt x="831" y="2377"/>
                    <a:pt x="840" y="2377"/>
                  </a:cubicBezTo>
                  <a:cubicBezTo>
                    <a:pt x="869" y="2377"/>
                    <a:pt x="895" y="2339"/>
                    <a:pt x="868" y="2313"/>
                  </a:cubicBezTo>
                  <a:cubicBezTo>
                    <a:pt x="444" y="1835"/>
                    <a:pt x="190" y="1206"/>
                    <a:pt x="156" y="567"/>
                  </a:cubicBezTo>
                  <a:cubicBezTo>
                    <a:pt x="146" y="391"/>
                    <a:pt x="156" y="211"/>
                    <a:pt x="176" y="35"/>
                  </a:cubicBezTo>
                  <a:cubicBezTo>
                    <a:pt x="179" y="13"/>
                    <a:pt x="160" y="0"/>
                    <a:pt x="1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3557675" y="2507925"/>
              <a:ext cx="21925" cy="60375"/>
            </a:xfrm>
            <a:custGeom>
              <a:rect b="b" l="l" r="r" t="t"/>
              <a:pathLst>
                <a:path extrusionOk="0" h="2415" w="877">
                  <a:moveTo>
                    <a:pt x="15" y="0"/>
                  </a:moveTo>
                  <a:cubicBezTo>
                    <a:pt x="5" y="0"/>
                    <a:pt x="0" y="16"/>
                    <a:pt x="8" y="27"/>
                  </a:cubicBezTo>
                  <a:cubicBezTo>
                    <a:pt x="52" y="91"/>
                    <a:pt x="111" y="145"/>
                    <a:pt x="160" y="203"/>
                  </a:cubicBezTo>
                  <a:cubicBezTo>
                    <a:pt x="213" y="266"/>
                    <a:pt x="262" y="330"/>
                    <a:pt x="311" y="398"/>
                  </a:cubicBezTo>
                  <a:cubicBezTo>
                    <a:pt x="408" y="525"/>
                    <a:pt x="496" y="662"/>
                    <a:pt x="569" y="808"/>
                  </a:cubicBezTo>
                  <a:cubicBezTo>
                    <a:pt x="638" y="949"/>
                    <a:pt x="696" y="1096"/>
                    <a:pt x="725" y="1252"/>
                  </a:cubicBezTo>
                  <a:cubicBezTo>
                    <a:pt x="764" y="1418"/>
                    <a:pt x="764" y="1593"/>
                    <a:pt x="750" y="1764"/>
                  </a:cubicBezTo>
                  <a:cubicBezTo>
                    <a:pt x="730" y="1969"/>
                    <a:pt x="686" y="2174"/>
                    <a:pt x="647" y="2379"/>
                  </a:cubicBezTo>
                  <a:cubicBezTo>
                    <a:pt x="641" y="2399"/>
                    <a:pt x="661" y="2415"/>
                    <a:pt x="679" y="2415"/>
                  </a:cubicBezTo>
                  <a:cubicBezTo>
                    <a:pt x="691" y="2415"/>
                    <a:pt x="702" y="2408"/>
                    <a:pt x="706" y="2393"/>
                  </a:cubicBezTo>
                  <a:cubicBezTo>
                    <a:pt x="794" y="2032"/>
                    <a:pt x="877" y="1661"/>
                    <a:pt x="818" y="1291"/>
                  </a:cubicBezTo>
                  <a:cubicBezTo>
                    <a:pt x="764" y="964"/>
                    <a:pt x="599" y="662"/>
                    <a:pt x="399" y="398"/>
                  </a:cubicBezTo>
                  <a:cubicBezTo>
                    <a:pt x="345" y="325"/>
                    <a:pt x="286" y="257"/>
                    <a:pt x="223" y="188"/>
                  </a:cubicBezTo>
                  <a:cubicBezTo>
                    <a:pt x="160" y="120"/>
                    <a:pt x="96" y="57"/>
                    <a:pt x="23" y="3"/>
                  </a:cubicBezTo>
                  <a:cubicBezTo>
                    <a:pt x="20" y="1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3566200" y="2537150"/>
              <a:ext cx="8675" cy="30125"/>
            </a:xfrm>
            <a:custGeom>
              <a:rect b="b" l="l" r="r" t="t"/>
              <a:pathLst>
                <a:path extrusionOk="0" h="1205" w="347">
                  <a:moveTo>
                    <a:pt x="20" y="0"/>
                  </a:moveTo>
                  <a:cubicBezTo>
                    <a:pt x="10" y="0"/>
                    <a:pt x="1" y="11"/>
                    <a:pt x="4" y="24"/>
                  </a:cubicBezTo>
                  <a:cubicBezTo>
                    <a:pt x="19" y="122"/>
                    <a:pt x="48" y="214"/>
                    <a:pt x="72" y="307"/>
                  </a:cubicBezTo>
                  <a:cubicBezTo>
                    <a:pt x="101" y="405"/>
                    <a:pt x="126" y="502"/>
                    <a:pt x="150" y="600"/>
                  </a:cubicBezTo>
                  <a:cubicBezTo>
                    <a:pt x="199" y="790"/>
                    <a:pt x="243" y="985"/>
                    <a:pt x="272" y="1180"/>
                  </a:cubicBezTo>
                  <a:cubicBezTo>
                    <a:pt x="276" y="1198"/>
                    <a:pt x="289" y="1205"/>
                    <a:pt x="303" y="1205"/>
                  </a:cubicBezTo>
                  <a:cubicBezTo>
                    <a:pt x="324" y="1205"/>
                    <a:pt x="346" y="1187"/>
                    <a:pt x="340" y="1161"/>
                  </a:cubicBezTo>
                  <a:cubicBezTo>
                    <a:pt x="311" y="961"/>
                    <a:pt x="272" y="766"/>
                    <a:pt x="223" y="571"/>
                  </a:cubicBezTo>
                  <a:cubicBezTo>
                    <a:pt x="175" y="380"/>
                    <a:pt x="131" y="180"/>
                    <a:pt x="33" y="10"/>
                  </a:cubicBezTo>
                  <a:cubicBezTo>
                    <a:pt x="30" y="3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8"/>
          <p:cNvSpPr/>
          <p:nvPr/>
        </p:nvSpPr>
        <p:spPr>
          <a:xfrm>
            <a:off x="-260781" y="4033127"/>
            <a:ext cx="1947774" cy="2327760"/>
          </a:xfrm>
          <a:custGeom>
            <a:rect b="b" l="l" r="r" t="t"/>
            <a:pathLst>
              <a:path extrusionOk="0" h="10174" w="8513">
                <a:moveTo>
                  <a:pt x="2841" y="0"/>
                </a:moveTo>
                <a:cubicBezTo>
                  <a:pt x="2788" y="0"/>
                  <a:pt x="2735" y="1"/>
                  <a:pt x="2682" y="2"/>
                </a:cubicBezTo>
                <a:cubicBezTo>
                  <a:pt x="1756" y="31"/>
                  <a:pt x="731" y="326"/>
                  <a:pt x="281" y="1137"/>
                </a:cubicBezTo>
                <a:cubicBezTo>
                  <a:pt x="17" y="1610"/>
                  <a:pt x="0" y="2177"/>
                  <a:pt x="23" y="2718"/>
                </a:cubicBezTo>
                <a:cubicBezTo>
                  <a:pt x="117" y="4976"/>
                  <a:pt x="1069" y="10093"/>
                  <a:pt x="4063" y="10173"/>
                </a:cubicBezTo>
                <a:cubicBezTo>
                  <a:pt x="4078" y="10174"/>
                  <a:pt x="4093" y="10174"/>
                  <a:pt x="4108" y="10174"/>
                </a:cubicBezTo>
                <a:cubicBezTo>
                  <a:pt x="4684" y="10174"/>
                  <a:pt x="5237" y="9906"/>
                  <a:pt x="5670" y="9520"/>
                </a:cubicBezTo>
                <a:cubicBezTo>
                  <a:pt x="6979" y="8354"/>
                  <a:pt x="7750" y="6271"/>
                  <a:pt x="8085" y="4598"/>
                </a:cubicBezTo>
                <a:cubicBezTo>
                  <a:pt x="8512" y="2443"/>
                  <a:pt x="6977" y="1022"/>
                  <a:pt x="5129" y="386"/>
                </a:cubicBezTo>
                <a:cubicBezTo>
                  <a:pt x="4380" y="130"/>
                  <a:pt x="3582" y="0"/>
                  <a:pt x="28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 flipH="1" rot="9899974">
            <a:off x="7893072" y="3803221"/>
            <a:ext cx="1984247" cy="1601773"/>
          </a:xfrm>
          <a:custGeom>
            <a:rect b="b" l="l" r="r" t="t"/>
            <a:pathLst>
              <a:path extrusionOk="0" h="13883" w="17198">
                <a:moveTo>
                  <a:pt x="6086" y="0"/>
                </a:moveTo>
                <a:cubicBezTo>
                  <a:pt x="6065" y="0"/>
                  <a:pt x="6044" y="0"/>
                  <a:pt x="6023" y="1"/>
                </a:cubicBezTo>
                <a:cubicBezTo>
                  <a:pt x="2404" y="15"/>
                  <a:pt x="611" y="2957"/>
                  <a:pt x="184" y="6152"/>
                </a:cubicBezTo>
                <a:cubicBezTo>
                  <a:pt x="1" y="7536"/>
                  <a:pt x="72" y="8968"/>
                  <a:pt x="364" y="10229"/>
                </a:cubicBezTo>
                <a:cubicBezTo>
                  <a:pt x="711" y="11719"/>
                  <a:pt x="1525" y="13277"/>
                  <a:pt x="2980" y="13739"/>
                </a:cubicBezTo>
                <a:cubicBezTo>
                  <a:pt x="3303" y="13841"/>
                  <a:pt x="3636" y="13882"/>
                  <a:pt x="3972" y="13882"/>
                </a:cubicBezTo>
                <a:cubicBezTo>
                  <a:pt x="4523" y="13882"/>
                  <a:pt x="5082" y="13772"/>
                  <a:pt x="5619" y="13638"/>
                </a:cubicBezTo>
                <a:cubicBezTo>
                  <a:pt x="9238" y="12747"/>
                  <a:pt x="17197" y="9541"/>
                  <a:pt x="16343" y="4676"/>
                </a:cubicBezTo>
                <a:cubicBezTo>
                  <a:pt x="16177" y="3714"/>
                  <a:pt x="15547" y="2880"/>
                  <a:pt x="14767" y="2293"/>
                </a:cubicBezTo>
                <a:cubicBezTo>
                  <a:pt x="12470" y="572"/>
                  <a:pt x="8890" y="0"/>
                  <a:pt x="608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"/>
          <p:cNvSpPr txBox="1"/>
          <p:nvPr>
            <p:ph type="title"/>
          </p:nvPr>
        </p:nvSpPr>
        <p:spPr>
          <a:xfrm>
            <a:off x="1424400" y="1365600"/>
            <a:ext cx="6295200" cy="22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 txBox="1"/>
          <p:nvPr>
            <p:ph type="title"/>
          </p:nvPr>
        </p:nvSpPr>
        <p:spPr>
          <a:xfrm>
            <a:off x="713100" y="1618111"/>
            <a:ext cx="36444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4" name="Google Shape;154;p9"/>
          <p:cNvSpPr txBox="1"/>
          <p:nvPr>
            <p:ph idx="1" type="subTitle"/>
          </p:nvPr>
        </p:nvSpPr>
        <p:spPr>
          <a:xfrm>
            <a:off x="713100" y="2272311"/>
            <a:ext cx="3644400" cy="1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5" name="Google Shape;155;p9"/>
          <p:cNvSpPr/>
          <p:nvPr/>
        </p:nvSpPr>
        <p:spPr>
          <a:xfrm flipH="1" rot="-6066758">
            <a:off x="3138265" y="-727635"/>
            <a:ext cx="1244785" cy="1487659"/>
          </a:xfrm>
          <a:custGeom>
            <a:rect b="b" l="l" r="r" t="t"/>
            <a:pathLst>
              <a:path extrusionOk="0" h="10174" w="8513">
                <a:moveTo>
                  <a:pt x="2841" y="0"/>
                </a:moveTo>
                <a:cubicBezTo>
                  <a:pt x="2788" y="0"/>
                  <a:pt x="2735" y="1"/>
                  <a:pt x="2682" y="2"/>
                </a:cubicBezTo>
                <a:cubicBezTo>
                  <a:pt x="1756" y="31"/>
                  <a:pt x="731" y="326"/>
                  <a:pt x="281" y="1137"/>
                </a:cubicBezTo>
                <a:cubicBezTo>
                  <a:pt x="17" y="1610"/>
                  <a:pt x="0" y="2177"/>
                  <a:pt x="23" y="2718"/>
                </a:cubicBezTo>
                <a:cubicBezTo>
                  <a:pt x="117" y="4976"/>
                  <a:pt x="1069" y="10093"/>
                  <a:pt x="4063" y="10173"/>
                </a:cubicBezTo>
                <a:cubicBezTo>
                  <a:pt x="4078" y="10174"/>
                  <a:pt x="4093" y="10174"/>
                  <a:pt x="4108" y="10174"/>
                </a:cubicBezTo>
                <a:cubicBezTo>
                  <a:pt x="4684" y="10174"/>
                  <a:pt x="5237" y="9906"/>
                  <a:pt x="5670" y="9520"/>
                </a:cubicBezTo>
                <a:cubicBezTo>
                  <a:pt x="6979" y="8354"/>
                  <a:pt x="7750" y="6271"/>
                  <a:pt x="8085" y="4598"/>
                </a:cubicBezTo>
                <a:cubicBezTo>
                  <a:pt x="8512" y="2443"/>
                  <a:pt x="6977" y="1022"/>
                  <a:pt x="5129" y="386"/>
                </a:cubicBezTo>
                <a:cubicBezTo>
                  <a:pt x="4380" y="130"/>
                  <a:pt x="3582" y="0"/>
                  <a:pt x="28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9"/>
          <p:cNvGrpSpPr/>
          <p:nvPr/>
        </p:nvGrpSpPr>
        <p:grpSpPr>
          <a:xfrm>
            <a:off x="7841152" y="-66833"/>
            <a:ext cx="1363547" cy="1438080"/>
            <a:chOff x="7841152" y="-66833"/>
            <a:chExt cx="1363547" cy="1438080"/>
          </a:xfrm>
        </p:grpSpPr>
        <p:sp>
          <p:nvSpPr>
            <p:cNvPr id="157" name="Google Shape;157;p9"/>
            <p:cNvSpPr/>
            <p:nvPr/>
          </p:nvSpPr>
          <p:spPr>
            <a:xfrm rot="10800000">
              <a:off x="8140780" y="50617"/>
              <a:ext cx="652773" cy="137065"/>
            </a:xfrm>
            <a:custGeom>
              <a:rect b="b" l="l" r="r" t="t"/>
              <a:pathLst>
                <a:path extrusionOk="0" h="2935" w="13978">
                  <a:moveTo>
                    <a:pt x="242" y="1"/>
                  </a:moveTo>
                  <a:cubicBezTo>
                    <a:pt x="162" y="1"/>
                    <a:pt x="81" y="10"/>
                    <a:pt x="1" y="37"/>
                  </a:cubicBezTo>
                  <a:cubicBezTo>
                    <a:pt x="227" y="80"/>
                    <a:pt x="453" y="94"/>
                    <a:pt x="651" y="164"/>
                  </a:cubicBezTo>
                  <a:cubicBezTo>
                    <a:pt x="877" y="235"/>
                    <a:pt x="1075" y="362"/>
                    <a:pt x="1272" y="461"/>
                  </a:cubicBezTo>
                  <a:cubicBezTo>
                    <a:pt x="1343" y="475"/>
                    <a:pt x="1414" y="489"/>
                    <a:pt x="1484" y="504"/>
                  </a:cubicBezTo>
                  <a:cubicBezTo>
                    <a:pt x="1682" y="588"/>
                    <a:pt x="1894" y="659"/>
                    <a:pt x="2092" y="744"/>
                  </a:cubicBezTo>
                  <a:cubicBezTo>
                    <a:pt x="2700" y="998"/>
                    <a:pt x="3293" y="1253"/>
                    <a:pt x="3929" y="1380"/>
                  </a:cubicBezTo>
                  <a:cubicBezTo>
                    <a:pt x="4353" y="1465"/>
                    <a:pt x="4777" y="1521"/>
                    <a:pt x="5187" y="1620"/>
                  </a:cubicBezTo>
                  <a:cubicBezTo>
                    <a:pt x="5879" y="1804"/>
                    <a:pt x="6558" y="2002"/>
                    <a:pt x="7250" y="2185"/>
                  </a:cubicBezTo>
                  <a:cubicBezTo>
                    <a:pt x="8183" y="2454"/>
                    <a:pt x="9144" y="2623"/>
                    <a:pt x="10119" y="2722"/>
                  </a:cubicBezTo>
                  <a:cubicBezTo>
                    <a:pt x="10727" y="2793"/>
                    <a:pt x="11320" y="2850"/>
                    <a:pt x="11928" y="2892"/>
                  </a:cubicBezTo>
                  <a:cubicBezTo>
                    <a:pt x="12310" y="2920"/>
                    <a:pt x="12705" y="2920"/>
                    <a:pt x="13087" y="2934"/>
                  </a:cubicBezTo>
                  <a:lnTo>
                    <a:pt x="13836" y="2934"/>
                  </a:lnTo>
                  <a:cubicBezTo>
                    <a:pt x="13878" y="2920"/>
                    <a:pt x="13935" y="2920"/>
                    <a:pt x="13977" y="2878"/>
                  </a:cubicBezTo>
                  <a:cubicBezTo>
                    <a:pt x="13850" y="2864"/>
                    <a:pt x="13723" y="2850"/>
                    <a:pt x="13596" y="2835"/>
                  </a:cubicBezTo>
                  <a:cubicBezTo>
                    <a:pt x="12635" y="2821"/>
                    <a:pt x="11688" y="2765"/>
                    <a:pt x="10741" y="2666"/>
                  </a:cubicBezTo>
                  <a:cubicBezTo>
                    <a:pt x="9822" y="2581"/>
                    <a:pt x="8904" y="2482"/>
                    <a:pt x="8013" y="2256"/>
                  </a:cubicBezTo>
                  <a:cubicBezTo>
                    <a:pt x="7264" y="2072"/>
                    <a:pt x="6515" y="1846"/>
                    <a:pt x="5766" y="1662"/>
                  </a:cubicBezTo>
                  <a:cubicBezTo>
                    <a:pt x="5173" y="1507"/>
                    <a:pt x="4551" y="1394"/>
                    <a:pt x="3943" y="1267"/>
                  </a:cubicBezTo>
                  <a:cubicBezTo>
                    <a:pt x="3505" y="1168"/>
                    <a:pt x="3081" y="1026"/>
                    <a:pt x="2671" y="857"/>
                  </a:cubicBezTo>
                  <a:cubicBezTo>
                    <a:pt x="2106" y="631"/>
                    <a:pt x="1541" y="376"/>
                    <a:pt x="947" y="221"/>
                  </a:cubicBezTo>
                  <a:cubicBezTo>
                    <a:pt x="919" y="207"/>
                    <a:pt x="891" y="193"/>
                    <a:pt x="863" y="136"/>
                  </a:cubicBezTo>
                  <a:lnTo>
                    <a:pt x="863" y="136"/>
                  </a:lnTo>
                  <a:cubicBezTo>
                    <a:pt x="1032" y="150"/>
                    <a:pt x="1188" y="150"/>
                    <a:pt x="1357" y="164"/>
                  </a:cubicBezTo>
                  <a:cubicBezTo>
                    <a:pt x="1767" y="193"/>
                    <a:pt x="2177" y="207"/>
                    <a:pt x="2587" y="277"/>
                  </a:cubicBezTo>
                  <a:cubicBezTo>
                    <a:pt x="3661" y="475"/>
                    <a:pt x="4706" y="744"/>
                    <a:pt x="5752" y="1083"/>
                  </a:cubicBezTo>
                  <a:cubicBezTo>
                    <a:pt x="6600" y="1380"/>
                    <a:pt x="7476" y="1592"/>
                    <a:pt x="8381" y="1705"/>
                  </a:cubicBezTo>
                  <a:cubicBezTo>
                    <a:pt x="8777" y="1747"/>
                    <a:pt x="9186" y="1775"/>
                    <a:pt x="9582" y="1804"/>
                  </a:cubicBezTo>
                  <a:cubicBezTo>
                    <a:pt x="10981" y="1903"/>
                    <a:pt x="12366" y="2115"/>
                    <a:pt x="13694" y="2567"/>
                  </a:cubicBezTo>
                  <a:cubicBezTo>
                    <a:pt x="13779" y="2595"/>
                    <a:pt x="13878" y="2623"/>
                    <a:pt x="13977" y="2652"/>
                  </a:cubicBezTo>
                  <a:cubicBezTo>
                    <a:pt x="13921" y="2553"/>
                    <a:pt x="13836" y="2510"/>
                    <a:pt x="13751" y="2482"/>
                  </a:cubicBezTo>
                  <a:cubicBezTo>
                    <a:pt x="13327" y="2355"/>
                    <a:pt x="12903" y="2214"/>
                    <a:pt x="12479" y="2101"/>
                  </a:cubicBezTo>
                  <a:cubicBezTo>
                    <a:pt x="11801" y="1931"/>
                    <a:pt x="11108" y="1818"/>
                    <a:pt x="10416" y="1747"/>
                  </a:cubicBezTo>
                  <a:cubicBezTo>
                    <a:pt x="9964" y="1705"/>
                    <a:pt x="9497" y="1691"/>
                    <a:pt x="9045" y="1648"/>
                  </a:cubicBezTo>
                  <a:cubicBezTo>
                    <a:pt x="7943" y="1564"/>
                    <a:pt x="6883" y="1352"/>
                    <a:pt x="5851" y="998"/>
                  </a:cubicBezTo>
                  <a:cubicBezTo>
                    <a:pt x="4763" y="645"/>
                    <a:pt x="3661" y="391"/>
                    <a:pt x="2558" y="164"/>
                  </a:cubicBezTo>
                  <a:cubicBezTo>
                    <a:pt x="2149" y="94"/>
                    <a:pt x="1710" y="94"/>
                    <a:pt x="1287" y="51"/>
                  </a:cubicBezTo>
                  <a:cubicBezTo>
                    <a:pt x="990" y="37"/>
                    <a:pt x="679" y="23"/>
                    <a:pt x="382" y="9"/>
                  </a:cubicBezTo>
                  <a:cubicBezTo>
                    <a:pt x="336" y="4"/>
                    <a:pt x="289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 rot="10800000">
              <a:off x="7847130" y="430755"/>
              <a:ext cx="762938" cy="241626"/>
            </a:xfrm>
            <a:custGeom>
              <a:rect b="b" l="l" r="r" t="t"/>
              <a:pathLst>
                <a:path extrusionOk="0" h="5174" w="16337">
                  <a:moveTo>
                    <a:pt x="16323" y="1"/>
                  </a:moveTo>
                  <a:cubicBezTo>
                    <a:pt x="16280" y="15"/>
                    <a:pt x="16224" y="15"/>
                    <a:pt x="16167" y="29"/>
                  </a:cubicBezTo>
                  <a:cubicBezTo>
                    <a:pt x="15305" y="312"/>
                    <a:pt x="14415" y="524"/>
                    <a:pt x="13510" y="708"/>
                  </a:cubicBezTo>
                  <a:cubicBezTo>
                    <a:pt x="12140" y="1004"/>
                    <a:pt x="10797" y="1414"/>
                    <a:pt x="9469" y="1881"/>
                  </a:cubicBezTo>
                  <a:cubicBezTo>
                    <a:pt x="8055" y="2389"/>
                    <a:pt x="6656" y="2912"/>
                    <a:pt x="5229" y="3379"/>
                  </a:cubicBezTo>
                  <a:cubicBezTo>
                    <a:pt x="4141" y="3732"/>
                    <a:pt x="3010" y="4029"/>
                    <a:pt x="1894" y="4340"/>
                  </a:cubicBezTo>
                  <a:cubicBezTo>
                    <a:pt x="1300" y="4495"/>
                    <a:pt x="735" y="4721"/>
                    <a:pt x="198" y="5018"/>
                  </a:cubicBezTo>
                  <a:cubicBezTo>
                    <a:pt x="142" y="5046"/>
                    <a:pt x="85" y="5088"/>
                    <a:pt x="28" y="5117"/>
                  </a:cubicBezTo>
                  <a:cubicBezTo>
                    <a:pt x="14" y="5131"/>
                    <a:pt x="14" y="5145"/>
                    <a:pt x="0" y="5173"/>
                  </a:cubicBezTo>
                  <a:cubicBezTo>
                    <a:pt x="71" y="5145"/>
                    <a:pt x="127" y="5117"/>
                    <a:pt x="184" y="5088"/>
                  </a:cubicBezTo>
                  <a:cubicBezTo>
                    <a:pt x="905" y="4735"/>
                    <a:pt x="1682" y="4509"/>
                    <a:pt x="2459" y="4311"/>
                  </a:cubicBezTo>
                  <a:cubicBezTo>
                    <a:pt x="3943" y="3944"/>
                    <a:pt x="5399" y="3492"/>
                    <a:pt x="6826" y="2969"/>
                  </a:cubicBezTo>
                  <a:cubicBezTo>
                    <a:pt x="8084" y="2531"/>
                    <a:pt x="9342" y="2078"/>
                    <a:pt x="10599" y="1640"/>
                  </a:cubicBezTo>
                  <a:cubicBezTo>
                    <a:pt x="11631" y="1287"/>
                    <a:pt x="12677" y="1018"/>
                    <a:pt x="13737" y="792"/>
                  </a:cubicBezTo>
                  <a:cubicBezTo>
                    <a:pt x="14514" y="623"/>
                    <a:pt x="15305" y="439"/>
                    <a:pt x="16054" y="171"/>
                  </a:cubicBezTo>
                  <a:cubicBezTo>
                    <a:pt x="16153" y="128"/>
                    <a:pt x="16252" y="86"/>
                    <a:pt x="16337" y="43"/>
                  </a:cubicBezTo>
                  <a:cubicBezTo>
                    <a:pt x="16337" y="29"/>
                    <a:pt x="16337" y="15"/>
                    <a:pt x="16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 rot="10800000">
              <a:off x="7873515" y="293224"/>
              <a:ext cx="821033" cy="39508"/>
            </a:xfrm>
            <a:custGeom>
              <a:rect b="b" l="l" r="r" t="t"/>
              <a:pathLst>
                <a:path extrusionOk="0" h="846" w="17581">
                  <a:moveTo>
                    <a:pt x="3105" y="0"/>
                  </a:moveTo>
                  <a:cubicBezTo>
                    <a:pt x="2753" y="0"/>
                    <a:pt x="2401" y="14"/>
                    <a:pt x="2049" y="34"/>
                  </a:cubicBezTo>
                  <a:cubicBezTo>
                    <a:pt x="1357" y="91"/>
                    <a:pt x="707" y="274"/>
                    <a:pt x="113" y="628"/>
                  </a:cubicBezTo>
                  <a:cubicBezTo>
                    <a:pt x="57" y="656"/>
                    <a:pt x="14" y="698"/>
                    <a:pt x="0" y="755"/>
                  </a:cubicBezTo>
                  <a:cubicBezTo>
                    <a:pt x="113" y="713"/>
                    <a:pt x="226" y="670"/>
                    <a:pt x="339" y="614"/>
                  </a:cubicBezTo>
                  <a:cubicBezTo>
                    <a:pt x="735" y="430"/>
                    <a:pt x="1145" y="289"/>
                    <a:pt x="1569" y="218"/>
                  </a:cubicBezTo>
                  <a:cubicBezTo>
                    <a:pt x="2033" y="135"/>
                    <a:pt x="2497" y="101"/>
                    <a:pt x="2969" y="101"/>
                  </a:cubicBezTo>
                  <a:cubicBezTo>
                    <a:pt x="3058" y="101"/>
                    <a:pt x="3147" y="103"/>
                    <a:pt x="3237" y="105"/>
                  </a:cubicBezTo>
                  <a:cubicBezTo>
                    <a:pt x="3533" y="119"/>
                    <a:pt x="3830" y="133"/>
                    <a:pt x="4127" y="161"/>
                  </a:cubicBezTo>
                  <a:cubicBezTo>
                    <a:pt x="4593" y="190"/>
                    <a:pt x="5060" y="246"/>
                    <a:pt x="5540" y="289"/>
                  </a:cubicBezTo>
                  <a:cubicBezTo>
                    <a:pt x="6119" y="359"/>
                    <a:pt x="6713" y="430"/>
                    <a:pt x="7292" y="501"/>
                  </a:cubicBezTo>
                  <a:cubicBezTo>
                    <a:pt x="7787" y="557"/>
                    <a:pt x="8268" y="599"/>
                    <a:pt x="8762" y="642"/>
                  </a:cubicBezTo>
                  <a:cubicBezTo>
                    <a:pt x="9229" y="684"/>
                    <a:pt x="9695" y="713"/>
                    <a:pt x="10161" y="741"/>
                  </a:cubicBezTo>
                  <a:cubicBezTo>
                    <a:pt x="10571" y="769"/>
                    <a:pt x="10981" y="797"/>
                    <a:pt x="11391" y="826"/>
                  </a:cubicBezTo>
                  <a:cubicBezTo>
                    <a:pt x="11531" y="836"/>
                    <a:pt x="11663" y="846"/>
                    <a:pt x="11799" y="846"/>
                  </a:cubicBezTo>
                  <a:cubicBezTo>
                    <a:pt x="11855" y="846"/>
                    <a:pt x="11912" y="844"/>
                    <a:pt x="11970" y="840"/>
                  </a:cubicBezTo>
                  <a:cubicBezTo>
                    <a:pt x="12719" y="826"/>
                    <a:pt x="13468" y="811"/>
                    <a:pt x="14217" y="769"/>
                  </a:cubicBezTo>
                  <a:cubicBezTo>
                    <a:pt x="14726" y="741"/>
                    <a:pt x="15235" y="670"/>
                    <a:pt x="15743" y="614"/>
                  </a:cubicBezTo>
                  <a:cubicBezTo>
                    <a:pt x="16182" y="557"/>
                    <a:pt x="16620" y="486"/>
                    <a:pt x="17058" y="430"/>
                  </a:cubicBezTo>
                  <a:cubicBezTo>
                    <a:pt x="17227" y="402"/>
                    <a:pt x="17397" y="359"/>
                    <a:pt x="17581" y="317"/>
                  </a:cubicBezTo>
                  <a:cubicBezTo>
                    <a:pt x="17566" y="303"/>
                    <a:pt x="17566" y="289"/>
                    <a:pt x="17566" y="274"/>
                  </a:cubicBezTo>
                  <a:cubicBezTo>
                    <a:pt x="17482" y="274"/>
                    <a:pt x="17383" y="274"/>
                    <a:pt x="17298" y="289"/>
                  </a:cubicBezTo>
                  <a:cubicBezTo>
                    <a:pt x="16690" y="373"/>
                    <a:pt x="16083" y="472"/>
                    <a:pt x="15475" y="543"/>
                  </a:cubicBezTo>
                  <a:cubicBezTo>
                    <a:pt x="14695" y="622"/>
                    <a:pt x="13903" y="714"/>
                    <a:pt x="13110" y="714"/>
                  </a:cubicBezTo>
                  <a:cubicBezTo>
                    <a:pt x="13055" y="714"/>
                    <a:pt x="13000" y="713"/>
                    <a:pt x="12945" y="713"/>
                  </a:cubicBezTo>
                  <a:cubicBezTo>
                    <a:pt x="12747" y="713"/>
                    <a:pt x="12550" y="727"/>
                    <a:pt x="12352" y="727"/>
                  </a:cubicBezTo>
                  <a:cubicBezTo>
                    <a:pt x="11885" y="713"/>
                    <a:pt x="11433" y="698"/>
                    <a:pt x="10981" y="684"/>
                  </a:cubicBezTo>
                  <a:cubicBezTo>
                    <a:pt x="10599" y="670"/>
                    <a:pt x="10218" y="642"/>
                    <a:pt x="9822" y="614"/>
                  </a:cubicBezTo>
                  <a:cubicBezTo>
                    <a:pt x="9384" y="585"/>
                    <a:pt x="8932" y="543"/>
                    <a:pt x="8494" y="501"/>
                  </a:cubicBezTo>
                  <a:cubicBezTo>
                    <a:pt x="7886" y="444"/>
                    <a:pt x="7278" y="373"/>
                    <a:pt x="6671" y="303"/>
                  </a:cubicBezTo>
                  <a:cubicBezTo>
                    <a:pt x="6091" y="246"/>
                    <a:pt x="5512" y="161"/>
                    <a:pt x="4932" y="105"/>
                  </a:cubicBezTo>
                  <a:cubicBezTo>
                    <a:pt x="4452" y="62"/>
                    <a:pt x="3971" y="20"/>
                    <a:pt x="3491" y="6"/>
                  </a:cubicBezTo>
                  <a:cubicBezTo>
                    <a:pt x="3362" y="2"/>
                    <a:pt x="3233" y="0"/>
                    <a:pt x="3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 rot="10800000">
              <a:off x="7903870" y="649218"/>
              <a:ext cx="601263" cy="521406"/>
            </a:xfrm>
            <a:custGeom>
              <a:rect b="b" l="l" r="r" t="t"/>
              <a:pathLst>
                <a:path extrusionOk="0" h="11165" w="12875">
                  <a:moveTo>
                    <a:pt x="12860" y="0"/>
                  </a:moveTo>
                  <a:cubicBezTo>
                    <a:pt x="12776" y="29"/>
                    <a:pt x="12677" y="43"/>
                    <a:pt x="12606" y="85"/>
                  </a:cubicBezTo>
                  <a:cubicBezTo>
                    <a:pt x="12253" y="269"/>
                    <a:pt x="11899" y="453"/>
                    <a:pt x="11546" y="650"/>
                  </a:cubicBezTo>
                  <a:cubicBezTo>
                    <a:pt x="10090" y="1541"/>
                    <a:pt x="8762" y="2601"/>
                    <a:pt x="7518" y="3774"/>
                  </a:cubicBezTo>
                  <a:cubicBezTo>
                    <a:pt x="6247" y="4975"/>
                    <a:pt x="5003" y="6176"/>
                    <a:pt x="3830" y="7476"/>
                  </a:cubicBezTo>
                  <a:cubicBezTo>
                    <a:pt x="2812" y="8593"/>
                    <a:pt x="1696" y="9610"/>
                    <a:pt x="565" y="10613"/>
                  </a:cubicBezTo>
                  <a:cubicBezTo>
                    <a:pt x="382" y="10797"/>
                    <a:pt x="184" y="10967"/>
                    <a:pt x="0" y="11165"/>
                  </a:cubicBezTo>
                  <a:cubicBezTo>
                    <a:pt x="71" y="11122"/>
                    <a:pt x="142" y="11080"/>
                    <a:pt x="198" y="11037"/>
                  </a:cubicBezTo>
                  <a:cubicBezTo>
                    <a:pt x="693" y="10613"/>
                    <a:pt x="1187" y="10189"/>
                    <a:pt x="1668" y="9766"/>
                  </a:cubicBezTo>
                  <a:cubicBezTo>
                    <a:pt x="2685" y="8889"/>
                    <a:pt x="3590" y="7900"/>
                    <a:pt x="4494" y="6925"/>
                  </a:cubicBezTo>
                  <a:cubicBezTo>
                    <a:pt x="5964" y="5370"/>
                    <a:pt x="7476" y="3887"/>
                    <a:pt x="9115" y="2516"/>
                  </a:cubicBezTo>
                  <a:cubicBezTo>
                    <a:pt x="10076" y="1710"/>
                    <a:pt x="11122" y="1004"/>
                    <a:pt x="12224" y="382"/>
                  </a:cubicBezTo>
                  <a:cubicBezTo>
                    <a:pt x="12366" y="311"/>
                    <a:pt x="12521" y="241"/>
                    <a:pt x="12663" y="170"/>
                  </a:cubicBezTo>
                  <a:cubicBezTo>
                    <a:pt x="12733" y="128"/>
                    <a:pt x="12804" y="85"/>
                    <a:pt x="12875" y="43"/>
                  </a:cubicBezTo>
                  <a:cubicBezTo>
                    <a:pt x="12875" y="29"/>
                    <a:pt x="12860" y="14"/>
                    <a:pt x="12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 rot="10800000">
              <a:off x="8785566" y="241340"/>
              <a:ext cx="64072" cy="752430"/>
            </a:xfrm>
            <a:custGeom>
              <a:rect b="b" l="l" r="r" t="t"/>
              <a:pathLst>
                <a:path extrusionOk="0" h="16112" w="1372">
                  <a:moveTo>
                    <a:pt x="424" y="1"/>
                  </a:moveTo>
                  <a:cubicBezTo>
                    <a:pt x="410" y="156"/>
                    <a:pt x="396" y="297"/>
                    <a:pt x="382" y="439"/>
                  </a:cubicBezTo>
                  <a:cubicBezTo>
                    <a:pt x="354" y="1357"/>
                    <a:pt x="368" y="2290"/>
                    <a:pt x="438" y="3209"/>
                  </a:cubicBezTo>
                  <a:cubicBezTo>
                    <a:pt x="481" y="3901"/>
                    <a:pt x="537" y="4608"/>
                    <a:pt x="608" y="5300"/>
                  </a:cubicBezTo>
                  <a:cubicBezTo>
                    <a:pt x="679" y="5922"/>
                    <a:pt x="778" y="6558"/>
                    <a:pt x="862" y="7180"/>
                  </a:cubicBezTo>
                  <a:cubicBezTo>
                    <a:pt x="933" y="7703"/>
                    <a:pt x="990" y="8211"/>
                    <a:pt x="1060" y="8720"/>
                  </a:cubicBezTo>
                  <a:cubicBezTo>
                    <a:pt x="1173" y="9554"/>
                    <a:pt x="1202" y="10388"/>
                    <a:pt x="1244" y="11222"/>
                  </a:cubicBezTo>
                  <a:cubicBezTo>
                    <a:pt x="1300" y="12437"/>
                    <a:pt x="1074" y="13610"/>
                    <a:pt x="608" y="14726"/>
                  </a:cubicBezTo>
                  <a:cubicBezTo>
                    <a:pt x="453" y="15108"/>
                    <a:pt x="269" y="15475"/>
                    <a:pt x="99" y="15843"/>
                  </a:cubicBezTo>
                  <a:cubicBezTo>
                    <a:pt x="57" y="15927"/>
                    <a:pt x="14" y="16012"/>
                    <a:pt x="0" y="16111"/>
                  </a:cubicBezTo>
                  <a:cubicBezTo>
                    <a:pt x="14" y="16083"/>
                    <a:pt x="43" y="16055"/>
                    <a:pt x="71" y="16012"/>
                  </a:cubicBezTo>
                  <a:cubicBezTo>
                    <a:pt x="707" y="15009"/>
                    <a:pt x="1117" y="13935"/>
                    <a:pt x="1286" y="12748"/>
                  </a:cubicBezTo>
                  <a:cubicBezTo>
                    <a:pt x="1343" y="12380"/>
                    <a:pt x="1357" y="11999"/>
                    <a:pt x="1371" y="11617"/>
                  </a:cubicBezTo>
                  <a:cubicBezTo>
                    <a:pt x="1371" y="11207"/>
                    <a:pt x="1371" y="10812"/>
                    <a:pt x="1343" y="10402"/>
                  </a:cubicBezTo>
                  <a:cubicBezTo>
                    <a:pt x="1286" y="9766"/>
                    <a:pt x="1230" y="9116"/>
                    <a:pt x="1159" y="8480"/>
                  </a:cubicBezTo>
                  <a:cubicBezTo>
                    <a:pt x="1103" y="7985"/>
                    <a:pt x="1032" y="7491"/>
                    <a:pt x="961" y="6996"/>
                  </a:cubicBezTo>
                  <a:cubicBezTo>
                    <a:pt x="905" y="6530"/>
                    <a:pt x="820" y="6049"/>
                    <a:pt x="763" y="5569"/>
                  </a:cubicBezTo>
                  <a:cubicBezTo>
                    <a:pt x="707" y="5116"/>
                    <a:pt x="650" y="4650"/>
                    <a:pt x="622" y="4184"/>
                  </a:cubicBezTo>
                  <a:cubicBezTo>
                    <a:pt x="566" y="3364"/>
                    <a:pt x="509" y="2544"/>
                    <a:pt x="481" y="1739"/>
                  </a:cubicBezTo>
                  <a:cubicBezTo>
                    <a:pt x="453" y="1315"/>
                    <a:pt x="481" y="891"/>
                    <a:pt x="481" y="467"/>
                  </a:cubicBezTo>
                  <a:cubicBezTo>
                    <a:pt x="481" y="312"/>
                    <a:pt x="467" y="156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 rot="10800000">
              <a:off x="7854368" y="472365"/>
              <a:ext cx="689712" cy="217809"/>
            </a:xfrm>
            <a:custGeom>
              <a:rect b="b" l="l" r="r" t="t"/>
              <a:pathLst>
                <a:path extrusionOk="0" h="4664" w="14769">
                  <a:moveTo>
                    <a:pt x="14754" y="0"/>
                  </a:moveTo>
                  <a:cubicBezTo>
                    <a:pt x="14147" y="85"/>
                    <a:pt x="13539" y="156"/>
                    <a:pt x="12917" y="227"/>
                  </a:cubicBezTo>
                  <a:cubicBezTo>
                    <a:pt x="9780" y="608"/>
                    <a:pt x="6756" y="1442"/>
                    <a:pt x="3858" y="2700"/>
                  </a:cubicBezTo>
                  <a:cubicBezTo>
                    <a:pt x="3392" y="2912"/>
                    <a:pt x="2940" y="3194"/>
                    <a:pt x="2488" y="3420"/>
                  </a:cubicBezTo>
                  <a:cubicBezTo>
                    <a:pt x="1922" y="3689"/>
                    <a:pt x="1343" y="3929"/>
                    <a:pt x="778" y="4198"/>
                  </a:cubicBezTo>
                  <a:cubicBezTo>
                    <a:pt x="523" y="4311"/>
                    <a:pt x="283" y="4452"/>
                    <a:pt x="43" y="4593"/>
                  </a:cubicBezTo>
                  <a:cubicBezTo>
                    <a:pt x="29" y="4607"/>
                    <a:pt x="0" y="4622"/>
                    <a:pt x="0" y="4664"/>
                  </a:cubicBezTo>
                  <a:cubicBezTo>
                    <a:pt x="71" y="4636"/>
                    <a:pt x="142" y="4607"/>
                    <a:pt x="212" y="4579"/>
                  </a:cubicBezTo>
                  <a:cubicBezTo>
                    <a:pt x="679" y="4381"/>
                    <a:pt x="1145" y="4183"/>
                    <a:pt x="1611" y="3972"/>
                  </a:cubicBezTo>
                  <a:cubicBezTo>
                    <a:pt x="1979" y="3802"/>
                    <a:pt x="2360" y="3632"/>
                    <a:pt x="2714" y="3434"/>
                  </a:cubicBezTo>
                  <a:cubicBezTo>
                    <a:pt x="3576" y="2940"/>
                    <a:pt x="4494" y="2558"/>
                    <a:pt x="5413" y="2205"/>
                  </a:cubicBezTo>
                  <a:cubicBezTo>
                    <a:pt x="6586" y="1767"/>
                    <a:pt x="7773" y="1371"/>
                    <a:pt x="9003" y="1089"/>
                  </a:cubicBezTo>
                  <a:cubicBezTo>
                    <a:pt x="9681" y="919"/>
                    <a:pt x="10387" y="764"/>
                    <a:pt x="11080" y="636"/>
                  </a:cubicBezTo>
                  <a:cubicBezTo>
                    <a:pt x="11645" y="523"/>
                    <a:pt x="12225" y="453"/>
                    <a:pt x="12790" y="368"/>
                  </a:cubicBezTo>
                  <a:cubicBezTo>
                    <a:pt x="13398" y="269"/>
                    <a:pt x="13991" y="184"/>
                    <a:pt x="14599" y="99"/>
                  </a:cubicBezTo>
                  <a:cubicBezTo>
                    <a:pt x="14655" y="85"/>
                    <a:pt x="14712" y="57"/>
                    <a:pt x="14768" y="43"/>
                  </a:cubicBezTo>
                  <a:cubicBezTo>
                    <a:pt x="14768" y="29"/>
                    <a:pt x="14754" y="15"/>
                    <a:pt x="14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 rot="10800000">
              <a:off x="9033730" y="113336"/>
              <a:ext cx="44925" cy="759015"/>
            </a:xfrm>
            <a:custGeom>
              <a:rect b="b" l="l" r="r" t="t"/>
              <a:pathLst>
                <a:path extrusionOk="0" h="16253" w="962">
                  <a:moveTo>
                    <a:pt x="142" y="1"/>
                  </a:moveTo>
                  <a:cubicBezTo>
                    <a:pt x="29" y="100"/>
                    <a:pt x="43" y="227"/>
                    <a:pt x="43" y="340"/>
                  </a:cubicBezTo>
                  <a:cubicBezTo>
                    <a:pt x="29" y="736"/>
                    <a:pt x="15" y="1117"/>
                    <a:pt x="15" y="1513"/>
                  </a:cubicBezTo>
                  <a:cubicBezTo>
                    <a:pt x="15" y="1739"/>
                    <a:pt x="0" y="1965"/>
                    <a:pt x="15" y="2191"/>
                  </a:cubicBezTo>
                  <a:cubicBezTo>
                    <a:pt x="43" y="2997"/>
                    <a:pt x="114" y="3788"/>
                    <a:pt x="255" y="4580"/>
                  </a:cubicBezTo>
                  <a:cubicBezTo>
                    <a:pt x="354" y="5074"/>
                    <a:pt x="439" y="5569"/>
                    <a:pt x="509" y="6078"/>
                  </a:cubicBezTo>
                  <a:cubicBezTo>
                    <a:pt x="580" y="6502"/>
                    <a:pt x="608" y="6940"/>
                    <a:pt x="651" y="7378"/>
                  </a:cubicBezTo>
                  <a:cubicBezTo>
                    <a:pt x="693" y="7802"/>
                    <a:pt x="749" y="8240"/>
                    <a:pt x="764" y="8678"/>
                  </a:cubicBezTo>
                  <a:cubicBezTo>
                    <a:pt x="792" y="9144"/>
                    <a:pt x="792" y="9597"/>
                    <a:pt x="778" y="10063"/>
                  </a:cubicBezTo>
                  <a:cubicBezTo>
                    <a:pt x="764" y="10543"/>
                    <a:pt x="735" y="11024"/>
                    <a:pt x="693" y="11490"/>
                  </a:cubicBezTo>
                  <a:cubicBezTo>
                    <a:pt x="636" y="11985"/>
                    <a:pt x="580" y="12465"/>
                    <a:pt x="509" y="12946"/>
                  </a:cubicBezTo>
                  <a:cubicBezTo>
                    <a:pt x="410" y="13723"/>
                    <a:pt x="297" y="14515"/>
                    <a:pt x="184" y="15306"/>
                  </a:cubicBezTo>
                  <a:cubicBezTo>
                    <a:pt x="156" y="15560"/>
                    <a:pt x="99" y="15815"/>
                    <a:pt x="57" y="16083"/>
                  </a:cubicBezTo>
                  <a:cubicBezTo>
                    <a:pt x="43" y="16140"/>
                    <a:pt x="43" y="16196"/>
                    <a:pt x="43" y="16253"/>
                  </a:cubicBezTo>
                  <a:cubicBezTo>
                    <a:pt x="184" y="15956"/>
                    <a:pt x="241" y="15645"/>
                    <a:pt x="297" y="15334"/>
                  </a:cubicBezTo>
                  <a:cubicBezTo>
                    <a:pt x="396" y="14684"/>
                    <a:pt x="481" y="14034"/>
                    <a:pt x="566" y="13384"/>
                  </a:cubicBezTo>
                  <a:cubicBezTo>
                    <a:pt x="665" y="12635"/>
                    <a:pt x="735" y="11900"/>
                    <a:pt x="820" y="11151"/>
                  </a:cubicBezTo>
                  <a:cubicBezTo>
                    <a:pt x="919" y="10346"/>
                    <a:pt x="961" y="9540"/>
                    <a:pt x="891" y="8735"/>
                  </a:cubicBezTo>
                  <a:cubicBezTo>
                    <a:pt x="848" y="8169"/>
                    <a:pt x="778" y="7618"/>
                    <a:pt x="707" y="7053"/>
                  </a:cubicBezTo>
                  <a:cubicBezTo>
                    <a:pt x="693" y="6855"/>
                    <a:pt x="679" y="6643"/>
                    <a:pt x="636" y="6431"/>
                  </a:cubicBezTo>
                  <a:cubicBezTo>
                    <a:pt x="566" y="5852"/>
                    <a:pt x="467" y="5286"/>
                    <a:pt x="382" y="4707"/>
                  </a:cubicBezTo>
                  <a:cubicBezTo>
                    <a:pt x="311" y="4212"/>
                    <a:pt x="255" y="3704"/>
                    <a:pt x="184" y="3195"/>
                  </a:cubicBezTo>
                  <a:cubicBezTo>
                    <a:pt x="99" y="2502"/>
                    <a:pt x="128" y="1810"/>
                    <a:pt x="114" y="1117"/>
                  </a:cubicBezTo>
                  <a:cubicBezTo>
                    <a:pt x="99" y="792"/>
                    <a:pt x="142" y="467"/>
                    <a:pt x="156" y="156"/>
                  </a:cubicBezTo>
                  <a:cubicBezTo>
                    <a:pt x="156" y="114"/>
                    <a:pt x="156" y="72"/>
                    <a:pt x="1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 rot="10800000">
              <a:off x="8493878" y="675604"/>
              <a:ext cx="104982" cy="689059"/>
            </a:xfrm>
            <a:custGeom>
              <a:rect b="b" l="l" r="r" t="t"/>
              <a:pathLst>
                <a:path extrusionOk="0" h="14755" w="2248">
                  <a:moveTo>
                    <a:pt x="15" y="1"/>
                  </a:moveTo>
                  <a:cubicBezTo>
                    <a:pt x="15" y="43"/>
                    <a:pt x="0" y="71"/>
                    <a:pt x="15" y="114"/>
                  </a:cubicBezTo>
                  <a:cubicBezTo>
                    <a:pt x="170" y="1400"/>
                    <a:pt x="495" y="2643"/>
                    <a:pt x="820" y="3887"/>
                  </a:cubicBezTo>
                  <a:cubicBezTo>
                    <a:pt x="1089" y="4933"/>
                    <a:pt x="1371" y="5964"/>
                    <a:pt x="1612" y="6996"/>
                  </a:cubicBezTo>
                  <a:cubicBezTo>
                    <a:pt x="1739" y="7547"/>
                    <a:pt x="1809" y="8112"/>
                    <a:pt x="1894" y="8678"/>
                  </a:cubicBezTo>
                  <a:cubicBezTo>
                    <a:pt x="1993" y="9469"/>
                    <a:pt x="2050" y="10260"/>
                    <a:pt x="2064" y="11066"/>
                  </a:cubicBezTo>
                  <a:cubicBezTo>
                    <a:pt x="2078" y="11900"/>
                    <a:pt x="2050" y="12719"/>
                    <a:pt x="1838" y="13539"/>
                  </a:cubicBezTo>
                  <a:cubicBezTo>
                    <a:pt x="1739" y="13921"/>
                    <a:pt x="1612" y="14302"/>
                    <a:pt x="1498" y="14684"/>
                  </a:cubicBezTo>
                  <a:cubicBezTo>
                    <a:pt x="1498" y="14698"/>
                    <a:pt x="1498" y="14712"/>
                    <a:pt x="1498" y="14726"/>
                  </a:cubicBezTo>
                  <a:cubicBezTo>
                    <a:pt x="1498" y="14740"/>
                    <a:pt x="1513" y="14740"/>
                    <a:pt x="1527" y="14754"/>
                  </a:cubicBezTo>
                  <a:cubicBezTo>
                    <a:pt x="1555" y="14670"/>
                    <a:pt x="1612" y="14599"/>
                    <a:pt x="1640" y="14514"/>
                  </a:cubicBezTo>
                  <a:cubicBezTo>
                    <a:pt x="1880" y="13949"/>
                    <a:pt x="2035" y="13355"/>
                    <a:pt x="2106" y="12733"/>
                  </a:cubicBezTo>
                  <a:cubicBezTo>
                    <a:pt x="2247" y="11603"/>
                    <a:pt x="2163" y="10458"/>
                    <a:pt x="2078" y="9328"/>
                  </a:cubicBezTo>
                  <a:cubicBezTo>
                    <a:pt x="1993" y="7999"/>
                    <a:pt x="1696" y="6699"/>
                    <a:pt x="1371" y="5413"/>
                  </a:cubicBezTo>
                  <a:cubicBezTo>
                    <a:pt x="1089" y="4353"/>
                    <a:pt x="792" y="3293"/>
                    <a:pt x="523" y="2233"/>
                  </a:cubicBezTo>
                  <a:cubicBezTo>
                    <a:pt x="382" y="1654"/>
                    <a:pt x="283" y="1075"/>
                    <a:pt x="156" y="495"/>
                  </a:cubicBezTo>
                  <a:cubicBezTo>
                    <a:pt x="114" y="326"/>
                    <a:pt x="85" y="156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 rot="10800000">
              <a:off x="7852407" y="446587"/>
              <a:ext cx="664634" cy="209263"/>
            </a:xfrm>
            <a:custGeom>
              <a:rect b="b" l="l" r="r" t="t"/>
              <a:pathLst>
                <a:path extrusionOk="0" h="4481" w="14232">
                  <a:moveTo>
                    <a:pt x="14218" y="0"/>
                  </a:moveTo>
                  <a:cubicBezTo>
                    <a:pt x="14189" y="14"/>
                    <a:pt x="14147" y="29"/>
                    <a:pt x="14119" y="43"/>
                  </a:cubicBezTo>
                  <a:cubicBezTo>
                    <a:pt x="13356" y="467"/>
                    <a:pt x="12522" y="735"/>
                    <a:pt x="11688" y="975"/>
                  </a:cubicBezTo>
                  <a:cubicBezTo>
                    <a:pt x="10868" y="1216"/>
                    <a:pt x="10035" y="1399"/>
                    <a:pt x="9229" y="1682"/>
                  </a:cubicBezTo>
                  <a:cubicBezTo>
                    <a:pt x="8070" y="2078"/>
                    <a:pt x="6926" y="2530"/>
                    <a:pt x="5781" y="2954"/>
                  </a:cubicBezTo>
                  <a:cubicBezTo>
                    <a:pt x="4919" y="3265"/>
                    <a:pt x="4071" y="3604"/>
                    <a:pt x="3209" y="3887"/>
                  </a:cubicBezTo>
                  <a:cubicBezTo>
                    <a:pt x="2785" y="4014"/>
                    <a:pt x="2318" y="4084"/>
                    <a:pt x="1880" y="4155"/>
                  </a:cubicBezTo>
                  <a:cubicBezTo>
                    <a:pt x="1471" y="4240"/>
                    <a:pt x="1075" y="4296"/>
                    <a:pt x="665" y="4353"/>
                  </a:cubicBezTo>
                  <a:cubicBezTo>
                    <a:pt x="439" y="4395"/>
                    <a:pt x="227" y="4424"/>
                    <a:pt x="1" y="4480"/>
                  </a:cubicBezTo>
                  <a:cubicBezTo>
                    <a:pt x="439" y="4438"/>
                    <a:pt x="863" y="4381"/>
                    <a:pt x="1287" y="4339"/>
                  </a:cubicBezTo>
                  <a:cubicBezTo>
                    <a:pt x="1485" y="4311"/>
                    <a:pt x="1683" y="4282"/>
                    <a:pt x="1880" y="4268"/>
                  </a:cubicBezTo>
                  <a:cubicBezTo>
                    <a:pt x="2686" y="4197"/>
                    <a:pt x="3449" y="3971"/>
                    <a:pt x="4198" y="3689"/>
                  </a:cubicBezTo>
                  <a:cubicBezTo>
                    <a:pt x="5597" y="3152"/>
                    <a:pt x="7010" y="2615"/>
                    <a:pt x="8409" y="2078"/>
                  </a:cubicBezTo>
                  <a:cubicBezTo>
                    <a:pt x="9257" y="1767"/>
                    <a:pt x="10119" y="1541"/>
                    <a:pt x="10981" y="1300"/>
                  </a:cubicBezTo>
                  <a:cubicBezTo>
                    <a:pt x="11829" y="1074"/>
                    <a:pt x="12663" y="834"/>
                    <a:pt x="13469" y="481"/>
                  </a:cubicBezTo>
                  <a:cubicBezTo>
                    <a:pt x="13709" y="368"/>
                    <a:pt x="13949" y="212"/>
                    <a:pt x="14175" y="71"/>
                  </a:cubicBezTo>
                  <a:cubicBezTo>
                    <a:pt x="14204" y="71"/>
                    <a:pt x="14218" y="43"/>
                    <a:pt x="14232" y="29"/>
                  </a:cubicBezTo>
                  <a:cubicBezTo>
                    <a:pt x="14232" y="14"/>
                    <a:pt x="14218" y="14"/>
                    <a:pt x="14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 rot="10800000">
              <a:off x="7862961" y="537698"/>
              <a:ext cx="599955" cy="168307"/>
            </a:xfrm>
            <a:custGeom>
              <a:rect b="b" l="l" r="r" t="t"/>
              <a:pathLst>
                <a:path extrusionOk="0" h="3604" w="12847">
                  <a:moveTo>
                    <a:pt x="11692" y="1"/>
                  </a:moveTo>
                  <a:cubicBezTo>
                    <a:pt x="11109" y="1"/>
                    <a:pt x="10529" y="23"/>
                    <a:pt x="9950" y="71"/>
                  </a:cubicBezTo>
                  <a:cubicBezTo>
                    <a:pt x="9709" y="99"/>
                    <a:pt x="9483" y="113"/>
                    <a:pt x="9257" y="113"/>
                  </a:cubicBezTo>
                  <a:cubicBezTo>
                    <a:pt x="7999" y="170"/>
                    <a:pt x="6784" y="410"/>
                    <a:pt x="5583" y="749"/>
                  </a:cubicBezTo>
                  <a:cubicBezTo>
                    <a:pt x="4000" y="1201"/>
                    <a:pt x="2516" y="1852"/>
                    <a:pt x="1131" y="2714"/>
                  </a:cubicBezTo>
                  <a:cubicBezTo>
                    <a:pt x="792" y="2926"/>
                    <a:pt x="467" y="3194"/>
                    <a:pt x="142" y="3434"/>
                  </a:cubicBezTo>
                  <a:cubicBezTo>
                    <a:pt x="85" y="3463"/>
                    <a:pt x="43" y="3519"/>
                    <a:pt x="1" y="3576"/>
                  </a:cubicBezTo>
                  <a:cubicBezTo>
                    <a:pt x="1" y="3576"/>
                    <a:pt x="15" y="3590"/>
                    <a:pt x="29" y="3604"/>
                  </a:cubicBezTo>
                  <a:cubicBezTo>
                    <a:pt x="241" y="3463"/>
                    <a:pt x="453" y="3321"/>
                    <a:pt x="665" y="3166"/>
                  </a:cubicBezTo>
                  <a:cubicBezTo>
                    <a:pt x="2050" y="2233"/>
                    <a:pt x="3534" y="1512"/>
                    <a:pt x="5116" y="1018"/>
                  </a:cubicBezTo>
                  <a:cubicBezTo>
                    <a:pt x="5865" y="778"/>
                    <a:pt x="6629" y="580"/>
                    <a:pt x="7406" y="438"/>
                  </a:cubicBezTo>
                  <a:cubicBezTo>
                    <a:pt x="7745" y="368"/>
                    <a:pt x="8070" y="339"/>
                    <a:pt x="8409" y="311"/>
                  </a:cubicBezTo>
                  <a:cubicBezTo>
                    <a:pt x="9215" y="240"/>
                    <a:pt x="10006" y="198"/>
                    <a:pt x="10798" y="156"/>
                  </a:cubicBezTo>
                  <a:cubicBezTo>
                    <a:pt x="11222" y="127"/>
                    <a:pt x="11631" y="113"/>
                    <a:pt x="12055" y="99"/>
                  </a:cubicBezTo>
                  <a:cubicBezTo>
                    <a:pt x="12281" y="99"/>
                    <a:pt x="12508" y="113"/>
                    <a:pt x="12734" y="113"/>
                  </a:cubicBezTo>
                  <a:cubicBezTo>
                    <a:pt x="12762" y="113"/>
                    <a:pt x="12804" y="99"/>
                    <a:pt x="12847" y="57"/>
                  </a:cubicBezTo>
                  <a:cubicBezTo>
                    <a:pt x="12734" y="43"/>
                    <a:pt x="12621" y="14"/>
                    <a:pt x="12508" y="14"/>
                  </a:cubicBezTo>
                  <a:cubicBezTo>
                    <a:pt x="12235" y="5"/>
                    <a:pt x="11963" y="1"/>
                    <a:pt x="11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 rot="10800000">
              <a:off x="9000713" y="224201"/>
              <a:ext cx="64072" cy="640210"/>
            </a:xfrm>
            <a:custGeom>
              <a:rect b="b" l="l" r="r" t="t"/>
              <a:pathLst>
                <a:path extrusionOk="0" h="13709" w="1372">
                  <a:moveTo>
                    <a:pt x="57" y="1"/>
                  </a:moveTo>
                  <a:cubicBezTo>
                    <a:pt x="29" y="1"/>
                    <a:pt x="14" y="15"/>
                    <a:pt x="0" y="15"/>
                  </a:cubicBezTo>
                  <a:cubicBezTo>
                    <a:pt x="14" y="128"/>
                    <a:pt x="14" y="241"/>
                    <a:pt x="29" y="354"/>
                  </a:cubicBezTo>
                  <a:cubicBezTo>
                    <a:pt x="71" y="750"/>
                    <a:pt x="113" y="1145"/>
                    <a:pt x="184" y="1541"/>
                  </a:cubicBezTo>
                  <a:cubicBezTo>
                    <a:pt x="240" y="1979"/>
                    <a:pt x="311" y="2417"/>
                    <a:pt x="410" y="2855"/>
                  </a:cubicBezTo>
                  <a:cubicBezTo>
                    <a:pt x="523" y="3435"/>
                    <a:pt x="664" y="4000"/>
                    <a:pt x="792" y="4565"/>
                  </a:cubicBezTo>
                  <a:cubicBezTo>
                    <a:pt x="848" y="4876"/>
                    <a:pt x="891" y="5187"/>
                    <a:pt x="919" y="5498"/>
                  </a:cubicBezTo>
                  <a:cubicBezTo>
                    <a:pt x="961" y="6120"/>
                    <a:pt x="989" y="6742"/>
                    <a:pt x="1046" y="7363"/>
                  </a:cubicBezTo>
                  <a:cubicBezTo>
                    <a:pt x="1074" y="7674"/>
                    <a:pt x="1145" y="7985"/>
                    <a:pt x="1173" y="8310"/>
                  </a:cubicBezTo>
                  <a:cubicBezTo>
                    <a:pt x="1201" y="8861"/>
                    <a:pt x="1230" y="9412"/>
                    <a:pt x="1244" y="9964"/>
                  </a:cubicBezTo>
                  <a:cubicBezTo>
                    <a:pt x="1258" y="10161"/>
                    <a:pt x="1230" y="10373"/>
                    <a:pt x="1230" y="10571"/>
                  </a:cubicBezTo>
                  <a:cubicBezTo>
                    <a:pt x="1216" y="11292"/>
                    <a:pt x="1088" y="11999"/>
                    <a:pt x="891" y="12705"/>
                  </a:cubicBezTo>
                  <a:cubicBezTo>
                    <a:pt x="806" y="13002"/>
                    <a:pt x="721" y="13313"/>
                    <a:pt x="636" y="13624"/>
                  </a:cubicBezTo>
                  <a:cubicBezTo>
                    <a:pt x="622" y="13652"/>
                    <a:pt x="622" y="13680"/>
                    <a:pt x="622" y="13709"/>
                  </a:cubicBezTo>
                  <a:lnTo>
                    <a:pt x="650" y="13709"/>
                  </a:lnTo>
                  <a:cubicBezTo>
                    <a:pt x="693" y="13596"/>
                    <a:pt x="749" y="13482"/>
                    <a:pt x="792" y="13369"/>
                  </a:cubicBezTo>
                  <a:cubicBezTo>
                    <a:pt x="1032" y="12663"/>
                    <a:pt x="1244" y="11956"/>
                    <a:pt x="1315" y="11207"/>
                  </a:cubicBezTo>
                  <a:cubicBezTo>
                    <a:pt x="1343" y="10755"/>
                    <a:pt x="1371" y="10289"/>
                    <a:pt x="1371" y="9822"/>
                  </a:cubicBezTo>
                  <a:cubicBezTo>
                    <a:pt x="1371" y="9398"/>
                    <a:pt x="1343" y="8960"/>
                    <a:pt x="1315" y="8522"/>
                  </a:cubicBezTo>
                  <a:cubicBezTo>
                    <a:pt x="1286" y="8183"/>
                    <a:pt x="1216" y="7844"/>
                    <a:pt x="1173" y="7505"/>
                  </a:cubicBezTo>
                  <a:cubicBezTo>
                    <a:pt x="1159" y="7349"/>
                    <a:pt x="1145" y="7208"/>
                    <a:pt x="1131" y="7052"/>
                  </a:cubicBezTo>
                  <a:cubicBezTo>
                    <a:pt x="1088" y="6501"/>
                    <a:pt x="1060" y="5936"/>
                    <a:pt x="1018" y="5371"/>
                  </a:cubicBezTo>
                  <a:cubicBezTo>
                    <a:pt x="961" y="4876"/>
                    <a:pt x="862" y="4381"/>
                    <a:pt x="749" y="3887"/>
                  </a:cubicBezTo>
                  <a:cubicBezTo>
                    <a:pt x="622" y="3350"/>
                    <a:pt x="523" y="2813"/>
                    <a:pt x="424" y="2276"/>
                  </a:cubicBezTo>
                  <a:cubicBezTo>
                    <a:pt x="339" y="1767"/>
                    <a:pt x="255" y="1258"/>
                    <a:pt x="170" y="750"/>
                  </a:cubicBezTo>
                  <a:cubicBezTo>
                    <a:pt x="156" y="580"/>
                    <a:pt x="127" y="396"/>
                    <a:pt x="113" y="227"/>
                  </a:cubicBezTo>
                  <a:cubicBezTo>
                    <a:pt x="99" y="156"/>
                    <a:pt x="71" y="85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 rot="10800000">
              <a:off x="9085194" y="224855"/>
              <a:ext cx="25125" cy="648149"/>
            </a:xfrm>
            <a:custGeom>
              <a:rect b="b" l="l" r="r" t="t"/>
              <a:pathLst>
                <a:path extrusionOk="0" h="13879" w="538">
                  <a:moveTo>
                    <a:pt x="452" y="1"/>
                  </a:moveTo>
                  <a:cubicBezTo>
                    <a:pt x="424" y="57"/>
                    <a:pt x="382" y="114"/>
                    <a:pt x="368" y="185"/>
                  </a:cubicBezTo>
                  <a:cubicBezTo>
                    <a:pt x="297" y="510"/>
                    <a:pt x="212" y="835"/>
                    <a:pt x="156" y="1174"/>
                  </a:cubicBezTo>
                  <a:cubicBezTo>
                    <a:pt x="43" y="2022"/>
                    <a:pt x="0" y="2884"/>
                    <a:pt x="43" y="3746"/>
                  </a:cubicBezTo>
                  <a:cubicBezTo>
                    <a:pt x="85" y="4226"/>
                    <a:pt x="156" y="4721"/>
                    <a:pt x="212" y="5216"/>
                  </a:cubicBezTo>
                  <a:cubicBezTo>
                    <a:pt x="240" y="5371"/>
                    <a:pt x="269" y="5541"/>
                    <a:pt x="269" y="5710"/>
                  </a:cubicBezTo>
                  <a:cubicBezTo>
                    <a:pt x="325" y="6417"/>
                    <a:pt x="396" y="7109"/>
                    <a:pt x="396" y="7816"/>
                  </a:cubicBezTo>
                  <a:cubicBezTo>
                    <a:pt x="410" y="8310"/>
                    <a:pt x="339" y="8819"/>
                    <a:pt x="311" y="9314"/>
                  </a:cubicBezTo>
                  <a:cubicBezTo>
                    <a:pt x="283" y="9780"/>
                    <a:pt x="240" y="10261"/>
                    <a:pt x="255" y="10727"/>
                  </a:cubicBezTo>
                  <a:cubicBezTo>
                    <a:pt x="255" y="11349"/>
                    <a:pt x="297" y="11971"/>
                    <a:pt x="339" y="12592"/>
                  </a:cubicBezTo>
                  <a:cubicBezTo>
                    <a:pt x="368" y="13031"/>
                    <a:pt x="424" y="13455"/>
                    <a:pt x="481" y="13878"/>
                  </a:cubicBezTo>
                  <a:lnTo>
                    <a:pt x="509" y="13878"/>
                  </a:lnTo>
                  <a:cubicBezTo>
                    <a:pt x="509" y="13765"/>
                    <a:pt x="509" y="13652"/>
                    <a:pt x="509" y="13553"/>
                  </a:cubicBezTo>
                  <a:cubicBezTo>
                    <a:pt x="481" y="13200"/>
                    <a:pt x="452" y="12847"/>
                    <a:pt x="424" y="12508"/>
                  </a:cubicBezTo>
                  <a:cubicBezTo>
                    <a:pt x="410" y="11999"/>
                    <a:pt x="382" y="11490"/>
                    <a:pt x="368" y="10981"/>
                  </a:cubicBezTo>
                  <a:cubicBezTo>
                    <a:pt x="368" y="10529"/>
                    <a:pt x="382" y="10077"/>
                    <a:pt x="410" y="9625"/>
                  </a:cubicBezTo>
                  <a:cubicBezTo>
                    <a:pt x="424" y="9215"/>
                    <a:pt x="438" y="8819"/>
                    <a:pt x="481" y="8409"/>
                  </a:cubicBezTo>
                  <a:cubicBezTo>
                    <a:pt x="537" y="7717"/>
                    <a:pt x="495" y="7024"/>
                    <a:pt x="452" y="6332"/>
                  </a:cubicBezTo>
                  <a:cubicBezTo>
                    <a:pt x="410" y="5866"/>
                    <a:pt x="339" y="5413"/>
                    <a:pt x="283" y="4947"/>
                  </a:cubicBezTo>
                  <a:cubicBezTo>
                    <a:pt x="240" y="4481"/>
                    <a:pt x="184" y="4028"/>
                    <a:pt x="170" y="3562"/>
                  </a:cubicBezTo>
                  <a:cubicBezTo>
                    <a:pt x="127" y="2658"/>
                    <a:pt x="184" y="1767"/>
                    <a:pt x="325" y="863"/>
                  </a:cubicBezTo>
                  <a:cubicBezTo>
                    <a:pt x="353" y="623"/>
                    <a:pt x="424" y="382"/>
                    <a:pt x="466" y="142"/>
                  </a:cubicBezTo>
                  <a:cubicBezTo>
                    <a:pt x="481" y="100"/>
                    <a:pt x="481" y="57"/>
                    <a:pt x="495" y="15"/>
                  </a:cubicBezTo>
                  <a:cubicBezTo>
                    <a:pt x="481" y="15"/>
                    <a:pt x="466" y="1"/>
                    <a:pt x="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 rot="10800000">
              <a:off x="8148065" y="20683"/>
              <a:ext cx="586085" cy="145471"/>
            </a:xfrm>
            <a:custGeom>
              <a:rect b="b" l="l" r="r" t="t"/>
              <a:pathLst>
                <a:path extrusionOk="0" h="3115" w="12550">
                  <a:moveTo>
                    <a:pt x="0" y="0"/>
                  </a:moveTo>
                  <a:lnTo>
                    <a:pt x="0" y="0"/>
                  </a:lnTo>
                  <a:cubicBezTo>
                    <a:pt x="29" y="28"/>
                    <a:pt x="57" y="57"/>
                    <a:pt x="99" y="85"/>
                  </a:cubicBezTo>
                  <a:cubicBezTo>
                    <a:pt x="820" y="537"/>
                    <a:pt x="1527" y="1004"/>
                    <a:pt x="2247" y="1456"/>
                  </a:cubicBezTo>
                  <a:cubicBezTo>
                    <a:pt x="3321" y="2134"/>
                    <a:pt x="4509" y="2544"/>
                    <a:pt x="5752" y="2770"/>
                  </a:cubicBezTo>
                  <a:cubicBezTo>
                    <a:pt x="6529" y="2926"/>
                    <a:pt x="7321" y="3024"/>
                    <a:pt x="8112" y="3081"/>
                  </a:cubicBezTo>
                  <a:cubicBezTo>
                    <a:pt x="8485" y="3102"/>
                    <a:pt x="8857" y="3115"/>
                    <a:pt x="9229" y="3115"/>
                  </a:cubicBezTo>
                  <a:cubicBezTo>
                    <a:pt x="9366" y="3115"/>
                    <a:pt x="9502" y="3113"/>
                    <a:pt x="9638" y="3109"/>
                  </a:cubicBezTo>
                  <a:cubicBezTo>
                    <a:pt x="10077" y="3095"/>
                    <a:pt x="10515" y="3053"/>
                    <a:pt x="10939" y="2996"/>
                  </a:cubicBezTo>
                  <a:cubicBezTo>
                    <a:pt x="11348" y="2940"/>
                    <a:pt x="11758" y="2855"/>
                    <a:pt x="12154" y="2784"/>
                  </a:cubicBezTo>
                  <a:cubicBezTo>
                    <a:pt x="12295" y="2756"/>
                    <a:pt x="12422" y="2699"/>
                    <a:pt x="12550" y="2657"/>
                  </a:cubicBezTo>
                  <a:cubicBezTo>
                    <a:pt x="12550" y="2629"/>
                    <a:pt x="12550" y="2615"/>
                    <a:pt x="12536" y="2600"/>
                  </a:cubicBezTo>
                  <a:cubicBezTo>
                    <a:pt x="12408" y="2629"/>
                    <a:pt x="12267" y="2671"/>
                    <a:pt x="12126" y="2685"/>
                  </a:cubicBezTo>
                  <a:cubicBezTo>
                    <a:pt x="11702" y="2756"/>
                    <a:pt x="11264" y="2841"/>
                    <a:pt x="10840" y="2883"/>
                  </a:cubicBezTo>
                  <a:cubicBezTo>
                    <a:pt x="10444" y="2940"/>
                    <a:pt x="10034" y="2968"/>
                    <a:pt x="9638" y="2982"/>
                  </a:cubicBezTo>
                  <a:cubicBezTo>
                    <a:pt x="9144" y="2982"/>
                    <a:pt x="8649" y="2968"/>
                    <a:pt x="8155" y="2940"/>
                  </a:cubicBezTo>
                  <a:cubicBezTo>
                    <a:pt x="7490" y="2926"/>
                    <a:pt x="6840" y="2827"/>
                    <a:pt x="6176" y="2728"/>
                  </a:cubicBezTo>
                  <a:cubicBezTo>
                    <a:pt x="4805" y="2516"/>
                    <a:pt x="3519" y="2106"/>
                    <a:pt x="2332" y="1371"/>
                  </a:cubicBezTo>
                  <a:cubicBezTo>
                    <a:pt x="1866" y="1088"/>
                    <a:pt x="1414" y="792"/>
                    <a:pt x="947" y="509"/>
                  </a:cubicBezTo>
                  <a:cubicBezTo>
                    <a:pt x="764" y="396"/>
                    <a:pt x="566" y="283"/>
                    <a:pt x="368" y="170"/>
                  </a:cubicBezTo>
                  <a:cubicBezTo>
                    <a:pt x="311" y="142"/>
                    <a:pt x="269" y="85"/>
                    <a:pt x="212" y="4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 rot="10800000">
              <a:off x="9105648" y="377331"/>
              <a:ext cx="54172" cy="486427"/>
            </a:xfrm>
            <a:custGeom>
              <a:rect b="b" l="l" r="r" t="t"/>
              <a:pathLst>
                <a:path extrusionOk="0" h="10416" w="1160">
                  <a:moveTo>
                    <a:pt x="1117" y="1"/>
                  </a:moveTo>
                  <a:cubicBezTo>
                    <a:pt x="975" y="297"/>
                    <a:pt x="862" y="623"/>
                    <a:pt x="763" y="933"/>
                  </a:cubicBezTo>
                  <a:cubicBezTo>
                    <a:pt x="523" y="1711"/>
                    <a:pt x="368" y="2502"/>
                    <a:pt x="240" y="3308"/>
                  </a:cubicBezTo>
                  <a:cubicBezTo>
                    <a:pt x="142" y="3915"/>
                    <a:pt x="43" y="4523"/>
                    <a:pt x="28" y="5145"/>
                  </a:cubicBezTo>
                  <a:cubicBezTo>
                    <a:pt x="0" y="5865"/>
                    <a:pt x="28" y="6600"/>
                    <a:pt x="85" y="7321"/>
                  </a:cubicBezTo>
                  <a:cubicBezTo>
                    <a:pt x="142" y="7929"/>
                    <a:pt x="283" y="8536"/>
                    <a:pt x="396" y="9130"/>
                  </a:cubicBezTo>
                  <a:cubicBezTo>
                    <a:pt x="452" y="9455"/>
                    <a:pt x="537" y="9780"/>
                    <a:pt x="608" y="10091"/>
                  </a:cubicBezTo>
                  <a:cubicBezTo>
                    <a:pt x="636" y="10204"/>
                    <a:pt x="693" y="10317"/>
                    <a:pt x="763" y="10416"/>
                  </a:cubicBezTo>
                  <a:cubicBezTo>
                    <a:pt x="622" y="9709"/>
                    <a:pt x="481" y="9003"/>
                    <a:pt x="339" y="8282"/>
                  </a:cubicBezTo>
                  <a:cubicBezTo>
                    <a:pt x="198" y="7519"/>
                    <a:pt x="127" y="6742"/>
                    <a:pt x="127" y="5964"/>
                  </a:cubicBezTo>
                  <a:cubicBezTo>
                    <a:pt x="127" y="4848"/>
                    <a:pt x="255" y="3746"/>
                    <a:pt x="467" y="2658"/>
                  </a:cubicBezTo>
                  <a:cubicBezTo>
                    <a:pt x="636" y="1810"/>
                    <a:pt x="820" y="976"/>
                    <a:pt x="1131" y="170"/>
                  </a:cubicBezTo>
                  <a:cubicBezTo>
                    <a:pt x="1145" y="128"/>
                    <a:pt x="1145" y="71"/>
                    <a:pt x="1159" y="15"/>
                  </a:cubicBezTo>
                  <a:cubicBezTo>
                    <a:pt x="1145" y="15"/>
                    <a:pt x="1131" y="15"/>
                    <a:pt x="1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 rot="10800000">
              <a:off x="8210082" y="-6030"/>
              <a:ext cx="427071" cy="93680"/>
            </a:xfrm>
            <a:custGeom>
              <a:rect b="b" l="l" r="r" t="t"/>
              <a:pathLst>
                <a:path extrusionOk="0" h="2006" w="9145">
                  <a:moveTo>
                    <a:pt x="1" y="1"/>
                  </a:moveTo>
                  <a:cubicBezTo>
                    <a:pt x="425" y="298"/>
                    <a:pt x="835" y="609"/>
                    <a:pt x="1315" y="806"/>
                  </a:cubicBezTo>
                  <a:cubicBezTo>
                    <a:pt x="2530" y="1343"/>
                    <a:pt x="3802" y="1725"/>
                    <a:pt x="5117" y="1923"/>
                  </a:cubicBezTo>
                  <a:cubicBezTo>
                    <a:pt x="5470" y="1975"/>
                    <a:pt x="5824" y="2005"/>
                    <a:pt x="6177" y="2005"/>
                  </a:cubicBezTo>
                  <a:cubicBezTo>
                    <a:pt x="6403" y="2005"/>
                    <a:pt x="6629" y="1993"/>
                    <a:pt x="6855" y="1965"/>
                  </a:cubicBezTo>
                  <a:cubicBezTo>
                    <a:pt x="7604" y="1880"/>
                    <a:pt x="8353" y="1782"/>
                    <a:pt x="9074" y="1555"/>
                  </a:cubicBezTo>
                  <a:cubicBezTo>
                    <a:pt x="9102" y="1555"/>
                    <a:pt x="9130" y="1541"/>
                    <a:pt x="9144" y="1485"/>
                  </a:cubicBezTo>
                  <a:lnTo>
                    <a:pt x="9144" y="1485"/>
                  </a:lnTo>
                  <a:cubicBezTo>
                    <a:pt x="9074" y="1499"/>
                    <a:pt x="9003" y="1513"/>
                    <a:pt x="8932" y="1527"/>
                  </a:cubicBezTo>
                  <a:cubicBezTo>
                    <a:pt x="8862" y="1527"/>
                    <a:pt x="8791" y="1555"/>
                    <a:pt x="8706" y="1570"/>
                  </a:cubicBezTo>
                  <a:cubicBezTo>
                    <a:pt x="8452" y="1612"/>
                    <a:pt x="8183" y="1654"/>
                    <a:pt x="7915" y="1697"/>
                  </a:cubicBezTo>
                  <a:cubicBezTo>
                    <a:pt x="7576" y="1753"/>
                    <a:pt x="7236" y="1810"/>
                    <a:pt x="6883" y="1838"/>
                  </a:cubicBezTo>
                  <a:cubicBezTo>
                    <a:pt x="6586" y="1866"/>
                    <a:pt x="6275" y="1866"/>
                    <a:pt x="5965" y="1866"/>
                  </a:cubicBezTo>
                  <a:cubicBezTo>
                    <a:pt x="5314" y="1866"/>
                    <a:pt x="4664" y="1739"/>
                    <a:pt x="4014" y="1598"/>
                  </a:cubicBezTo>
                  <a:cubicBezTo>
                    <a:pt x="2658" y="1273"/>
                    <a:pt x="1372" y="806"/>
                    <a:pt x="170" y="100"/>
                  </a:cubicBezTo>
                  <a:cubicBezTo>
                    <a:pt x="114" y="57"/>
                    <a:pt x="57" y="2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 rot="10800000">
              <a:off x="7841152" y="-66833"/>
              <a:ext cx="1363547" cy="1438080"/>
            </a:xfrm>
            <a:custGeom>
              <a:rect b="b" l="l" r="r" t="t"/>
              <a:pathLst>
                <a:path extrusionOk="0" h="30794" w="29198">
                  <a:moveTo>
                    <a:pt x="13030" y="495"/>
                  </a:moveTo>
                  <a:cubicBezTo>
                    <a:pt x="13044" y="495"/>
                    <a:pt x="13058" y="509"/>
                    <a:pt x="13058" y="523"/>
                  </a:cubicBezTo>
                  <a:cubicBezTo>
                    <a:pt x="13214" y="1032"/>
                    <a:pt x="13468" y="1484"/>
                    <a:pt x="13737" y="1936"/>
                  </a:cubicBezTo>
                  <a:cubicBezTo>
                    <a:pt x="14132" y="2572"/>
                    <a:pt x="14457" y="3251"/>
                    <a:pt x="14698" y="3971"/>
                  </a:cubicBezTo>
                  <a:cubicBezTo>
                    <a:pt x="15023" y="4961"/>
                    <a:pt x="15220" y="5964"/>
                    <a:pt x="15447" y="6967"/>
                  </a:cubicBezTo>
                  <a:cubicBezTo>
                    <a:pt x="15616" y="7716"/>
                    <a:pt x="15729" y="8479"/>
                    <a:pt x="15786" y="9243"/>
                  </a:cubicBezTo>
                  <a:cubicBezTo>
                    <a:pt x="15885" y="10218"/>
                    <a:pt x="15842" y="11193"/>
                    <a:pt x="15616" y="12154"/>
                  </a:cubicBezTo>
                  <a:cubicBezTo>
                    <a:pt x="15418" y="12988"/>
                    <a:pt x="15023" y="13722"/>
                    <a:pt x="14585" y="14457"/>
                  </a:cubicBezTo>
                  <a:lnTo>
                    <a:pt x="14542" y="14457"/>
                  </a:lnTo>
                  <a:cubicBezTo>
                    <a:pt x="14542" y="14401"/>
                    <a:pt x="14542" y="14344"/>
                    <a:pt x="14542" y="14274"/>
                  </a:cubicBezTo>
                  <a:cubicBezTo>
                    <a:pt x="14542" y="13638"/>
                    <a:pt x="14471" y="13002"/>
                    <a:pt x="14344" y="12380"/>
                  </a:cubicBezTo>
                  <a:cubicBezTo>
                    <a:pt x="14118" y="11306"/>
                    <a:pt x="13850" y="10232"/>
                    <a:pt x="13482" y="9186"/>
                  </a:cubicBezTo>
                  <a:cubicBezTo>
                    <a:pt x="13044" y="7914"/>
                    <a:pt x="12663" y="6642"/>
                    <a:pt x="12493" y="5300"/>
                  </a:cubicBezTo>
                  <a:cubicBezTo>
                    <a:pt x="12408" y="4593"/>
                    <a:pt x="12394" y="3887"/>
                    <a:pt x="12521" y="3194"/>
                  </a:cubicBezTo>
                  <a:cubicBezTo>
                    <a:pt x="12677" y="2290"/>
                    <a:pt x="12860" y="1399"/>
                    <a:pt x="13030" y="495"/>
                  </a:cubicBezTo>
                  <a:close/>
                  <a:moveTo>
                    <a:pt x="27628" y="4409"/>
                  </a:moveTo>
                  <a:cubicBezTo>
                    <a:pt x="27628" y="4424"/>
                    <a:pt x="27643" y="4438"/>
                    <a:pt x="27643" y="4438"/>
                  </a:cubicBezTo>
                  <a:cubicBezTo>
                    <a:pt x="27600" y="4494"/>
                    <a:pt x="27572" y="4537"/>
                    <a:pt x="27529" y="4593"/>
                  </a:cubicBezTo>
                  <a:cubicBezTo>
                    <a:pt x="26908" y="5286"/>
                    <a:pt x="26286" y="6006"/>
                    <a:pt x="25650" y="6699"/>
                  </a:cubicBezTo>
                  <a:cubicBezTo>
                    <a:pt x="24618" y="7787"/>
                    <a:pt x="23615" y="8903"/>
                    <a:pt x="22640" y="10034"/>
                  </a:cubicBezTo>
                  <a:cubicBezTo>
                    <a:pt x="22145" y="10599"/>
                    <a:pt x="21608" y="11108"/>
                    <a:pt x="21043" y="11588"/>
                  </a:cubicBezTo>
                  <a:cubicBezTo>
                    <a:pt x="20181" y="12337"/>
                    <a:pt x="19220" y="12931"/>
                    <a:pt x="18216" y="13440"/>
                  </a:cubicBezTo>
                  <a:cubicBezTo>
                    <a:pt x="17326" y="13906"/>
                    <a:pt x="16450" y="14387"/>
                    <a:pt x="15644" y="14966"/>
                  </a:cubicBezTo>
                  <a:cubicBezTo>
                    <a:pt x="15616" y="14980"/>
                    <a:pt x="15574" y="14994"/>
                    <a:pt x="15545" y="15008"/>
                  </a:cubicBezTo>
                  <a:cubicBezTo>
                    <a:pt x="15545" y="14966"/>
                    <a:pt x="15560" y="14952"/>
                    <a:pt x="15574" y="14924"/>
                  </a:cubicBezTo>
                  <a:cubicBezTo>
                    <a:pt x="15757" y="14655"/>
                    <a:pt x="15941" y="14387"/>
                    <a:pt x="16139" y="14118"/>
                  </a:cubicBezTo>
                  <a:cubicBezTo>
                    <a:pt x="16365" y="13779"/>
                    <a:pt x="16591" y="13426"/>
                    <a:pt x="16846" y="13101"/>
                  </a:cubicBezTo>
                  <a:cubicBezTo>
                    <a:pt x="17340" y="12465"/>
                    <a:pt x="17792" y="11815"/>
                    <a:pt x="18202" y="11108"/>
                  </a:cubicBezTo>
                  <a:cubicBezTo>
                    <a:pt x="18513" y="10571"/>
                    <a:pt x="18852" y="10034"/>
                    <a:pt x="19276" y="9568"/>
                  </a:cubicBezTo>
                  <a:cubicBezTo>
                    <a:pt x="20110" y="8635"/>
                    <a:pt x="20972" y="7730"/>
                    <a:pt x="21933" y="6925"/>
                  </a:cubicBezTo>
                  <a:cubicBezTo>
                    <a:pt x="22880" y="6119"/>
                    <a:pt x="23954" y="5540"/>
                    <a:pt x="25155" y="5187"/>
                  </a:cubicBezTo>
                  <a:cubicBezTo>
                    <a:pt x="25947" y="4961"/>
                    <a:pt x="26738" y="4763"/>
                    <a:pt x="27501" y="4438"/>
                  </a:cubicBezTo>
                  <a:cubicBezTo>
                    <a:pt x="27544" y="4424"/>
                    <a:pt x="27586" y="4424"/>
                    <a:pt x="27628" y="4409"/>
                  </a:cubicBezTo>
                  <a:close/>
                  <a:moveTo>
                    <a:pt x="26850" y="13846"/>
                  </a:moveTo>
                  <a:cubicBezTo>
                    <a:pt x="27146" y="13846"/>
                    <a:pt x="27449" y="13873"/>
                    <a:pt x="27741" y="13920"/>
                  </a:cubicBezTo>
                  <a:cubicBezTo>
                    <a:pt x="28095" y="13963"/>
                    <a:pt x="28434" y="14104"/>
                    <a:pt x="28688" y="14372"/>
                  </a:cubicBezTo>
                  <a:cubicBezTo>
                    <a:pt x="29042" y="14768"/>
                    <a:pt x="29056" y="15249"/>
                    <a:pt x="28674" y="15616"/>
                  </a:cubicBezTo>
                  <a:cubicBezTo>
                    <a:pt x="28519" y="15786"/>
                    <a:pt x="28335" y="15927"/>
                    <a:pt x="28137" y="16054"/>
                  </a:cubicBezTo>
                  <a:cubicBezTo>
                    <a:pt x="27770" y="16294"/>
                    <a:pt x="27374" y="16521"/>
                    <a:pt x="26978" y="16718"/>
                  </a:cubicBezTo>
                  <a:cubicBezTo>
                    <a:pt x="25678" y="17354"/>
                    <a:pt x="24350" y="17920"/>
                    <a:pt x="22993" y="18442"/>
                  </a:cubicBezTo>
                  <a:cubicBezTo>
                    <a:pt x="21679" y="18951"/>
                    <a:pt x="20322" y="19305"/>
                    <a:pt x="18923" y="19446"/>
                  </a:cubicBezTo>
                  <a:cubicBezTo>
                    <a:pt x="18245" y="19516"/>
                    <a:pt x="17566" y="19559"/>
                    <a:pt x="16888" y="19601"/>
                  </a:cubicBezTo>
                  <a:cubicBezTo>
                    <a:pt x="16210" y="19644"/>
                    <a:pt x="15545" y="19672"/>
                    <a:pt x="14867" y="19700"/>
                  </a:cubicBezTo>
                  <a:cubicBezTo>
                    <a:pt x="14358" y="19714"/>
                    <a:pt x="13864" y="19785"/>
                    <a:pt x="13383" y="19969"/>
                  </a:cubicBezTo>
                  <a:cubicBezTo>
                    <a:pt x="13341" y="19983"/>
                    <a:pt x="13299" y="19983"/>
                    <a:pt x="13270" y="19997"/>
                  </a:cubicBezTo>
                  <a:cubicBezTo>
                    <a:pt x="13256" y="19997"/>
                    <a:pt x="13256" y="19983"/>
                    <a:pt x="13256" y="19969"/>
                  </a:cubicBezTo>
                  <a:cubicBezTo>
                    <a:pt x="13299" y="19940"/>
                    <a:pt x="13341" y="19912"/>
                    <a:pt x="13383" y="19884"/>
                  </a:cubicBezTo>
                  <a:cubicBezTo>
                    <a:pt x="13934" y="19545"/>
                    <a:pt x="14457" y="19177"/>
                    <a:pt x="14938" y="18753"/>
                  </a:cubicBezTo>
                  <a:cubicBezTo>
                    <a:pt x="15404" y="18344"/>
                    <a:pt x="15856" y="17934"/>
                    <a:pt x="16294" y="17510"/>
                  </a:cubicBezTo>
                  <a:cubicBezTo>
                    <a:pt x="16945" y="16902"/>
                    <a:pt x="17581" y="16280"/>
                    <a:pt x="18273" y="15729"/>
                  </a:cubicBezTo>
                  <a:cubicBezTo>
                    <a:pt x="19616" y="14683"/>
                    <a:pt x="21128" y="14118"/>
                    <a:pt x="22824" y="14019"/>
                  </a:cubicBezTo>
                  <a:cubicBezTo>
                    <a:pt x="24110" y="13934"/>
                    <a:pt x="25396" y="13892"/>
                    <a:pt x="26667" y="13850"/>
                  </a:cubicBezTo>
                  <a:cubicBezTo>
                    <a:pt x="26728" y="13847"/>
                    <a:pt x="26789" y="13846"/>
                    <a:pt x="26850" y="13846"/>
                  </a:cubicBezTo>
                  <a:close/>
                  <a:moveTo>
                    <a:pt x="8056" y="8239"/>
                  </a:moveTo>
                  <a:cubicBezTo>
                    <a:pt x="8084" y="8282"/>
                    <a:pt x="8098" y="8324"/>
                    <a:pt x="8112" y="8352"/>
                  </a:cubicBezTo>
                  <a:cubicBezTo>
                    <a:pt x="8126" y="8451"/>
                    <a:pt x="8154" y="8536"/>
                    <a:pt x="8183" y="8621"/>
                  </a:cubicBezTo>
                  <a:cubicBezTo>
                    <a:pt x="8437" y="9864"/>
                    <a:pt x="8805" y="11066"/>
                    <a:pt x="9200" y="12267"/>
                  </a:cubicBezTo>
                  <a:cubicBezTo>
                    <a:pt x="9412" y="12917"/>
                    <a:pt x="9652" y="13553"/>
                    <a:pt x="9864" y="14203"/>
                  </a:cubicBezTo>
                  <a:cubicBezTo>
                    <a:pt x="10091" y="14909"/>
                    <a:pt x="10204" y="15630"/>
                    <a:pt x="10303" y="16365"/>
                  </a:cubicBezTo>
                  <a:cubicBezTo>
                    <a:pt x="10373" y="16973"/>
                    <a:pt x="10387" y="17595"/>
                    <a:pt x="10317" y="18202"/>
                  </a:cubicBezTo>
                  <a:cubicBezTo>
                    <a:pt x="10218" y="19191"/>
                    <a:pt x="9907" y="20124"/>
                    <a:pt x="9440" y="21014"/>
                  </a:cubicBezTo>
                  <a:cubicBezTo>
                    <a:pt x="8932" y="22018"/>
                    <a:pt x="8296" y="22936"/>
                    <a:pt x="7688" y="23869"/>
                  </a:cubicBezTo>
                  <a:cubicBezTo>
                    <a:pt x="7674" y="23897"/>
                    <a:pt x="7646" y="23926"/>
                    <a:pt x="7617" y="23954"/>
                  </a:cubicBezTo>
                  <a:cubicBezTo>
                    <a:pt x="7617" y="23954"/>
                    <a:pt x="7603" y="23954"/>
                    <a:pt x="7589" y="23940"/>
                  </a:cubicBezTo>
                  <a:cubicBezTo>
                    <a:pt x="7589" y="23897"/>
                    <a:pt x="7589" y="23855"/>
                    <a:pt x="7589" y="23813"/>
                  </a:cubicBezTo>
                  <a:cubicBezTo>
                    <a:pt x="7674" y="23346"/>
                    <a:pt x="7674" y="22880"/>
                    <a:pt x="7660" y="22399"/>
                  </a:cubicBezTo>
                  <a:cubicBezTo>
                    <a:pt x="7632" y="21749"/>
                    <a:pt x="7533" y="21113"/>
                    <a:pt x="7420" y="20463"/>
                  </a:cubicBezTo>
                  <a:cubicBezTo>
                    <a:pt x="7264" y="19658"/>
                    <a:pt x="7095" y="18852"/>
                    <a:pt x="6967" y="18047"/>
                  </a:cubicBezTo>
                  <a:cubicBezTo>
                    <a:pt x="6897" y="17510"/>
                    <a:pt x="6854" y="16959"/>
                    <a:pt x="6854" y="16422"/>
                  </a:cubicBezTo>
                  <a:cubicBezTo>
                    <a:pt x="6854" y="15630"/>
                    <a:pt x="6925" y="14825"/>
                    <a:pt x="7024" y="14033"/>
                  </a:cubicBezTo>
                  <a:cubicBezTo>
                    <a:pt x="7179" y="12648"/>
                    <a:pt x="7377" y="11249"/>
                    <a:pt x="7660" y="9878"/>
                  </a:cubicBezTo>
                  <a:cubicBezTo>
                    <a:pt x="7759" y="9398"/>
                    <a:pt x="7872" y="8903"/>
                    <a:pt x="7971" y="8423"/>
                  </a:cubicBezTo>
                  <a:cubicBezTo>
                    <a:pt x="7985" y="8352"/>
                    <a:pt x="7985" y="8282"/>
                    <a:pt x="8056" y="8239"/>
                  </a:cubicBezTo>
                  <a:close/>
                  <a:moveTo>
                    <a:pt x="14226" y="21975"/>
                  </a:moveTo>
                  <a:cubicBezTo>
                    <a:pt x="14251" y="21975"/>
                    <a:pt x="14276" y="21975"/>
                    <a:pt x="14302" y="21975"/>
                  </a:cubicBezTo>
                  <a:cubicBezTo>
                    <a:pt x="14853" y="21990"/>
                    <a:pt x="15404" y="21990"/>
                    <a:pt x="15955" y="21990"/>
                  </a:cubicBezTo>
                  <a:cubicBezTo>
                    <a:pt x="16238" y="21990"/>
                    <a:pt x="16506" y="22004"/>
                    <a:pt x="16789" y="22018"/>
                  </a:cubicBezTo>
                  <a:cubicBezTo>
                    <a:pt x="17397" y="22046"/>
                    <a:pt x="18019" y="22103"/>
                    <a:pt x="18626" y="22103"/>
                  </a:cubicBezTo>
                  <a:cubicBezTo>
                    <a:pt x="18796" y="22105"/>
                    <a:pt x="18965" y="22106"/>
                    <a:pt x="19135" y="22106"/>
                  </a:cubicBezTo>
                  <a:cubicBezTo>
                    <a:pt x="20152" y="22106"/>
                    <a:pt x="21168" y="22074"/>
                    <a:pt x="22173" y="22074"/>
                  </a:cubicBezTo>
                  <a:cubicBezTo>
                    <a:pt x="22993" y="22074"/>
                    <a:pt x="23813" y="22074"/>
                    <a:pt x="24632" y="22117"/>
                  </a:cubicBezTo>
                  <a:cubicBezTo>
                    <a:pt x="25339" y="22159"/>
                    <a:pt x="26060" y="22244"/>
                    <a:pt x="26766" y="22315"/>
                  </a:cubicBezTo>
                  <a:cubicBezTo>
                    <a:pt x="27261" y="22371"/>
                    <a:pt x="27741" y="22456"/>
                    <a:pt x="28236" y="22541"/>
                  </a:cubicBezTo>
                  <a:cubicBezTo>
                    <a:pt x="28264" y="22541"/>
                    <a:pt x="28307" y="22569"/>
                    <a:pt x="28349" y="22583"/>
                  </a:cubicBezTo>
                  <a:cubicBezTo>
                    <a:pt x="28335" y="22597"/>
                    <a:pt x="28321" y="22611"/>
                    <a:pt x="28321" y="22611"/>
                  </a:cubicBezTo>
                  <a:cubicBezTo>
                    <a:pt x="28222" y="22654"/>
                    <a:pt x="28137" y="22682"/>
                    <a:pt x="28052" y="22710"/>
                  </a:cubicBezTo>
                  <a:cubicBezTo>
                    <a:pt x="27021" y="23021"/>
                    <a:pt x="26003" y="23389"/>
                    <a:pt x="25014" y="23813"/>
                  </a:cubicBezTo>
                  <a:cubicBezTo>
                    <a:pt x="23883" y="24293"/>
                    <a:pt x="22739" y="24675"/>
                    <a:pt x="21509" y="24788"/>
                  </a:cubicBezTo>
                  <a:cubicBezTo>
                    <a:pt x="21149" y="24824"/>
                    <a:pt x="20786" y="24844"/>
                    <a:pt x="20424" y="24844"/>
                  </a:cubicBezTo>
                  <a:cubicBezTo>
                    <a:pt x="19934" y="24844"/>
                    <a:pt x="19445" y="24806"/>
                    <a:pt x="18965" y="24717"/>
                  </a:cubicBezTo>
                  <a:cubicBezTo>
                    <a:pt x="17566" y="24463"/>
                    <a:pt x="16196" y="24081"/>
                    <a:pt x="14839" y="23657"/>
                  </a:cubicBezTo>
                  <a:cubicBezTo>
                    <a:pt x="13624" y="23276"/>
                    <a:pt x="12394" y="22993"/>
                    <a:pt x="11094" y="22922"/>
                  </a:cubicBezTo>
                  <a:cubicBezTo>
                    <a:pt x="11108" y="22908"/>
                    <a:pt x="11122" y="22894"/>
                    <a:pt x="11150" y="22894"/>
                  </a:cubicBezTo>
                  <a:cubicBezTo>
                    <a:pt x="11292" y="22809"/>
                    <a:pt x="11447" y="22724"/>
                    <a:pt x="11603" y="22640"/>
                  </a:cubicBezTo>
                  <a:cubicBezTo>
                    <a:pt x="12428" y="22227"/>
                    <a:pt x="13294" y="21975"/>
                    <a:pt x="14226" y="21975"/>
                  </a:cubicBezTo>
                  <a:close/>
                  <a:moveTo>
                    <a:pt x="2604" y="10738"/>
                  </a:moveTo>
                  <a:cubicBezTo>
                    <a:pt x="2758" y="10738"/>
                    <a:pt x="2914" y="10805"/>
                    <a:pt x="3067" y="10938"/>
                  </a:cubicBezTo>
                  <a:cubicBezTo>
                    <a:pt x="3406" y="11207"/>
                    <a:pt x="3660" y="11546"/>
                    <a:pt x="3802" y="11984"/>
                  </a:cubicBezTo>
                  <a:cubicBezTo>
                    <a:pt x="3943" y="12479"/>
                    <a:pt x="4070" y="12988"/>
                    <a:pt x="4127" y="13510"/>
                  </a:cubicBezTo>
                  <a:cubicBezTo>
                    <a:pt x="4212" y="14330"/>
                    <a:pt x="4325" y="15136"/>
                    <a:pt x="4381" y="15955"/>
                  </a:cubicBezTo>
                  <a:cubicBezTo>
                    <a:pt x="4438" y="16732"/>
                    <a:pt x="4551" y="17496"/>
                    <a:pt x="4692" y="18273"/>
                  </a:cubicBezTo>
                  <a:cubicBezTo>
                    <a:pt x="4777" y="18739"/>
                    <a:pt x="4819" y="19220"/>
                    <a:pt x="4833" y="19700"/>
                  </a:cubicBezTo>
                  <a:cubicBezTo>
                    <a:pt x="4833" y="20138"/>
                    <a:pt x="4791" y="20576"/>
                    <a:pt x="4720" y="21014"/>
                  </a:cubicBezTo>
                  <a:cubicBezTo>
                    <a:pt x="4579" y="21961"/>
                    <a:pt x="4296" y="22852"/>
                    <a:pt x="3915" y="23714"/>
                  </a:cubicBezTo>
                  <a:cubicBezTo>
                    <a:pt x="3689" y="24237"/>
                    <a:pt x="3477" y="24774"/>
                    <a:pt x="3265" y="25311"/>
                  </a:cubicBezTo>
                  <a:cubicBezTo>
                    <a:pt x="3123" y="25692"/>
                    <a:pt x="2996" y="26074"/>
                    <a:pt x="2869" y="26455"/>
                  </a:cubicBezTo>
                  <a:lnTo>
                    <a:pt x="2841" y="26455"/>
                  </a:lnTo>
                  <a:cubicBezTo>
                    <a:pt x="2841" y="26243"/>
                    <a:pt x="2841" y="26031"/>
                    <a:pt x="2813" y="25819"/>
                  </a:cubicBezTo>
                  <a:cubicBezTo>
                    <a:pt x="2742" y="25226"/>
                    <a:pt x="2671" y="24632"/>
                    <a:pt x="2572" y="24039"/>
                  </a:cubicBezTo>
                  <a:cubicBezTo>
                    <a:pt x="2431" y="23247"/>
                    <a:pt x="2233" y="22456"/>
                    <a:pt x="1965" y="21693"/>
                  </a:cubicBezTo>
                  <a:cubicBezTo>
                    <a:pt x="1767" y="21113"/>
                    <a:pt x="1527" y="20562"/>
                    <a:pt x="1315" y="19997"/>
                  </a:cubicBezTo>
                  <a:cubicBezTo>
                    <a:pt x="1088" y="19361"/>
                    <a:pt x="862" y="18711"/>
                    <a:pt x="763" y="18033"/>
                  </a:cubicBezTo>
                  <a:cubicBezTo>
                    <a:pt x="650" y="17255"/>
                    <a:pt x="608" y="16464"/>
                    <a:pt x="622" y="15687"/>
                  </a:cubicBezTo>
                  <a:cubicBezTo>
                    <a:pt x="622" y="15319"/>
                    <a:pt x="650" y="14952"/>
                    <a:pt x="707" y="14599"/>
                  </a:cubicBezTo>
                  <a:cubicBezTo>
                    <a:pt x="876" y="13454"/>
                    <a:pt x="1315" y="12394"/>
                    <a:pt x="1837" y="11362"/>
                  </a:cubicBezTo>
                  <a:cubicBezTo>
                    <a:pt x="1908" y="11235"/>
                    <a:pt x="2007" y="11094"/>
                    <a:pt x="2106" y="10995"/>
                  </a:cubicBezTo>
                  <a:cubicBezTo>
                    <a:pt x="2263" y="10823"/>
                    <a:pt x="2432" y="10738"/>
                    <a:pt x="2604" y="10738"/>
                  </a:cubicBezTo>
                  <a:close/>
                  <a:moveTo>
                    <a:pt x="10059" y="25318"/>
                  </a:moveTo>
                  <a:cubicBezTo>
                    <a:pt x="10174" y="25318"/>
                    <a:pt x="10288" y="25320"/>
                    <a:pt x="10401" y="25325"/>
                  </a:cubicBezTo>
                  <a:cubicBezTo>
                    <a:pt x="10882" y="25353"/>
                    <a:pt x="11348" y="25508"/>
                    <a:pt x="11815" y="25664"/>
                  </a:cubicBezTo>
                  <a:cubicBezTo>
                    <a:pt x="12691" y="25989"/>
                    <a:pt x="13609" y="26173"/>
                    <a:pt x="14542" y="26272"/>
                  </a:cubicBezTo>
                  <a:cubicBezTo>
                    <a:pt x="15065" y="26342"/>
                    <a:pt x="15588" y="26385"/>
                    <a:pt x="16111" y="26427"/>
                  </a:cubicBezTo>
                  <a:cubicBezTo>
                    <a:pt x="16577" y="26455"/>
                    <a:pt x="17043" y="26484"/>
                    <a:pt x="17524" y="26512"/>
                  </a:cubicBezTo>
                  <a:cubicBezTo>
                    <a:pt x="18245" y="26554"/>
                    <a:pt x="18980" y="26582"/>
                    <a:pt x="19700" y="26639"/>
                  </a:cubicBezTo>
                  <a:cubicBezTo>
                    <a:pt x="20619" y="26724"/>
                    <a:pt x="21467" y="27049"/>
                    <a:pt x="22258" y="27487"/>
                  </a:cubicBezTo>
                  <a:cubicBezTo>
                    <a:pt x="22400" y="27572"/>
                    <a:pt x="22527" y="27685"/>
                    <a:pt x="22626" y="27812"/>
                  </a:cubicBezTo>
                  <a:cubicBezTo>
                    <a:pt x="22809" y="28024"/>
                    <a:pt x="22781" y="28250"/>
                    <a:pt x="22541" y="28420"/>
                  </a:cubicBezTo>
                  <a:cubicBezTo>
                    <a:pt x="22400" y="28504"/>
                    <a:pt x="22230" y="28589"/>
                    <a:pt x="22075" y="28646"/>
                  </a:cubicBezTo>
                  <a:cubicBezTo>
                    <a:pt x="21326" y="28900"/>
                    <a:pt x="20577" y="29169"/>
                    <a:pt x="19828" y="29409"/>
                  </a:cubicBezTo>
                  <a:cubicBezTo>
                    <a:pt x="19305" y="29578"/>
                    <a:pt x="18768" y="29706"/>
                    <a:pt x="18216" y="29762"/>
                  </a:cubicBezTo>
                  <a:cubicBezTo>
                    <a:pt x="18067" y="29775"/>
                    <a:pt x="17917" y="29782"/>
                    <a:pt x="17768" y="29782"/>
                  </a:cubicBezTo>
                  <a:cubicBezTo>
                    <a:pt x="17117" y="29782"/>
                    <a:pt x="16475" y="29661"/>
                    <a:pt x="15842" y="29465"/>
                  </a:cubicBezTo>
                  <a:cubicBezTo>
                    <a:pt x="14641" y="29098"/>
                    <a:pt x="13581" y="28476"/>
                    <a:pt x="12578" y="27741"/>
                  </a:cubicBezTo>
                  <a:cubicBezTo>
                    <a:pt x="12083" y="27388"/>
                    <a:pt x="11631" y="26978"/>
                    <a:pt x="11193" y="26554"/>
                  </a:cubicBezTo>
                  <a:cubicBezTo>
                    <a:pt x="10726" y="26116"/>
                    <a:pt x="10218" y="25763"/>
                    <a:pt x="9638" y="25523"/>
                  </a:cubicBezTo>
                  <a:cubicBezTo>
                    <a:pt x="9511" y="25466"/>
                    <a:pt x="9370" y="25424"/>
                    <a:pt x="9200" y="25367"/>
                  </a:cubicBezTo>
                  <a:cubicBezTo>
                    <a:pt x="9285" y="25339"/>
                    <a:pt x="9327" y="25325"/>
                    <a:pt x="9370" y="25325"/>
                  </a:cubicBezTo>
                  <a:cubicBezTo>
                    <a:pt x="9596" y="25325"/>
                    <a:pt x="9828" y="25318"/>
                    <a:pt x="10059" y="25318"/>
                  </a:cubicBezTo>
                  <a:close/>
                  <a:moveTo>
                    <a:pt x="6162" y="27398"/>
                  </a:moveTo>
                  <a:cubicBezTo>
                    <a:pt x="6200" y="27398"/>
                    <a:pt x="6238" y="27399"/>
                    <a:pt x="6275" y="27402"/>
                  </a:cubicBezTo>
                  <a:cubicBezTo>
                    <a:pt x="6515" y="27430"/>
                    <a:pt x="6755" y="27459"/>
                    <a:pt x="6981" y="27487"/>
                  </a:cubicBezTo>
                  <a:cubicBezTo>
                    <a:pt x="7179" y="27501"/>
                    <a:pt x="7349" y="27572"/>
                    <a:pt x="7490" y="27713"/>
                  </a:cubicBezTo>
                  <a:cubicBezTo>
                    <a:pt x="7674" y="27911"/>
                    <a:pt x="7872" y="28095"/>
                    <a:pt x="8056" y="28307"/>
                  </a:cubicBezTo>
                  <a:cubicBezTo>
                    <a:pt x="8225" y="28490"/>
                    <a:pt x="8338" y="28716"/>
                    <a:pt x="8409" y="28957"/>
                  </a:cubicBezTo>
                  <a:cubicBezTo>
                    <a:pt x="8508" y="29338"/>
                    <a:pt x="8550" y="29734"/>
                    <a:pt x="8508" y="30130"/>
                  </a:cubicBezTo>
                  <a:cubicBezTo>
                    <a:pt x="8494" y="30299"/>
                    <a:pt x="8465" y="30469"/>
                    <a:pt x="8366" y="30638"/>
                  </a:cubicBezTo>
                  <a:cubicBezTo>
                    <a:pt x="8338" y="30610"/>
                    <a:pt x="8310" y="30582"/>
                    <a:pt x="8310" y="30554"/>
                  </a:cubicBezTo>
                  <a:cubicBezTo>
                    <a:pt x="8253" y="30313"/>
                    <a:pt x="8098" y="30115"/>
                    <a:pt x="7971" y="29889"/>
                  </a:cubicBezTo>
                  <a:cubicBezTo>
                    <a:pt x="7858" y="29720"/>
                    <a:pt x="7773" y="29536"/>
                    <a:pt x="7688" y="29352"/>
                  </a:cubicBezTo>
                  <a:cubicBezTo>
                    <a:pt x="7490" y="28928"/>
                    <a:pt x="7264" y="28533"/>
                    <a:pt x="6953" y="28179"/>
                  </a:cubicBezTo>
                  <a:cubicBezTo>
                    <a:pt x="6656" y="27854"/>
                    <a:pt x="6289" y="27656"/>
                    <a:pt x="5865" y="27586"/>
                  </a:cubicBezTo>
                  <a:cubicBezTo>
                    <a:pt x="5794" y="27572"/>
                    <a:pt x="5738" y="27558"/>
                    <a:pt x="5667" y="27543"/>
                  </a:cubicBezTo>
                  <a:cubicBezTo>
                    <a:pt x="5828" y="27429"/>
                    <a:pt x="5998" y="27398"/>
                    <a:pt x="6162" y="27398"/>
                  </a:cubicBezTo>
                  <a:close/>
                  <a:moveTo>
                    <a:pt x="13002" y="0"/>
                  </a:moveTo>
                  <a:cubicBezTo>
                    <a:pt x="12973" y="71"/>
                    <a:pt x="12945" y="127"/>
                    <a:pt x="12945" y="198"/>
                  </a:cubicBezTo>
                  <a:cubicBezTo>
                    <a:pt x="12860" y="1046"/>
                    <a:pt x="12620" y="1866"/>
                    <a:pt x="12465" y="2714"/>
                  </a:cubicBezTo>
                  <a:cubicBezTo>
                    <a:pt x="12323" y="3463"/>
                    <a:pt x="12267" y="4226"/>
                    <a:pt x="12338" y="5003"/>
                  </a:cubicBezTo>
                  <a:cubicBezTo>
                    <a:pt x="12408" y="5695"/>
                    <a:pt x="12521" y="6402"/>
                    <a:pt x="12705" y="7080"/>
                  </a:cubicBezTo>
                  <a:cubicBezTo>
                    <a:pt x="12931" y="7858"/>
                    <a:pt x="13185" y="8635"/>
                    <a:pt x="13426" y="9412"/>
                  </a:cubicBezTo>
                  <a:cubicBezTo>
                    <a:pt x="13765" y="10444"/>
                    <a:pt x="14048" y="11490"/>
                    <a:pt x="14245" y="12549"/>
                  </a:cubicBezTo>
                  <a:cubicBezTo>
                    <a:pt x="14330" y="12973"/>
                    <a:pt x="14373" y="13426"/>
                    <a:pt x="14415" y="13864"/>
                  </a:cubicBezTo>
                  <a:cubicBezTo>
                    <a:pt x="14471" y="14443"/>
                    <a:pt x="14344" y="14980"/>
                    <a:pt x="14132" y="15517"/>
                  </a:cubicBezTo>
                  <a:cubicBezTo>
                    <a:pt x="13553" y="16916"/>
                    <a:pt x="12875" y="18259"/>
                    <a:pt x="12154" y="19573"/>
                  </a:cubicBezTo>
                  <a:cubicBezTo>
                    <a:pt x="12055" y="19743"/>
                    <a:pt x="11956" y="19912"/>
                    <a:pt x="11857" y="20096"/>
                  </a:cubicBezTo>
                  <a:cubicBezTo>
                    <a:pt x="11334" y="21014"/>
                    <a:pt x="10741" y="21877"/>
                    <a:pt x="10048" y="22682"/>
                  </a:cubicBezTo>
                  <a:cubicBezTo>
                    <a:pt x="9271" y="23615"/>
                    <a:pt x="8451" y="24519"/>
                    <a:pt x="7533" y="25325"/>
                  </a:cubicBezTo>
                  <a:cubicBezTo>
                    <a:pt x="7448" y="25381"/>
                    <a:pt x="7377" y="25452"/>
                    <a:pt x="7292" y="25508"/>
                  </a:cubicBezTo>
                  <a:cubicBezTo>
                    <a:pt x="7208" y="25579"/>
                    <a:pt x="7123" y="25650"/>
                    <a:pt x="7010" y="25735"/>
                  </a:cubicBezTo>
                  <a:cubicBezTo>
                    <a:pt x="7010" y="25678"/>
                    <a:pt x="7010" y="25636"/>
                    <a:pt x="7024" y="25607"/>
                  </a:cubicBezTo>
                  <a:cubicBezTo>
                    <a:pt x="7165" y="25282"/>
                    <a:pt x="7292" y="24957"/>
                    <a:pt x="7434" y="24632"/>
                  </a:cubicBezTo>
                  <a:cubicBezTo>
                    <a:pt x="7533" y="24406"/>
                    <a:pt x="7646" y="24194"/>
                    <a:pt x="7773" y="23982"/>
                  </a:cubicBezTo>
                  <a:cubicBezTo>
                    <a:pt x="8409" y="23021"/>
                    <a:pt x="9059" y="22060"/>
                    <a:pt x="9582" y="21043"/>
                  </a:cubicBezTo>
                  <a:cubicBezTo>
                    <a:pt x="10062" y="20110"/>
                    <a:pt x="10359" y="19149"/>
                    <a:pt x="10458" y="18117"/>
                  </a:cubicBezTo>
                  <a:cubicBezTo>
                    <a:pt x="10514" y="17453"/>
                    <a:pt x="10486" y="16789"/>
                    <a:pt x="10401" y="16111"/>
                  </a:cubicBezTo>
                  <a:cubicBezTo>
                    <a:pt x="10303" y="15404"/>
                    <a:pt x="10161" y="14683"/>
                    <a:pt x="9935" y="14005"/>
                  </a:cubicBezTo>
                  <a:cubicBezTo>
                    <a:pt x="9765" y="13454"/>
                    <a:pt x="9568" y="12931"/>
                    <a:pt x="9384" y="12394"/>
                  </a:cubicBezTo>
                  <a:cubicBezTo>
                    <a:pt x="8974" y="11164"/>
                    <a:pt x="8593" y="9921"/>
                    <a:pt x="8324" y="8649"/>
                  </a:cubicBezTo>
                  <a:cubicBezTo>
                    <a:pt x="8282" y="8479"/>
                    <a:pt x="8225" y="8310"/>
                    <a:pt x="8169" y="8154"/>
                  </a:cubicBezTo>
                  <a:cubicBezTo>
                    <a:pt x="8154" y="8084"/>
                    <a:pt x="8126" y="7985"/>
                    <a:pt x="8013" y="7985"/>
                  </a:cubicBezTo>
                  <a:cubicBezTo>
                    <a:pt x="7914" y="8027"/>
                    <a:pt x="7914" y="8112"/>
                    <a:pt x="7900" y="8197"/>
                  </a:cubicBezTo>
                  <a:cubicBezTo>
                    <a:pt x="7773" y="8762"/>
                    <a:pt x="7646" y="9313"/>
                    <a:pt x="7533" y="9878"/>
                  </a:cubicBezTo>
                  <a:cubicBezTo>
                    <a:pt x="7278" y="11122"/>
                    <a:pt x="7080" y="12366"/>
                    <a:pt x="6939" y="13623"/>
                  </a:cubicBezTo>
                  <a:cubicBezTo>
                    <a:pt x="6868" y="14302"/>
                    <a:pt x="6798" y="14980"/>
                    <a:pt x="6741" y="15658"/>
                  </a:cubicBezTo>
                  <a:cubicBezTo>
                    <a:pt x="6685" y="16436"/>
                    <a:pt x="6713" y="17213"/>
                    <a:pt x="6826" y="17976"/>
                  </a:cubicBezTo>
                  <a:cubicBezTo>
                    <a:pt x="6925" y="18584"/>
                    <a:pt x="7052" y="19206"/>
                    <a:pt x="7165" y="19813"/>
                  </a:cubicBezTo>
                  <a:cubicBezTo>
                    <a:pt x="7349" y="20760"/>
                    <a:pt x="7533" y="21707"/>
                    <a:pt x="7547" y="22682"/>
                  </a:cubicBezTo>
                  <a:cubicBezTo>
                    <a:pt x="7547" y="23488"/>
                    <a:pt x="7448" y="24279"/>
                    <a:pt x="7123" y="25028"/>
                  </a:cubicBezTo>
                  <a:cubicBezTo>
                    <a:pt x="7010" y="25296"/>
                    <a:pt x="6897" y="25565"/>
                    <a:pt x="6769" y="25833"/>
                  </a:cubicBezTo>
                  <a:cubicBezTo>
                    <a:pt x="6727" y="25932"/>
                    <a:pt x="6656" y="26017"/>
                    <a:pt x="6558" y="26074"/>
                  </a:cubicBezTo>
                  <a:cubicBezTo>
                    <a:pt x="5102" y="27105"/>
                    <a:pt x="3646" y="28123"/>
                    <a:pt x="2191" y="29154"/>
                  </a:cubicBezTo>
                  <a:cubicBezTo>
                    <a:pt x="2064" y="29239"/>
                    <a:pt x="1936" y="29324"/>
                    <a:pt x="1809" y="29423"/>
                  </a:cubicBezTo>
                  <a:cubicBezTo>
                    <a:pt x="1767" y="29437"/>
                    <a:pt x="1724" y="29465"/>
                    <a:pt x="1668" y="29465"/>
                  </a:cubicBezTo>
                  <a:cubicBezTo>
                    <a:pt x="1696" y="29423"/>
                    <a:pt x="1738" y="29366"/>
                    <a:pt x="1767" y="29324"/>
                  </a:cubicBezTo>
                  <a:cubicBezTo>
                    <a:pt x="2233" y="28702"/>
                    <a:pt x="2586" y="28038"/>
                    <a:pt x="2756" y="27275"/>
                  </a:cubicBezTo>
                  <a:cubicBezTo>
                    <a:pt x="2841" y="26936"/>
                    <a:pt x="2968" y="26582"/>
                    <a:pt x="3081" y="26243"/>
                  </a:cubicBezTo>
                  <a:cubicBezTo>
                    <a:pt x="3321" y="25579"/>
                    <a:pt x="3562" y="24915"/>
                    <a:pt x="3816" y="24251"/>
                  </a:cubicBezTo>
                  <a:cubicBezTo>
                    <a:pt x="3971" y="23855"/>
                    <a:pt x="4169" y="23473"/>
                    <a:pt x="4311" y="23078"/>
                  </a:cubicBezTo>
                  <a:cubicBezTo>
                    <a:pt x="4636" y="22216"/>
                    <a:pt x="4862" y="21325"/>
                    <a:pt x="4946" y="20407"/>
                  </a:cubicBezTo>
                  <a:cubicBezTo>
                    <a:pt x="4989" y="19842"/>
                    <a:pt x="4975" y="19276"/>
                    <a:pt x="4890" y="18711"/>
                  </a:cubicBezTo>
                  <a:cubicBezTo>
                    <a:pt x="4791" y="18089"/>
                    <a:pt x="4692" y="17467"/>
                    <a:pt x="4593" y="16846"/>
                  </a:cubicBezTo>
                  <a:cubicBezTo>
                    <a:pt x="4579" y="16747"/>
                    <a:pt x="4565" y="16662"/>
                    <a:pt x="4551" y="16563"/>
                  </a:cubicBezTo>
                  <a:cubicBezTo>
                    <a:pt x="4494" y="15842"/>
                    <a:pt x="4452" y="15107"/>
                    <a:pt x="4367" y="14387"/>
                  </a:cubicBezTo>
                  <a:cubicBezTo>
                    <a:pt x="4282" y="13567"/>
                    <a:pt x="4183" y="12761"/>
                    <a:pt x="3929" y="11970"/>
                  </a:cubicBezTo>
                  <a:cubicBezTo>
                    <a:pt x="3788" y="11518"/>
                    <a:pt x="3533" y="11150"/>
                    <a:pt x="3166" y="10839"/>
                  </a:cubicBezTo>
                  <a:cubicBezTo>
                    <a:pt x="2984" y="10690"/>
                    <a:pt x="2796" y="10615"/>
                    <a:pt x="2611" y="10615"/>
                  </a:cubicBezTo>
                  <a:cubicBezTo>
                    <a:pt x="2395" y="10615"/>
                    <a:pt x="2184" y="10718"/>
                    <a:pt x="1993" y="10924"/>
                  </a:cubicBezTo>
                  <a:cubicBezTo>
                    <a:pt x="1880" y="11037"/>
                    <a:pt x="1781" y="11179"/>
                    <a:pt x="1710" y="11320"/>
                  </a:cubicBezTo>
                  <a:cubicBezTo>
                    <a:pt x="1201" y="12309"/>
                    <a:pt x="792" y="13355"/>
                    <a:pt x="594" y="14457"/>
                  </a:cubicBezTo>
                  <a:cubicBezTo>
                    <a:pt x="495" y="14966"/>
                    <a:pt x="481" y="15475"/>
                    <a:pt x="495" y="15983"/>
                  </a:cubicBezTo>
                  <a:cubicBezTo>
                    <a:pt x="509" y="16619"/>
                    <a:pt x="551" y="17255"/>
                    <a:pt x="622" y="17891"/>
                  </a:cubicBezTo>
                  <a:cubicBezTo>
                    <a:pt x="679" y="18485"/>
                    <a:pt x="848" y="19036"/>
                    <a:pt x="1046" y="19601"/>
                  </a:cubicBezTo>
                  <a:cubicBezTo>
                    <a:pt x="1244" y="20152"/>
                    <a:pt x="1456" y="20718"/>
                    <a:pt x="1682" y="21269"/>
                  </a:cubicBezTo>
                  <a:cubicBezTo>
                    <a:pt x="2021" y="22131"/>
                    <a:pt x="2233" y="23035"/>
                    <a:pt x="2417" y="23940"/>
                  </a:cubicBezTo>
                  <a:cubicBezTo>
                    <a:pt x="2558" y="24632"/>
                    <a:pt x="2671" y="25339"/>
                    <a:pt x="2699" y="26045"/>
                  </a:cubicBezTo>
                  <a:cubicBezTo>
                    <a:pt x="2770" y="27331"/>
                    <a:pt x="2360" y="28434"/>
                    <a:pt x="1541" y="29409"/>
                  </a:cubicBezTo>
                  <a:cubicBezTo>
                    <a:pt x="1258" y="29748"/>
                    <a:pt x="933" y="30017"/>
                    <a:pt x="523" y="30186"/>
                  </a:cubicBezTo>
                  <a:cubicBezTo>
                    <a:pt x="410" y="30243"/>
                    <a:pt x="297" y="30299"/>
                    <a:pt x="170" y="30356"/>
                  </a:cubicBezTo>
                  <a:cubicBezTo>
                    <a:pt x="113" y="30384"/>
                    <a:pt x="71" y="30426"/>
                    <a:pt x="0" y="30455"/>
                  </a:cubicBezTo>
                  <a:cubicBezTo>
                    <a:pt x="14" y="30497"/>
                    <a:pt x="29" y="30525"/>
                    <a:pt x="43" y="30568"/>
                  </a:cubicBezTo>
                  <a:cubicBezTo>
                    <a:pt x="85" y="30554"/>
                    <a:pt x="127" y="30554"/>
                    <a:pt x="156" y="30539"/>
                  </a:cubicBezTo>
                  <a:cubicBezTo>
                    <a:pt x="820" y="30186"/>
                    <a:pt x="1470" y="29819"/>
                    <a:pt x="2092" y="29381"/>
                  </a:cubicBezTo>
                  <a:cubicBezTo>
                    <a:pt x="2742" y="28914"/>
                    <a:pt x="3406" y="28476"/>
                    <a:pt x="4070" y="28010"/>
                  </a:cubicBezTo>
                  <a:cubicBezTo>
                    <a:pt x="4282" y="27868"/>
                    <a:pt x="4522" y="27812"/>
                    <a:pt x="4763" y="27755"/>
                  </a:cubicBezTo>
                  <a:cubicBezTo>
                    <a:pt x="4977" y="27698"/>
                    <a:pt x="5191" y="27669"/>
                    <a:pt x="5409" y="27669"/>
                  </a:cubicBezTo>
                  <a:cubicBezTo>
                    <a:pt x="5564" y="27669"/>
                    <a:pt x="5720" y="27684"/>
                    <a:pt x="5879" y="27713"/>
                  </a:cubicBezTo>
                  <a:cubicBezTo>
                    <a:pt x="6261" y="27798"/>
                    <a:pt x="6586" y="27967"/>
                    <a:pt x="6840" y="28250"/>
                  </a:cubicBezTo>
                  <a:cubicBezTo>
                    <a:pt x="7137" y="28575"/>
                    <a:pt x="7349" y="28943"/>
                    <a:pt x="7547" y="29338"/>
                  </a:cubicBezTo>
                  <a:cubicBezTo>
                    <a:pt x="7674" y="29607"/>
                    <a:pt x="7844" y="29875"/>
                    <a:pt x="7985" y="30158"/>
                  </a:cubicBezTo>
                  <a:cubicBezTo>
                    <a:pt x="8056" y="30285"/>
                    <a:pt x="8112" y="30426"/>
                    <a:pt x="8169" y="30554"/>
                  </a:cubicBezTo>
                  <a:cubicBezTo>
                    <a:pt x="8225" y="30667"/>
                    <a:pt x="8267" y="30780"/>
                    <a:pt x="8437" y="30794"/>
                  </a:cubicBezTo>
                  <a:cubicBezTo>
                    <a:pt x="8465" y="30751"/>
                    <a:pt x="8508" y="30695"/>
                    <a:pt x="8522" y="30638"/>
                  </a:cubicBezTo>
                  <a:cubicBezTo>
                    <a:pt x="8720" y="29988"/>
                    <a:pt x="8691" y="29338"/>
                    <a:pt x="8451" y="28702"/>
                  </a:cubicBezTo>
                  <a:cubicBezTo>
                    <a:pt x="8381" y="28519"/>
                    <a:pt x="8253" y="28349"/>
                    <a:pt x="8140" y="28194"/>
                  </a:cubicBezTo>
                  <a:cubicBezTo>
                    <a:pt x="8027" y="28052"/>
                    <a:pt x="7886" y="27925"/>
                    <a:pt x="7773" y="27798"/>
                  </a:cubicBezTo>
                  <a:cubicBezTo>
                    <a:pt x="7504" y="27487"/>
                    <a:pt x="7165" y="27346"/>
                    <a:pt x="6769" y="27317"/>
                  </a:cubicBezTo>
                  <a:cubicBezTo>
                    <a:pt x="6671" y="27317"/>
                    <a:pt x="6572" y="27303"/>
                    <a:pt x="6487" y="27289"/>
                  </a:cubicBezTo>
                  <a:cubicBezTo>
                    <a:pt x="6417" y="27280"/>
                    <a:pt x="6348" y="27275"/>
                    <a:pt x="6279" y="27275"/>
                  </a:cubicBezTo>
                  <a:cubicBezTo>
                    <a:pt x="6042" y="27275"/>
                    <a:pt x="5809" y="27329"/>
                    <a:pt x="5568" y="27416"/>
                  </a:cubicBezTo>
                  <a:cubicBezTo>
                    <a:pt x="5271" y="27515"/>
                    <a:pt x="4961" y="27586"/>
                    <a:pt x="4636" y="27628"/>
                  </a:cubicBezTo>
                  <a:cubicBezTo>
                    <a:pt x="4678" y="27600"/>
                    <a:pt x="4720" y="27558"/>
                    <a:pt x="4749" y="27529"/>
                  </a:cubicBezTo>
                  <a:cubicBezTo>
                    <a:pt x="5568" y="26936"/>
                    <a:pt x="6374" y="26342"/>
                    <a:pt x="7193" y="25763"/>
                  </a:cubicBezTo>
                  <a:cubicBezTo>
                    <a:pt x="7349" y="25664"/>
                    <a:pt x="7533" y="25579"/>
                    <a:pt x="7716" y="25565"/>
                  </a:cubicBezTo>
                  <a:cubicBezTo>
                    <a:pt x="8070" y="25508"/>
                    <a:pt x="8437" y="25494"/>
                    <a:pt x="8805" y="25480"/>
                  </a:cubicBezTo>
                  <a:cubicBezTo>
                    <a:pt x="8823" y="25480"/>
                    <a:pt x="8841" y="25479"/>
                    <a:pt x="8859" y="25479"/>
                  </a:cubicBezTo>
                  <a:cubicBezTo>
                    <a:pt x="9232" y="25479"/>
                    <a:pt x="9555" y="25615"/>
                    <a:pt x="9879" y="25777"/>
                  </a:cubicBezTo>
                  <a:cubicBezTo>
                    <a:pt x="10373" y="26031"/>
                    <a:pt x="10825" y="26370"/>
                    <a:pt x="11221" y="26752"/>
                  </a:cubicBezTo>
                  <a:cubicBezTo>
                    <a:pt x="12055" y="27586"/>
                    <a:pt x="12988" y="28264"/>
                    <a:pt x="14005" y="28815"/>
                  </a:cubicBezTo>
                  <a:cubicBezTo>
                    <a:pt x="14825" y="29268"/>
                    <a:pt x="15673" y="29607"/>
                    <a:pt x="16591" y="29790"/>
                  </a:cubicBezTo>
                  <a:cubicBezTo>
                    <a:pt x="16966" y="29864"/>
                    <a:pt x="17338" y="29899"/>
                    <a:pt x="17707" y="29899"/>
                  </a:cubicBezTo>
                  <a:cubicBezTo>
                    <a:pt x="18259" y="29899"/>
                    <a:pt x="18806" y="29821"/>
                    <a:pt x="19347" y="29677"/>
                  </a:cubicBezTo>
                  <a:cubicBezTo>
                    <a:pt x="20322" y="29409"/>
                    <a:pt x="21255" y="29070"/>
                    <a:pt x="22188" y="28745"/>
                  </a:cubicBezTo>
                  <a:cubicBezTo>
                    <a:pt x="22343" y="28688"/>
                    <a:pt x="22498" y="28603"/>
                    <a:pt x="22640" y="28504"/>
                  </a:cubicBezTo>
                  <a:cubicBezTo>
                    <a:pt x="22894" y="28321"/>
                    <a:pt x="22937" y="28024"/>
                    <a:pt x="22753" y="27755"/>
                  </a:cubicBezTo>
                  <a:cubicBezTo>
                    <a:pt x="22626" y="27572"/>
                    <a:pt x="22456" y="27445"/>
                    <a:pt x="22258" y="27346"/>
                  </a:cubicBezTo>
                  <a:cubicBezTo>
                    <a:pt x="21679" y="27035"/>
                    <a:pt x="21071" y="26766"/>
                    <a:pt x="20421" y="26625"/>
                  </a:cubicBezTo>
                  <a:cubicBezTo>
                    <a:pt x="19884" y="26498"/>
                    <a:pt x="19333" y="26469"/>
                    <a:pt x="18782" y="26427"/>
                  </a:cubicBezTo>
                  <a:cubicBezTo>
                    <a:pt x="17920" y="26385"/>
                    <a:pt x="17058" y="26356"/>
                    <a:pt x="16210" y="26286"/>
                  </a:cubicBezTo>
                  <a:cubicBezTo>
                    <a:pt x="15503" y="26243"/>
                    <a:pt x="14796" y="26173"/>
                    <a:pt x="14090" y="26088"/>
                  </a:cubicBezTo>
                  <a:cubicBezTo>
                    <a:pt x="13299" y="25989"/>
                    <a:pt x="12535" y="25791"/>
                    <a:pt x="11801" y="25523"/>
                  </a:cubicBezTo>
                  <a:cubicBezTo>
                    <a:pt x="11334" y="25353"/>
                    <a:pt x="10854" y="25226"/>
                    <a:pt x="10345" y="25183"/>
                  </a:cubicBezTo>
                  <a:cubicBezTo>
                    <a:pt x="10220" y="25176"/>
                    <a:pt x="10095" y="25172"/>
                    <a:pt x="9970" y="25172"/>
                  </a:cubicBezTo>
                  <a:cubicBezTo>
                    <a:pt x="9629" y="25172"/>
                    <a:pt x="9287" y="25199"/>
                    <a:pt x="8946" y="25240"/>
                  </a:cubicBezTo>
                  <a:cubicBezTo>
                    <a:pt x="8663" y="25282"/>
                    <a:pt x="8381" y="25311"/>
                    <a:pt x="8098" y="25339"/>
                  </a:cubicBezTo>
                  <a:cubicBezTo>
                    <a:pt x="7957" y="25367"/>
                    <a:pt x="7815" y="25395"/>
                    <a:pt x="7646" y="25424"/>
                  </a:cubicBezTo>
                  <a:cubicBezTo>
                    <a:pt x="7688" y="25367"/>
                    <a:pt x="7702" y="25339"/>
                    <a:pt x="7730" y="25325"/>
                  </a:cubicBezTo>
                  <a:cubicBezTo>
                    <a:pt x="8013" y="25056"/>
                    <a:pt x="8282" y="24802"/>
                    <a:pt x="8564" y="24547"/>
                  </a:cubicBezTo>
                  <a:cubicBezTo>
                    <a:pt x="9158" y="23996"/>
                    <a:pt x="9850" y="23601"/>
                    <a:pt x="10557" y="23219"/>
                  </a:cubicBezTo>
                  <a:cubicBezTo>
                    <a:pt x="10755" y="23106"/>
                    <a:pt x="10965" y="23075"/>
                    <a:pt x="11180" y="23075"/>
                  </a:cubicBezTo>
                  <a:cubicBezTo>
                    <a:pt x="11287" y="23075"/>
                    <a:pt x="11395" y="23082"/>
                    <a:pt x="11504" y="23092"/>
                  </a:cubicBezTo>
                  <a:cubicBezTo>
                    <a:pt x="12648" y="23191"/>
                    <a:pt x="13765" y="23459"/>
                    <a:pt x="14867" y="23798"/>
                  </a:cubicBezTo>
                  <a:cubicBezTo>
                    <a:pt x="16224" y="24222"/>
                    <a:pt x="17609" y="24604"/>
                    <a:pt x="19008" y="24858"/>
                  </a:cubicBezTo>
                  <a:cubicBezTo>
                    <a:pt x="19465" y="24939"/>
                    <a:pt x="19916" y="24969"/>
                    <a:pt x="20369" y="24969"/>
                  </a:cubicBezTo>
                  <a:cubicBezTo>
                    <a:pt x="20630" y="24969"/>
                    <a:pt x="20892" y="24959"/>
                    <a:pt x="21156" y="24943"/>
                  </a:cubicBezTo>
                  <a:cubicBezTo>
                    <a:pt x="22484" y="24873"/>
                    <a:pt x="23728" y="24505"/>
                    <a:pt x="24943" y="23982"/>
                  </a:cubicBezTo>
                  <a:cubicBezTo>
                    <a:pt x="25961" y="23558"/>
                    <a:pt x="26978" y="23177"/>
                    <a:pt x="28038" y="22852"/>
                  </a:cubicBezTo>
                  <a:cubicBezTo>
                    <a:pt x="28194" y="22809"/>
                    <a:pt x="28349" y="22753"/>
                    <a:pt x="28505" y="22682"/>
                  </a:cubicBezTo>
                  <a:cubicBezTo>
                    <a:pt x="28561" y="22668"/>
                    <a:pt x="28604" y="22611"/>
                    <a:pt x="28688" y="22541"/>
                  </a:cubicBezTo>
                  <a:cubicBezTo>
                    <a:pt x="28589" y="22498"/>
                    <a:pt x="28533" y="22470"/>
                    <a:pt x="28462" y="22456"/>
                  </a:cubicBezTo>
                  <a:cubicBezTo>
                    <a:pt x="27953" y="22329"/>
                    <a:pt x="27445" y="22258"/>
                    <a:pt x="26922" y="22202"/>
                  </a:cubicBezTo>
                  <a:cubicBezTo>
                    <a:pt x="26371" y="22145"/>
                    <a:pt x="25819" y="22074"/>
                    <a:pt x="25268" y="22032"/>
                  </a:cubicBezTo>
                  <a:cubicBezTo>
                    <a:pt x="24873" y="21990"/>
                    <a:pt x="24463" y="21961"/>
                    <a:pt x="24067" y="21961"/>
                  </a:cubicBezTo>
                  <a:cubicBezTo>
                    <a:pt x="23346" y="21961"/>
                    <a:pt x="22626" y="21958"/>
                    <a:pt x="21905" y="21958"/>
                  </a:cubicBezTo>
                  <a:cubicBezTo>
                    <a:pt x="21184" y="21958"/>
                    <a:pt x="20463" y="21961"/>
                    <a:pt x="19743" y="21975"/>
                  </a:cubicBezTo>
                  <a:cubicBezTo>
                    <a:pt x="18965" y="21975"/>
                    <a:pt x="18202" y="21961"/>
                    <a:pt x="17425" y="21933"/>
                  </a:cubicBezTo>
                  <a:cubicBezTo>
                    <a:pt x="16704" y="21891"/>
                    <a:pt x="15984" y="21877"/>
                    <a:pt x="15249" y="21862"/>
                  </a:cubicBezTo>
                  <a:cubicBezTo>
                    <a:pt x="14924" y="21862"/>
                    <a:pt x="14599" y="21862"/>
                    <a:pt x="14288" y="21848"/>
                  </a:cubicBezTo>
                  <a:cubicBezTo>
                    <a:pt x="13581" y="21848"/>
                    <a:pt x="12903" y="21961"/>
                    <a:pt x="12253" y="22216"/>
                  </a:cubicBezTo>
                  <a:cubicBezTo>
                    <a:pt x="11278" y="22626"/>
                    <a:pt x="10373" y="23148"/>
                    <a:pt x="9483" y="23700"/>
                  </a:cubicBezTo>
                  <a:cubicBezTo>
                    <a:pt x="9426" y="23728"/>
                    <a:pt x="9370" y="23756"/>
                    <a:pt x="9285" y="23770"/>
                  </a:cubicBezTo>
                  <a:cubicBezTo>
                    <a:pt x="9327" y="23714"/>
                    <a:pt x="9370" y="23671"/>
                    <a:pt x="9412" y="23629"/>
                  </a:cubicBezTo>
                  <a:cubicBezTo>
                    <a:pt x="9907" y="23021"/>
                    <a:pt x="10401" y="22428"/>
                    <a:pt x="10896" y="21820"/>
                  </a:cubicBezTo>
                  <a:cubicBezTo>
                    <a:pt x="11052" y="21636"/>
                    <a:pt x="11179" y="21438"/>
                    <a:pt x="11306" y="21241"/>
                  </a:cubicBezTo>
                  <a:cubicBezTo>
                    <a:pt x="11391" y="21113"/>
                    <a:pt x="11490" y="21014"/>
                    <a:pt x="11617" y="20944"/>
                  </a:cubicBezTo>
                  <a:cubicBezTo>
                    <a:pt x="11970" y="20718"/>
                    <a:pt x="12352" y="20520"/>
                    <a:pt x="12747" y="20364"/>
                  </a:cubicBezTo>
                  <a:cubicBezTo>
                    <a:pt x="13030" y="20237"/>
                    <a:pt x="13313" y="20124"/>
                    <a:pt x="13595" y="20039"/>
                  </a:cubicBezTo>
                  <a:cubicBezTo>
                    <a:pt x="13991" y="19898"/>
                    <a:pt x="14415" y="19842"/>
                    <a:pt x="14825" y="19827"/>
                  </a:cubicBezTo>
                  <a:cubicBezTo>
                    <a:pt x="15687" y="19771"/>
                    <a:pt x="16535" y="19757"/>
                    <a:pt x="17397" y="19700"/>
                  </a:cubicBezTo>
                  <a:cubicBezTo>
                    <a:pt x="18160" y="19644"/>
                    <a:pt x="18923" y="19573"/>
                    <a:pt x="19686" y="19474"/>
                  </a:cubicBezTo>
                  <a:cubicBezTo>
                    <a:pt x="20902" y="19290"/>
                    <a:pt x="22075" y="18965"/>
                    <a:pt x="23205" y="18499"/>
                  </a:cubicBezTo>
                  <a:cubicBezTo>
                    <a:pt x="24505" y="17962"/>
                    <a:pt x="25791" y="17397"/>
                    <a:pt x="27063" y="16817"/>
                  </a:cubicBezTo>
                  <a:cubicBezTo>
                    <a:pt x="27459" y="16634"/>
                    <a:pt x="27840" y="16407"/>
                    <a:pt x="28208" y="16167"/>
                  </a:cubicBezTo>
                  <a:cubicBezTo>
                    <a:pt x="28420" y="16040"/>
                    <a:pt x="28618" y="15870"/>
                    <a:pt x="28787" y="15701"/>
                  </a:cubicBezTo>
                  <a:cubicBezTo>
                    <a:pt x="29197" y="15277"/>
                    <a:pt x="29183" y="14712"/>
                    <a:pt x="28787" y="14288"/>
                  </a:cubicBezTo>
                  <a:cubicBezTo>
                    <a:pt x="28476" y="13963"/>
                    <a:pt x="28081" y="13821"/>
                    <a:pt x="27657" y="13765"/>
                  </a:cubicBezTo>
                  <a:cubicBezTo>
                    <a:pt x="27332" y="13722"/>
                    <a:pt x="27003" y="13708"/>
                    <a:pt x="26674" y="13708"/>
                  </a:cubicBezTo>
                  <a:cubicBezTo>
                    <a:pt x="26346" y="13708"/>
                    <a:pt x="26017" y="13722"/>
                    <a:pt x="25692" y="13737"/>
                  </a:cubicBezTo>
                  <a:cubicBezTo>
                    <a:pt x="24802" y="13779"/>
                    <a:pt x="23912" y="13807"/>
                    <a:pt x="23021" y="13864"/>
                  </a:cubicBezTo>
                  <a:cubicBezTo>
                    <a:pt x="22188" y="13920"/>
                    <a:pt x="21368" y="14047"/>
                    <a:pt x="20577" y="14330"/>
                  </a:cubicBezTo>
                  <a:cubicBezTo>
                    <a:pt x="19700" y="14627"/>
                    <a:pt x="18909" y="15079"/>
                    <a:pt x="18174" y="15644"/>
                  </a:cubicBezTo>
                  <a:cubicBezTo>
                    <a:pt x="17524" y="16153"/>
                    <a:pt x="16930" y="16718"/>
                    <a:pt x="16337" y="17298"/>
                  </a:cubicBezTo>
                  <a:cubicBezTo>
                    <a:pt x="15885" y="17722"/>
                    <a:pt x="15432" y="18132"/>
                    <a:pt x="14980" y="18541"/>
                  </a:cubicBezTo>
                  <a:cubicBezTo>
                    <a:pt x="14373" y="19093"/>
                    <a:pt x="13708" y="19545"/>
                    <a:pt x="13016" y="19955"/>
                  </a:cubicBezTo>
                  <a:cubicBezTo>
                    <a:pt x="12592" y="20209"/>
                    <a:pt x="12182" y="20449"/>
                    <a:pt x="11758" y="20689"/>
                  </a:cubicBezTo>
                  <a:cubicBezTo>
                    <a:pt x="11730" y="20718"/>
                    <a:pt x="11702" y="20718"/>
                    <a:pt x="11645" y="20746"/>
                  </a:cubicBezTo>
                  <a:cubicBezTo>
                    <a:pt x="11673" y="20689"/>
                    <a:pt x="11687" y="20633"/>
                    <a:pt x="11716" y="20605"/>
                  </a:cubicBezTo>
                  <a:cubicBezTo>
                    <a:pt x="12210" y="19686"/>
                    <a:pt x="12719" y="18767"/>
                    <a:pt x="13214" y="17835"/>
                  </a:cubicBezTo>
                  <a:cubicBezTo>
                    <a:pt x="13666" y="17001"/>
                    <a:pt x="14245" y="16266"/>
                    <a:pt x="14980" y="15644"/>
                  </a:cubicBezTo>
                  <a:cubicBezTo>
                    <a:pt x="15616" y="15121"/>
                    <a:pt x="16294" y="14641"/>
                    <a:pt x="17029" y="14245"/>
                  </a:cubicBezTo>
                  <a:cubicBezTo>
                    <a:pt x="17552" y="13948"/>
                    <a:pt x="18089" y="13652"/>
                    <a:pt x="18640" y="13369"/>
                  </a:cubicBezTo>
                  <a:cubicBezTo>
                    <a:pt x="19969" y="12677"/>
                    <a:pt x="21156" y="11786"/>
                    <a:pt x="22202" y="10698"/>
                  </a:cubicBezTo>
                  <a:cubicBezTo>
                    <a:pt x="22682" y="10189"/>
                    <a:pt x="23134" y="9652"/>
                    <a:pt x="23601" y="9129"/>
                  </a:cubicBezTo>
                  <a:cubicBezTo>
                    <a:pt x="24420" y="8239"/>
                    <a:pt x="25254" y="7349"/>
                    <a:pt x="26074" y="6444"/>
                  </a:cubicBezTo>
                  <a:cubicBezTo>
                    <a:pt x="26653" y="5794"/>
                    <a:pt x="27219" y="5130"/>
                    <a:pt x="27784" y="4480"/>
                  </a:cubicBezTo>
                  <a:cubicBezTo>
                    <a:pt x="27840" y="4424"/>
                    <a:pt x="27911" y="4353"/>
                    <a:pt x="27869" y="4254"/>
                  </a:cubicBezTo>
                  <a:cubicBezTo>
                    <a:pt x="27838" y="4234"/>
                    <a:pt x="27808" y="4226"/>
                    <a:pt x="27778" y="4226"/>
                  </a:cubicBezTo>
                  <a:cubicBezTo>
                    <a:pt x="27725" y="4226"/>
                    <a:pt x="27674" y="4250"/>
                    <a:pt x="27628" y="4268"/>
                  </a:cubicBezTo>
                  <a:cubicBezTo>
                    <a:pt x="27204" y="4409"/>
                    <a:pt x="26795" y="4579"/>
                    <a:pt x="26371" y="4706"/>
                  </a:cubicBezTo>
                  <a:cubicBezTo>
                    <a:pt x="25862" y="4876"/>
                    <a:pt x="25339" y="4989"/>
                    <a:pt x="24830" y="5158"/>
                  </a:cubicBezTo>
                  <a:cubicBezTo>
                    <a:pt x="23827" y="5469"/>
                    <a:pt x="22922" y="5964"/>
                    <a:pt x="22103" y="6614"/>
                  </a:cubicBezTo>
                  <a:cubicBezTo>
                    <a:pt x="21000" y="7504"/>
                    <a:pt x="20025" y="8522"/>
                    <a:pt x="19093" y="9582"/>
                  </a:cubicBezTo>
                  <a:cubicBezTo>
                    <a:pt x="18655" y="10090"/>
                    <a:pt x="18301" y="10656"/>
                    <a:pt x="17962" y="11235"/>
                  </a:cubicBezTo>
                  <a:cubicBezTo>
                    <a:pt x="17637" y="11815"/>
                    <a:pt x="17255" y="12337"/>
                    <a:pt x="16860" y="12860"/>
                  </a:cubicBezTo>
                  <a:cubicBezTo>
                    <a:pt x="16563" y="13256"/>
                    <a:pt x="16266" y="13666"/>
                    <a:pt x="15998" y="14090"/>
                  </a:cubicBezTo>
                  <a:cubicBezTo>
                    <a:pt x="15588" y="14740"/>
                    <a:pt x="15093" y="15333"/>
                    <a:pt x="14528" y="15870"/>
                  </a:cubicBezTo>
                  <a:cubicBezTo>
                    <a:pt x="14316" y="16082"/>
                    <a:pt x="14118" y="16309"/>
                    <a:pt x="13920" y="16535"/>
                  </a:cubicBezTo>
                  <a:cubicBezTo>
                    <a:pt x="13878" y="16563"/>
                    <a:pt x="13864" y="16605"/>
                    <a:pt x="13821" y="16662"/>
                  </a:cubicBezTo>
                  <a:cubicBezTo>
                    <a:pt x="13807" y="16619"/>
                    <a:pt x="13807" y="16605"/>
                    <a:pt x="13807" y="16605"/>
                  </a:cubicBezTo>
                  <a:cubicBezTo>
                    <a:pt x="14076" y="15969"/>
                    <a:pt x="14344" y="15319"/>
                    <a:pt x="14627" y="14697"/>
                  </a:cubicBezTo>
                  <a:cubicBezTo>
                    <a:pt x="14811" y="14302"/>
                    <a:pt x="15037" y="13920"/>
                    <a:pt x="15235" y="13539"/>
                  </a:cubicBezTo>
                  <a:cubicBezTo>
                    <a:pt x="15644" y="12747"/>
                    <a:pt x="15856" y="11899"/>
                    <a:pt x="15927" y="11009"/>
                  </a:cubicBezTo>
                  <a:cubicBezTo>
                    <a:pt x="15998" y="10232"/>
                    <a:pt x="15955" y="9469"/>
                    <a:pt x="15871" y="8706"/>
                  </a:cubicBezTo>
                  <a:cubicBezTo>
                    <a:pt x="15757" y="7702"/>
                    <a:pt x="15545" y="6713"/>
                    <a:pt x="15291" y="5738"/>
                  </a:cubicBezTo>
                  <a:cubicBezTo>
                    <a:pt x="15150" y="5144"/>
                    <a:pt x="14994" y="4537"/>
                    <a:pt x="14825" y="3943"/>
                  </a:cubicBezTo>
                  <a:cubicBezTo>
                    <a:pt x="14585" y="3180"/>
                    <a:pt x="14217" y="2473"/>
                    <a:pt x="13807" y="1781"/>
                  </a:cubicBezTo>
                  <a:cubicBezTo>
                    <a:pt x="13680" y="1569"/>
                    <a:pt x="13553" y="1343"/>
                    <a:pt x="13440" y="1117"/>
                  </a:cubicBezTo>
                  <a:cubicBezTo>
                    <a:pt x="13284" y="820"/>
                    <a:pt x="13185" y="495"/>
                    <a:pt x="13115" y="184"/>
                  </a:cubicBezTo>
                  <a:cubicBezTo>
                    <a:pt x="13087" y="113"/>
                    <a:pt x="13058" y="57"/>
                    <a:pt x="13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idx="1" type="body"/>
          </p:nvPr>
        </p:nvSpPr>
        <p:spPr>
          <a:xfrm>
            <a:off x="713100" y="567675"/>
            <a:ext cx="3272100" cy="9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3000">
                <a:latin typeface="Tajawal"/>
                <a:ea typeface="Tajawal"/>
                <a:cs typeface="Tajawal"/>
                <a:sym typeface="Tajawal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jawal"/>
              <a:buNone/>
              <a:defRPr b="1" sz="3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jawal"/>
              <a:buNone/>
              <a:defRPr b="1" sz="3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jawal"/>
              <a:buNone/>
              <a:defRPr b="1" sz="3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jawal"/>
              <a:buNone/>
              <a:defRPr b="1" sz="3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jawal"/>
              <a:buNone/>
              <a:defRPr b="1" sz="3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jawal"/>
              <a:buNone/>
              <a:defRPr b="1" sz="3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jawal"/>
              <a:buNone/>
              <a:defRPr b="1" sz="3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jawal"/>
              <a:buNone/>
              <a:defRPr b="1" sz="3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jawal"/>
              <a:buNone/>
              <a:defRPr b="1" sz="32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35.jp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Relationship Id="rId4" Type="http://schemas.openxmlformats.org/officeDocument/2006/relationships/image" Target="../media/image11.jpg"/><Relationship Id="rId5" Type="http://schemas.openxmlformats.org/officeDocument/2006/relationships/image" Target="../media/image1.jpg"/><Relationship Id="rId6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Relationship Id="rId4" Type="http://schemas.openxmlformats.org/officeDocument/2006/relationships/image" Target="../media/image22.jpg"/><Relationship Id="rId9" Type="http://schemas.openxmlformats.org/officeDocument/2006/relationships/image" Target="../media/image26.png"/><Relationship Id="rId5" Type="http://schemas.openxmlformats.org/officeDocument/2006/relationships/image" Target="../media/image21.jp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16.jpg"/><Relationship Id="rId11" Type="http://schemas.openxmlformats.org/officeDocument/2006/relationships/image" Target="../media/image20.jpg"/><Relationship Id="rId10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g"/><Relationship Id="rId4" Type="http://schemas.openxmlformats.org/officeDocument/2006/relationships/image" Target="../media/image23.jpg"/><Relationship Id="rId5" Type="http://schemas.openxmlformats.org/officeDocument/2006/relationships/image" Target="../media/image3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6.png"/><Relationship Id="rId6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34"/>
          <p:cNvSpPr txBox="1"/>
          <p:nvPr>
            <p:ph type="ctrTitle"/>
          </p:nvPr>
        </p:nvSpPr>
        <p:spPr>
          <a:xfrm>
            <a:off x="1705225" y="1204200"/>
            <a:ext cx="5733600" cy="23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for Post-College Life </a:t>
            </a:r>
            <a:endParaRPr b="1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221" name="Google Shape;1221;p34"/>
          <p:cNvSpPr txBox="1"/>
          <p:nvPr>
            <p:ph idx="1" type="subTitle"/>
          </p:nvPr>
        </p:nvSpPr>
        <p:spPr>
          <a:xfrm>
            <a:off x="2246200" y="3621400"/>
            <a:ext cx="4651500" cy="3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2: Easing Life Transitions</a:t>
            </a:r>
            <a:endParaRPr/>
          </a:p>
        </p:txBody>
      </p:sp>
      <p:grpSp>
        <p:nvGrpSpPr>
          <p:cNvPr id="1222" name="Google Shape;1222;p34"/>
          <p:cNvGrpSpPr/>
          <p:nvPr/>
        </p:nvGrpSpPr>
        <p:grpSpPr>
          <a:xfrm>
            <a:off x="7616544" y="1638793"/>
            <a:ext cx="1273568" cy="4270987"/>
            <a:chOff x="8065737" y="3287475"/>
            <a:chExt cx="673382" cy="2258109"/>
          </a:xfrm>
        </p:grpSpPr>
        <p:sp>
          <p:nvSpPr>
            <p:cNvPr id="1223" name="Google Shape;1223;p34"/>
            <p:cNvSpPr/>
            <p:nvPr/>
          </p:nvSpPr>
          <p:spPr>
            <a:xfrm>
              <a:off x="8191275" y="4242043"/>
              <a:ext cx="547845" cy="1225782"/>
            </a:xfrm>
            <a:custGeom>
              <a:rect b="b" l="l" r="r" t="t"/>
              <a:pathLst>
                <a:path extrusionOk="0" h="21813" w="9749">
                  <a:moveTo>
                    <a:pt x="9387" y="7424"/>
                  </a:moveTo>
                  <a:cubicBezTo>
                    <a:pt x="9393" y="7430"/>
                    <a:pt x="9401" y="7435"/>
                    <a:pt x="9407" y="7441"/>
                  </a:cubicBezTo>
                  <a:cubicBezTo>
                    <a:pt x="9381" y="7484"/>
                    <a:pt x="9356" y="7527"/>
                    <a:pt x="9327" y="7570"/>
                  </a:cubicBezTo>
                  <a:cubicBezTo>
                    <a:pt x="8906" y="8215"/>
                    <a:pt x="8530" y="8888"/>
                    <a:pt x="8218" y="9596"/>
                  </a:cubicBezTo>
                  <a:cubicBezTo>
                    <a:pt x="7923" y="10260"/>
                    <a:pt x="7631" y="10928"/>
                    <a:pt x="7327" y="11590"/>
                  </a:cubicBezTo>
                  <a:cubicBezTo>
                    <a:pt x="7032" y="12232"/>
                    <a:pt x="6685" y="12845"/>
                    <a:pt x="6256" y="13412"/>
                  </a:cubicBezTo>
                  <a:cubicBezTo>
                    <a:pt x="5439" y="14489"/>
                    <a:pt x="4436" y="15369"/>
                    <a:pt x="3347" y="16160"/>
                  </a:cubicBezTo>
                  <a:cubicBezTo>
                    <a:pt x="2955" y="16443"/>
                    <a:pt x="2562" y="16730"/>
                    <a:pt x="2167" y="17013"/>
                  </a:cubicBezTo>
                  <a:cubicBezTo>
                    <a:pt x="2147" y="17028"/>
                    <a:pt x="2121" y="17039"/>
                    <a:pt x="2101" y="17051"/>
                  </a:cubicBezTo>
                  <a:cubicBezTo>
                    <a:pt x="2113" y="16996"/>
                    <a:pt x="2135" y="16956"/>
                    <a:pt x="2161" y="16916"/>
                  </a:cubicBezTo>
                  <a:cubicBezTo>
                    <a:pt x="2628" y="16214"/>
                    <a:pt x="3081" y="15504"/>
                    <a:pt x="3562" y="14813"/>
                  </a:cubicBezTo>
                  <a:cubicBezTo>
                    <a:pt x="4164" y="13951"/>
                    <a:pt x="4789" y="13103"/>
                    <a:pt x="5407" y="12255"/>
                  </a:cubicBezTo>
                  <a:cubicBezTo>
                    <a:pt x="6029" y="11406"/>
                    <a:pt x="6660" y="10564"/>
                    <a:pt x="7370" y="9785"/>
                  </a:cubicBezTo>
                  <a:cubicBezTo>
                    <a:pt x="7791" y="9323"/>
                    <a:pt x="8215" y="8862"/>
                    <a:pt x="8639" y="8401"/>
                  </a:cubicBezTo>
                  <a:cubicBezTo>
                    <a:pt x="8662" y="8375"/>
                    <a:pt x="8679" y="8346"/>
                    <a:pt x="8702" y="8318"/>
                  </a:cubicBezTo>
                  <a:lnTo>
                    <a:pt x="8702" y="8318"/>
                  </a:lnTo>
                  <a:cubicBezTo>
                    <a:pt x="8674" y="8324"/>
                    <a:pt x="8657" y="8335"/>
                    <a:pt x="8642" y="8352"/>
                  </a:cubicBezTo>
                  <a:cubicBezTo>
                    <a:pt x="8000" y="9011"/>
                    <a:pt x="7359" y="9670"/>
                    <a:pt x="6768" y="10378"/>
                  </a:cubicBezTo>
                  <a:cubicBezTo>
                    <a:pt x="6167" y="11094"/>
                    <a:pt x="5617" y="11853"/>
                    <a:pt x="5061" y="12607"/>
                  </a:cubicBezTo>
                  <a:cubicBezTo>
                    <a:pt x="4173" y="13816"/>
                    <a:pt x="3296" y="15031"/>
                    <a:pt x="2476" y="16286"/>
                  </a:cubicBezTo>
                  <a:cubicBezTo>
                    <a:pt x="2459" y="16312"/>
                    <a:pt x="2436" y="16334"/>
                    <a:pt x="2416" y="16360"/>
                  </a:cubicBezTo>
                  <a:cubicBezTo>
                    <a:pt x="2413" y="16320"/>
                    <a:pt x="2425" y="16289"/>
                    <a:pt x="2436" y="16257"/>
                  </a:cubicBezTo>
                  <a:cubicBezTo>
                    <a:pt x="2505" y="16088"/>
                    <a:pt x="2577" y="15919"/>
                    <a:pt x="2637" y="15747"/>
                  </a:cubicBezTo>
                  <a:cubicBezTo>
                    <a:pt x="2806" y="15274"/>
                    <a:pt x="2966" y="14799"/>
                    <a:pt x="3138" y="14326"/>
                  </a:cubicBezTo>
                  <a:cubicBezTo>
                    <a:pt x="3313" y="13845"/>
                    <a:pt x="3539" y="13386"/>
                    <a:pt x="3797" y="12942"/>
                  </a:cubicBezTo>
                  <a:cubicBezTo>
                    <a:pt x="4276" y="12123"/>
                    <a:pt x="4832" y="11363"/>
                    <a:pt x="5511" y="10690"/>
                  </a:cubicBezTo>
                  <a:cubicBezTo>
                    <a:pt x="5989" y="10215"/>
                    <a:pt x="6513" y="9793"/>
                    <a:pt x="7043" y="9378"/>
                  </a:cubicBezTo>
                  <a:cubicBezTo>
                    <a:pt x="7794" y="8796"/>
                    <a:pt x="8562" y="8235"/>
                    <a:pt x="9235" y="7559"/>
                  </a:cubicBezTo>
                  <a:cubicBezTo>
                    <a:pt x="9284" y="7513"/>
                    <a:pt x="9336" y="7470"/>
                    <a:pt x="9387" y="7424"/>
                  </a:cubicBezTo>
                  <a:close/>
                  <a:moveTo>
                    <a:pt x="1769" y="0"/>
                  </a:moveTo>
                  <a:cubicBezTo>
                    <a:pt x="1754" y="210"/>
                    <a:pt x="1737" y="413"/>
                    <a:pt x="1726" y="616"/>
                  </a:cubicBezTo>
                  <a:cubicBezTo>
                    <a:pt x="1680" y="1510"/>
                    <a:pt x="1786" y="2393"/>
                    <a:pt x="1926" y="3272"/>
                  </a:cubicBezTo>
                  <a:cubicBezTo>
                    <a:pt x="2041" y="3986"/>
                    <a:pt x="2170" y="4696"/>
                    <a:pt x="2411" y="5375"/>
                  </a:cubicBezTo>
                  <a:cubicBezTo>
                    <a:pt x="2551" y="5776"/>
                    <a:pt x="2726" y="6169"/>
                    <a:pt x="2886" y="6562"/>
                  </a:cubicBezTo>
                  <a:cubicBezTo>
                    <a:pt x="2995" y="6822"/>
                    <a:pt x="3113" y="7077"/>
                    <a:pt x="3213" y="7341"/>
                  </a:cubicBezTo>
                  <a:cubicBezTo>
                    <a:pt x="3353" y="7702"/>
                    <a:pt x="3382" y="8077"/>
                    <a:pt x="3310" y="8458"/>
                  </a:cubicBezTo>
                  <a:cubicBezTo>
                    <a:pt x="3259" y="8745"/>
                    <a:pt x="3219" y="9034"/>
                    <a:pt x="3135" y="9309"/>
                  </a:cubicBezTo>
                  <a:cubicBezTo>
                    <a:pt x="3015" y="9705"/>
                    <a:pt x="2878" y="10097"/>
                    <a:pt x="2720" y="10475"/>
                  </a:cubicBezTo>
                  <a:cubicBezTo>
                    <a:pt x="2408" y="11212"/>
                    <a:pt x="2173" y="11971"/>
                    <a:pt x="1969" y="12744"/>
                  </a:cubicBezTo>
                  <a:cubicBezTo>
                    <a:pt x="1795" y="13406"/>
                    <a:pt x="1734" y="14085"/>
                    <a:pt x="1697" y="14767"/>
                  </a:cubicBezTo>
                  <a:cubicBezTo>
                    <a:pt x="1671" y="15260"/>
                    <a:pt x="1648" y="15756"/>
                    <a:pt x="1580" y="16243"/>
                  </a:cubicBezTo>
                  <a:cubicBezTo>
                    <a:pt x="1511" y="16738"/>
                    <a:pt x="1405" y="17234"/>
                    <a:pt x="1279" y="17718"/>
                  </a:cubicBezTo>
                  <a:cubicBezTo>
                    <a:pt x="1150" y="18225"/>
                    <a:pt x="975" y="18721"/>
                    <a:pt x="820" y="19222"/>
                  </a:cubicBezTo>
                  <a:cubicBezTo>
                    <a:pt x="709" y="19572"/>
                    <a:pt x="597" y="19922"/>
                    <a:pt x="485" y="20271"/>
                  </a:cubicBezTo>
                  <a:cubicBezTo>
                    <a:pt x="330" y="20767"/>
                    <a:pt x="176" y="21262"/>
                    <a:pt x="18" y="21758"/>
                  </a:cubicBezTo>
                  <a:cubicBezTo>
                    <a:pt x="15" y="21770"/>
                    <a:pt x="7" y="21781"/>
                    <a:pt x="1" y="21792"/>
                  </a:cubicBezTo>
                  <a:cubicBezTo>
                    <a:pt x="27" y="21798"/>
                    <a:pt x="53" y="21807"/>
                    <a:pt x="75" y="21813"/>
                  </a:cubicBezTo>
                  <a:cubicBezTo>
                    <a:pt x="93" y="21772"/>
                    <a:pt x="110" y="21735"/>
                    <a:pt x="121" y="21695"/>
                  </a:cubicBezTo>
                  <a:cubicBezTo>
                    <a:pt x="330" y="21036"/>
                    <a:pt x="537" y="20377"/>
                    <a:pt x="746" y="19718"/>
                  </a:cubicBezTo>
                  <a:cubicBezTo>
                    <a:pt x="846" y="19403"/>
                    <a:pt x="961" y="19088"/>
                    <a:pt x="1050" y="18770"/>
                  </a:cubicBezTo>
                  <a:cubicBezTo>
                    <a:pt x="1230" y="18122"/>
                    <a:pt x="1600" y="17598"/>
                    <a:pt x="2110" y="17180"/>
                  </a:cubicBezTo>
                  <a:cubicBezTo>
                    <a:pt x="2519" y="16847"/>
                    <a:pt x="2958" y="16549"/>
                    <a:pt x="3388" y="16240"/>
                  </a:cubicBezTo>
                  <a:cubicBezTo>
                    <a:pt x="4425" y="15486"/>
                    <a:pt x="5387" y="14650"/>
                    <a:pt x="6190" y="13638"/>
                  </a:cubicBezTo>
                  <a:cubicBezTo>
                    <a:pt x="6665" y="13037"/>
                    <a:pt x="7052" y="12383"/>
                    <a:pt x="7373" y="11687"/>
                  </a:cubicBezTo>
                  <a:cubicBezTo>
                    <a:pt x="7659" y="11065"/>
                    <a:pt x="7932" y="10438"/>
                    <a:pt x="8210" y="9811"/>
                  </a:cubicBezTo>
                  <a:cubicBezTo>
                    <a:pt x="8622" y="8882"/>
                    <a:pt x="9101" y="7991"/>
                    <a:pt x="9708" y="7175"/>
                  </a:cubicBezTo>
                  <a:cubicBezTo>
                    <a:pt x="9748" y="7120"/>
                    <a:pt x="9748" y="7120"/>
                    <a:pt x="9728" y="7037"/>
                  </a:cubicBezTo>
                  <a:lnTo>
                    <a:pt x="9728" y="7037"/>
                  </a:lnTo>
                  <a:cubicBezTo>
                    <a:pt x="9682" y="7069"/>
                    <a:pt x="9639" y="7092"/>
                    <a:pt x="9605" y="7123"/>
                  </a:cubicBezTo>
                  <a:cubicBezTo>
                    <a:pt x="9244" y="7450"/>
                    <a:pt x="8889" y="7782"/>
                    <a:pt x="8528" y="8106"/>
                  </a:cubicBezTo>
                  <a:cubicBezTo>
                    <a:pt x="8361" y="8252"/>
                    <a:pt x="8190" y="8392"/>
                    <a:pt x="8015" y="8530"/>
                  </a:cubicBezTo>
                  <a:cubicBezTo>
                    <a:pt x="7445" y="8977"/>
                    <a:pt x="6869" y="9415"/>
                    <a:pt x="6304" y="9871"/>
                  </a:cubicBezTo>
                  <a:cubicBezTo>
                    <a:pt x="5035" y="10894"/>
                    <a:pt x="4058" y="12146"/>
                    <a:pt x="3356" y="13615"/>
                  </a:cubicBezTo>
                  <a:cubicBezTo>
                    <a:pt x="3150" y="14051"/>
                    <a:pt x="2975" y="14498"/>
                    <a:pt x="2823" y="14956"/>
                  </a:cubicBezTo>
                  <a:cubicBezTo>
                    <a:pt x="2706" y="15309"/>
                    <a:pt x="2591" y="15661"/>
                    <a:pt x="2459" y="16008"/>
                  </a:cubicBezTo>
                  <a:cubicBezTo>
                    <a:pt x="2296" y="16440"/>
                    <a:pt x="2058" y="16833"/>
                    <a:pt x="1792" y="17208"/>
                  </a:cubicBezTo>
                  <a:cubicBezTo>
                    <a:pt x="1648" y="17412"/>
                    <a:pt x="1505" y="17612"/>
                    <a:pt x="1348" y="17836"/>
                  </a:cubicBezTo>
                  <a:cubicBezTo>
                    <a:pt x="1353" y="17787"/>
                    <a:pt x="1353" y="17761"/>
                    <a:pt x="1359" y="17735"/>
                  </a:cubicBezTo>
                  <a:cubicBezTo>
                    <a:pt x="1422" y="17458"/>
                    <a:pt x="1485" y="17180"/>
                    <a:pt x="1548" y="16902"/>
                  </a:cubicBezTo>
                  <a:cubicBezTo>
                    <a:pt x="1668" y="16357"/>
                    <a:pt x="1720" y="15807"/>
                    <a:pt x="1749" y="15254"/>
                  </a:cubicBezTo>
                  <a:cubicBezTo>
                    <a:pt x="1774" y="14813"/>
                    <a:pt x="1792" y="14369"/>
                    <a:pt x="1840" y="13928"/>
                  </a:cubicBezTo>
                  <a:cubicBezTo>
                    <a:pt x="1878" y="13570"/>
                    <a:pt x="1935" y="13209"/>
                    <a:pt x="2024" y="12859"/>
                  </a:cubicBezTo>
                  <a:cubicBezTo>
                    <a:pt x="2161" y="12326"/>
                    <a:pt x="2319" y="11799"/>
                    <a:pt x="2491" y="11278"/>
                  </a:cubicBezTo>
                  <a:cubicBezTo>
                    <a:pt x="2605" y="10931"/>
                    <a:pt x="2757" y="10596"/>
                    <a:pt x="2895" y="10258"/>
                  </a:cubicBezTo>
                  <a:cubicBezTo>
                    <a:pt x="3104" y="9742"/>
                    <a:pt x="3273" y="9215"/>
                    <a:pt x="3359" y="8665"/>
                  </a:cubicBezTo>
                  <a:cubicBezTo>
                    <a:pt x="3385" y="8493"/>
                    <a:pt x="3410" y="8321"/>
                    <a:pt x="3422" y="8146"/>
                  </a:cubicBezTo>
                  <a:cubicBezTo>
                    <a:pt x="3445" y="7851"/>
                    <a:pt x="3388" y="7567"/>
                    <a:pt x="3284" y="7295"/>
                  </a:cubicBezTo>
                  <a:cubicBezTo>
                    <a:pt x="3213" y="7103"/>
                    <a:pt x="3138" y="6911"/>
                    <a:pt x="3049" y="6728"/>
                  </a:cubicBezTo>
                  <a:cubicBezTo>
                    <a:pt x="2497" y="5602"/>
                    <a:pt x="2170" y="4413"/>
                    <a:pt x="1995" y="3175"/>
                  </a:cubicBezTo>
                  <a:cubicBezTo>
                    <a:pt x="1881" y="2387"/>
                    <a:pt x="1774" y="1596"/>
                    <a:pt x="1806" y="797"/>
                  </a:cubicBezTo>
                  <a:cubicBezTo>
                    <a:pt x="1815" y="559"/>
                    <a:pt x="1832" y="321"/>
                    <a:pt x="1846" y="84"/>
                  </a:cubicBezTo>
                  <a:cubicBezTo>
                    <a:pt x="1849" y="63"/>
                    <a:pt x="1849" y="43"/>
                    <a:pt x="1849" y="20"/>
                  </a:cubicBezTo>
                  <a:cubicBezTo>
                    <a:pt x="1826" y="15"/>
                    <a:pt x="1806" y="9"/>
                    <a:pt x="1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8149129" y="3287475"/>
              <a:ext cx="434275" cy="512049"/>
            </a:xfrm>
            <a:custGeom>
              <a:rect b="b" l="l" r="r" t="t"/>
              <a:pathLst>
                <a:path extrusionOk="0" h="9112" w="7728">
                  <a:moveTo>
                    <a:pt x="6223" y="172"/>
                  </a:moveTo>
                  <a:cubicBezTo>
                    <a:pt x="6286" y="215"/>
                    <a:pt x="6295" y="278"/>
                    <a:pt x="6295" y="335"/>
                  </a:cubicBezTo>
                  <a:cubicBezTo>
                    <a:pt x="6292" y="484"/>
                    <a:pt x="6298" y="633"/>
                    <a:pt x="6278" y="779"/>
                  </a:cubicBezTo>
                  <a:cubicBezTo>
                    <a:pt x="6229" y="1123"/>
                    <a:pt x="6206" y="1464"/>
                    <a:pt x="6289" y="1805"/>
                  </a:cubicBezTo>
                  <a:cubicBezTo>
                    <a:pt x="6324" y="1946"/>
                    <a:pt x="6332" y="2092"/>
                    <a:pt x="6329" y="2235"/>
                  </a:cubicBezTo>
                  <a:cubicBezTo>
                    <a:pt x="6329" y="2378"/>
                    <a:pt x="6304" y="2521"/>
                    <a:pt x="6289" y="2665"/>
                  </a:cubicBezTo>
                  <a:lnTo>
                    <a:pt x="6255" y="2665"/>
                  </a:lnTo>
                  <a:cubicBezTo>
                    <a:pt x="6246" y="2564"/>
                    <a:pt x="6238" y="2464"/>
                    <a:pt x="6226" y="2364"/>
                  </a:cubicBezTo>
                  <a:cubicBezTo>
                    <a:pt x="6218" y="2244"/>
                    <a:pt x="6209" y="2126"/>
                    <a:pt x="6195" y="2009"/>
                  </a:cubicBezTo>
                  <a:cubicBezTo>
                    <a:pt x="6183" y="1934"/>
                    <a:pt x="6157" y="1868"/>
                    <a:pt x="6100" y="1845"/>
                  </a:cubicBezTo>
                  <a:cubicBezTo>
                    <a:pt x="6082" y="1840"/>
                    <a:pt x="6065" y="1838"/>
                    <a:pt x="6049" y="1838"/>
                  </a:cubicBezTo>
                  <a:cubicBezTo>
                    <a:pt x="5961" y="1838"/>
                    <a:pt x="5909" y="1904"/>
                    <a:pt x="5848" y="1943"/>
                  </a:cubicBezTo>
                  <a:cubicBezTo>
                    <a:pt x="5817" y="1759"/>
                    <a:pt x="5791" y="1593"/>
                    <a:pt x="5756" y="1427"/>
                  </a:cubicBezTo>
                  <a:cubicBezTo>
                    <a:pt x="5739" y="1350"/>
                    <a:pt x="5733" y="1278"/>
                    <a:pt x="5759" y="1203"/>
                  </a:cubicBezTo>
                  <a:cubicBezTo>
                    <a:pt x="5842" y="951"/>
                    <a:pt x="5923" y="702"/>
                    <a:pt x="6006" y="450"/>
                  </a:cubicBezTo>
                  <a:cubicBezTo>
                    <a:pt x="6020" y="410"/>
                    <a:pt x="6031" y="370"/>
                    <a:pt x="6049" y="333"/>
                  </a:cubicBezTo>
                  <a:cubicBezTo>
                    <a:pt x="6086" y="258"/>
                    <a:pt x="6123" y="186"/>
                    <a:pt x="6223" y="172"/>
                  </a:cubicBezTo>
                  <a:close/>
                  <a:moveTo>
                    <a:pt x="4604" y="71"/>
                  </a:moveTo>
                  <a:cubicBezTo>
                    <a:pt x="4657" y="71"/>
                    <a:pt x="4716" y="88"/>
                    <a:pt x="4776" y="123"/>
                  </a:cubicBezTo>
                  <a:cubicBezTo>
                    <a:pt x="4903" y="198"/>
                    <a:pt x="5026" y="292"/>
                    <a:pt x="5123" y="401"/>
                  </a:cubicBezTo>
                  <a:cubicBezTo>
                    <a:pt x="5478" y="805"/>
                    <a:pt x="5682" y="1281"/>
                    <a:pt x="5745" y="1817"/>
                  </a:cubicBezTo>
                  <a:cubicBezTo>
                    <a:pt x="5759" y="1940"/>
                    <a:pt x="5753" y="2052"/>
                    <a:pt x="5656" y="2146"/>
                  </a:cubicBezTo>
                  <a:cubicBezTo>
                    <a:pt x="5616" y="2180"/>
                    <a:pt x="5590" y="2235"/>
                    <a:pt x="5567" y="2284"/>
                  </a:cubicBezTo>
                  <a:cubicBezTo>
                    <a:pt x="5504" y="2418"/>
                    <a:pt x="5447" y="2559"/>
                    <a:pt x="5384" y="2690"/>
                  </a:cubicBezTo>
                  <a:cubicBezTo>
                    <a:pt x="5278" y="2911"/>
                    <a:pt x="5163" y="3129"/>
                    <a:pt x="4954" y="3269"/>
                  </a:cubicBezTo>
                  <a:cubicBezTo>
                    <a:pt x="4745" y="3407"/>
                    <a:pt x="4516" y="3516"/>
                    <a:pt x="4344" y="3748"/>
                  </a:cubicBezTo>
                  <a:cubicBezTo>
                    <a:pt x="4324" y="3696"/>
                    <a:pt x="4318" y="3682"/>
                    <a:pt x="4309" y="3665"/>
                  </a:cubicBezTo>
                  <a:cubicBezTo>
                    <a:pt x="4140" y="3281"/>
                    <a:pt x="4017" y="2885"/>
                    <a:pt x="3966" y="2467"/>
                  </a:cubicBezTo>
                  <a:cubicBezTo>
                    <a:pt x="3911" y="1994"/>
                    <a:pt x="3969" y="1542"/>
                    <a:pt x="4146" y="1100"/>
                  </a:cubicBezTo>
                  <a:cubicBezTo>
                    <a:pt x="4232" y="897"/>
                    <a:pt x="4338" y="699"/>
                    <a:pt x="4344" y="473"/>
                  </a:cubicBezTo>
                  <a:cubicBezTo>
                    <a:pt x="4344" y="424"/>
                    <a:pt x="4350" y="378"/>
                    <a:pt x="4358" y="333"/>
                  </a:cubicBezTo>
                  <a:cubicBezTo>
                    <a:pt x="4382" y="167"/>
                    <a:pt x="4478" y="71"/>
                    <a:pt x="4604" y="71"/>
                  </a:cubicBezTo>
                  <a:close/>
                  <a:moveTo>
                    <a:pt x="6372" y="602"/>
                  </a:moveTo>
                  <a:cubicBezTo>
                    <a:pt x="6387" y="619"/>
                    <a:pt x="6395" y="625"/>
                    <a:pt x="6395" y="630"/>
                  </a:cubicBezTo>
                  <a:cubicBezTo>
                    <a:pt x="6404" y="673"/>
                    <a:pt x="6410" y="716"/>
                    <a:pt x="6412" y="757"/>
                  </a:cubicBezTo>
                  <a:cubicBezTo>
                    <a:pt x="6427" y="1181"/>
                    <a:pt x="6493" y="1596"/>
                    <a:pt x="6576" y="2009"/>
                  </a:cubicBezTo>
                  <a:cubicBezTo>
                    <a:pt x="6607" y="2158"/>
                    <a:pt x="6624" y="2309"/>
                    <a:pt x="6633" y="2464"/>
                  </a:cubicBezTo>
                  <a:cubicBezTo>
                    <a:pt x="6653" y="2888"/>
                    <a:pt x="6533" y="3286"/>
                    <a:pt x="6412" y="3688"/>
                  </a:cubicBezTo>
                  <a:cubicBezTo>
                    <a:pt x="6407" y="3713"/>
                    <a:pt x="6384" y="3733"/>
                    <a:pt x="6352" y="3785"/>
                  </a:cubicBezTo>
                  <a:cubicBezTo>
                    <a:pt x="6352" y="3702"/>
                    <a:pt x="6355" y="3653"/>
                    <a:pt x="6352" y="3604"/>
                  </a:cubicBezTo>
                  <a:cubicBezTo>
                    <a:pt x="6347" y="3464"/>
                    <a:pt x="6358" y="3321"/>
                    <a:pt x="6329" y="3186"/>
                  </a:cubicBezTo>
                  <a:cubicBezTo>
                    <a:pt x="6289" y="2977"/>
                    <a:pt x="6318" y="2779"/>
                    <a:pt x="6361" y="2579"/>
                  </a:cubicBezTo>
                  <a:cubicBezTo>
                    <a:pt x="6415" y="2318"/>
                    <a:pt x="6424" y="2054"/>
                    <a:pt x="6364" y="1797"/>
                  </a:cubicBezTo>
                  <a:cubicBezTo>
                    <a:pt x="6286" y="1481"/>
                    <a:pt x="6292" y="1163"/>
                    <a:pt x="6338" y="848"/>
                  </a:cubicBezTo>
                  <a:cubicBezTo>
                    <a:pt x="6349" y="768"/>
                    <a:pt x="6361" y="691"/>
                    <a:pt x="6372" y="602"/>
                  </a:cubicBezTo>
                  <a:close/>
                  <a:moveTo>
                    <a:pt x="5696" y="2241"/>
                  </a:moveTo>
                  <a:lnTo>
                    <a:pt x="5696" y="2241"/>
                  </a:lnTo>
                  <a:cubicBezTo>
                    <a:pt x="5642" y="2456"/>
                    <a:pt x="5582" y="2659"/>
                    <a:pt x="5536" y="2865"/>
                  </a:cubicBezTo>
                  <a:cubicBezTo>
                    <a:pt x="5496" y="3031"/>
                    <a:pt x="5476" y="3200"/>
                    <a:pt x="5441" y="3367"/>
                  </a:cubicBezTo>
                  <a:cubicBezTo>
                    <a:pt x="5398" y="3590"/>
                    <a:pt x="5258" y="3728"/>
                    <a:pt x="5049" y="3794"/>
                  </a:cubicBezTo>
                  <a:cubicBezTo>
                    <a:pt x="4928" y="3834"/>
                    <a:pt x="4802" y="3865"/>
                    <a:pt x="4682" y="3902"/>
                  </a:cubicBezTo>
                  <a:cubicBezTo>
                    <a:pt x="4559" y="3937"/>
                    <a:pt x="4438" y="3974"/>
                    <a:pt x="4341" y="4074"/>
                  </a:cubicBezTo>
                  <a:cubicBezTo>
                    <a:pt x="4309" y="3943"/>
                    <a:pt x="4361" y="3848"/>
                    <a:pt x="4433" y="3759"/>
                  </a:cubicBezTo>
                  <a:cubicBezTo>
                    <a:pt x="4547" y="3625"/>
                    <a:pt x="4688" y="3519"/>
                    <a:pt x="4842" y="3438"/>
                  </a:cubicBezTo>
                  <a:cubicBezTo>
                    <a:pt x="5077" y="3315"/>
                    <a:pt x="5243" y="3129"/>
                    <a:pt x="5367" y="2897"/>
                  </a:cubicBezTo>
                  <a:cubicBezTo>
                    <a:pt x="5415" y="2802"/>
                    <a:pt x="5458" y="2705"/>
                    <a:pt x="5504" y="2610"/>
                  </a:cubicBezTo>
                  <a:cubicBezTo>
                    <a:pt x="5564" y="2487"/>
                    <a:pt x="5599" y="2352"/>
                    <a:pt x="5696" y="2241"/>
                  </a:cubicBezTo>
                  <a:close/>
                  <a:moveTo>
                    <a:pt x="1656" y="1923"/>
                  </a:moveTo>
                  <a:cubicBezTo>
                    <a:pt x="1705" y="1974"/>
                    <a:pt x="1760" y="2023"/>
                    <a:pt x="1800" y="2083"/>
                  </a:cubicBezTo>
                  <a:cubicBezTo>
                    <a:pt x="1914" y="2252"/>
                    <a:pt x="2026" y="2421"/>
                    <a:pt x="2129" y="2599"/>
                  </a:cubicBezTo>
                  <a:cubicBezTo>
                    <a:pt x="2209" y="2739"/>
                    <a:pt x="2275" y="2888"/>
                    <a:pt x="2347" y="3034"/>
                  </a:cubicBezTo>
                  <a:cubicBezTo>
                    <a:pt x="2418" y="3183"/>
                    <a:pt x="2519" y="3306"/>
                    <a:pt x="2648" y="3407"/>
                  </a:cubicBezTo>
                  <a:cubicBezTo>
                    <a:pt x="2868" y="3576"/>
                    <a:pt x="3040" y="3788"/>
                    <a:pt x="3189" y="4017"/>
                  </a:cubicBezTo>
                  <a:cubicBezTo>
                    <a:pt x="3206" y="4043"/>
                    <a:pt x="3221" y="4071"/>
                    <a:pt x="3238" y="4106"/>
                  </a:cubicBezTo>
                  <a:cubicBezTo>
                    <a:pt x="3086" y="4006"/>
                    <a:pt x="2949" y="3911"/>
                    <a:pt x="2802" y="3822"/>
                  </a:cubicBezTo>
                  <a:cubicBezTo>
                    <a:pt x="2401" y="3579"/>
                    <a:pt x="2123" y="3235"/>
                    <a:pt x="1957" y="2796"/>
                  </a:cubicBezTo>
                  <a:cubicBezTo>
                    <a:pt x="1851" y="2510"/>
                    <a:pt x="1748" y="2223"/>
                    <a:pt x="1642" y="1934"/>
                  </a:cubicBezTo>
                  <a:cubicBezTo>
                    <a:pt x="1648" y="1931"/>
                    <a:pt x="1651" y="1926"/>
                    <a:pt x="1656" y="1923"/>
                  </a:cubicBezTo>
                  <a:close/>
                  <a:moveTo>
                    <a:pt x="2370" y="996"/>
                  </a:moveTo>
                  <a:cubicBezTo>
                    <a:pt x="2424" y="996"/>
                    <a:pt x="2479" y="1009"/>
                    <a:pt x="2536" y="1037"/>
                  </a:cubicBezTo>
                  <a:cubicBezTo>
                    <a:pt x="2602" y="1070"/>
                    <a:pt x="2665" y="1086"/>
                    <a:pt x="2728" y="1086"/>
                  </a:cubicBezTo>
                  <a:cubicBezTo>
                    <a:pt x="2786" y="1086"/>
                    <a:pt x="2843" y="1073"/>
                    <a:pt x="2903" y="1049"/>
                  </a:cubicBezTo>
                  <a:cubicBezTo>
                    <a:pt x="2965" y="1023"/>
                    <a:pt x="3030" y="1008"/>
                    <a:pt x="3095" y="1008"/>
                  </a:cubicBezTo>
                  <a:cubicBezTo>
                    <a:pt x="3144" y="1008"/>
                    <a:pt x="3193" y="1016"/>
                    <a:pt x="3241" y="1034"/>
                  </a:cubicBezTo>
                  <a:cubicBezTo>
                    <a:pt x="3565" y="1161"/>
                    <a:pt x="3768" y="1398"/>
                    <a:pt x="3857" y="1731"/>
                  </a:cubicBezTo>
                  <a:cubicBezTo>
                    <a:pt x="3871" y="1777"/>
                    <a:pt x="3877" y="1825"/>
                    <a:pt x="3874" y="1871"/>
                  </a:cubicBezTo>
                  <a:cubicBezTo>
                    <a:pt x="3828" y="2435"/>
                    <a:pt x="3940" y="2971"/>
                    <a:pt x="4149" y="3490"/>
                  </a:cubicBezTo>
                  <a:cubicBezTo>
                    <a:pt x="4186" y="3582"/>
                    <a:pt x="4226" y="3670"/>
                    <a:pt x="4261" y="3762"/>
                  </a:cubicBezTo>
                  <a:cubicBezTo>
                    <a:pt x="4272" y="3796"/>
                    <a:pt x="4287" y="3839"/>
                    <a:pt x="4275" y="3874"/>
                  </a:cubicBezTo>
                  <a:cubicBezTo>
                    <a:pt x="4218" y="4069"/>
                    <a:pt x="4261" y="4252"/>
                    <a:pt x="4318" y="4438"/>
                  </a:cubicBezTo>
                  <a:cubicBezTo>
                    <a:pt x="4332" y="4478"/>
                    <a:pt x="4335" y="4524"/>
                    <a:pt x="4347" y="4584"/>
                  </a:cubicBezTo>
                  <a:cubicBezTo>
                    <a:pt x="4236" y="4580"/>
                    <a:pt x="4130" y="4564"/>
                    <a:pt x="4026" y="4564"/>
                  </a:cubicBezTo>
                  <a:cubicBezTo>
                    <a:pt x="3922" y="4564"/>
                    <a:pt x="3821" y="4580"/>
                    <a:pt x="3722" y="4639"/>
                  </a:cubicBezTo>
                  <a:cubicBezTo>
                    <a:pt x="3648" y="4553"/>
                    <a:pt x="3585" y="4484"/>
                    <a:pt x="3530" y="4407"/>
                  </a:cubicBezTo>
                  <a:cubicBezTo>
                    <a:pt x="3461" y="4309"/>
                    <a:pt x="3401" y="4206"/>
                    <a:pt x="3341" y="4106"/>
                  </a:cubicBezTo>
                  <a:cubicBezTo>
                    <a:pt x="3163" y="3805"/>
                    <a:pt x="2949" y="3541"/>
                    <a:pt x="2676" y="3318"/>
                  </a:cubicBezTo>
                  <a:cubicBezTo>
                    <a:pt x="2585" y="3241"/>
                    <a:pt x="2504" y="3140"/>
                    <a:pt x="2444" y="3034"/>
                  </a:cubicBezTo>
                  <a:cubicBezTo>
                    <a:pt x="2355" y="2885"/>
                    <a:pt x="2278" y="2728"/>
                    <a:pt x="2212" y="2564"/>
                  </a:cubicBezTo>
                  <a:cubicBezTo>
                    <a:pt x="2098" y="2278"/>
                    <a:pt x="2000" y="1983"/>
                    <a:pt x="1986" y="1665"/>
                  </a:cubicBezTo>
                  <a:cubicBezTo>
                    <a:pt x="1980" y="1519"/>
                    <a:pt x="2000" y="1378"/>
                    <a:pt x="2052" y="1241"/>
                  </a:cubicBezTo>
                  <a:cubicBezTo>
                    <a:pt x="2114" y="1086"/>
                    <a:pt x="2233" y="996"/>
                    <a:pt x="2370" y="996"/>
                  </a:cubicBezTo>
                  <a:close/>
                  <a:moveTo>
                    <a:pt x="731" y="4473"/>
                  </a:moveTo>
                  <a:cubicBezTo>
                    <a:pt x="797" y="4524"/>
                    <a:pt x="860" y="4576"/>
                    <a:pt x="923" y="4627"/>
                  </a:cubicBezTo>
                  <a:cubicBezTo>
                    <a:pt x="1045" y="4732"/>
                    <a:pt x="1172" y="4797"/>
                    <a:pt x="1317" y="4797"/>
                  </a:cubicBezTo>
                  <a:cubicBezTo>
                    <a:pt x="1379" y="4797"/>
                    <a:pt x="1444" y="4785"/>
                    <a:pt x="1513" y="4759"/>
                  </a:cubicBezTo>
                  <a:cubicBezTo>
                    <a:pt x="1706" y="4687"/>
                    <a:pt x="1912" y="4647"/>
                    <a:pt x="2121" y="4647"/>
                  </a:cubicBezTo>
                  <a:cubicBezTo>
                    <a:pt x="2135" y="4647"/>
                    <a:pt x="2149" y="4647"/>
                    <a:pt x="2163" y="4647"/>
                  </a:cubicBezTo>
                  <a:cubicBezTo>
                    <a:pt x="2189" y="4647"/>
                    <a:pt x="2212" y="4659"/>
                    <a:pt x="2249" y="4665"/>
                  </a:cubicBezTo>
                  <a:cubicBezTo>
                    <a:pt x="2043" y="4748"/>
                    <a:pt x="1857" y="4828"/>
                    <a:pt x="1665" y="4897"/>
                  </a:cubicBezTo>
                  <a:cubicBezTo>
                    <a:pt x="1525" y="4942"/>
                    <a:pt x="1378" y="4980"/>
                    <a:pt x="1232" y="5006"/>
                  </a:cubicBezTo>
                  <a:cubicBezTo>
                    <a:pt x="1213" y="5009"/>
                    <a:pt x="1194" y="5010"/>
                    <a:pt x="1175" y="5010"/>
                  </a:cubicBezTo>
                  <a:cubicBezTo>
                    <a:pt x="1064" y="5010"/>
                    <a:pt x="973" y="4953"/>
                    <a:pt x="897" y="4862"/>
                  </a:cubicBezTo>
                  <a:cubicBezTo>
                    <a:pt x="805" y="4751"/>
                    <a:pt x="765" y="4619"/>
                    <a:pt x="711" y="4493"/>
                  </a:cubicBezTo>
                  <a:cubicBezTo>
                    <a:pt x="717" y="4484"/>
                    <a:pt x="725" y="4478"/>
                    <a:pt x="731" y="4473"/>
                  </a:cubicBezTo>
                  <a:close/>
                  <a:moveTo>
                    <a:pt x="1217" y="1705"/>
                  </a:moveTo>
                  <a:cubicBezTo>
                    <a:pt x="1277" y="1705"/>
                    <a:pt x="1338" y="1723"/>
                    <a:pt x="1396" y="1759"/>
                  </a:cubicBezTo>
                  <a:cubicBezTo>
                    <a:pt x="1493" y="1819"/>
                    <a:pt x="1565" y="1903"/>
                    <a:pt x="1605" y="2009"/>
                  </a:cubicBezTo>
                  <a:cubicBezTo>
                    <a:pt x="1651" y="2129"/>
                    <a:pt x="1691" y="2249"/>
                    <a:pt x="1734" y="2370"/>
                  </a:cubicBezTo>
                  <a:cubicBezTo>
                    <a:pt x="1825" y="2607"/>
                    <a:pt x="1906" y="2851"/>
                    <a:pt x="2009" y="3083"/>
                  </a:cubicBezTo>
                  <a:cubicBezTo>
                    <a:pt x="2126" y="3349"/>
                    <a:pt x="2312" y="3567"/>
                    <a:pt x="2547" y="3739"/>
                  </a:cubicBezTo>
                  <a:cubicBezTo>
                    <a:pt x="2653" y="3816"/>
                    <a:pt x="2768" y="3882"/>
                    <a:pt x="2877" y="3957"/>
                  </a:cubicBezTo>
                  <a:cubicBezTo>
                    <a:pt x="2977" y="4026"/>
                    <a:pt x="3089" y="4089"/>
                    <a:pt x="3175" y="4172"/>
                  </a:cubicBezTo>
                  <a:cubicBezTo>
                    <a:pt x="3330" y="4318"/>
                    <a:pt x="3467" y="4481"/>
                    <a:pt x="3613" y="4636"/>
                  </a:cubicBezTo>
                  <a:cubicBezTo>
                    <a:pt x="3616" y="4642"/>
                    <a:pt x="3613" y="4653"/>
                    <a:pt x="3616" y="4662"/>
                  </a:cubicBezTo>
                  <a:cubicBezTo>
                    <a:pt x="3605" y="4644"/>
                    <a:pt x="3596" y="4630"/>
                    <a:pt x="3587" y="4613"/>
                  </a:cubicBezTo>
                  <a:cubicBezTo>
                    <a:pt x="3375" y="4745"/>
                    <a:pt x="3161" y="4874"/>
                    <a:pt x="2949" y="5003"/>
                  </a:cubicBezTo>
                  <a:cubicBezTo>
                    <a:pt x="2950" y="5012"/>
                    <a:pt x="2948" y="5016"/>
                    <a:pt x="2945" y="5016"/>
                  </a:cubicBezTo>
                  <a:cubicBezTo>
                    <a:pt x="2941" y="5016"/>
                    <a:pt x="2934" y="5008"/>
                    <a:pt x="2928" y="5000"/>
                  </a:cubicBezTo>
                  <a:cubicBezTo>
                    <a:pt x="2734" y="4701"/>
                    <a:pt x="2462" y="4567"/>
                    <a:pt x="2137" y="4567"/>
                  </a:cubicBezTo>
                  <a:cubicBezTo>
                    <a:pt x="2088" y="4567"/>
                    <a:pt x="2037" y="4570"/>
                    <a:pt x="1986" y="4576"/>
                  </a:cubicBezTo>
                  <a:cubicBezTo>
                    <a:pt x="1797" y="4599"/>
                    <a:pt x="1611" y="4650"/>
                    <a:pt x="1424" y="4699"/>
                  </a:cubicBezTo>
                  <a:cubicBezTo>
                    <a:pt x="1380" y="4711"/>
                    <a:pt x="1337" y="4718"/>
                    <a:pt x="1295" y="4718"/>
                  </a:cubicBezTo>
                  <a:cubicBezTo>
                    <a:pt x="1235" y="4718"/>
                    <a:pt x="1177" y="4702"/>
                    <a:pt x="1121" y="4662"/>
                  </a:cubicBezTo>
                  <a:cubicBezTo>
                    <a:pt x="1037" y="4602"/>
                    <a:pt x="960" y="4538"/>
                    <a:pt x="880" y="4475"/>
                  </a:cubicBezTo>
                  <a:cubicBezTo>
                    <a:pt x="777" y="4396"/>
                    <a:pt x="681" y="4356"/>
                    <a:pt x="583" y="4356"/>
                  </a:cubicBezTo>
                  <a:cubicBezTo>
                    <a:pt x="512" y="4356"/>
                    <a:pt x="441" y="4377"/>
                    <a:pt x="367" y="4421"/>
                  </a:cubicBezTo>
                  <a:cubicBezTo>
                    <a:pt x="275" y="4292"/>
                    <a:pt x="207" y="4157"/>
                    <a:pt x="166" y="4014"/>
                  </a:cubicBezTo>
                  <a:cubicBezTo>
                    <a:pt x="89" y="3736"/>
                    <a:pt x="126" y="3487"/>
                    <a:pt x="364" y="3286"/>
                  </a:cubicBezTo>
                  <a:cubicBezTo>
                    <a:pt x="550" y="3129"/>
                    <a:pt x="674" y="2925"/>
                    <a:pt x="725" y="2685"/>
                  </a:cubicBezTo>
                  <a:cubicBezTo>
                    <a:pt x="765" y="2484"/>
                    <a:pt x="805" y="2284"/>
                    <a:pt x="857" y="2086"/>
                  </a:cubicBezTo>
                  <a:cubicBezTo>
                    <a:pt x="880" y="1997"/>
                    <a:pt x="923" y="1908"/>
                    <a:pt x="974" y="1834"/>
                  </a:cubicBezTo>
                  <a:cubicBezTo>
                    <a:pt x="1035" y="1748"/>
                    <a:pt x="1124" y="1705"/>
                    <a:pt x="1217" y="1705"/>
                  </a:cubicBezTo>
                  <a:close/>
                  <a:moveTo>
                    <a:pt x="3567" y="4779"/>
                  </a:moveTo>
                  <a:cubicBezTo>
                    <a:pt x="3570" y="4785"/>
                    <a:pt x="3576" y="4791"/>
                    <a:pt x="3579" y="4796"/>
                  </a:cubicBezTo>
                  <a:cubicBezTo>
                    <a:pt x="3453" y="4963"/>
                    <a:pt x="3330" y="5129"/>
                    <a:pt x="3204" y="5292"/>
                  </a:cubicBezTo>
                  <a:cubicBezTo>
                    <a:pt x="3075" y="5458"/>
                    <a:pt x="2908" y="5561"/>
                    <a:pt x="2699" y="5584"/>
                  </a:cubicBezTo>
                  <a:cubicBezTo>
                    <a:pt x="2672" y="5587"/>
                    <a:pt x="2646" y="5589"/>
                    <a:pt x="2620" y="5589"/>
                  </a:cubicBezTo>
                  <a:cubicBezTo>
                    <a:pt x="2500" y="5589"/>
                    <a:pt x="2385" y="5556"/>
                    <a:pt x="2261" y="5478"/>
                  </a:cubicBezTo>
                  <a:cubicBezTo>
                    <a:pt x="2341" y="5461"/>
                    <a:pt x="2396" y="5444"/>
                    <a:pt x="2447" y="5441"/>
                  </a:cubicBezTo>
                  <a:cubicBezTo>
                    <a:pt x="2588" y="5435"/>
                    <a:pt x="2696" y="5367"/>
                    <a:pt x="2802" y="5283"/>
                  </a:cubicBezTo>
                  <a:cubicBezTo>
                    <a:pt x="2974" y="5152"/>
                    <a:pt x="3155" y="5028"/>
                    <a:pt x="3335" y="4908"/>
                  </a:cubicBezTo>
                  <a:cubicBezTo>
                    <a:pt x="3407" y="4857"/>
                    <a:pt x="3490" y="4822"/>
                    <a:pt x="3567" y="4779"/>
                  </a:cubicBezTo>
                  <a:close/>
                  <a:moveTo>
                    <a:pt x="7427" y="5521"/>
                  </a:moveTo>
                  <a:cubicBezTo>
                    <a:pt x="7427" y="5550"/>
                    <a:pt x="7421" y="5561"/>
                    <a:pt x="7412" y="5567"/>
                  </a:cubicBezTo>
                  <a:cubicBezTo>
                    <a:pt x="7200" y="5702"/>
                    <a:pt x="6991" y="5839"/>
                    <a:pt x="6776" y="5974"/>
                  </a:cubicBezTo>
                  <a:cubicBezTo>
                    <a:pt x="6649" y="6052"/>
                    <a:pt x="6509" y="6095"/>
                    <a:pt x="6364" y="6095"/>
                  </a:cubicBezTo>
                  <a:cubicBezTo>
                    <a:pt x="6339" y="6095"/>
                    <a:pt x="6314" y="6094"/>
                    <a:pt x="6289" y="6091"/>
                  </a:cubicBezTo>
                  <a:cubicBezTo>
                    <a:pt x="6057" y="6066"/>
                    <a:pt x="5828" y="6023"/>
                    <a:pt x="5570" y="5983"/>
                  </a:cubicBezTo>
                  <a:cubicBezTo>
                    <a:pt x="5686" y="5934"/>
                    <a:pt x="5787" y="5919"/>
                    <a:pt x="5886" y="5919"/>
                  </a:cubicBezTo>
                  <a:cubicBezTo>
                    <a:pt x="5915" y="5919"/>
                    <a:pt x="5943" y="5920"/>
                    <a:pt x="5971" y="5922"/>
                  </a:cubicBezTo>
                  <a:cubicBezTo>
                    <a:pt x="6114" y="5931"/>
                    <a:pt x="6258" y="5945"/>
                    <a:pt x="6401" y="5951"/>
                  </a:cubicBezTo>
                  <a:cubicBezTo>
                    <a:pt x="6409" y="5951"/>
                    <a:pt x="6417" y="5951"/>
                    <a:pt x="6425" y="5951"/>
                  </a:cubicBezTo>
                  <a:cubicBezTo>
                    <a:pt x="6517" y="5951"/>
                    <a:pt x="6611" y="5935"/>
                    <a:pt x="6688" y="5882"/>
                  </a:cubicBezTo>
                  <a:lnTo>
                    <a:pt x="6688" y="5882"/>
                  </a:lnTo>
                  <a:cubicBezTo>
                    <a:pt x="6585" y="5889"/>
                    <a:pt x="6481" y="5904"/>
                    <a:pt x="6378" y="5904"/>
                  </a:cubicBezTo>
                  <a:cubicBezTo>
                    <a:pt x="6357" y="5904"/>
                    <a:pt x="6336" y="5904"/>
                    <a:pt x="6315" y="5902"/>
                  </a:cubicBezTo>
                  <a:cubicBezTo>
                    <a:pt x="6123" y="5894"/>
                    <a:pt x="5931" y="5868"/>
                    <a:pt x="5719" y="5845"/>
                  </a:cubicBezTo>
                  <a:cubicBezTo>
                    <a:pt x="5762" y="5831"/>
                    <a:pt x="5794" y="5813"/>
                    <a:pt x="5825" y="5811"/>
                  </a:cubicBezTo>
                  <a:cubicBezTo>
                    <a:pt x="6023" y="5799"/>
                    <a:pt x="6223" y="5788"/>
                    <a:pt x="6421" y="5779"/>
                  </a:cubicBezTo>
                  <a:cubicBezTo>
                    <a:pt x="6544" y="5770"/>
                    <a:pt x="6670" y="5782"/>
                    <a:pt x="6788" y="5753"/>
                  </a:cubicBezTo>
                  <a:cubicBezTo>
                    <a:pt x="6931" y="5722"/>
                    <a:pt x="7069" y="5659"/>
                    <a:pt x="7209" y="5607"/>
                  </a:cubicBezTo>
                  <a:cubicBezTo>
                    <a:pt x="7281" y="5581"/>
                    <a:pt x="7352" y="5550"/>
                    <a:pt x="7427" y="5521"/>
                  </a:cubicBezTo>
                  <a:close/>
                  <a:moveTo>
                    <a:pt x="510" y="4435"/>
                  </a:moveTo>
                  <a:cubicBezTo>
                    <a:pt x="602" y="4447"/>
                    <a:pt x="636" y="4510"/>
                    <a:pt x="668" y="4576"/>
                  </a:cubicBezTo>
                  <a:cubicBezTo>
                    <a:pt x="714" y="4676"/>
                    <a:pt x="754" y="4782"/>
                    <a:pt x="811" y="4874"/>
                  </a:cubicBezTo>
                  <a:cubicBezTo>
                    <a:pt x="901" y="5024"/>
                    <a:pt x="1039" y="5087"/>
                    <a:pt x="1204" y="5087"/>
                  </a:cubicBezTo>
                  <a:cubicBezTo>
                    <a:pt x="1218" y="5087"/>
                    <a:pt x="1232" y="5087"/>
                    <a:pt x="1247" y="5086"/>
                  </a:cubicBezTo>
                  <a:cubicBezTo>
                    <a:pt x="1330" y="5080"/>
                    <a:pt x="1416" y="5063"/>
                    <a:pt x="1496" y="5037"/>
                  </a:cubicBezTo>
                  <a:cubicBezTo>
                    <a:pt x="1679" y="4971"/>
                    <a:pt x="1860" y="4891"/>
                    <a:pt x="2043" y="4825"/>
                  </a:cubicBezTo>
                  <a:cubicBezTo>
                    <a:pt x="2155" y="4788"/>
                    <a:pt x="2269" y="4756"/>
                    <a:pt x="2387" y="4730"/>
                  </a:cubicBezTo>
                  <a:cubicBezTo>
                    <a:pt x="2404" y="4726"/>
                    <a:pt x="2423" y="4724"/>
                    <a:pt x="2442" y="4724"/>
                  </a:cubicBezTo>
                  <a:cubicBezTo>
                    <a:pt x="2471" y="4724"/>
                    <a:pt x="2500" y="4729"/>
                    <a:pt x="2524" y="4739"/>
                  </a:cubicBezTo>
                  <a:cubicBezTo>
                    <a:pt x="2688" y="4811"/>
                    <a:pt x="2808" y="4934"/>
                    <a:pt x="2888" y="5103"/>
                  </a:cubicBezTo>
                  <a:cubicBezTo>
                    <a:pt x="2840" y="5143"/>
                    <a:pt x="2794" y="5177"/>
                    <a:pt x="2751" y="5220"/>
                  </a:cubicBezTo>
                  <a:cubicBezTo>
                    <a:pt x="2662" y="5303"/>
                    <a:pt x="2559" y="5355"/>
                    <a:pt x="2433" y="5367"/>
                  </a:cubicBezTo>
                  <a:cubicBezTo>
                    <a:pt x="2315" y="5378"/>
                    <a:pt x="2198" y="5401"/>
                    <a:pt x="2083" y="5435"/>
                  </a:cubicBezTo>
                  <a:cubicBezTo>
                    <a:pt x="1908" y="5487"/>
                    <a:pt x="1866" y="5587"/>
                    <a:pt x="1931" y="5759"/>
                  </a:cubicBezTo>
                  <a:cubicBezTo>
                    <a:pt x="1946" y="5793"/>
                    <a:pt x="1960" y="5834"/>
                    <a:pt x="1983" y="5859"/>
                  </a:cubicBezTo>
                  <a:cubicBezTo>
                    <a:pt x="2060" y="5940"/>
                    <a:pt x="2141" y="6014"/>
                    <a:pt x="2221" y="6091"/>
                  </a:cubicBezTo>
                  <a:cubicBezTo>
                    <a:pt x="2241" y="6111"/>
                    <a:pt x="2264" y="6131"/>
                    <a:pt x="2287" y="6152"/>
                  </a:cubicBezTo>
                  <a:cubicBezTo>
                    <a:pt x="2281" y="6160"/>
                    <a:pt x="2275" y="6169"/>
                    <a:pt x="2272" y="6177"/>
                  </a:cubicBezTo>
                  <a:cubicBezTo>
                    <a:pt x="2229" y="6166"/>
                    <a:pt x="2189" y="6157"/>
                    <a:pt x="2149" y="6143"/>
                  </a:cubicBezTo>
                  <a:cubicBezTo>
                    <a:pt x="1980" y="6091"/>
                    <a:pt x="1808" y="6043"/>
                    <a:pt x="1639" y="5985"/>
                  </a:cubicBezTo>
                  <a:cubicBezTo>
                    <a:pt x="1195" y="5836"/>
                    <a:pt x="851" y="5556"/>
                    <a:pt x="579" y="5183"/>
                  </a:cubicBezTo>
                  <a:cubicBezTo>
                    <a:pt x="473" y="5040"/>
                    <a:pt x="404" y="4877"/>
                    <a:pt x="399" y="4699"/>
                  </a:cubicBezTo>
                  <a:cubicBezTo>
                    <a:pt x="396" y="4596"/>
                    <a:pt x="407" y="4493"/>
                    <a:pt x="510" y="4435"/>
                  </a:cubicBezTo>
                  <a:close/>
                  <a:moveTo>
                    <a:pt x="6054" y="1897"/>
                  </a:moveTo>
                  <a:cubicBezTo>
                    <a:pt x="6132" y="2011"/>
                    <a:pt x="6126" y="2117"/>
                    <a:pt x="6137" y="2215"/>
                  </a:cubicBezTo>
                  <a:cubicBezTo>
                    <a:pt x="6166" y="2496"/>
                    <a:pt x="6198" y="2774"/>
                    <a:pt x="6226" y="3051"/>
                  </a:cubicBezTo>
                  <a:cubicBezTo>
                    <a:pt x="6241" y="3192"/>
                    <a:pt x="6261" y="3332"/>
                    <a:pt x="6263" y="3473"/>
                  </a:cubicBezTo>
                  <a:cubicBezTo>
                    <a:pt x="6281" y="3988"/>
                    <a:pt x="6178" y="4487"/>
                    <a:pt x="6043" y="4983"/>
                  </a:cubicBezTo>
                  <a:cubicBezTo>
                    <a:pt x="6017" y="5077"/>
                    <a:pt x="5980" y="5169"/>
                    <a:pt x="5937" y="5255"/>
                  </a:cubicBezTo>
                  <a:cubicBezTo>
                    <a:pt x="5771" y="5579"/>
                    <a:pt x="5524" y="5828"/>
                    <a:pt x="5198" y="5991"/>
                  </a:cubicBezTo>
                  <a:cubicBezTo>
                    <a:pt x="4997" y="6094"/>
                    <a:pt x="4791" y="6186"/>
                    <a:pt x="4579" y="6263"/>
                  </a:cubicBezTo>
                  <a:cubicBezTo>
                    <a:pt x="4266" y="6377"/>
                    <a:pt x="3952" y="6433"/>
                    <a:pt x="3639" y="6433"/>
                  </a:cubicBezTo>
                  <a:cubicBezTo>
                    <a:pt x="3310" y="6433"/>
                    <a:pt x="2982" y="6371"/>
                    <a:pt x="2656" y="6246"/>
                  </a:cubicBezTo>
                  <a:cubicBezTo>
                    <a:pt x="2476" y="6174"/>
                    <a:pt x="2310" y="6048"/>
                    <a:pt x="2149" y="5931"/>
                  </a:cubicBezTo>
                  <a:cubicBezTo>
                    <a:pt x="2037" y="5851"/>
                    <a:pt x="1972" y="5730"/>
                    <a:pt x="1977" y="5584"/>
                  </a:cubicBezTo>
                  <a:cubicBezTo>
                    <a:pt x="2038" y="5550"/>
                    <a:pt x="2078" y="5532"/>
                    <a:pt x="2121" y="5532"/>
                  </a:cubicBezTo>
                  <a:cubicBezTo>
                    <a:pt x="2163" y="5532"/>
                    <a:pt x="2209" y="5549"/>
                    <a:pt x="2281" y="5581"/>
                  </a:cubicBezTo>
                  <a:cubicBezTo>
                    <a:pt x="2409" y="5637"/>
                    <a:pt x="2533" y="5665"/>
                    <a:pt x="2652" y="5665"/>
                  </a:cubicBezTo>
                  <a:cubicBezTo>
                    <a:pt x="2893" y="5665"/>
                    <a:pt x="3110" y="5551"/>
                    <a:pt x="3281" y="5326"/>
                  </a:cubicBezTo>
                  <a:cubicBezTo>
                    <a:pt x="3341" y="5246"/>
                    <a:pt x="3393" y="5154"/>
                    <a:pt x="3459" y="5077"/>
                  </a:cubicBezTo>
                  <a:cubicBezTo>
                    <a:pt x="3559" y="4963"/>
                    <a:pt x="3662" y="4851"/>
                    <a:pt x="3774" y="4745"/>
                  </a:cubicBezTo>
                  <a:cubicBezTo>
                    <a:pt x="3851" y="4672"/>
                    <a:pt x="3941" y="4639"/>
                    <a:pt x="4040" y="4639"/>
                  </a:cubicBezTo>
                  <a:cubicBezTo>
                    <a:pt x="4073" y="4639"/>
                    <a:pt x="4108" y="4643"/>
                    <a:pt x="4143" y="4650"/>
                  </a:cubicBezTo>
                  <a:cubicBezTo>
                    <a:pt x="4192" y="4659"/>
                    <a:pt x="4244" y="4665"/>
                    <a:pt x="4295" y="4665"/>
                  </a:cubicBezTo>
                  <a:cubicBezTo>
                    <a:pt x="4401" y="4662"/>
                    <a:pt x="4441" y="4616"/>
                    <a:pt x="4421" y="4510"/>
                  </a:cubicBezTo>
                  <a:cubicBezTo>
                    <a:pt x="4407" y="4447"/>
                    <a:pt x="4384" y="4387"/>
                    <a:pt x="4370" y="4324"/>
                  </a:cubicBezTo>
                  <a:cubicBezTo>
                    <a:pt x="4341" y="4209"/>
                    <a:pt x="4390" y="4097"/>
                    <a:pt x="4496" y="4046"/>
                  </a:cubicBezTo>
                  <a:cubicBezTo>
                    <a:pt x="4562" y="4014"/>
                    <a:pt x="4633" y="3994"/>
                    <a:pt x="4702" y="3974"/>
                  </a:cubicBezTo>
                  <a:cubicBezTo>
                    <a:pt x="4837" y="3934"/>
                    <a:pt x="4974" y="3902"/>
                    <a:pt x="5106" y="3857"/>
                  </a:cubicBezTo>
                  <a:cubicBezTo>
                    <a:pt x="5315" y="3788"/>
                    <a:pt x="5456" y="3650"/>
                    <a:pt x="5504" y="3430"/>
                  </a:cubicBezTo>
                  <a:cubicBezTo>
                    <a:pt x="5533" y="3289"/>
                    <a:pt x="5562" y="3146"/>
                    <a:pt x="5590" y="3006"/>
                  </a:cubicBezTo>
                  <a:cubicBezTo>
                    <a:pt x="5622" y="2845"/>
                    <a:pt x="5645" y="2685"/>
                    <a:pt x="5688" y="2530"/>
                  </a:cubicBezTo>
                  <a:cubicBezTo>
                    <a:pt x="5742" y="2338"/>
                    <a:pt x="5808" y="2146"/>
                    <a:pt x="5945" y="1991"/>
                  </a:cubicBezTo>
                  <a:cubicBezTo>
                    <a:pt x="5971" y="1960"/>
                    <a:pt x="6008" y="1937"/>
                    <a:pt x="6054" y="1897"/>
                  </a:cubicBezTo>
                  <a:close/>
                  <a:moveTo>
                    <a:pt x="4304" y="6513"/>
                  </a:moveTo>
                  <a:lnTo>
                    <a:pt x="4304" y="6513"/>
                  </a:lnTo>
                  <a:cubicBezTo>
                    <a:pt x="3969" y="6788"/>
                    <a:pt x="3642" y="7060"/>
                    <a:pt x="3393" y="7412"/>
                  </a:cubicBezTo>
                  <a:cubicBezTo>
                    <a:pt x="3665" y="7114"/>
                    <a:pt x="3966" y="6854"/>
                    <a:pt x="4287" y="6590"/>
                  </a:cubicBezTo>
                  <a:lnTo>
                    <a:pt x="4287" y="6590"/>
                  </a:lnTo>
                  <a:cubicBezTo>
                    <a:pt x="4172" y="6813"/>
                    <a:pt x="4069" y="7014"/>
                    <a:pt x="3960" y="7215"/>
                  </a:cubicBezTo>
                  <a:cubicBezTo>
                    <a:pt x="3897" y="7329"/>
                    <a:pt x="3822" y="7438"/>
                    <a:pt x="3696" y="7487"/>
                  </a:cubicBezTo>
                  <a:cubicBezTo>
                    <a:pt x="3461" y="7578"/>
                    <a:pt x="3221" y="7659"/>
                    <a:pt x="3012" y="7813"/>
                  </a:cubicBezTo>
                  <a:cubicBezTo>
                    <a:pt x="3112" y="7501"/>
                    <a:pt x="3249" y="7217"/>
                    <a:pt x="3476" y="6982"/>
                  </a:cubicBezTo>
                  <a:cubicBezTo>
                    <a:pt x="3673" y="6785"/>
                    <a:pt x="4140" y="6515"/>
                    <a:pt x="4304" y="6513"/>
                  </a:cubicBezTo>
                  <a:close/>
                  <a:moveTo>
                    <a:pt x="4589" y="1"/>
                  </a:moveTo>
                  <a:cubicBezTo>
                    <a:pt x="4445" y="1"/>
                    <a:pt x="4347" y="86"/>
                    <a:pt x="4301" y="255"/>
                  </a:cubicBezTo>
                  <a:cubicBezTo>
                    <a:pt x="4287" y="312"/>
                    <a:pt x="4278" y="370"/>
                    <a:pt x="4272" y="430"/>
                  </a:cubicBezTo>
                  <a:cubicBezTo>
                    <a:pt x="4249" y="599"/>
                    <a:pt x="4206" y="762"/>
                    <a:pt x="4140" y="920"/>
                  </a:cubicBezTo>
                  <a:cubicBezTo>
                    <a:pt x="4063" y="1097"/>
                    <a:pt x="4009" y="1281"/>
                    <a:pt x="3948" y="1461"/>
                  </a:cubicBezTo>
                  <a:cubicBezTo>
                    <a:pt x="3937" y="1496"/>
                    <a:pt x="3928" y="1533"/>
                    <a:pt x="3914" y="1593"/>
                  </a:cubicBezTo>
                  <a:cubicBezTo>
                    <a:pt x="3885" y="1550"/>
                    <a:pt x="3871" y="1527"/>
                    <a:pt x="3860" y="1501"/>
                  </a:cubicBezTo>
                  <a:cubicBezTo>
                    <a:pt x="3745" y="1292"/>
                    <a:pt x="3599" y="1118"/>
                    <a:pt x="3375" y="1009"/>
                  </a:cubicBezTo>
                  <a:cubicBezTo>
                    <a:pt x="3276" y="962"/>
                    <a:pt x="3177" y="936"/>
                    <a:pt x="3078" y="936"/>
                  </a:cubicBezTo>
                  <a:cubicBezTo>
                    <a:pt x="3006" y="936"/>
                    <a:pt x="2933" y="950"/>
                    <a:pt x="2860" y="980"/>
                  </a:cubicBezTo>
                  <a:cubicBezTo>
                    <a:pt x="2812" y="998"/>
                    <a:pt x="2766" y="1010"/>
                    <a:pt x="2721" y="1010"/>
                  </a:cubicBezTo>
                  <a:cubicBezTo>
                    <a:pt x="2681" y="1010"/>
                    <a:pt x="2642" y="1001"/>
                    <a:pt x="2602" y="980"/>
                  </a:cubicBezTo>
                  <a:cubicBezTo>
                    <a:pt x="2576" y="966"/>
                    <a:pt x="2545" y="960"/>
                    <a:pt x="2516" y="951"/>
                  </a:cubicBezTo>
                  <a:cubicBezTo>
                    <a:pt x="2465" y="936"/>
                    <a:pt x="2416" y="928"/>
                    <a:pt x="2369" y="928"/>
                  </a:cubicBezTo>
                  <a:cubicBezTo>
                    <a:pt x="2192" y="928"/>
                    <a:pt x="2051" y="1036"/>
                    <a:pt x="1983" y="1226"/>
                  </a:cubicBezTo>
                  <a:cubicBezTo>
                    <a:pt x="1886" y="1496"/>
                    <a:pt x="1908" y="1762"/>
                    <a:pt x="1969" y="2032"/>
                  </a:cubicBezTo>
                  <a:cubicBezTo>
                    <a:pt x="1977" y="2077"/>
                    <a:pt x="1989" y="2120"/>
                    <a:pt x="1977" y="2175"/>
                  </a:cubicBezTo>
                  <a:cubicBezTo>
                    <a:pt x="1937" y="2126"/>
                    <a:pt x="1900" y="2074"/>
                    <a:pt x="1863" y="2029"/>
                  </a:cubicBezTo>
                  <a:cubicBezTo>
                    <a:pt x="1728" y="1865"/>
                    <a:pt x="1576" y="1722"/>
                    <a:pt x="1367" y="1659"/>
                  </a:cubicBezTo>
                  <a:cubicBezTo>
                    <a:pt x="1305" y="1639"/>
                    <a:pt x="1247" y="1629"/>
                    <a:pt x="1194" y="1629"/>
                  </a:cubicBezTo>
                  <a:cubicBezTo>
                    <a:pt x="1030" y="1629"/>
                    <a:pt x="907" y="1722"/>
                    <a:pt x="831" y="1908"/>
                  </a:cubicBezTo>
                  <a:cubicBezTo>
                    <a:pt x="785" y="2017"/>
                    <a:pt x="760" y="2135"/>
                    <a:pt x="731" y="2249"/>
                  </a:cubicBezTo>
                  <a:cubicBezTo>
                    <a:pt x="694" y="2401"/>
                    <a:pt x="668" y="2559"/>
                    <a:pt x="631" y="2711"/>
                  </a:cubicBezTo>
                  <a:cubicBezTo>
                    <a:pt x="579" y="2911"/>
                    <a:pt x="473" y="3083"/>
                    <a:pt x="318" y="3215"/>
                  </a:cubicBezTo>
                  <a:cubicBezTo>
                    <a:pt x="40" y="3453"/>
                    <a:pt x="0" y="3748"/>
                    <a:pt x="109" y="4071"/>
                  </a:cubicBezTo>
                  <a:cubicBezTo>
                    <a:pt x="161" y="4229"/>
                    <a:pt x="247" y="4372"/>
                    <a:pt x="330" y="4541"/>
                  </a:cubicBezTo>
                  <a:cubicBezTo>
                    <a:pt x="264" y="4897"/>
                    <a:pt x="442" y="5186"/>
                    <a:pt x="682" y="5447"/>
                  </a:cubicBezTo>
                  <a:cubicBezTo>
                    <a:pt x="989" y="5782"/>
                    <a:pt x="1361" y="6014"/>
                    <a:pt x="1802" y="6126"/>
                  </a:cubicBezTo>
                  <a:cubicBezTo>
                    <a:pt x="2010" y="6180"/>
                    <a:pt x="2212" y="6258"/>
                    <a:pt x="2431" y="6258"/>
                  </a:cubicBezTo>
                  <a:cubicBezTo>
                    <a:pt x="2442" y="6258"/>
                    <a:pt x="2453" y="6258"/>
                    <a:pt x="2464" y="6258"/>
                  </a:cubicBezTo>
                  <a:cubicBezTo>
                    <a:pt x="2499" y="6258"/>
                    <a:pt x="2536" y="6280"/>
                    <a:pt x="2567" y="6298"/>
                  </a:cubicBezTo>
                  <a:cubicBezTo>
                    <a:pt x="2891" y="6452"/>
                    <a:pt x="3238" y="6490"/>
                    <a:pt x="3587" y="6501"/>
                  </a:cubicBezTo>
                  <a:cubicBezTo>
                    <a:pt x="3623" y="6502"/>
                    <a:pt x="3659" y="6503"/>
                    <a:pt x="3695" y="6503"/>
                  </a:cubicBezTo>
                  <a:cubicBezTo>
                    <a:pt x="3759" y="6503"/>
                    <a:pt x="3823" y="6501"/>
                    <a:pt x="3888" y="6501"/>
                  </a:cubicBezTo>
                  <a:cubicBezTo>
                    <a:pt x="3947" y="6501"/>
                    <a:pt x="4007" y="6503"/>
                    <a:pt x="4069" y="6507"/>
                  </a:cubicBezTo>
                  <a:cubicBezTo>
                    <a:pt x="4014" y="6533"/>
                    <a:pt x="3963" y="6561"/>
                    <a:pt x="3908" y="6587"/>
                  </a:cubicBezTo>
                  <a:cubicBezTo>
                    <a:pt x="3567" y="6753"/>
                    <a:pt x="3307" y="7002"/>
                    <a:pt x="3129" y="7335"/>
                  </a:cubicBezTo>
                  <a:cubicBezTo>
                    <a:pt x="3083" y="7415"/>
                    <a:pt x="3055" y="7507"/>
                    <a:pt x="3012" y="7590"/>
                  </a:cubicBezTo>
                  <a:cubicBezTo>
                    <a:pt x="2943" y="7724"/>
                    <a:pt x="2865" y="7859"/>
                    <a:pt x="2794" y="7994"/>
                  </a:cubicBezTo>
                  <a:cubicBezTo>
                    <a:pt x="2785" y="8008"/>
                    <a:pt x="2777" y="8028"/>
                    <a:pt x="2759" y="8063"/>
                  </a:cubicBezTo>
                  <a:cubicBezTo>
                    <a:pt x="2800" y="8054"/>
                    <a:pt x="2825" y="8054"/>
                    <a:pt x="2843" y="8043"/>
                  </a:cubicBezTo>
                  <a:cubicBezTo>
                    <a:pt x="2891" y="8014"/>
                    <a:pt x="2937" y="7982"/>
                    <a:pt x="2980" y="7948"/>
                  </a:cubicBezTo>
                  <a:cubicBezTo>
                    <a:pt x="3163" y="7796"/>
                    <a:pt x="3364" y="7679"/>
                    <a:pt x="3593" y="7613"/>
                  </a:cubicBezTo>
                  <a:cubicBezTo>
                    <a:pt x="3834" y="7541"/>
                    <a:pt x="3977" y="7372"/>
                    <a:pt x="4077" y="7154"/>
                  </a:cubicBezTo>
                  <a:cubicBezTo>
                    <a:pt x="4115" y="7074"/>
                    <a:pt x="4152" y="6994"/>
                    <a:pt x="4192" y="6914"/>
                  </a:cubicBezTo>
                  <a:cubicBezTo>
                    <a:pt x="4301" y="6710"/>
                    <a:pt x="4447" y="6541"/>
                    <a:pt x="4639" y="6412"/>
                  </a:cubicBezTo>
                  <a:cubicBezTo>
                    <a:pt x="4768" y="6323"/>
                    <a:pt x="4905" y="6252"/>
                    <a:pt x="5031" y="6177"/>
                  </a:cubicBezTo>
                  <a:cubicBezTo>
                    <a:pt x="5129" y="6197"/>
                    <a:pt x="5158" y="6260"/>
                    <a:pt x="5169" y="6329"/>
                  </a:cubicBezTo>
                  <a:cubicBezTo>
                    <a:pt x="5243" y="6879"/>
                    <a:pt x="5292" y="7429"/>
                    <a:pt x="5221" y="7982"/>
                  </a:cubicBezTo>
                  <a:cubicBezTo>
                    <a:pt x="5175" y="8315"/>
                    <a:pt x="5077" y="8633"/>
                    <a:pt x="4986" y="8951"/>
                  </a:cubicBezTo>
                  <a:cubicBezTo>
                    <a:pt x="4963" y="9034"/>
                    <a:pt x="4963" y="9034"/>
                    <a:pt x="5009" y="9111"/>
                  </a:cubicBezTo>
                  <a:cubicBezTo>
                    <a:pt x="5023" y="9080"/>
                    <a:pt x="5034" y="9054"/>
                    <a:pt x="5043" y="9031"/>
                  </a:cubicBezTo>
                  <a:cubicBezTo>
                    <a:pt x="5292" y="8366"/>
                    <a:pt x="5390" y="7679"/>
                    <a:pt x="5327" y="6971"/>
                  </a:cubicBezTo>
                  <a:cubicBezTo>
                    <a:pt x="5309" y="6762"/>
                    <a:pt x="5281" y="6550"/>
                    <a:pt x="5258" y="6338"/>
                  </a:cubicBezTo>
                  <a:cubicBezTo>
                    <a:pt x="5252" y="6272"/>
                    <a:pt x="5252" y="6203"/>
                    <a:pt x="5249" y="6131"/>
                  </a:cubicBezTo>
                  <a:cubicBezTo>
                    <a:pt x="5360" y="6084"/>
                    <a:pt x="5470" y="6062"/>
                    <a:pt x="5579" y="6062"/>
                  </a:cubicBezTo>
                  <a:cubicBezTo>
                    <a:pt x="5660" y="6062"/>
                    <a:pt x="5739" y="6074"/>
                    <a:pt x="5819" y="6094"/>
                  </a:cubicBezTo>
                  <a:cubicBezTo>
                    <a:pt x="5980" y="6136"/>
                    <a:pt x="6137" y="6172"/>
                    <a:pt x="6305" y="6172"/>
                  </a:cubicBezTo>
                  <a:cubicBezTo>
                    <a:pt x="6311" y="6172"/>
                    <a:pt x="6317" y="6172"/>
                    <a:pt x="6324" y="6172"/>
                  </a:cubicBezTo>
                  <a:cubicBezTo>
                    <a:pt x="6501" y="6172"/>
                    <a:pt x="6670" y="6137"/>
                    <a:pt x="6822" y="6040"/>
                  </a:cubicBezTo>
                  <a:cubicBezTo>
                    <a:pt x="7097" y="5862"/>
                    <a:pt x="7372" y="5682"/>
                    <a:pt x="7644" y="5498"/>
                  </a:cubicBezTo>
                  <a:cubicBezTo>
                    <a:pt x="7682" y="5475"/>
                    <a:pt x="7728" y="5447"/>
                    <a:pt x="7693" y="5375"/>
                  </a:cubicBezTo>
                  <a:lnTo>
                    <a:pt x="7693" y="5375"/>
                  </a:lnTo>
                  <a:cubicBezTo>
                    <a:pt x="7559" y="5392"/>
                    <a:pt x="7427" y="5441"/>
                    <a:pt x="7295" y="5487"/>
                  </a:cubicBezTo>
                  <a:cubicBezTo>
                    <a:pt x="7218" y="5513"/>
                    <a:pt x="7146" y="5547"/>
                    <a:pt x="7071" y="5581"/>
                  </a:cubicBezTo>
                  <a:cubicBezTo>
                    <a:pt x="6885" y="5659"/>
                    <a:pt x="6695" y="5702"/>
                    <a:pt x="6493" y="5702"/>
                  </a:cubicBezTo>
                  <a:cubicBezTo>
                    <a:pt x="6450" y="5702"/>
                    <a:pt x="6406" y="5700"/>
                    <a:pt x="6361" y="5696"/>
                  </a:cubicBezTo>
                  <a:cubicBezTo>
                    <a:pt x="6333" y="5694"/>
                    <a:pt x="6306" y="5693"/>
                    <a:pt x="6278" y="5693"/>
                  </a:cubicBezTo>
                  <a:cubicBezTo>
                    <a:pt x="6118" y="5693"/>
                    <a:pt x="5954" y="5724"/>
                    <a:pt x="5791" y="5736"/>
                  </a:cubicBezTo>
                  <a:cubicBezTo>
                    <a:pt x="5768" y="5739"/>
                    <a:pt x="5742" y="5748"/>
                    <a:pt x="5696" y="5756"/>
                  </a:cubicBezTo>
                  <a:cubicBezTo>
                    <a:pt x="5725" y="5713"/>
                    <a:pt x="5742" y="5687"/>
                    <a:pt x="5762" y="5664"/>
                  </a:cubicBezTo>
                  <a:cubicBezTo>
                    <a:pt x="5943" y="5455"/>
                    <a:pt x="6077" y="5220"/>
                    <a:pt x="6137" y="4948"/>
                  </a:cubicBezTo>
                  <a:cubicBezTo>
                    <a:pt x="6186" y="4719"/>
                    <a:pt x="6232" y="4490"/>
                    <a:pt x="6292" y="4263"/>
                  </a:cubicBezTo>
                  <a:cubicBezTo>
                    <a:pt x="6332" y="4106"/>
                    <a:pt x="6390" y="3954"/>
                    <a:pt x="6444" y="3805"/>
                  </a:cubicBezTo>
                  <a:cubicBezTo>
                    <a:pt x="6647" y="3238"/>
                    <a:pt x="6785" y="2659"/>
                    <a:pt x="6662" y="2054"/>
                  </a:cubicBezTo>
                  <a:cubicBezTo>
                    <a:pt x="6570" y="1593"/>
                    <a:pt x="6501" y="1132"/>
                    <a:pt x="6481" y="662"/>
                  </a:cubicBezTo>
                  <a:cubicBezTo>
                    <a:pt x="6478" y="593"/>
                    <a:pt x="6470" y="524"/>
                    <a:pt x="6455" y="459"/>
                  </a:cubicBezTo>
                  <a:cubicBezTo>
                    <a:pt x="6438" y="393"/>
                    <a:pt x="6421" y="327"/>
                    <a:pt x="6395" y="264"/>
                  </a:cubicBezTo>
                  <a:cubicBezTo>
                    <a:pt x="6361" y="184"/>
                    <a:pt x="6312" y="106"/>
                    <a:pt x="6215" y="100"/>
                  </a:cubicBezTo>
                  <a:cubicBezTo>
                    <a:pt x="6211" y="100"/>
                    <a:pt x="6207" y="100"/>
                    <a:pt x="6203" y="100"/>
                  </a:cubicBezTo>
                  <a:cubicBezTo>
                    <a:pt x="6107" y="100"/>
                    <a:pt x="6047" y="169"/>
                    <a:pt x="6008" y="247"/>
                  </a:cubicBezTo>
                  <a:cubicBezTo>
                    <a:pt x="5963" y="338"/>
                    <a:pt x="5928" y="436"/>
                    <a:pt x="5897" y="533"/>
                  </a:cubicBezTo>
                  <a:cubicBezTo>
                    <a:pt x="5828" y="736"/>
                    <a:pt x="5765" y="943"/>
                    <a:pt x="5688" y="1181"/>
                  </a:cubicBezTo>
                  <a:cubicBezTo>
                    <a:pt x="5656" y="1118"/>
                    <a:pt x="5636" y="1077"/>
                    <a:pt x="5619" y="1037"/>
                  </a:cubicBezTo>
                  <a:cubicBezTo>
                    <a:pt x="5484" y="734"/>
                    <a:pt x="5315" y="456"/>
                    <a:pt x="5066" y="232"/>
                  </a:cubicBezTo>
                  <a:cubicBezTo>
                    <a:pt x="4960" y="138"/>
                    <a:pt x="4848" y="55"/>
                    <a:pt x="4708" y="17"/>
                  </a:cubicBezTo>
                  <a:cubicBezTo>
                    <a:pt x="4665" y="6"/>
                    <a:pt x="4626" y="1"/>
                    <a:pt x="45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8306079" y="3437007"/>
              <a:ext cx="69007" cy="105534"/>
            </a:xfrm>
            <a:custGeom>
              <a:rect b="b" l="l" r="r" t="t"/>
              <a:pathLst>
                <a:path extrusionOk="0" h="1878" w="1228">
                  <a:moveTo>
                    <a:pt x="1" y="1"/>
                  </a:moveTo>
                  <a:cubicBezTo>
                    <a:pt x="313" y="691"/>
                    <a:pt x="677" y="1345"/>
                    <a:pt x="1227" y="1877"/>
                  </a:cubicBezTo>
                  <a:cubicBezTo>
                    <a:pt x="737" y="1304"/>
                    <a:pt x="345" y="66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8478370" y="3481120"/>
              <a:ext cx="16128" cy="109243"/>
            </a:xfrm>
            <a:custGeom>
              <a:rect b="b" l="l" r="r" t="t"/>
              <a:pathLst>
                <a:path extrusionOk="0" h="1944" w="287">
                  <a:moveTo>
                    <a:pt x="26" y="1"/>
                  </a:moveTo>
                  <a:lnTo>
                    <a:pt x="26" y="1"/>
                  </a:lnTo>
                  <a:cubicBezTo>
                    <a:pt x="201" y="643"/>
                    <a:pt x="238" y="1282"/>
                    <a:pt x="0" y="1943"/>
                  </a:cubicBezTo>
                  <a:cubicBezTo>
                    <a:pt x="287" y="1548"/>
                    <a:pt x="287" y="588"/>
                    <a:pt x="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8252470" y="3483536"/>
              <a:ext cx="86035" cy="74627"/>
            </a:xfrm>
            <a:custGeom>
              <a:rect b="b" l="l" r="r" t="t"/>
              <a:pathLst>
                <a:path extrusionOk="0" h="1328" w="1531">
                  <a:moveTo>
                    <a:pt x="1" y="1"/>
                  </a:moveTo>
                  <a:cubicBezTo>
                    <a:pt x="425" y="542"/>
                    <a:pt x="938" y="981"/>
                    <a:pt x="1531" y="1327"/>
                  </a:cubicBezTo>
                  <a:cubicBezTo>
                    <a:pt x="986" y="923"/>
                    <a:pt x="451" y="51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8320240" y="3345580"/>
              <a:ext cx="38381" cy="119527"/>
            </a:xfrm>
            <a:custGeom>
              <a:rect b="b" l="l" r="r" t="t"/>
              <a:pathLst>
                <a:path extrusionOk="0" h="2127" w="683">
                  <a:moveTo>
                    <a:pt x="1" y="0"/>
                  </a:moveTo>
                  <a:lnTo>
                    <a:pt x="1" y="0"/>
                  </a:lnTo>
                  <a:cubicBezTo>
                    <a:pt x="365" y="665"/>
                    <a:pt x="540" y="1393"/>
                    <a:pt x="683" y="2126"/>
                  </a:cubicBezTo>
                  <a:cubicBezTo>
                    <a:pt x="637" y="1487"/>
                    <a:pt x="322" y="39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8409139" y="3524614"/>
              <a:ext cx="45968" cy="90867"/>
            </a:xfrm>
            <a:custGeom>
              <a:rect b="b" l="l" r="r" t="t"/>
              <a:pathLst>
                <a:path extrusionOk="0" h="1617" w="818">
                  <a:moveTo>
                    <a:pt x="0" y="0"/>
                  </a:moveTo>
                  <a:lnTo>
                    <a:pt x="0" y="0"/>
                  </a:lnTo>
                  <a:cubicBezTo>
                    <a:pt x="353" y="488"/>
                    <a:pt x="665" y="989"/>
                    <a:pt x="697" y="1616"/>
                  </a:cubicBezTo>
                  <a:cubicBezTo>
                    <a:pt x="817" y="1281"/>
                    <a:pt x="496" y="53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8318161" y="3617840"/>
              <a:ext cx="78617" cy="30963"/>
            </a:xfrm>
            <a:custGeom>
              <a:rect b="b" l="l" r="r" t="t"/>
              <a:pathLst>
                <a:path extrusionOk="0" h="551" w="1399">
                  <a:moveTo>
                    <a:pt x="1" y="0"/>
                  </a:moveTo>
                  <a:lnTo>
                    <a:pt x="1" y="0"/>
                  </a:lnTo>
                  <a:cubicBezTo>
                    <a:pt x="204" y="288"/>
                    <a:pt x="811" y="550"/>
                    <a:pt x="1187" y="550"/>
                  </a:cubicBezTo>
                  <a:cubicBezTo>
                    <a:pt x="1272" y="550"/>
                    <a:pt x="1345" y="537"/>
                    <a:pt x="1399" y="507"/>
                  </a:cubicBezTo>
                  <a:lnTo>
                    <a:pt x="1399" y="507"/>
                  </a:lnTo>
                  <a:cubicBezTo>
                    <a:pt x="1358" y="511"/>
                    <a:pt x="1317" y="513"/>
                    <a:pt x="1277" y="513"/>
                  </a:cubicBezTo>
                  <a:cubicBezTo>
                    <a:pt x="798" y="513"/>
                    <a:pt x="405" y="26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8385144" y="3383567"/>
              <a:ext cx="37875" cy="90249"/>
            </a:xfrm>
            <a:custGeom>
              <a:rect b="b" l="l" r="r" t="t"/>
              <a:pathLst>
                <a:path extrusionOk="0" h="1606" w="674">
                  <a:moveTo>
                    <a:pt x="1" y="1"/>
                  </a:moveTo>
                  <a:cubicBezTo>
                    <a:pt x="112" y="582"/>
                    <a:pt x="310" y="1129"/>
                    <a:pt x="674" y="1605"/>
                  </a:cubicBezTo>
                  <a:cubicBezTo>
                    <a:pt x="382" y="1101"/>
                    <a:pt x="150" y="56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8435719" y="3344624"/>
              <a:ext cx="18882" cy="101320"/>
            </a:xfrm>
            <a:custGeom>
              <a:rect b="b" l="l" r="r" t="t"/>
              <a:pathLst>
                <a:path extrusionOk="0" h="1803" w="336">
                  <a:moveTo>
                    <a:pt x="0" y="0"/>
                  </a:moveTo>
                  <a:cubicBezTo>
                    <a:pt x="207" y="588"/>
                    <a:pt x="272" y="1186"/>
                    <a:pt x="201" y="1802"/>
                  </a:cubicBezTo>
                  <a:cubicBezTo>
                    <a:pt x="335" y="1178"/>
                    <a:pt x="235" y="579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8468705" y="3521242"/>
              <a:ext cx="16634" cy="81651"/>
            </a:xfrm>
            <a:custGeom>
              <a:rect b="b" l="l" r="r" t="t"/>
              <a:pathLst>
                <a:path extrusionOk="0" h="1453" w="296">
                  <a:moveTo>
                    <a:pt x="198" y="0"/>
                  </a:moveTo>
                  <a:cubicBezTo>
                    <a:pt x="264" y="502"/>
                    <a:pt x="210" y="989"/>
                    <a:pt x="1" y="1453"/>
                  </a:cubicBezTo>
                  <a:cubicBezTo>
                    <a:pt x="276" y="997"/>
                    <a:pt x="296" y="505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8197906" y="3495955"/>
              <a:ext cx="67490" cy="51418"/>
            </a:xfrm>
            <a:custGeom>
              <a:rect b="b" l="l" r="r" t="t"/>
              <a:pathLst>
                <a:path extrusionOk="0" h="915" w="1201">
                  <a:moveTo>
                    <a:pt x="0" y="0"/>
                  </a:moveTo>
                  <a:lnTo>
                    <a:pt x="0" y="0"/>
                  </a:lnTo>
                  <a:cubicBezTo>
                    <a:pt x="118" y="247"/>
                    <a:pt x="866" y="820"/>
                    <a:pt x="1201" y="914"/>
                  </a:cubicBezTo>
                  <a:cubicBezTo>
                    <a:pt x="754" y="674"/>
                    <a:pt x="361" y="359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8365027" y="3594182"/>
              <a:ext cx="63669" cy="40460"/>
            </a:xfrm>
            <a:custGeom>
              <a:rect b="b" l="l" r="r" t="t"/>
              <a:pathLst>
                <a:path extrusionOk="0" h="720" w="1133">
                  <a:moveTo>
                    <a:pt x="0" y="0"/>
                  </a:moveTo>
                  <a:cubicBezTo>
                    <a:pt x="271" y="411"/>
                    <a:pt x="684" y="720"/>
                    <a:pt x="1047" y="720"/>
                  </a:cubicBezTo>
                  <a:cubicBezTo>
                    <a:pt x="1075" y="720"/>
                    <a:pt x="1104" y="718"/>
                    <a:pt x="1132" y="714"/>
                  </a:cubicBezTo>
                  <a:cubicBezTo>
                    <a:pt x="892" y="653"/>
                    <a:pt x="662" y="610"/>
                    <a:pt x="485" y="450"/>
                  </a:cubicBezTo>
                  <a:cubicBezTo>
                    <a:pt x="316" y="301"/>
                    <a:pt x="155" y="14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8223193" y="3590923"/>
              <a:ext cx="57038" cy="43383"/>
            </a:xfrm>
            <a:custGeom>
              <a:rect b="b" l="l" r="r" t="t"/>
              <a:pathLst>
                <a:path extrusionOk="0" h="772" w="1015">
                  <a:moveTo>
                    <a:pt x="0" y="1"/>
                  </a:moveTo>
                  <a:cubicBezTo>
                    <a:pt x="92" y="184"/>
                    <a:pt x="662" y="620"/>
                    <a:pt x="1015" y="772"/>
                  </a:cubicBezTo>
                  <a:cubicBezTo>
                    <a:pt x="662" y="540"/>
                    <a:pt x="313" y="30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8435719" y="3371991"/>
              <a:ext cx="9553" cy="64624"/>
            </a:xfrm>
            <a:custGeom>
              <a:rect b="b" l="l" r="r" t="t"/>
              <a:pathLst>
                <a:path extrusionOk="0" h="1150" w="170">
                  <a:moveTo>
                    <a:pt x="0" y="0"/>
                  </a:moveTo>
                  <a:lnTo>
                    <a:pt x="0" y="0"/>
                  </a:lnTo>
                  <a:cubicBezTo>
                    <a:pt x="35" y="192"/>
                    <a:pt x="72" y="381"/>
                    <a:pt x="98" y="570"/>
                  </a:cubicBezTo>
                  <a:cubicBezTo>
                    <a:pt x="121" y="762"/>
                    <a:pt x="126" y="957"/>
                    <a:pt x="141" y="1149"/>
                  </a:cubicBezTo>
                  <a:cubicBezTo>
                    <a:pt x="169" y="757"/>
                    <a:pt x="135" y="37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8410431" y="3539280"/>
              <a:ext cx="26468" cy="47878"/>
            </a:xfrm>
            <a:custGeom>
              <a:rect b="b" l="l" r="r" t="t"/>
              <a:pathLst>
                <a:path extrusionOk="0" h="852" w="471">
                  <a:moveTo>
                    <a:pt x="0" y="0"/>
                  </a:moveTo>
                  <a:lnTo>
                    <a:pt x="0" y="0"/>
                  </a:lnTo>
                  <a:cubicBezTo>
                    <a:pt x="149" y="272"/>
                    <a:pt x="313" y="567"/>
                    <a:pt x="470" y="851"/>
                  </a:cubicBezTo>
                  <a:cubicBezTo>
                    <a:pt x="390" y="550"/>
                    <a:pt x="169" y="155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8328163" y="3376992"/>
              <a:ext cx="18263" cy="55577"/>
            </a:xfrm>
            <a:custGeom>
              <a:rect b="b" l="l" r="r" t="t"/>
              <a:pathLst>
                <a:path extrusionOk="0" h="989" w="325">
                  <a:moveTo>
                    <a:pt x="0" y="0"/>
                  </a:moveTo>
                  <a:lnTo>
                    <a:pt x="0" y="0"/>
                  </a:lnTo>
                  <a:cubicBezTo>
                    <a:pt x="106" y="330"/>
                    <a:pt x="215" y="659"/>
                    <a:pt x="324" y="989"/>
                  </a:cubicBezTo>
                  <a:cubicBezTo>
                    <a:pt x="252" y="645"/>
                    <a:pt x="169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8281466" y="3522197"/>
              <a:ext cx="45799" cy="35009"/>
            </a:xfrm>
            <a:custGeom>
              <a:rect b="b" l="l" r="r" t="t"/>
              <a:pathLst>
                <a:path extrusionOk="0" h="623" w="815">
                  <a:moveTo>
                    <a:pt x="0" y="0"/>
                  </a:moveTo>
                  <a:lnTo>
                    <a:pt x="0" y="0"/>
                  </a:lnTo>
                  <a:cubicBezTo>
                    <a:pt x="235" y="253"/>
                    <a:pt x="519" y="445"/>
                    <a:pt x="814" y="622"/>
                  </a:cubicBezTo>
                  <a:cubicBezTo>
                    <a:pt x="542" y="413"/>
                    <a:pt x="273" y="20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8341987" y="3573222"/>
              <a:ext cx="34391" cy="41753"/>
            </a:xfrm>
            <a:custGeom>
              <a:rect b="b" l="l" r="r" t="t"/>
              <a:pathLst>
                <a:path extrusionOk="0" h="743" w="612">
                  <a:moveTo>
                    <a:pt x="1" y="1"/>
                  </a:moveTo>
                  <a:cubicBezTo>
                    <a:pt x="118" y="319"/>
                    <a:pt x="342" y="551"/>
                    <a:pt x="611" y="743"/>
                  </a:cubicBezTo>
                  <a:cubicBezTo>
                    <a:pt x="376" y="522"/>
                    <a:pt x="155" y="28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8206447" y="3387107"/>
              <a:ext cx="23096" cy="41921"/>
            </a:xfrm>
            <a:custGeom>
              <a:rect b="b" l="l" r="r" t="t"/>
              <a:pathLst>
                <a:path extrusionOk="0" h="746" w="411">
                  <a:moveTo>
                    <a:pt x="0" y="1"/>
                  </a:moveTo>
                  <a:cubicBezTo>
                    <a:pt x="86" y="290"/>
                    <a:pt x="252" y="516"/>
                    <a:pt x="410" y="746"/>
                  </a:cubicBezTo>
                  <a:cubicBezTo>
                    <a:pt x="278" y="502"/>
                    <a:pt x="144" y="25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8407509" y="3438300"/>
              <a:ext cx="17308" cy="28435"/>
            </a:xfrm>
            <a:custGeom>
              <a:rect b="b" l="l" r="r" t="t"/>
              <a:pathLst>
                <a:path extrusionOk="0" h="506" w="308">
                  <a:moveTo>
                    <a:pt x="1" y="1"/>
                  </a:moveTo>
                  <a:cubicBezTo>
                    <a:pt x="50" y="138"/>
                    <a:pt x="173" y="330"/>
                    <a:pt x="307" y="505"/>
                  </a:cubicBezTo>
                  <a:cubicBezTo>
                    <a:pt x="193" y="319"/>
                    <a:pt x="75" y="1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8235893" y="3594800"/>
              <a:ext cx="23265" cy="21298"/>
            </a:xfrm>
            <a:custGeom>
              <a:rect b="b" l="l" r="r" t="t"/>
              <a:pathLst>
                <a:path extrusionOk="0" h="379" w="414">
                  <a:moveTo>
                    <a:pt x="21" y="1"/>
                  </a:moveTo>
                  <a:cubicBezTo>
                    <a:pt x="15" y="6"/>
                    <a:pt x="9" y="15"/>
                    <a:pt x="1" y="24"/>
                  </a:cubicBezTo>
                  <a:cubicBezTo>
                    <a:pt x="132" y="141"/>
                    <a:pt x="264" y="259"/>
                    <a:pt x="393" y="379"/>
                  </a:cubicBezTo>
                  <a:cubicBezTo>
                    <a:pt x="399" y="370"/>
                    <a:pt x="405" y="365"/>
                    <a:pt x="413" y="359"/>
                  </a:cubicBezTo>
                  <a:cubicBezTo>
                    <a:pt x="281" y="238"/>
                    <a:pt x="152" y="121"/>
                    <a:pt x="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8447800" y="3551474"/>
              <a:ext cx="8261" cy="18263"/>
            </a:xfrm>
            <a:custGeom>
              <a:rect b="b" l="l" r="r" t="t"/>
              <a:pathLst>
                <a:path extrusionOk="0" h="325" w="147">
                  <a:moveTo>
                    <a:pt x="32" y="1"/>
                  </a:moveTo>
                  <a:cubicBezTo>
                    <a:pt x="20" y="7"/>
                    <a:pt x="9" y="10"/>
                    <a:pt x="0" y="12"/>
                  </a:cubicBezTo>
                  <a:cubicBezTo>
                    <a:pt x="37" y="116"/>
                    <a:pt x="77" y="222"/>
                    <a:pt x="118" y="325"/>
                  </a:cubicBezTo>
                  <a:lnTo>
                    <a:pt x="146" y="313"/>
                  </a:lnTo>
                  <a:cubicBezTo>
                    <a:pt x="106" y="210"/>
                    <a:pt x="69" y="107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8266631" y="3557937"/>
              <a:ext cx="8429" cy="13093"/>
            </a:xfrm>
            <a:custGeom>
              <a:rect b="b" l="l" r="r" t="t"/>
              <a:pathLst>
                <a:path extrusionOk="0" h="233" w="150">
                  <a:moveTo>
                    <a:pt x="35" y="1"/>
                  </a:moveTo>
                  <a:cubicBezTo>
                    <a:pt x="24" y="6"/>
                    <a:pt x="12" y="15"/>
                    <a:pt x="1" y="21"/>
                  </a:cubicBezTo>
                  <a:cubicBezTo>
                    <a:pt x="52" y="89"/>
                    <a:pt x="101" y="161"/>
                    <a:pt x="150" y="233"/>
                  </a:cubicBezTo>
                  <a:cubicBezTo>
                    <a:pt x="141" y="138"/>
                    <a:pt x="84" y="72"/>
                    <a:pt x="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8488991" y="5032243"/>
              <a:ext cx="77830" cy="513341"/>
            </a:xfrm>
            <a:custGeom>
              <a:rect b="b" l="l" r="r" t="t"/>
              <a:pathLst>
                <a:path extrusionOk="0" h="9135" w="1385">
                  <a:moveTo>
                    <a:pt x="491" y="0"/>
                  </a:moveTo>
                  <a:cubicBezTo>
                    <a:pt x="425" y="58"/>
                    <a:pt x="448" y="104"/>
                    <a:pt x="459" y="144"/>
                  </a:cubicBezTo>
                  <a:cubicBezTo>
                    <a:pt x="499" y="267"/>
                    <a:pt x="542" y="387"/>
                    <a:pt x="585" y="508"/>
                  </a:cubicBezTo>
                  <a:cubicBezTo>
                    <a:pt x="743" y="966"/>
                    <a:pt x="906" y="1424"/>
                    <a:pt x="1058" y="1886"/>
                  </a:cubicBezTo>
                  <a:cubicBezTo>
                    <a:pt x="1281" y="2570"/>
                    <a:pt x="1313" y="3272"/>
                    <a:pt x="1218" y="3986"/>
                  </a:cubicBezTo>
                  <a:cubicBezTo>
                    <a:pt x="1135" y="4599"/>
                    <a:pt x="1026" y="5206"/>
                    <a:pt x="877" y="5805"/>
                  </a:cubicBezTo>
                  <a:cubicBezTo>
                    <a:pt x="619" y="6822"/>
                    <a:pt x="356" y="7836"/>
                    <a:pt x="95" y="8854"/>
                  </a:cubicBezTo>
                  <a:cubicBezTo>
                    <a:pt x="72" y="8942"/>
                    <a:pt x="32" y="9028"/>
                    <a:pt x="1" y="9117"/>
                  </a:cubicBezTo>
                  <a:cubicBezTo>
                    <a:pt x="26" y="9123"/>
                    <a:pt x="49" y="9129"/>
                    <a:pt x="75" y="9134"/>
                  </a:cubicBezTo>
                  <a:cubicBezTo>
                    <a:pt x="330" y="8183"/>
                    <a:pt x="594" y="7235"/>
                    <a:pt x="834" y="6281"/>
                  </a:cubicBezTo>
                  <a:cubicBezTo>
                    <a:pt x="1029" y="5513"/>
                    <a:pt x="1187" y="4736"/>
                    <a:pt x="1290" y="3949"/>
                  </a:cubicBezTo>
                  <a:cubicBezTo>
                    <a:pt x="1384" y="3206"/>
                    <a:pt x="1333" y="2476"/>
                    <a:pt x="1092" y="1765"/>
                  </a:cubicBezTo>
                  <a:cubicBezTo>
                    <a:pt x="897" y="1195"/>
                    <a:pt x="700" y="628"/>
                    <a:pt x="502" y="61"/>
                  </a:cubicBezTo>
                  <a:cubicBezTo>
                    <a:pt x="499" y="46"/>
                    <a:pt x="496" y="26"/>
                    <a:pt x="4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8065737" y="3772935"/>
              <a:ext cx="504631" cy="1086643"/>
            </a:xfrm>
            <a:custGeom>
              <a:rect b="b" l="l" r="r" t="t"/>
              <a:pathLst>
                <a:path extrusionOk="0" h="19337" w="8980">
                  <a:moveTo>
                    <a:pt x="8338" y="3169"/>
                  </a:moveTo>
                  <a:cubicBezTo>
                    <a:pt x="8439" y="3169"/>
                    <a:pt x="8532" y="3225"/>
                    <a:pt x="8596" y="3334"/>
                  </a:cubicBezTo>
                  <a:cubicBezTo>
                    <a:pt x="8693" y="3501"/>
                    <a:pt x="8745" y="3678"/>
                    <a:pt x="8667" y="3870"/>
                  </a:cubicBezTo>
                  <a:cubicBezTo>
                    <a:pt x="8627" y="3968"/>
                    <a:pt x="8587" y="4068"/>
                    <a:pt x="8530" y="4157"/>
                  </a:cubicBezTo>
                  <a:cubicBezTo>
                    <a:pt x="8384" y="4395"/>
                    <a:pt x="8229" y="4629"/>
                    <a:pt x="8077" y="4864"/>
                  </a:cubicBezTo>
                  <a:cubicBezTo>
                    <a:pt x="8066" y="4882"/>
                    <a:pt x="8048" y="4896"/>
                    <a:pt x="8037" y="4910"/>
                  </a:cubicBezTo>
                  <a:cubicBezTo>
                    <a:pt x="8143" y="4409"/>
                    <a:pt x="8108" y="3919"/>
                    <a:pt x="7982" y="3412"/>
                  </a:cubicBezTo>
                  <a:cubicBezTo>
                    <a:pt x="8034" y="3355"/>
                    <a:pt x="8074" y="3294"/>
                    <a:pt x="8129" y="3249"/>
                  </a:cubicBezTo>
                  <a:cubicBezTo>
                    <a:pt x="8197" y="3195"/>
                    <a:pt x="8269" y="3169"/>
                    <a:pt x="8338" y="3169"/>
                  </a:cubicBezTo>
                  <a:close/>
                  <a:moveTo>
                    <a:pt x="5023" y="4690"/>
                  </a:moveTo>
                  <a:lnTo>
                    <a:pt x="5023" y="4690"/>
                  </a:lnTo>
                  <a:cubicBezTo>
                    <a:pt x="4996" y="4844"/>
                    <a:pt x="4935" y="4914"/>
                    <a:pt x="4832" y="4914"/>
                  </a:cubicBezTo>
                  <a:cubicBezTo>
                    <a:pt x="4824" y="4914"/>
                    <a:pt x="4816" y="4914"/>
                    <a:pt x="4808" y="4913"/>
                  </a:cubicBezTo>
                  <a:cubicBezTo>
                    <a:pt x="4851" y="4810"/>
                    <a:pt x="4911" y="4736"/>
                    <a:pt x="5023" y="4690"/>
                  </a:cubicBezTo>
                  <a:close/>
                  <a:moveTo>
                    <a:pt x="4613" y="4753"/>
                  </a:moveTo>
                  <a:cubicBezTo>
                    <a:pt x="4607" y="4836"/>
                    <a:pt x="4602" y="4899"/>
                    <a:pt x="4599" y="4962"/>
                  </a:cubicBezTo>
                  <a:cubicBezTo>
                    <a:pt x="4553" y="4844"/>
                    <a:pt x="4553" y="4844"/>
                    <a:pt x="4613" y="4753"/>
                  </a:cubicBezTo>
                  <a:close/>
                  <a:moveTo>
                    <a:pt x="4433" y="4784"/>
                  </a:moveTo>
                  <a:cubicBezTo>
                    <a:pt x="4447" y="4842"/>
                    <a:pt x="4458" y="4896"/>
                    <a:pt x="4473" y="4953"/>
                  </a:cubicBezTo>
                  <a:cubicBezTo>
                    <a:pt x="4461" y="4956"/>
                    <a:pt x="4450" y="4962"/>
                    <a:pt x="4438" y="4965"/>
                  </a:cubicBezTo>
                  <a:cubicBezTo>
                    <a:pt x="4387" y="4913"/>
                    <a:pt x="4372" y="4856"/>
                    <a:pt x="4433" y="4784"/>
                  </a:cubicBezTo>
                  <a:close/>
                  <a:moveTo>
                    <a:pt x="3053" y="555"/>
                  </a:moveTo>
                  <a:cubicBezTo>
                    <a:pt x="3195" y="555"/>
                    <a:pt x="3336" y="571"/>
                    <a:pt x="3476" y="601"/>
                  </a:cubicBezTo>
                  <a:cubicBezTo>
                    <a:pt x="3591" y="629"/>
                    <a:pt x="3706" y="646"/>
                    <a:pt x="3823" y="646"/>
                  </a:cubicBezTo>
                  <a:cubicBezTo>
                    <a:pt x="3900" y="646"/>
                    <a:pt x="3978" y="638"/>
                    <a:pt x="4057" y="621"/>
                  </a:cubicBezTo>
                  <a:cubicBezTo>
                    <a:pt x="4099" y="612"/>
                    <a:pt x="4141" y="608"/>
                    <a:pt x="4181" y="608"/>
                  </a:cubicBezTo>
                  <a:cubicBezTo>
                    <a:pt x="4342" y="608"/>
                    <a:pt x="4485" y="680"/>
                    <a:pt x="4593" y="813"/>
                  </a:cubicBezTo>
                  <a:cubicBezTo>
                    <a:pt x="4667" y="902"/>
                    <a:pt x="4725" y="1014"/>
                    <a:pt x="4759" y="1125"/>
                  </a:cubicBezTo>
                  <a:cubicBezTo>
                    <a:pt x="4859" y="1426"/>
                    <a:pt x="4894" y="1741"/>
                    <a:pt x="4882" y="2057"/>
                  </a:cubicBezTo>
                  <a:cubicBezTo>
                    <a:pt x="4871" y="2372"/>
                    <a:pt x="4831" y="2684"/>
                    <a:pt x="4748" y="2991"/>
                  </a:cubicBezTo>
                  <a:cubicBezTo>
                    <a:pt x="4662" y="3297"/>
                    <a:pt x="4590" y="3612"/>
                    <a:pt x="4579" y="3930"/>
                  </a:cubicBezTo>
                  <a:cubicBezTo>
                    <a:pt x="4570" y="4157"/>
                    <a:pt x="4584" y="4380"/>
                    <a:pt x="4590" y="4624"/>
                  </a:cubicBezTo>
                  <a:cubicBezTo>
                    <a:pt x="4570" y="4652"/>
                    <a:pt x="4536" y="4698"/>
                    <a:pt x="4504" y="4741"/>
                  </a:cubicBezTo>
                  <a:cubicBezTo>
                    <a:pt x="4467" y="4715"/>
                    <a:pt x="4435" y="4695"/>
                    <a:pt x="4410" y="4678"/>
                  </a:cubicBezTo>
                  <a:cubicBezTo>
                    <a:pt x="4301" y="4721"/>
                    <a:pt x="4344" y="4821"/>
                    <a:pt x="4318" y="4887"/>
                  </a:cubicBezTo>
                  <a:cubicBezTo>
                    <a:pt x="4255" y="4916"/>
                    <a:pt x="4195" y="4945"/>
                    <a:pt x="4115" y="4979"/>
                  </a:cubicBezTo>
                  <a:cubicBezTo>
                    <a:pt x="4063" y="4916"/>
                    <a:pt x="4006" y="4850"/>
                    <a:pt x="3954" y="4778"/>
                  </a:cubicBezTo>
                  <a:cubicBezTo>
                    <a:pt x="3708" y="4452"/>
                    <a:pt x="3476" y="4117"/>
                    <a:pt x="3218" y="3801"/>
                  </a:cubicBezTo>
                  <a:cubicBezTo>
                    <a:pt x="2845" y="3346"/>
                    <a:pt x="2390" y="2994"/>
                    <a:pt x="1857" y="2744"/>
                  </a:cubicBezTo>
                  <a:cubicBezTo>
                    <a:pt x="1636" y="2641"/>
                    <a:pt x="1524" y="2455"/>
                    <a:pt x="1516" y="2217"/>
                  </a:cubicBezTo>
                  <a:cubicBezTo>
                    <a:pt x="1507" y="1953"/>
                    <a:pt x="1619" y="1724"/>
                    <a:pt x="1779" y="1529"/>
                  </a:cubicBezTo>
                  <a:cubicBezTo>
                    <a:pt x="1903" y="1380"/>
                    <a:pt x="2012" y="1226"/>
                    <a:pt x="2118" y="1065"/>
                  </a:cubicBezTo>
                  <a:cubicBezTo>
                    <a:pt x="2289" y="807"/>
                    <a:pt x="2513" y="607"/>
                    <a:pt x="2840" y="567"/>
                  </a:cubicBezTo>
                  <a:cubicBezTo>
                    <a:pt x="2911" y="559"/>
                    <a:pt x="2982" y="555"/>
                    <a:pt x="3053" y="555"/>
                  </a:cubicBezTo>
                  <a:close/>
                  <a:moveTo>
                    <a:pt x="5742" y="74"/>
                  </a:moveTo>
                  <a:cubicBezTo>
                    <a:pt x="5793" y="74"/>
                    <a:pt x="5844" y="81"/>
                    <a:pt x="5897" y="94"/>
                  </a:cubicBezTo>
                  <a:cubicBezTo>
                    <a:pt x="6192" y="166"/>
                    <a:pt x="6389" y="358"/>
                    <a:pt x="6530" y="613"/>
                  </a:cubicBezTo>
                  <a:cubicBezTo>
                    <a:pt x="6587" y="716"/>
                    <a:pt x="6627" y="830"/>
                    <a:pt x="6670" y="942"/>
                  </a:cubicBezTo>
                  <a:cubicBezTo>
                    <a:pt x="6768" y="1214"/>
                    <a:pt x="6914" y="1455"/>
                    <a:pt x="7097" y="1678"/>
                  </a:cubicBezTo>
                  <a:cubicBezTo>
                    <a:pt x="7166" y="1764"/>
                    <a:pt x="7237" y="1850"/>
                    <a:pt x="7303" y="1939"/>
                  </a:cubicBezTo>
                  <a:cubicBezTo>
                    <a:pt x="7418" y="2094"/>
                    <a:pt x="7490" y="2269"/>
                    <a:pt x="7481" y="2461"/>
                  </a:cubicBezTo>
                  <a:cubicBezTo>
                    <a:pt x="7464" y="2865"/>
                    <a:pt x="7355" y="3223"/>
                    <a:pt x="6982" y="3452"/>
                  </a:cubicBezTo>
                  <a:cubicBezTo>
                    <a:pt x="6942" y="3475"/>
                    <a:pt x="6905" y="3504"/>
                    <a:pt x="6868" y="3532"/>
                  </a:cubicBezTo>
                  <a:cubicBezTo>
                    <a:pt x="6570" y="3767"/>
                    <a:pt x="6315" y="4042"/>
                    <a:pt x="6163" y="4392"/>
                  </a:cubicBezTo>
                  <a:cubicBezTo>
                    <a:pt x="6100" y="4538"/>
                    <a:pt x="6008" y="4644"/>
                    <a:pt x="5882" y="4730"/>
                  </a:cubicBezTo>
                  <a:cubicBezTo>
                    <a:pt x="5762" y="4816"/>
                    <a:pt x="5636" y="4896"/>
                    <a:pt x="5510" y="4973"/>
                  </a:cubicBezTo>
                  <a:cubicBezTo>
                    <a:pt x="5481" y="4993"/>
                    <a:pt x="5450" y="5002"/>
                    <a:pt x="5415" y="5016"/>
                  </a:cubicBezTo>
                  <a:cubicBezTo>
                    <a:pt x="5404" y="4973"/>
                    <a:pt x="5395" y="4936"/>
                    <a:pt x="5384" y="4896"/>
                  </a:cubicBezTo>
                  <a:cubicBezTo>
                    <a:pt x="5332" y="4899"/>
                    <a:pt x="5286" y="4902"/>
                    <a:pt x="5240" y="4905"/>
                  </a:cubicBezTo>
                  <a:cubicBezTo>
                    <a:pt x="5238" y="4873"/>
                    <a:pt x="5235" y="4842"/>
                    <a:pt x="5229" y="4807"/>
                  </a:cubicBezTo>
                  <a:cubicBezTo>
                    <a:pt x="5180" y="4796"/>
                    <a:pt x="5140" y="4784"/>
                    <a:pt x="5106" y="4776"/>
                  </a:cubicBezTo>
                  <a:cubicBezTo>
                    <a:pt x="5103" y="4718"/>
                    <a:pt x="5100" y="4667"/>
                    <a:pt x="5094" y="4595"/>
                  </a:cubicBezTo>
                  <a:cubicBezTo>
                    <a:pt x="5020" y="4621"/>
                    <a:pt x="4965" y="4641"/>
                    <a:pt x="4902" y="4664"/>
                  </a:cubicBezTo>
                  <a:cubicBezTo>
                    <a:pt x="4882" y="4652"/>
                    <a:pt x="4854" y="4641"/>
                    <a:pt x="4814" y="4621"/>
                  </a:cubicBezTo>
                  <a:cubicBezTo>
                    <a:pt x="4785" y="4650"/>
                    <a:pt x="4753" y="4678"/>
                    <a:pt x="4722" y="4707"/>
                  </a:cubicBezTo>
                  <a:cubicBezTo>
                    <a:pt x="4705" y="4675"/>
                    <a:pt x="4696" y="4664"/>
                    <a:pt x="4693" y="4652"/>
                  </a:cubicBezTo>
                  <a:cubicBezTo>
                    <a:pt x="4685" y="4615"/>
                    <a:pt x="4676" y="4578"/>
                    <a:pt x="4670" y="4541"/>
                  </a:cubicBezTo>
                  <a:cubicBezTo>
                    <a:pt x="4613" y="4165"/>
                    <a:pt x="4636" y="3793"/>
                    <a:pt x="4719" y="3426"/>
                  </a:cubicBezTo>
                  <a:cubicBezTo>
                    <a:pt x="4805" y="3048"/>
                    <a:pt x="4908" y="2673"/>
                    <a:pt x="4940" y="2286"/>
                  </a:cubicBezTo>
                  <a:cubicBezTo>
                    <a:pt x="4974" y="1882"/>
                    <a:pt x="4945" y="1486"/>
                    <a:pt x="4831" y="1097"/>
                  </a:cubicBezTo>
                  <a:cubicBezTo>
                    <a:pt x="4773" y="911"/>
                    <a:pt x="4676" y="756"/>
                    <a:pt x="4513" y="647"/>
                  </a:cubicBezTo>
                  <a:cubicBezTo>
                    <a:pt x="4493" y="633"/>
                    <a:pt x="4476" y="613"/>
                    <a:pt x="4450" y="587"/>
                  </a:cubicBezTo>
                  <a:cubicBezTo>
                    <a:pt x="4478" y="547"/>
                    <a:pt x="4501" y="507"/>
                    <a:pt x="4533" y="475"/>
                  </a:cubicBezTo>
                  <a:cubicBezTo>
                    <a:pt x="4665" y="340"/>
                    <a:pt x="4825" y="260"/>
                    <a:pt x="5011" y="226"/>
                  </a:cubicBezTo>
                  <a:cubicBezTo>
                    <a:pt x="5186" y="194"/>
                    <a:pt x="5361" y="151"/>
                    <a:pt x="5533" y="105"/>
                  </a:cubicBezTo>
                  <a:cubicBezTo>
                    <a:pt x="5604" y="86"/>
                    <a:pt x="5672" y="74"/>
                    <a:pt x="5742" y="74"/>
                  </a:cubicBezTo>
                  <a:close/>
                  <a:moveTo>
                    <a:pt x="5163" y="4850"/>
                  </a:moveTo>
                  <a:cubicBezTo>
                    <a:pt x="5093" y="4979"/>
                    <a:pt x="5044" y="5034"/>
                    <a:pt x="4992" y="5034"/>
                  </a:cubicBezTo>
                  <a:cubicBezTo>
                    <a:pt x="4970" y="5034"/>
                    <a:pt x="4947" y="5024"/>
                    <a:pt x="4922" y="5005"/>
                  </a:cubicBezTo>
                  <a:cubicBezTo>
                    <a:pt x="4977" y="4927"/>
                    <a:pt x="5049" y="4876"/>
                    <a:pt x="5163" y="4850"/>
                  </a:cubicBezTo>
                  <a:close/>
                  <a:moveTo>
                    <a:pt x="5306" y="4962"/>
                  </a:moveTo>
                  <a:lnTo>
                    <a:pt x="5306" y="4962"/>
                  </a:lnTo>
                  <a:cubicBezTo>
                    <a:pt x="5258" y="5054"/>
                    <a:pt x="5223" y="5076"/>
                    <a:pt x="5123" y="5076"/>
                  </a:cubicBezTo>
                  <a:cubicBezTo>
                    <a:pt x="5160" y="4993"/>
                    <a:pt x="5232" y="4982"/>
                    <a:pt x="5306" y="4962"/>
                  </a:cubicBezTo>
                  <a:close/>
                  <a:moveTo>
                    <a:pt x="4493" y="5042"/>
                  </a:moveTo>
                  <a:lnTo>
                    <a:pt x="4516" y="5054"/>
                  </a:lnTo>
                  <a:cubicBezTo>
                    <a:pt x="4510" y="5065"/>
                    <a:pt x="4501" y="5079"/>
                    <a:pt x="4496" y="5094"/>
                  </a:cubicBezTo>
                  <a:cubicBezTo>
                    <a:pt x="4490" y="5091"/>
                    <a:pt x="4484" y="5088"/>
                    <a:pt x="4476" y="5085"/>
                  </a:cubicBezTo>
                  <a:cubicBezTo>
                    <a:pt x="4481" y="5071"/>
                    <a:pt x="4487" y="5056"/>
                    <a:pt x="4493" y="5042"/>
                  </a:cubicBezTo>
                  <a:close/>
                  <a:moveTo>
                    <a:pt x="4682" y="5065"/>
                  </a:moveTo>
                  <a:cubicBezTo>
                    <a:pt x="4685" y="5071"/>
                    <a:pt x="4688" y="5076"/>
                    <a:pt x="4690" y="5082"/>
                  </a:cubicBezTo>
                  <a:cubicBezTo>
                    <a:pt x="4679" y="5094"/>
                    <a:pt x="4665" y="5102"/>
                    <a:pt x="4653" y="5111"/>
                  </a:cubicBezTo>
                  <a:cubicBezTo>
                    <a:pt x="4647" y="5102"/>
                    <a:pt x="4642" y="5091"/>
                    <a:pt x="4639" y="5082"/>
                  </a:cubicBezTo>
                  <a:cubicBezTo>
                    <a:pt x="4653" y="5076"/>
                    <a:pt x="4667" y="5071"/>
                    <a:pt x="4682" y="5065"/>
                  </a:cubicBezTo>
                  <a:close/>
                  <a:moveTo>
                    <a:pt x="5017" y="5117"/>
                  </a:moveTo>
                  <a:cubicBezTo>
                    <a:pt x="5017" y="5122"/>
                    <a:pt x="5017" y="5128"/>
                    <a:pt x="5017" y="5134"/>
                  </a:cubicBezTo>
                  <a:cubicBezTo>
                    <a:pt x="5003" y="5131"/>
                    <a:pt x="4988" y="5131"/>
                    <a:pt x="4974" y="5131"/>
                  </a:cubicBezTo>
                  <a:cubicBezTo>
                    <a:pt x="4957" y="5131"/>
                    <a:pt x="4943" y="5131"/>
                    <a:pt x="4925" y="5134"/>
                  </a:cubicBezTo>
                  <a:cubicBezTo>
                    <a:pt x="4925" y="5128"/>
                    <a:pt x="4925" y="5122"/>
                    <a:pt x="4928" y="5117"/>
                  </a:cubicBezTo>
                  <a:cubicBezTo>
                    <a:pt x="4943" y="5119"/>
                    <a:pt x="4957" y="5119"/>
                    <a:pt x="4971" y="5122"/>
                  </a:cubicBezTo>
                  <a:cubicBezTo>
                    <a:pt x="4986" y="5119"/>
                    <a:pt x="5000" y="5117"/>
                    <a:pt x="5017" y="5117"/>
                  </a:cubicBezTo>
                  <a:close/>
                  <a:moveTo>
                    <a:pt x="4274" y="4976"/>
                  </a:moveTo>
                  <a:cubicBezTo>
                    <a:pt x="4296" y="4976"/>
                    <a:pt x="4318" y="4990"/>
                    <a:pt x="4338" y="5011"/>
                  </a:cubicBezTo>
                  <a:cubicBezTo>
                    <a:pt x="4372" y="5045"/>
                    <a:pt x="4395" y="5085"/>
                    <a:pt x="4338" y="5137"/>
                  </a:cubicBezTo>
                  <a:cubicBezTo>
                    <a:pt x="4278" y="5119"/>
                    <a:pt x="4226" y="5091"/>
                    <a:pt x="4212" y="5011"/>
                  </a:cubicBezTo>
                  <a:cubicBezTo>
                    <a:pt x="4234" y="4986"/>
                    <a:pt x="4254" y="4976"/>
                    <a:pt x="4274" y="4976"/>
                  </a:cubicBezTo>
                  <a:close/>
                  <a:moveTo>
                    <a:pt x="4556" y="5170"/>
                  </a:moveTo>
                  <a:cubicBezTo>
                    <a:pt x="4570" y="5170"/>
                    <a:pt x="4582" y="5180"/>
                    <a:pt x="4593" y="5194"/>
                  </a:cubicBezTo>
                  <a:cubicBezTo>
                    <a:pt x="4596" y="5200"/>
                    <a:pt x="4593" y="5208"/>
                    <a:pt x="4590" y="5225"/>
                  </a:cubicBezTo>
                  <a:cubicBezTo>
                    <a:pt x="4567" y="5223"/>
                    <a:pt x="4541" y="5217"/>
                    <a:pt x="4504" y="5208"/>
                  </a:cubicBezTo>
                  <a:cubicBezTo>
                    <a:pt x="4525" y="5181"/>
                    <a:pt x="4541" y="5170"/>
                    <a:pt x="4556" y="5170"/>
                  </a:cubicBezTo>
                  <a:close/>
                  <a:moveTo>
                    <a:pt x="4178" y="5203"/>
                  </a:moveTo>
                  <a:cubicBezTo>
                    <a:pt x="4178" y="5214"/>
                    <a:pt x="4180" y="5225"/>
                    <a:pt x="4180" y="5237"/>
                  </a:cubicBezTo>
                  <a:lnTo>
                    <a:pt x="4097" y="5240"/>
                  </a:lnTo>
                  <a:cubicBezTo>
                    <a:pt x="4097" y="5228"/>
                    <a:pt x="4097" y="5217"/>
                    <a:pt x="4097" y="5208"/>
                  </a:cubicBezTo>
                  <a:cubicBezTo>
                    <a:pt x="4123" y="5205"/>
                    <a:pt x="4152" y="5203"/>
                    <a:pt x="4178" y="5203"/>
                  </a:cubicBezTo>
                  <a:close/>
                  <a:moveTo>
                    <a:pt x="5092" y="5197"/>
                  </a:moveTo>
                  <a:lnTo>
                    <a:pt x="5092" y="5197"/>
                  </a:lnTo>
                  <a:cubicBezTo>
                    <a:pt x="5063" y="5232"/>
                    <a:pt x="5050" y="5247"/>
                    <a:pt x="5039" y="5247"/>
                  </a:cubicBezTo>
                  <a:cubicBezTo>
                    <a:pt x="5029" y="5247"/>
                    <a:pt x="5021" y="5238"/>
                    <a:pt x="5006" y="5220"/>
                  </a:cubicBezTo>
                  <a:cubicBezTo>
                    <a:pt x="5026" y="5214"/>
                    <a:pt x="5046" y="5208"/>
                    <a:pt x="5092" y="5197"/>
                  </a:cubicBezTo>
                  <a:close/>
                  <a:moveTo>
                    <a:pt x="4719" y="5211"/>
                  </a:moveTo>
                  <a:cubicBezTo>
                    <a:pt x="4725" y="5220"/>
                    <a:pt x="4728" y="5225"/>
                    <a:pt x="4733" y="5234"/>
                  </a:cubicBezTo>
                  <a:cubicBezTo>
                    <a:pt x="4722" y="5240"/>
                    <a:pt x="4708" y="5243"/>
                    <a:pt x="4696" y="5248"/>
                  </a:cubicBezTo>
                  <a:cubicBezTo>
                    <a:pt x="4693" y="5243"/>
                    <a:pt x="4688" y="5231"/>
                    <a:pt x="4690" y="5228"/>
                  </a:cubicBezTo>
                  <a:cubicBezTo>
                    <a:pt x="4699" y="5220"/>
                    <a:pt x="4708" y="5217"/>
                    <a:pt x="4719" y="5211"/>
                  </a:cubicBezTo>
                  <a:close/>
                  <a:moveTo>
                    <a:pt x="5146" y="5177"/>
                  </a:moveTo>
                  <a:cubicBezTo>
                    <a:pt x="5206" y="5194"/>
                    <a:pt x="5269" y="5211"/>
                    <a:pt x="5329" y="5225"/>
                  </a:cubicBezTo>
                  <a:cubicBezTo>
                    <a:pt x="5326" y="5234"/>
                    <a:pt x="5326" y="5240"/>
                    <a:pt x="5324" y="5248"/>
                  </a:cubicBezTo>
                  <a:cubicBezTo>
                    <a:pt x="5263" y="5240"/>
                    <a:pt x="5200" y="5231"/>
                    <a:pt x="5137" y="5223"/>
                  </a:cubicBezTo>
                  <a:cubicBezTo>
                    <a:pt x="5140" y="5208"/>
                    <a:pt x="5143" y="5191"/>
                    <a:pt x="5146" y="5177"/>
                  </a:cubicBezTo>
                  <a:close/>
                  <a:moveTo>
                    <a:pt x="4412" y="5182"/>
                  </a:moveTo>
                  <a:cubicBezTo>
                    <a:pt x="4415" y="5188"/>
                    <a:pt x="4421" y="5194"/>
                    <a:pt x="4427" y="5200"/>
                  </a:cubicBezTo>
                  <a:cubicBezTo>
                    <a:pt x="4412" y="5217"/>
                    <a:pt x="4398" y="5237"/>
                    <a:pt x="4384" y="5254"/>
                  </a:cubicBezTo>
                  <a:cubicBezTo>
                    <a:pt x="4375" y="5245"/>
                    <a:pt x="4369" y="5237"/>
                    <a:pt x="4361" y="5228"/>
                  </a:cubicBezTo>
                  <a:cubicBezTo>
                    <a:pt x="4378" y="5214"/>
                    <a:pt x="4395" y="5200"/>
                    <a:pt x="4412" y="5182"/>
                  </a:cubicBezTo>
                  <a:close/>
                  <a:moveTo>
                    <a:pt x="4819" y="5194"/>
                  </a:moveTo>
                  <a:cubicBezTo>
                    <a:pt x="4862" y="5200"/>
                    <a:pt x="4900" y="5203"/>
                    <a:pt x="4940" y="5208"/>
                  </a:cubicBezTo>
                  <a:cubicBezTo>
                    <a:pt x="4940" y="5243"/>
                    <a:pt x="4940" y="5271"/>
                    <a:pt x="4940" y="5317"/>
                  </a:cubicBezTo>
                  <a:cubicBezTo>
                    <a:pt x="4885" y="5309"/>
                    <a:pt x="4851" y="5300"/>
                    <a:pt x="4808" y="5294"/>
                  </a:cubicBezTo>
                  <a:cubicBezTo>
                    <a:pt x="4811" y="5257"/>
                    <a:pt x="4814" y="5231"/>
                    <a:pt x="4819" y="5194"/>
                  </a:cubicBezTo>
                  <a:close/>
                  <a:moveTo>
                    <a:pt x="5152" y="5277"/>
                  </a:moveTo>
                  <a:cubicBezTo>
                    <a:pt x="5157" y="5283"/>
                    <a:pt x="5163" y="5291"/>
                    <a:pt x="5166" y="5300"/>
                  </a:cubicBezTo>
                  <a:cubicBezTo>
                    <a:pt x="5149" y="5311"/>
                    <a:pt x="5132" y="5323"/>
                    <a:pt x="5112" y="5334"/>
                  </a:cubicBezTo>
                  <a:cubicBezTo>
                    <a:pt x="5109" y="5326"/>
                    <a:pt x="5103" y="5317"/>
                    <a:pt x="5097" y="5311"/>
                  </a:cubicBezTo>
                  <a:cubicBezTo>
                    <a:pt x="5117" y="5300"/>
                    <a:pt x="5134" y="5288"/>
                    <a:pt x="5152" y="5277"/>
                  </a:cubicBezTo>
                  <a:close/>
                  <a:moveTo>
                    <a:pt x="4539" y="5294"/>
                  </a:moveTo>
                  <a:cubicBezTo>
                    <a:pt x="4544" y="5303"/>
                    <a:pt x="4547" y="5311"/>
                    <a:pt x="4553" y="5320"/>
                  </a:cubicBezTo>
                  <a:cubicBezTo>
                    <a:pt x="4539" y="5334"/>
                    <a:pt x="4527" y="5349"/>
                    <a:pt x="4513" y="5360"/>
                  </a:cubicBezTo>
                  <a:cubicBezTo>
                    <a:pt x="4504" y="5346"/>
                    <a:pt x="4496" y="5331"/>
                    <a:pt x="4487" y="5317"/>
                  </a:cubicBezTo>
                  <a:cubicBezTo>
                    <a:pt x="4504" y="5311"/>
                    <a:pt x="4521" y="5303"/>
                    <a:pt x="4539" y="5294"/>
                  </a:cubicBezTo>
                  <a:close/>
                  <a:moveTo>
                    <a:pt x="5266" y="5372"/>
                  </a:moveTo>
                  <a:lnTo>
                    <a:pt x="5263" y="5377"/>
                  </a:lnTo>
                  <a:lnTo>
                    <a:pt x="5258" y="5372"/>
                  </a:lnTo>
                  <a:close/>
                  <a:moveTo>
                    <a:pt x="4733" y="5337"/>
                  </a:moveTo>
                  <a:cubicBezTo>
                    <a:pt x="4736" y="5346"/>
                    <a:pt x="4739" y="5352"/>
                    <a:pt x="4745" y="5357"/>
                  </a:cubicBezTo>
                  <a:cubicBezTo>
                    <a:pt x="4725" y="5369"/>
                    <a:pt x="4708" y="5380"/>
                    <a:pt x="4688" y="5392"/>
                  </a:cubicBezTo>
                  <a:cubicBezTo>
                    <a:pt x="4685" y="5383"/>
                    <a:pt x="4679" y="5377"/>
                    <a:pt x="4676" y="5369"/>
                  </a:cubicBezTo>
                  <a:cubicBezTo>
                    <a:pt x="4693" y="5360"/>
                    <a:pt x="4713" y="5349"/>
                    <a:pt x="4733" y="5337"/>
                  </a:cubicBezTo>
                  <a:close/>
                  <a:moveTo>
                    <a:pt x="4204" y="5348"/>
                  </a:moveTo>
                  <a:cubicBezTo>
                    <a:pt x="4211" y="5348"/>
                    <a:pt x="4217" y="5348"/>
                    <a:pt x="4223" y="5349"/>
                  </a:cubicBezTo>
                  <a:lnTo>
                    <a:pt x="4229" y="5352"/>
                  </a:lnTo>
                  <a:lnTo>
                    <a:pt x="4229" y="5360"/>
                  </a:lnTo>
                  <a:cubicBezTo>
                    <a:pt x="4203" y="5395"/>
                    <a:pt x="4174" y="5425"/>
                    <a:pt x="4124" y="5425"/>
                  </a:cubicBezTo>
                  <a:cubicBezTo>
                    <a:pt x="4113" y="5425"/>
                    <a:pt x="4102" y="5423"/>
                    <a:pt x="4089" y="5420"/>
                  </a:cubicBezTo>
                  <a:cubicBezTo>
                    <a:pt x="4122" y="5367"/>
                    <a:pt x="4159" y="5348"/>
                    <a:pt x="4204" y="5348"/>
                  </a:cubicBezTo>
                  <a:close/>
                  <a:moveTo>
                    <a:pt x="4859" y="5380"/>
                  </a:moveTo>
                  <a:cubicBezTo>
                    <a:pt x="4871" y="5392"/>
                    <a:pt x="4879" y="5403"/>
                    <a:pt x="4891" y="5417"/>
                  </a:cubicBezTo>
                  <a:cubicBezTo>
                    <a:pt x="4877" y="5423"/>
                    <a:pt x="4865" y="5429"/>
                    <a:pt x="4854" y="5435"/>
                  </a:cubicBezTo>
                  <a:cubicBezTo>
                    <a:pt x="4851" y="5420"/>
                    <a:pt x="4845" y="5403"/>
                    <a:pt x="4842" y="5389"/>
                  </a:cubicBezTo>
                  <a:cubicBezTo>
                    <a:pt x="4848" y="5386"/>
                    <a:pt x="4854" y="5383"/>
                    <a:pt x="4859" y="5380"/>
                  </a:cubicBezTo>
                  <a:close/>
                  <a:moveTo>
                    <a:pt x="4983" y="5369"/>
                  </a:moveTo>
                  <a:lnTo>
                    <a:pt x="4983" y="5369"/>
                  </a:lnTo>
                  <a:cubicBezTo>
                    <a:pt x="5023" y="5383"/>
                    <a:pt x="5049" y="5392"/>
                    <a:pt x="5077" y="5400"/>
                  </a:cubicBezTo>
                  <a:cubicBezTo>
                    <a:pt x="5074" y="5409"/>
                    <a:pt x="5071" y="5417"/>
                    <a:pt x="5069" y="5429"/>
                  </a:cubicBezTo>
                  <a:cubicBezTo>
                    <a:pt x="5049" y="5434"/>
                    <a:pt x="5036" y="5438"/>
                    <a:pt x="5026" y="5438"/>
                  </a:cubicBezTo>
                  <a:cubicBezTo>
                    <a:pt x="5006" y="5438"/>
                    <a:pt x="5000" y="5421"/>
                    <a:pt x="4983" y="5369"/>
                  </a:cubicBezTo>
                  <a:close/>
                  <a:moveTo>
                    <a:pt x="4461" y="5417"/>
                  </a:moveTo>
                  <a:cubicBezTo>
                    <a:pt x="4473" y="5423"/>
                    <a:pt x="4484" y="5432"/>
                    <a:pt x="4496" y="5437"/>
                  </a:cubicBezTo>
                  <a:cubicBezTo>
                    <a:pt x="4476" y="5466"/>
                    <a:pt x="4458" y="5495"/>
                    <a:pt x="4438" y="5523"/>
                  </a:cubicBezTo>
                  <a:cubicBezTo>
                    <a:pt x="4430" y="5518"/>
                    <a:pt x="4418" y="5512"/>
                    <a:pt x="4410" y="5506"/>
                  </a:cubicBezTo>
                  <a:cubicBezTo>
                    <a:pt x="4427" y="5475"/>
                    <a:pt x="4444" y="5446"/>
                    <a:pt x="4461" y="5417"/>
                  </a:cubicBezTo>
                  <a:close/>
                  <a:moveTo>
                    <a:pt x="5159" y="5465"/>
                  </a:moveTo>
                  <a:cubicBezTo>
                    <a:pt x="5193" y="5465"/>
                    <a:pt x="5215" y="5487"/>
                    <a:pt x="5235" y="5529"/>
                  </a:cubicBezTo>
                  <a:cubicBezTo>
                    <a:pt x="5192" y="5521"/>
                    <a:pt x="5149" y="5509"/>
                    <a:pt x="5080" y="5492"/>
                  </a:cubicBezTo>
                  <a:cubicBezTo>
                    <a:pt x="5112" y="5474"/>
                    <a:pt x="5138" y="5465"/>
                    <a:pt x="5159" y="5465"/>
                  </a:cubicBezTo>
                  <a:close/>
                  <a:moveTo>
                    <a:pt x="5997" y="4704"/>
                  </a:moveTo>
                  <a:cubicBezTo>
                    <a:pt x="6003" y="4710"/>
                    <a:pt x="6011" y="4715"/>
                    <a:pt x="6020" y="4721"/>
                  </a:cubicBezTo>
                  <a:cubicBezTo>
                    <a:pt x="6003" y="4770"/>
                    <a:pt x="5988" y="4816"/>
                    <a:pt x="5968" y="4864"/>
                  </a:cubicBezTo>
                  <a:cubicBezTo>
                    <a:pt x="5914" y="5011"/>
                    <a:pt x="5851" y="5154"/>
                    <a:pt x="5805" y="5303"/>
                  </a:cubicBezTo>
                  <a:cubicBezTo>
                    <a:pt x="5728" y="5555"/>
                    <a:pt x="5716" y="5569"/>
                    <a:pt x="5453" y="5572"/>
                  </a:cubicBezTo>
                  <a:cubicBezTo>
                    <a:pt x="5418" y="5572"/>
                    <a:pt x="5387" y="5566"/>
                    <a:pt x="5347" y="5566"/>
                  </a:cubicBezTo>
                  <a:cubicBezTo>
                    <a:pt x="5338" y="5529"/>
                    <a:pt x="5329" y="5498"/>
                    <a:pt x="5321" y="5469"/>
                  </a:cubicBezTo>
                  <a:cubicBezTo>
                    <a:pt x="5349" y="5446"/>
                    <a:pt x="5369" y="5426"/>
                    <a:pt x="5395" y="5406"/>
                  </a:cubicBezTo>
                  <a:cubicBezTo>
                    <a:pt x="5387" y="5374"/>
                    <a:pt x="5378" y="5349"/>
                    <a:pt x="5372" y="5326"/>
                  </a:cubicBezTo>
                  <a:cubicBezTo>
                    <a:pt x="5398" y="5297"/>
                    <a:pt x="5424" y="5271"/>
                    <a:pt x="5464" y="5234"/>
                  </a:cubicBezTo>
                  <a:cubicBezTo>
                    <a:pt x="5404" y="5191"/>
                    <a:pt x="5358" y="5157"/>
                    <a:pt x="5298" y="5111"/>
                  </a:cubicBezTo>
                  <a:cubicBezTo>
                    <a:pt x="5567" y="5016"/>
                    <a:pt x="5793" y="4879"/>
                    <a:pt x="5997" y="4704"/>
                  </a:cubicBezTo>
                  <a:close/>
                  <a:moveTo>
                    <a:pt x="4579" y="5432"/>
                  </a:moveTo>
                  <a:cubicBezTo>
                    <a:pt x="4604" y="5449"/>
                    <a:pt x="4622" y="5460"/>
                    <a:pt x="4650" y="5478"/>
                  </a:cubicBezTo>
                  <a:cubicBezTo>
                    <a:pt x="4616" y="5523"/>
                    <a:pt x="4584" y="5564"/>
                    <a:pt x="4556" y="5604"/>
                  </a:cubicBezTo>
                  <a:cubicBezTo>
                    <a:pt x="4547" y="5601"/>
                    <a:pt x="4541" y="5595"/>
                    <a:pt x="4536" y="5592"/>
                  </a:cubicBezTo>
                  <a:cubicBezTo>
                    <a:pt x="4550" y="5541"/>
                    <a:pt x="4561" y="5492"/>
                    <a:pt x="4579" y="5432"/>
                  </a:cubicBezTo>
                  <a:close/>
                  <a:moveTo>
                    <a:pt x="4728" y="5460"/>
                  </a:moveTo>
                  <a:cubicBezTo>
                    <a:pt x="4733" y="5463"/>
                    <a:pt x="4742" y="5466"/>
                    <a:pt x="4751" y="5469"/>
                  </a:cubicBezTo>
                  <a:cubicBezTo>
                    <a:pt x="4745" y="5578"/>
                    <a:pt x="4731" y="5606"/>
                    <a:pt x="4645" y="5655"/>
                  </a:cubicBezTo>
                  <a:cubicBezTo>
                    <a:pt x="4676" y="5578"/>
                    <a:pt x="4702" y="5521"/>
                    <a:pt x="4728" y="5460"/>
                  </a:cubicBezTo>
                  <a:close/>
                  <a:moveTo>
                    <a:pt x="5006" y="5518"/>
                  </a:moveTo>
                  <a:cubicBezTo>
                    <a:pt x="5060" y="5546"/>
                    <a:pt x="5112" y="5575"/>
                    <a:pt x="5183" y="5612"/>
                  </a:cubicBezTo>
                  <a:cubicBezTo>
                    <a:pt x="5134" y="5632"/>
                    <a:pt x="5103" y="5647"/>
                    <a:pt x="5063" y="5664"/>
                  </a:cubicBezTo>
                  <a:cubicBezTo>
                    <a:pt x="5034" y="5615"/>
                    <a:pt x="5011" y="5572"/>
                    <a:pt x="4988" y="5532"/>
                  </a:cubicBezTo>
                  <a:cubicBezTo>
                    <a:pt x="4994" y="5526"/>
                    <a:pt x="5000" y="5523"/>
                    <a:pt x="5006" y="5518"/>
                  </a:cubicBezTo>
                  <a:close/>
                  <a:moveTo>
                    <a:pt x="4822" y="5515"/>
                  </a:moveTo>
                  <a:cubicBezTo>
                    <a:pt x="4859" y="5515"/>
                    <a:pt x="4877" y="5515"/>
                    <a:pt x="4920" y="5518"/>
                  </a:cubicBezTo>
                  <a:cubicBezTo>
                    <a:pt x="4908" y="5581"/>
                    <a:pt x="4900" y="5627"/>
                    <a:pt x="4891" y="5672"/>
                  </a:cubicBezTo>
                  <a:cubicBezTo>
                    <a:pt x="4879" y="5672"/>
                    <a:pt x="4868" y="5670"/>
                    <a:pt x="4857" y="5670"/>
                  </a:cubicBezTo>
                  <a:cubicBezTo>
                    <a:pt x="4845" y="5621"/>
                    <a:pt x="4834" y="5572"/>
                    <a:pt x="4822" y="5515"/>
                  </a:cubicBezTo>
                  <a:close/>
                  <a:moveTo>
                    <a:pt x="4974" y="5667"/>
                  </a:moveTo>
                  <a:cubicBezTo>
                    <a:pt x="4980" y="5667"/>
                    <a:pt x="4986" y="5670"/>
                    <a:pt x="4991" y="5672"/>
                  </a:cubicBezTo>
                  <a:cubicBezTo>
                    <a:pt x="4988" y="5684"/>
                    <a:pt x="4986" y="5698"/>
                    <a:pt x="4983" y="5710"/>
                  </a:cubicBezTo>
                  <a:cubicBezTo>
                    <a:pt x="4974" y="5707"/>
                    <a:pt x="4965" y="5704"/>
                    <a:pt x="4957" y="5701"/>
                  </a:cubicBezTo>
                  <a:cubicBezTo>
                    <a:pt x="4963" y="5690"/>
                    <a:pt x="4968" y="5678"/>
                    <a:pt x="4974" y="5667"/>
                  </a:cubicBezTo>
                  <a:close/>
                  <a:moveTo>
                    <a:pt x="4450" y="5635"/>
                  </a:moveTo>
                  <a:lnTo>
                    <a:pt x="4450" y="5635"/>
                  </a:lnTo>
                  <a:cubicBezTo>
                    <a:pt x="4433" y="5672"/>
                    <a:pt x="4424" y="5695"/>
                    <a:pt x="4404" y="5735"/>
                  </a:cubicBezTo>
                  <a:cubicBezTo>
                    <a:pt x="4384" y="5695"/>
                    <a:pt x="4372" y="5672"/>
                    <a:pt x="4352" y="5638"/>
                  </a:cubicBezTo>
                  <a:cubicBezTo>
                    <a:pt x="4390" y="5638"/>
                    <a:pt x="4412" y="5638"/>
                    <a:pt x="4450" y="5635"/>
                  </a:cubicBezTo>
                  <a:close/>
                  <a:moveTo>
                    <a:pt x="4524" y="5733"/>
                  </a:moveTo>
                  <a:cubicBezTo>
                    <a:pt x="4527" y="5738"/>
                    <a:pt x="4530" y="5744"/>
                    <a:pt x="4536" y="5747"/>
                  </a:cubicBezTo>
                  <a:cubicBezTo>
                    <a:pt x="4524" y="5758"/>
                    <a:pt x="4513" y="5770"/>
                    <a:pt x="4501" y="5778"/>
                  </a:cubicBezTo>
                  <a:cubicBezTo>
                    <a:pt x="4496" y="5773"/>
                    <a:pt x="4493" y="5770"/>
                    <a:pt x="4490" y="5764"/>
                  </a:cubicBezTo>
                  <a:cubicBezTo>
                    <a:pt x="4501" y="5753"/>
                    <a:pt x="4513" y="5744"/>
                    <a:pt x="4524" y="5733"/>
                  </a:cubicBezTo>
                  <a:close/>
                  <a:moveTo>
                    <a:pt x="4756" y="5675"/>
                  </a:moveTo>
                  <a:cubicBezTo>
                    <a:pt x="4765" y="5678"/>
                    <a:pt x="4771" y="5684"/>
                    <a:pt x="4779" y="5687"/>
                  </a:cubicBezTo>
                  <a:cubicBezTo>
                    <a:pt x="4765" y="5718"/>
                    <a:pt x="4753" y="5753"/>
                    <a:pt x="4739" y="5784"/>
                  </a:cubicBezTo>
                  <a:cubicBezTo>
                    <a:pt x="4728" y="5778"/>
                    <a:pt x="4716" y="5770"/>
                    <a:pt x="4705" y="5764"/>
                  </a:cubicBezTo>
                  <a:cubicBezTo>
                    <a:pt x="4722" y="5735"/>
                    <a:pt x="4739" y="5704"/>
                    <a:pt x="4756" y="5675"/>
                  </a:cubicBezTo>
                  <a:close/>
                  <a:moveTo>
                    <a:pt x="4845" y="5755"/>
                  </a:moveTo>
                  <a:cubicBezTo>
                    <a:pt x="4851" y="5758"/>
                    <a:pt x="4854" y="5767"/>
                    <a:pt x="4859" y="5773"/>
                  </a:cubicBezTo>
                  <a:cubicBezTo>
                    <a:pt x="4848" y="5778"/>
                    <a:pt x="4839" y="5781"/>
                    <a:pt x="4831" y="5787"/>
                  </a:cubicBezTo>
                  <a:cubicBezTo>
                    <a:pt x="4831" y="5781"/>
                    <a:pt x="4828" y="5773"/>
                    <a:pt x="4825" y="5767"/>
                  </a:cubicBezTo>
                  <a:cubicBezTo>
                    <a:pt x="4831" y="5764"/>
                    <a:pt x="4839" y="5755"/>
                    <a:pt x="4845" y="5755"/>
                  </a:cubicBezTo>
                  <a:close/>
                  <a:moveTo>
                    <a:pt x="1260" y="2673"/>
                  </a:moveTo>
                  <a:cubicBezTo>
                    <a:pt x="1453" y="2673"/>
                    <a:pt x="1637" y="2722"/>
                    <a:pt x="1814" y="2802"/>
                  </a:cubicBezTo>
                  <a:cubicBezTo>
                    <a:pt x="2324" y="3025"/>
                    <a:pt x="2754" y="3357"/>
                    <a:pt x="3109" y="3779"/>
                  </a:cubicBezTo>
                  <a:cubicBezTo>
                    <a:pt x="3387" y="4108"/>
                    <a:pt x="3630" y="4463"/>
                    <a:pt x="3894" y="4804"/>
                  </a:cubicBezTo>
                  <a:cubicBezTo>
                    <a:pt x="3963" y="4893"/>
                    <a:pt x="4051" y="4970"/>
                    <a:pt x="4129" y="5051"/>
                  </a:cubicBezTo>
                  <a:cubicBezTo>
                    <a:pt x="4149" y="5071"/>
                    <a:pt x="4166" y="5091"/>
                    <a:pt x="4186" y="5117"/>
                  </a:cubicBezTo>
                  <a:cubicBezTo>
                    <a:pt x="4117" y="5145"/>
                    <a:pt x="4034" y="5128"/>
                    <a:pt x="4003" y="5240"/>
                  </a:cubicBezTo>
                  <a:cubicBezTo>
                    <a:pt x="4014" y="5254"/>
                    <a:pt x="4037" y="5286"/>
                    <a:pt x="4060" y="5317"/>
                  </a:cubicBezTo>
                  <a:cubicBezTo>
                    <a:pt x="4049" y="5363"/>
                    <a:pt x="4040" y="5415"/>
                    <a:pt x="4026" y="5483"/>
                  </a:cubicBezTo>
                  <a:cubicBezTo>
                    <a:pt x="4097" y="5486"/>
                    <a:pt x="4149" y="5486"/>
                    <a:pt x="4203" y="5489"/>
                  </a:cubicBezTo>
                  <a:cubicBezTo>
                    <a:pt x="4137" y="5552"/>
                    <a:pt x="4069" y="5601"/>
                    <a:pt x="3994" y="5641"/>
                  </a:cubicBezTo>
                  <a:cubicBezTo>
                    <a:pt x="3713" y="5787"/>
                    <a:pt x="3407" y="5867"/>
                    <a:pt x="3100" y="5939"/>
                  </a:cubicBezTo>
                  <a:cubicBezTo>
                    <a:pt x="2920" y="5982"/>
                    <a:pt x="2739" y="6019"/>
                    <a:pt x="2559" y="6036"/>
                  </a:cubicBezTo>
                  <a:cubicBezTo>
                    <a:pt x="2509" y="6041"/>
                    <a:pt x="2460" y="6044"/>
                    <a:pt x="2412" y="6044"/>
                  </a:cubicBezTo>
                  <a:cubicBezTo>
                    <a:pt x="2129" y="6044"/>
                    <a:pt x="1874" y="5954"/>
                    <a:pt x="1671" y="5721"/>
                  </a:cubicBezTo>
                  <a:cubicBezTo>
                    <a:pt x="1504" y="5532"/>
                    <a:pt x="1281" y="5417"/>
                    <a:pt x="1063" y="5300"/>
                  </a:cubicBezTo>
                  <a:cubicBezTo>
                    <a:pt x="911" y="5217"/>
                    <a:pt x="754" y="5139"/>
                    <a:pt x="608" y="5045"/>
                  </a:cubicBezTo>
                  <a:cubicBezTo>
                    <a:pt x="450" y="4939"/>
                    <a:pt x="364" y="4776"/>
                    <a:pt x="361" y="4589"/>
                  </a:cubicBezTo>
                  <a:cubicBezTo>
                    <a:pt x="361" y="4455"/>
                    <a:pt x="393" y="4320"/>
                    <a:pt x="427" y="4188"/>
                  </a:cubicBezTo>
                  <a:cubicBezTo>
                    <a:pt x="453" y="4085"/>
                    <a:pt x="539" y="4031"/>
                    <a:pt x="645" y="4016"/>
                  </a:cubicBezTo>
                  <a:cubicBezTo>
                    <a:pt x="699" y="4008"/>
                    <a:pt x="754" y="4008"/>
                    <a:pt x="808" y="4002"/>
                  </a:cubicBezTo>
                  <a:cubicBezTo>
                    <a:pt x="848" y="3999"/>
                    <a:pt x="888" y="3988"/>
                    <a:pt x="926" y="3979"/>
                  </a:cubicBezTo>
                  <a:cubicBezTo>
                    <a:pt x="928" y="3965"/>
                    <a:pt x="931" y="3953"/>
                    <a:pt x="934" y="3939"/>
                  </a:cubicBezTo>
                  <a:cubicBezTo>
                    <a:pt x="900" y="3910"/>
                    <a:pt x="865" y="3882"/>
                    <a:pt x="828" y="3856"/>
                  </a:cubicBezTo>
                  <a:cubicBezTo>
                    <a:pt x="734" y="3790"/>
                    <a:pt x="636" y="3727"/>
                    <a:pt x="547" y="3655"/>
                  </a:cubicBezTo>
                  <a:cubicBezTo>
                    <a:pt x="350" y="3501"/>
                    <a:pt x="292" y="3291"/>
                    <a:pt x="333" y="3051"/>
                  </a:cubicBezTo>
                  <a:cubicBezTo>
                    <a:pt x="358" y="2885"/>
                    <a:pt x="482" y="2770"/>
                    <a:pt x="651" y="2747"/>
                  </a:cubicBezTo>
                  <a:cubicBezTo>
                    <a:pt x="788" y="2727"/>
                    <a:pt x="928" y="2713"/>
                    <a:pt x="1066" y="2690"/>
                  </a:cubicBezTo>
                  <a:cubicBezTo>
                    <a:pt x="1132" y="2678"/>
                    <a:pt x="1196" y="2673"/>
                    <a:pt x="1260" y="2673"/>
                  </a:cubicBezTo>
                  <a:close/>
                  <a:moveTo>
                    <a:pt x="4630" y="5764"/>
                  </a:moveTo>
                  <a:cubicBezTo>
                    <a:pt x="4633" y="5830"/>
                    <a:pt x="4636" y="5879"/>
                    <a:pt x="4642" y="5930"/>
                  </a:cubicBezTo>
                  <a:cubicBezTo>
                    <a:pt x="4536" y="6005"/>
                    <a:pt x="4438" y="6074"/>
                    <a:pt x="4312" y="6162"/>
                  </a:cubicBezTo>
                  <a:cubicBezTo>
                    <a:pt x="4324" y="6008"/>
                    <a:pt x="4329" y="5893"/>
                    <a:pt x="4338" y="5776"/>
                  </a:cubicBezTo>
                  <a:cubicBezTo>
                    <a:pt x="4349" y="5773"/>
                    <a:pt x="4361" y="5770"/>
                    <a:pt x="4372" y="5767"/>
                  </a:cubicBezTo>
                  <a:cubicBezTo>
                    <a:pt x="4398" y="5804"/>
                    <a:pt x="4424" y="5841"/>
                    <a:pt x="4461" y="5890"/>
                  </a:cubicBezTo>
                  <a:cubicBezTo>
                    <a:pt x="4513" y="5850"/>
                    <a:pt x="4561" y="5816"/>
                    <a:pt x="4630" y="5764"/>
                  </a:cubicBezTo>
                  <a:close/>
                  <a:moveTo>
                    <a:pt x="8690" y="3996"/>
                  </a:moveTo>
                  <a:cubicBezTo>
                    <a:pt x="8690" y="4099"/>
                    <a:pt x="8676" y="4197"/>
                    <a:pt x="8650" y="4289"/>
                  </a:cubicBezTo>
                  <a:cubicBezTo>
                    <a:pt x="8613" y="4432"/>
                    <a:pt x="8564" y="4575"/>
                    <a:pt x="8524" y="4718"/>
                  </a:cubicBezTo>
                  <a:cubicBezTo>
                    <a:pt x="8492" y="4842"/>
                    <a:pt x="8478" y="4970"/>
                    <a:pt x="8441" y="5091"/>
                  </a:cubicBezTo>
                  <a:cubicBezTo>
                    <a:pt x="8289" y="5569"/>
                    <a:pt x="8005" y="5953"/>
                    <a:pt x="7601" y="6248"/>
                  </a:cubicBezTo>
                  <a:cubicBezTo>
                    <a:pt x="7557" y="6279"/>
                    <a:pt x="7510" y="6301"/>
                    <a:pt x="7462" y="6329"/>
                  </a:cubicBezTo>
                  <a:lnTo>
                    <a:pt x="7462" y="6329"/>
                  </a:lnTo>
                  <a:cubicBezTo>
                    <a:pt x="7482" y="6290"/>
                    <a:pt x="7501" y="6247"/>
                    <a:pt x="7521" y="6208"/>
                  </a:cubicBezTo>
                  <a:cubicBezTo>
                    <a:pt x="7570" y="6114"/>
                    <a:pt x="7624" y="6022"/>
                    <a:pt x="7662" y="5925"/>
                  </a:cubicBezTo>
                  <a:cubicBezTo>
                    <a:pt x="7805" y="5569"/>
                    <a:pt x="7945" y="5211"/>
                    <a:pt x="8140" y="4882"/>
                  </a:cubicBezTo>
                  <a:cubicBezTo>
                    <a:pt x="8303" y="4604"/>
                    <a:pt x="8478" y="4332"/>
                    <a:pt x="8650" y="4059"/>
                  </a:cubicBezTo>
                  <a:cubicBezTo>
                    <a:pt x="8664" y="4036"/>
                    <a:pt x="8676" y="4016"/>
                    <a:pt x="8690" y="3996"/>
                  </a:cubicBezTo>
                  <a:close/>
                  <a:moveTo>
                    <a:pt x="1255" y="6318"/>
                  </a:moveTo>
                  <a:cubicBezTo>
                    <a:pt x="1425" y="6318"/>
                    <a:pt x="1572" y="6382"/>
                    <a:pt x="1696" y="6506"/>
                  </a:cubicBezTo>
                  <a:cubicBezTo>
                    <a:pt x="1757" y="6569"/>
                    <a:pt x="1808" y="6644"/>
                    <a:pt x="1865" y="6712"/>
                  </a:cubicBezTo>
                  <a:cubicBezTo>
                    <a:pt x="1868" y="6718"/>
                    <a:pt x="1871" y="6724"/>
                    <a:pt x="1883" y="6741"/>
                  </a:cubicBezTo>
                  <a:cubicBezTo>
                    <a:pt x="1865" y="6732"/>
                    <a:pt x="1857" y="6727"/>
                    <a:pt x="1848" y="6724"/>
                  </a:cubicBezTo>
                  <a:cubicBezTo>
                    <a:pt x="1665" y="6601"/>
                    <a:pt x="1461" y="6569"/>
                    <a:pt x="1244" y="6561"/>
                  </a:cubicBezTo>
                  <a:cubicBezTo>
                    <a:pt x="1092" y="6552"/>
                    <a:pt x="943" y="6506"/>
                    <a:pt x="794" y="6472"/>
                  </a:cubicBezTo>
                  <a:cubicBezTo>
                    <a:pt x="739" y="6457"/>
                    <a:pt x="694" y="6420"/>
                    <a:pt x="642" y="6394"/>
                  </a:cubicBezTo>
                  <a:cubicBezTo>
                    <a:pt x="642" y="6386"/>
                    <a:pt x="642" y="6377"/>
                    <a:pt x="642" y="6369"/>
                  </a:cubicBezTo>
                  <a:cubicBezTo>
                    <a:pt x="653" y="6366"/>
                    <a:pt x="668" y="6363"/>
                    <a:pt x="679" y="6360"/>
                  </a:cubicBezTo>
                  <a:cubicBezTo>
                    <a:pt x="845" y="6349"/>
                    <a:pt x="1009" y="6340"/>
                    <a:pt x="1175" y="6323"/>
                  </a:cubicBezTo>
                  <a:cubicBezTo>
                    <a:pt x="1202" y="6320"/>
                    <a:pt x="1229" y="6318"/>
                    <a:pt x="1255" y="6318"/>
                  </a:cubicBezTo>
                  <a:close/>
                  <a:moveTo>
                    <a:pt x="7650" y="5730"/>
                  </a:moveTo>
                  <a:cubicBezTo>
                    <a:pt x="7659" y="5733"/>
                    <a:pt x="7664" y="5738"/>
                    <a:pt x="7673" y="5741"/>
                  </a:cubicBezTo>
                  <a:cubicBezTo>
                    <a:pt x="7647" y="5813"/>
                    <a:pt x="7621" y="5887"/>
                    <a:pt x="7590" y="5959"/>
                  </a:cubicBezTo>
                  <a:cubicBezTo>
                    <a:pt x="7495" y="6171"/>
                    <a:pt x="7381" y="6374"/>
                    <a:pt x="7183" y="6500"/>
                  </a:cubicBezTo>
                  <a:cubicBezTo>
                    <a:pt x="6948" y="6649"/>
                    <a:pt x="6679" y="6730"/>
                    <a:pt x="6407" y="6784"/>
                  </a:cubicBezTo>
                  <a:cubicBezTo>
                    <a:pt x="6397" y="6786"/>
                    <a:pt x="6389" y="6787"/>
                    <a:pt x="6381" y="6787"/>
                  </a:cubicBezTo>
                  <a:cubicBezTo>
                    <a:pt x="6345" y="6787"/>
                    <a:pt x="6325" y="6765"/>
                    <a:pt x="6318" y="6715"/>
                  </a:cubicBezTo>
                  <a:cubicBezTo>
                    <a:pt x="6335" y="6701"/>
                    <a:pt x="6352" y="6684"/>
                    <a:pt x="6375" y="6672"/>
                  </a:cubicBezTo>
                  <a:cubicBezTo>
                    <a:pt x="6481" y="6615"/>
                    <a:pt x="6584" y="6558"/>
                    <a:pt x="6693" y="6506"/>
                  </a:cubicBezTo>
                  <a:cubicBezTo>
                    <a:pt x="7046" y="6343"/>
                    <a:pt x="7346" y="6111"/>
                    <a:pt x="7584" y="5801"/>
                  </a:cubicBezTo>
                  <a:cubicBezTo>
                    <a:pt x="7604" y="5776"/>
                    <a:pt x="7627" y="5753"/>
                    <a:pt x="7650" y="5730"/>
                  </a:cubicBezTo>
                  <a:close/>
                  <a:moveTo>
                    <a:pt x="530" y="5088"/>
                  </a:moveTo>
                  <a:cubicBezTo>
                    <a:pt x="625" y="5142"/>
                    <a:pt x="714" y="5200"/>
                    <a:pt x="808" y="5245"/>
                  </a:cubicBezTo>
                  <a:cubicBezTo>
                    <a:pt x="1158" y="5412"/>
                    <a:pt x="1484" y="5604"/>
                    <a:pt x="1754" y="5890"/>
                  </a:cubicBezTo>
                  <a:cubicBezTo>
                    <a:pt x="1857" y="5999"/>
                    <a:pt x="1994" y="6062"/>
                    <a:pt x="2146" y="6088"/>
                  </a:cubicBezTo>
                  <a:cubicBezTo>
                    <a:pt x="2251" y="6105"/>
                    <a:pt x="2355" y="6114"/>
                    <a:pt x="2459" y="6114"/>
                  </a:cubicBezTo>
                  <a:cubicBezTo>
                    <a:pt x="2596" y="6114"/>
                    <a:pt x="2733" y="6098"/>
                    <a:pt x="2868" y="6062"/>
                  </a:cubicBezTo>
                  <a:cubicBezTo>
                    <a:pt x="3137" y="5996"/>
                    <a:pt x="3410" y="5933"/>
                    <a:pt x="3670" y="5847"/>
                  </a:cubicBezTo>
                  <a:cubicBezTo>
                    <a:pt x="3845" y="5787"/>
                    <a:pt x="4008" y="5687"/>
                    <a:pt x="4178" y="5606"/>
                  </a:cubicBezTo>
                  <a:cubicBezTo>
                    <a:pt x="4200" y="5595"/>
                    <a:pt x="4226" y="5584"/>
                    <a:pt x="4261" y="5569"/>
                  </a:cubicBezTo>
                  <a:cubicBezTo>
                    <a:pt x="4289" y="5738"/>
                    <a:pt x="4289" y="5893"/>
                    <a:pt x="4263" y="6051"/>
                  </a:cubicBezTo>
                  <a:cubicBezTo>
                    <a:pt x="4235" y="6228"/>
                    <a:pt x="4132" y="6349"/>
                    <a:pt x="3971" y="6412"/>
                  </a:cubicBezTo>
                  <a:cubicBezTo>
                    <a:pt x="3776" y="6486"/>
                    <a:pt x="3607" y="6595"/>
                    <a:pt x="3473" y="6755"/>
                  </a:cubicBezTo>
                  <a:cubicBezTo>
                    <a:pt x="3470" y="6761"/>
                    <a:pt x="3458" y="6761"/>
                    <a:pt x="3438" y="6767"/>
                  </a:cubicBezTo>
                  <a:cubicBezTo>
                    <a:pt x="3272" y="6724"/>
                    <a:pt x="3097" y="6667"/>
                    <a:pt x="2917" y="6632"/>
                  </a:cubicBezTo>
                  <a:cubicBezTo>
                    <a:pt x="2845" y="6619"/>
                    <a:pt x="2774" y="6610"/>
                    <a:pt x="2705" y="6610"/>
                  </a:cubicBezTo>
                  <a:cubicBezTo>
                    <a:pt x="2515" y="6610"/>
                    <a:pt x="2342" y="6673"/>
                    <a:pt x="2209" y="6859"/>
                  </a:cubicBezTo>
                  <a:cubicBezTo>
                    <a:pt x="2118" y="6859"/>
                    <a:pt x="2054" y="6804"/>
                    <a:pt x="1997" y="6750"/>
                  </a:cubicBezTo>
                  <a:cubicBezTo>
                    <a:pt x="1934" y="6687"/>
                    <a:pt x="1877" y="6618"/>
                    <a:pt x="1820" y="6549"/>
                  </a:cubicBezTo>
                  <a:cubicBezTo>
                    <a:pt x="1660" y="6355"/>
                    <a:pt x="1463" y="6260"/>
                    <a:pt x="1228" y="6260"/>
                  </a:cubicBezTo>
                  <a:cubicBezTo>
                    <a:pt x="1188" y="6260"/>
                    <a:pt x="1148" y="6263"/>
                    <a:pt x="1106" y="6268"/>
                  </a:cubicBezTo>
                  <a:cubicBezTo>
                    <a:pt x="1000" y="6283"/>
                    <a:pt x="894" y="6291"/>
                    <a:pt x="788" y="6297"/>
                  </a:cubicBezTo>
                  <a:cubicBezTo>
                    <a:pt x="775" y="6298"/>
                    <a:pt x="762" y="6298"/>
                    <a:pt x="749" y="6298"/>
                  </a:cubicBezTo>
                  <a:cubicBezTo>
                    <a:pt x="666" y="6298"/>
                    <a:pt x="588" y="6281"/>
                    <a:pt x="516" y="6237"/>
                  </a:cubicBezTo>
                  <a:cubicBezTo>
                    <a:pt x="310" y="6111"/>
                    <a:pt x="195" y="5824"/>
                    <a:pt x="241" y="5581"/>
                  </a:cubicBezTo>
                  <a:cubicBezTo>
                    <a:pt x="278" y="5380"/>
                    <a:pt x="410" y="5245"/>
                    <a:pt x="530" y="5088"/>
                  </a:cubicBezTo>
                  <a:close/>
                  <a:moveTo>
                    <a:pt x="7785" y="2939"/>
                  </a:moveTo>
                  <a:cubicBezTo>
                    <a:pt x="7805" y="2991"/>
                    <a:pt x="7816" y="3014"/>
                    <a:pt x="7825" y="3039"/>
                  </a:cubicBezTo>
                  <a:cubicBezTo>
                    <a:pt x="7862" y="3185"/>
                    <a:pt x="7899" y="3334"/>
                    <a:pt x="7934" y="3483"/>
                  </a:cubicBezTo>
                  <a:cubicBezTo>
                    <a:pt x="8063" y="4056"/>
                    <a:pt x="8080" y="4621"/>
                    <a:pt x="7851" y="5180"/>
                  </a:cubicBezTo>
                  <a:cubicBezTo>
                    <a:pt x="7627" y="5727"/>
                    <a:pt x="7269" y="6145"/>
                    <a:pt x="6733" y="6406"/>
                  </a:cubicBezTo>
                  <a:cubicBezTo>
                    <a:pt x="6478" y="6526"/>
                    <a:pt x="6229" y="6658"/>
                    <a:pt x="6000" y="6821"/>
                  </a:cubicBezTo>
                  <a:cubicBezTo>
                    <a:pt x="5871" y="6916"/>
                    <a:pt x="5742" y="7016"/>
                    <a:pt x="5607" y="7105"/>
                  </a:cubicBezTo>
                  <a:cubicBezTo>
                    <a:pt x="5227" y="7361"/>
                    <a:pt x="4824" y="7539"/>
                    <a:pt x="4368" y="7539"/>
                  </a:cubicBezTo>
                  <a:cubicBezTo>
                    <a:pt x="4298" y="7539"/>
                    <a:pt x="4227" y="7535"/>
                    <a:pt x="4155" y="7526"/>
                  </a:cubicBezTo>
                  <a:cubicBezTo>
                    <a:pt x="3971" y="7503"/>
                    <a:pt x="3791" y="7480"/>
                    <a:pt x="3633" y="7374"/>
                  </a:cubicBezTo>
                  <a:cubicBezTo>
                    <a:pt x="3481" y="7274"/>
                    <a:pt x="3401" y="7033"/>
                    <a:pt x="3481" y="6890"/>
                  </a:cubicBezTo>
                  <a:cubicBezTo>
                    <a:pt x="3573" y="6732"/>
                    <a:pt x="3690" y="6606"/>
                    <a:pt x="3865" y="6529"/>
                  </a:cubicBezTo>
                  <a:cubicBezTo>
                    <a:pt x="3988" y="6477"/>
                    <a:pt x="4106" y="6400"/>
                    <a:pt x="4218" y="6326"/>
                  </a:cubicBezTo>
                  <a:cubicBezTo>
                    <a:pt x="4470" y="6154"/>
                    <a:pt x="4719" y="5973"/>
                    <a:pt x="4974" y="5804"/>
                  </a:cubicBezTo>
                  <a:cubicBezTo>
                    <a:pt x="5136" y="5695"/>
                    <a:pt x="5316" y="5635"/>
                    <a:pt x="5514" y="5635"/>
                  </a:cubicBezTo>
                  <a:cubicBezTo>
                    <a:pt x="5523" y="5635"/>
                    <a:pt x="5532" y="5635"/>
                    <a:pt x="5541" y="5635"/>
                  </a:cubicBezTo>
                  <a:cubicBezTo>
                    <a:pt x="5550" y="5635"/>
                    <a:pt x="5559" y="5636"/>
                    <a:pt x="5567" y="5636"/>
                  </a:cubicBezTo>
                  <a:cubicBezTo>
                    <a:pt x="5735" y="5636"/>
                    <a:pt x="5788" y="5578"/>
                    <a:pt x="5842" y="5406"/>
                  </a:cubicBezTo>
                  <a:cubicBezTo>
                    <a:pt x="5894" y="5245"/>
                    <a:pt x="5957" y="5088"/>
                    <a:pt x="6017" y="4927"/>
                  </a:cubicBezTo>
                  <a:cubicBezTo>
                    <a:pt x="6048" y="4844"/>
                    <a:pt x="6083" y="4761"/>
                    <a:pt x="6114" y="4678"/>
                  </a:cubicBezTo>
                  <a:cubicBezTo>
                    <a:pt x="6278" y="4208"/>
                    <a:pt x="6567" y="3836"/>
                    <a:pt x="6968" y="3541"/>
                  </a:cubicBezTo>
                  <a:cubicBezTo>
                    <a:pt x="7111" y="3435"/>
                    <a:pt x="7243" y="3314"/>
                    <a:pt x="7381" y="3200"/>
                  </a:cubicBezTo>
                  <a:cubicBezTo>
                    <a:pt x="7455" y="3137"/>
                    <a:pt x="7524" y="3065"/>
                    <a:pt x="7604" y="3011"/>
                  </a:cubicBezTo>
                  <a:cubicBezTo>
                    <a:pt x="7653" y="2976"/>
                    <a:pt x="7719" y="2965"/>
                    <a:pt x="7785" y="2939"/>
                  </a:cubicBezTo>
                  <a:close/>
                  <a:moveTo>
                    <a:pt x="2730" y="6675"/>
                  </a:moveTo>
                  <a:cubicBezTo>
                    <a:pt x="2908" y="6675"/>
                    <a:pt x="3085" y="6704"/>
                    <a:pt x="3255" y="6767"/>
                  </a:cubicBezTo>
                  <a:cubicBezTo>
                    <a:pt x="3307" y="6784"/>
                    <a:pt x="3355" y="6810"/>
                    <a:pt x="3410" y="6836"/>
                  </a:cubicBezTo>
                  <a:cubicBezTo>
                    <a:pt x="3401" y="6876"/>
                    <a:pt x="3398" y="6907"/>
                    <a:pt x="3392" y="6942"/>
                  </a:cubicBezTo>
                  <a:cubicBezTo>
                    <a:pt x="3355" y="7162"/>
                    <a:pt x="3450" y="7363"/>
                    <a:pt x="3647" y="7466"/>
                  </a:cubicBezTo>
                  <a:cubicBezTo>
                    <a:pt x="3713" y="7500"/>
                    <a:pt x="3785" y="7532"/>
                    <a:pt x="3860" y="7549"/>
                  </a:cubicBezTo>
                  <a:cubicBezTo>
                    <a:pt x="4029" y="7591"/>
                    <a:pt x="4195" y="7612"/>
                    <a:pt x="4357" y="7612"/>
                  </a:cubicBezTo>
                  <a:cubicBezTo>
                    <a:pt x="4767" y="7612"/>
                    <a:pt x="5154" y="7483"/>
                    <a:pt x="5521" y="7251"/>
                  </a:cubicBezTo>
                  <a:cubicBezTo>
                    <a:pt x="5708" y="7134"/>
                    <a:pt x="5882" y="6996"/>
                    <a:pt x="6063" y="6870"/>
                  </a:cubicBezTo>
                  <a:cubicBezTo>
                    <a:pt x="6114" y="6833"/>
                    <a:pt x="6169" y="6801"/>
                    <a:pt x="6229" y="6767"/>
                  </a:cubicBezTo>
                  <a:cubicBezTo>
                    <a:pt x="6338" y="6902"/>
                    <a:pt x="6378" y="7062"/>
                    <a:pt x="6332" y="7225"/>
                  </a:cubicBezTo>
                  <a:cubicBezTo>
                    <a:pt x="6249" y="7529"/>
                    <a:pt x="6057" y="7747"/>
                    <a:pt x="5788" y="7904"/>
                  </a:cubicBezTo>
                  <a:cubicBezTo>
                    <a:pt x="5622" y="8002"/>
                    <a:pt x="5455" y="8099"/>
                    <a:pt x="5295" y="8202"/>
                  </a:cubicBezTo>
                  <a:cubicBezTo>
                    <a:pt x="5126" y="8308"/>
                    <a:pt x="4943" y="8371"/>
                    <a:pt x="4745" y="8389"/>
                  </a:cubicBezTo>
                  <a:cubicBezTo>
                    <a:pt x="4690" y="8394"/>
                    <a:pt x="4635" y="8397"/>
                    <a:pt x="4582" y="8397"/>
                  </a:cubicBezTo>
                  <a:cubicBezTo>
                    <a:pt x="4301" y="8397"/>
                    <a:pt x="4033" y="8325"/>
                    <a:pt x="3774" y="8219"/>
                  </a:cubicBezTo>
                  <a:cubicBezTo>
                    <a:pt x="3427" y="8076"/>
                    <a:pt x="3143" y="7847"/>
                    <a:pt x="2914" y="7555"/>
                  </a:cubicBezTo>
                  <a:cubicBezTo>
                    <a:pt x="2756" y="7357"/>
                    <a:pt x="2593" y="7168"/>
                    <a:pt x="2395" y="7010"/>
                  </a:cubicBezTo>
                  <a:cubicBezTo>
                    <a:pt x="2378" y="6996"/>
                    <a:pt x="2364" y="6982"/>
                    <a:pt x="2350" y="6965"/>
                  </a:cubicBezTo>
                  <a:cubicBezTo>
                    <a:pt x="2289" y="6890"/>
                    <a:pt x="2292" y="6841"/>
                    <a:pt x="2370" y="6781"/>
                  </a:cubicBezTo>
                  <a:cubicBezTo>
                    <a:pt x="2467" y="6701"/>
                    <a:pt x="2582" y="6675"/>
                    <a:pt x="2705" y="6675"/>
                  </a:cubicBezTo>
                  <a:cubicBezTo>
                    <a:pt x="2713" y="6675"/>
                    <a:pt x="2722" y="6675"/>
                    <a:pt x="2730" y="6675"/>
                  </a:cubicBezTo>
                  <a:close/>
                  <a:moveTo>
                    <a:pt x="5750" y="1"/>
                  </a:moveTo>
                  <a:cubicBezTo>
                    <a:pt x="5672" y="1"/>
                    <a:pt x="5593" y="13"/>
                    <a:pt x="5513" y="37"/>
                  </a:cubicBezTo>
                  <a:cubicBezTo>
                    <a:pt x="5341" y="85"/>
                    <a:pt x="5166" y="128"/>
                    <a:pt x="4991" y="160"/>
                  </a:cubicBezTo>
                  <a:cubicBezTo>
                    <a:pt x="4733" y="209"/>
                    <a:pt x="4536" y="340"/>
                    <a:pt x="4390" y="547"/>
                  </a:cubicBezTo>
                  <a:cubicBezTo>
                    <a:pt x="4377" y="552"/>
                    <a:pt x="4369" y="559"/>
                    <a:pt x="4363" y="559"/>
                  </a:cubicBezTo>
                  <a:cubicBezTo>
                    <a:pt x="4363" y="559"/>
                    <a:pt x="4362" y="559"/>
                    <a:pt x="4361" y="558"/>
                  </a:cubicBezTo>
                  <a:cubicBezTo>
                    <a:pt x="4312" y="550"/>
                    <a:pt x="4264" y="546"/>
                    <a:pt x="4217" y="546"/>
                  </a:cubicBezTo>
                  <a:cubicBezTo>
                    <a:pt x="4104" y="546"/>
                    <a:pt x="3992" y="564"/>
                    <a:pt x="3880" y="572"/>
                  </a:cubicBezTo>
                  <a:cubicBezTo>
                    <a:pt x="3864" y="574"/>
                    <a:pt x="3848" y="574"/>
                    <a:pt x="3832" y="574"/>
                  </a:cubicBezTo>
                  <a:cubicBezTo>
                    <a:pt x="3701" y="574"/>
                    <a:pt x="3568" y="537"/>
                    <a:pt x="3435" y="524"/>
                  </a:cubicBezTo>
                  <a:cubicBezTo>
                    <a:pt x="3275" y="511"/>
                    <a:pt x="3114" y="491"/>
                    <a:pt x="2954" y="491"/>
                  </a:cubicBezTo>
                  <a:cubicBezTo>
                    <a:pt x="2928" y="491"/>
                    <a:pt x="2902" y="491"/>
                    <a:pt x="2877" y="492"/>
                  </a:cubicBezTo>
                  <a:cubicBezTo>
                    <a:pt x="2507" y="512"/>
                    <a:pt x="2255" y="733"/>
                    <a:pt x="2060" y="1022"/>
                  </a:cubicBezTo>
                  <a:cubicBezTo>
                    <a:pt x="1954" y="1183"/>
                    <a:pt x="1845" y="1337"/>
                    <a:pt x="1725" y="1486"/>
                  </a:cubicBezTo>
                  <a:cubicBezTo>
                    <a:pt x="1570" y="1676"/>
                    <a:pt x="1461" y="1893"/>
                    <a:pt x="1450" y="2148"/>
                  </a:cubicBezTo>
                  <a:cubicBezTo>
                    <a:pt x="1441" y="2286"/>
                    <a:pt x="1459" y="2420"/>
                    <a:pt x="1544" y="2535"/>
                  </a:cubicBezTo>
                  <a:cubicBezTo>
                    <a:pt x="1562" y="2561"/>
                    <a:pt x="1573" y="2592"/>
                    <a:pt x="1596" y="2638"/>
                  </a:cubicBezTo>
                  <a:cubicBezTo>
                    <a:pt x="1544" y="2635"/>
                    <a:pt x="1513" y="2633"/>
                    <a:pt x="1481" y="2633"/>
                  </a:cubicBezTo>
                  <a:cubicBezTo>
                    <a:pt x="1373" y="2628"/>
                    <a:pt x="1262" y="2619"/>
                    <a:pt x="1152" y="2619"/>
                  </a:cubicBezTo>
                  <a:cubicBezTo>
                    <a:pt x="1126" y="2619"/>
                    <a:pt x="1100" y="2620"/>
                    <a:pt x="1075" y="2621"/>
                  </a:cubicBezTo>
                  <a:cubicBezTo>
                    <a:pt x="934" y="2630"/>
                    <a:pt x="797" y="2667"/>
                    <a:pt x="656" y="2675"/>
                  </a:cubicBezTo>
                  <a:cubicBezTo>
                    <a:pt x="427" y="2687"/>
                    <a:pt x="278" y="2876"/>
                    <a:pt x="255" y="3085"/>
                  </a:cubicBezTo>
                  <a:cubicBezTo>
                    <a:pt x="227" y="3349"/>
                    <a:pt x="310" y="3564"/>
                    <a:pt x="522" y="3727"/>
                  </a:cubicBezTo>
                  <a:cubicBezTo>
                    <a:pt x="599" y="3787"/>
                    <a:pt x="676" y="3842"/>
                    <a:pt x="771" y="3913"/>
                  </a:cubicBezTo>
                  <a:cubicBezTo>
                    <a:pt x="728" y="3928"/>
                    <a:pt x="702" y="3939"/>
                    <a:pt x="676" y="3942"/>
                  </a:cubicBezTo>
                  <a:cubicBezTo>
                    <a:pt x="453" y="3979"/>
                    <a:pt x="355" y="4088"/>
                    <a:pt x="312" y="4309"/>
                  </a:cubicBezTo>
                  <a:cubicBezTo>
                    <a:pt x="264" y="4564"/>
                    <a:pt x="290" y="4801"/>
                    <a:pt x="464" y="5019"/>
                  </a:cubicBezTo>
                  <a:cubicBezTo>
                    <a:pt x="433" y="5074"/>
                    <a:pt x="410" y="5125"/>
                    <a:pt x="373" y="5171"/>
                  </a:cubicBezTo>
                  <a:cubicBezTo>
                    <a:pt x="0" y="5644"/>
                    <a:pt x="169" y="6288"/>
                    <a:pt x="725" y="6523"/>
                  </a:cubicBezTo>
                  <a:cubicBezTo>
                    <a:pt x="917" y="6604"/>
                    <a:pt x="1118" y="6632"/>
                    <a:pt x="1324" y="6638"/>
                  </a:cubicBezTo>
                  <a:cubicBezTo>
                    <a:pt x="1499" y="6641"/>
                    <a:pt x="1653" y="6687"/>
                    <a:pt x="1802" y="6781"/>
                  </a:cubicBezTo>
                  <a:cubicBezTo>
                    <a:pt x="1900" y="6844"/>
                    <a:pt x="2017" y="6879"/>
                    <a:pt x="2132" y="6913"/>
                  </a:cubicBezTo>
                  <a:cubicBezTo>
                    <a:pt x="2198" y="6936"/>
                    <a:pt x="2249" y="6967"/>
                    <a:pt x="2304" y="7013"/>
                  </a:cubicBezTo>
                  <a:cubicBezTo>
                    <a:pt x="2567" y="7228"/>
                    <a:pt x="2765" y="7503"/>
                    <a:pt x="2991" y="7752"/>
                  </a:cubicBezTo>
                  <a:cubicBezTo>
                    <a:pt x="3355" y="8154"/>
                    <a:pt x="3814" y="8374"/>
                    <a:pt x="4347" y="8454"/>
                  </a:cubicBezTo>
                  <a:cubicBezTo>
                    <a:pt x="4432" y="8467"/>
                    <a:pt x="4517" y="8474"/>
                    <a:pt x="4599" y="8474"/>
                  </a:cubicBezTo>
                  <a:cubicBezTo>
                    <a:pt x="4903" y="8474"/>
                    <a:pt x="5186" y="8385"/>
                    <a:pt x="5450" y="8194"/>
                  </a:cubicBezTo>
                  <a:cubicBezTo>
                    <a:pt x="5590" y="8093"/>
                    <a:pt x="5753" y="8022"/>
                    <a:pt x="5897" y="7924"/>
                  </a:cubicBezTo>
                  <a:cubicBezTo>
                    <a:pt x="6172" y="7741"/>
                    <a:pt x="6358" y="7497"/>
                    <a:pt x="6412" y="7165"/>
                  </a:cubicBezTo>
                  <a:cubicBezTo>
                    <a:pt x="6421" y="7116"/>
                    <a:pt x="6427" y="7065"/>
                    <a:pt x="6435" y="7016"/>
                  </a:cubicBezTo>
                  <a:cubicBezTo>
                    <a:pt x="6458" y="7039"/>
                    <a:pt x="6487" y="7059"/>
                    <a:pt x="6507" y="7085"/>
                  </a:cubicBezTo>
                  <a:cubicBezTo>
                    <a:pt x="6874" y="7535"/>
                    <a:pt x="7229" y="7996"/>
                    <a:pt x="7518" y="8497"/>
                  </a:cubicBezTo>
                  <a:cubicBezTo>
                    <a:pt x="7848" y="9065"/>
                    <a:pt x="8169" y="9638"/>
                    <a:pt x="8472" y="10219"/>
                  </a:cubicBezTo>
                  <a:cubicBezTo>
                    <a:pt x="8848" y="10938"/>
                    <a:pt x="8934" y="11709"/>
                    <a:pt x="8842" y="12509"/>
                  </a:cubicBezTo>
                  <a:cubicBezTo>
                    <a:pt x="8765" y="13216"/>
                    <a:pt x="8558" y="13892"/>
                    <a:pt x="8366" y="14571"/>
                  </a:cubicBezTo>
                  <a:cubicBezTo>
                    <a:pt x="8260" y="14941"/>
                    <a:pt x="8160" y="15311"/>
                    <a:pt x="8060" y="15683"/>
                  </a:cubicBezTo>
                  <a:cubicBezTo>
                    <a:pt x="7971" y="16021"/>
                    <a:pt x="7876" y="16356"/>
                    <a:pt x="7799" y="16697"/>
                  </a:cubicBezTo>
                  <a:cubicBezTo>
                    <a:pt x="7616" y="17508"/>
                    <a:pt x="7447" y="18322"/>
                    <a:pt x="7418" y="19156"/>
                  </a:cubicBezTo>
                  <a:cubicBezTo>
                    <a:pt x="7415" y="19210"/>
                    <a:pt x="7415" y="19264"/>
                    <a:pt x="7412" y="19336"/>
                  </a:cubicBezTo>
                  <a:cubicBezTo>
                    <a:pt x="7487" y="19305"/>
                    <a:pt x="7481" y="19253"/>
                    <a:pt x="7484" y="19204"/>
                  </a:cubicBezTo>
                  <a:cubicBezTo>
                    <a:pt x="7501" y="18972"/>
                    <a:pt x="7513" y="18737"/>
                    <a:pt x="7541" y="18505"/>
                  </a:cubicBezTo>
                  <a:cubicBezTo>
                    <a:pt x="7576" y="18222"/>
                    <a:pt x="7613" y="17938"/>
                    <a:pt x="7667" y="17660"/>
                  </a:cubicBezTo>
                  <a:cubicBezTo>
                    <a:pt x="7842" y="16746"/>
                    <a:pt x="8074" y="15846"/>
                    <a:pt x="8326" y="14953"/>
                  </a:cubicBezTo>
                  <a:cubicBezTo>
                    <a:pt x="8492" y="14359"/>
                    <a:pt x="8661" y="13769"/>
                    <a:pt x="8805" y="13173"/>
                  </a:cubicBezTo>
                  <a:cubicBezTo>
                    <a:pt x="8939" y="12620"/>
                    <a:pt x="8979" y="12056"/>
                    <a:pt x="8925" y="11486"/>
                  </a:cubicBezTo>
                  <a:cubicBezTo>
                    <a:pt x="8882" y="11022"/>
                    <a:pt x="8742" y="10583"/>
                    <a:pt x="8533" y="10171"/>
                  </a:cubicBezTo>
                  <a:cubicBezTo>
                    <a:pt x="8117" y="9348"/>
                    <a:pt x="7676" y="8538"/>
                    <a:pt x="7140" y="7787"/>
                  </a:cubicBezTo>
                  <a:cubicBezTo>
                    <a:pt x="6945" y="7512"/>
                    <a:pt x="6730" y="7251"/>
                    <a:pt x="6527" y="6985"/>
                  </a:cubicBezTo>
                  <a:cubicBezTo>
                    <a:pt x="6498" y="6947"/>
                    <a:pt x="6470" y="6910"/>
                    <a:pt x="6430" y="6856"/>
                  </a:cubicBezTo>
                  <a:cubicBezTo>
                    <a:pt x="6490" y="6836"/>
                    <a:pt x="6536" y="6821"/>
                    <a:pt x="6584" y="6810"/>
                  </a:cubicBezTo>
                  <a:cubicBezTo>
                    <a:pt x="7220" y="6641"/>
                    <a:pt x="7762" y="6320"/>
                    <a:pt x="8160" y="5787"/>
                  </a:cubicBezTo>
                  <a:cubicBezTo>
                    <a:pt x="8363" y="5515"/>
                    <a:pt x="8504" y="5211"/>
                    <a:pt x="8558" y="4870"/>
                  </a:cubicBezTo>
                  <a:cubicBezTo>
                    <a:pt x="8584" y="4718"/>
                    <a:pt x="8630" y="4572"/>
                    <a:pt x="8682" y="4426"/>
                  </a:cubicBezTo>
                  <a:cubicBezTo>
                    <a:pt x="8779" y="4148"/>
                    <a:pt x="8819" y="3865"/>
                    <a:pt x="8756" y="3572"/>
                  </a:cubicBezTo>
                  <a:cubicBezTo>
                    <a:pt x="8736" y="3483"/>
                    <a:pt x="8702" y="3392"/>
                    <a:pt x="8659" y="3312"/>
                  </a:cubicBezTo>
                  <a:cubicBezTo>
                    <a:pt x="8582" y="3176"/>
                    <a:pt x="8462" y="3106"/>
                    <a:pt x="8334" y="3106"/>
                  </a:cubicBezTo>
                  <a:cubicBezTo>
                    <a:pt x="8246" y="3106"/>
                    <a:pt x="8154" y="3139"/>
                    <a:pt x="8071" y="3208"/>
                  </a:cubicBezTo>
                  <a:cubicBezTo>
                    <a:pt x="8037" y="3237"/>
                    <a:pt x="8005" y="3271"/>
                    <a:pt x="7957" y="3317"/>
                  </a:cubicBezTo>
                  <a:cubicBezTo>
                    <a:pt x="7937" y="3271"/>
                    <a:pt x="7917" y="3237"/>
                    <a:pt x="7905" y="3197"/>
                  </a:cubicBezTo>
                  <a:cubicBezTo>
                    <a:pt x="7894" y="3145"/>
                    <a:pt x="7888" y="3088"/>
                    <a:pt x="7876" y="3034"/>
                  </a:cubicBezTo>
                  <a:cubicBezTo>
                    <a:pt x="7860" y="2939"/>
                    <a:pt x="7815" y="2891"/>
                    <a:pt x="7744" y="2891"/>
                  </a:cubicBezTo>
                  <a:cubicBezTo>
                    <a:pt x="7718" y="2891"/>
                    <a:pt x="7689" y="2897"/>
                    <a:pt x="7656" y="2910"/>
                  </a:cubicBezTo>
                  <a:cubicBezTo>
                    <a:pt x="7584" y="2942"/>
                    <a:pt x="7515" y="2988"/>
                    <a:pt x="7424" y="3039"/>
                  </a:cubicBezTo>
                  <a:cubicBezTo>
                    <a:pt x="7435" y="2994"/>
                    <a:pt x="7441" y="2965"/>
                    <a:pt x="7450" y="2936"/>
                  </a:cubicBezTo>
                  <a:cubicBezTo>
                    <a:pt x="7610" y="2541"/>
                    <a:pt x="7576" y="2171"/>
                    <a:pt x="7306" y="1830"/>
                  </a:cubicBezTo>
                  <a:cubicBezTo>
                    <a:pt x="7255" y="1764"/>
                    <a:pt x="7203" y="1696"/>
                    <a:pt x="7149" y="1630"/>
                  </a:cubicBezTo>
                  <a:cubicBezTo>
                    <a:pt x="6965" y="1412"/>
                    <a:pt x="6828" y="1168"/>
                    <a:pt x="6730" y="902"/>
                  </a:cubicBezTo>
                  <a:cubicBezTo>
                    <a:pt x="6687" y="782"/>
                    <a:pt x="6636" y="664"/>
                    <a:pt x="6576" y="552"/>
                  </a:cubicBezTo>
                  <a:cubicBezTo>
                    <a:pt x="6444" y="306"/>
                    <a:pt x="6240" y="131"/>
                    <a:pt x="5977" y="40"/>
                  </a:cubicBezTo>
                  <a:cubicBezTo>
                    <a:pt x="5902" y="13"/>
                    <a:pt x="5826" y="1"/>
                    <a:pt x="5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8116930" y="4041261"/>
              <a:ext cx="165719" cy="46417"/>
            </a:xfrm>
            <a:custGeom>
              <a:rect b="b" l="l" r="r" t="t"/>
              <a:pathLst>
                <a:path extrusionOk="0" h="826" w="2949">
                  <a:moveTo>
                    <a:pt x="3" y="1"/>
                  </a:moveTo>
                  <a:lnTo>
                    <a:pt x="0" y="3"/>
                  </a:lnTo>
                  <a:cubicBezTo>
                    <a:pt x="11" y="8"/>
                    <a:pt x="22" y="13"/>
                    <a:pt x="32" y="17"/>
                  </a:cubicBezTo>
                  <a:lnTo>
                    <a:pt x="32" y="17"/>
                  </a:lnTo>
                  <a:cubicBezTo>
                    <a:pt x="22" y="12"/>
                    <a:pt x="13" y="6"/>
                    <a:pt x="3" y="1"/>
                  </a:cubicBezTo>
                  <a:close/>
                  <a:moveTo>
                    <a:pt x="32" y="17"/>
                  </a:moveTo>
                  <a:lnTo>
                    <a:pt x="32" y="17"/>
                  </a:lnTo>
                  <a:cubicBezTo>
                    <a:pt x="182" y="105"/>
                    <a:pt x="328" y="203"/>
                    <a:pt x="485" y="276"/>
                  </a:cubicBezTo>
                  <a:cubicBezTo>
                    <a:pt x="851" y="445"/>
                    <a:pt x="1229" y="591"/>
                    <a:pt x="1622" y="685"/>
                  </a:cubicBezTo>
                  <a:cubicBezTo>
                    <a:pt x="2043" y="783"/>
                    <a:pt x="2467" y="826"/>
                    <a:pt x="2900" y="826"/>
                  </a:cubicBezTo>
                  <a:cubicBezTo>
                    <a:pt x="2914" y="826"/>
                    <a:pt x="2931" y="820"/>
                    <a:pt x="2949" y="803"/>
                  </a:cubicBezTo>
                  <a:cubicBezTo>
                    <a:pt x="2848" y="794"/>
                    <a:pt x="2745" y="786"/>
                    <a:pt x="2645" y="780"/>
                  </a:cubicBezTo>
                  <a:cubicBezTo>
                    <a:pt x="2109" y="760"/>
                    <a:pt x="1590" y="640"/>
                    <a:pt x="1086" y="468"/>
                  </a:cubicBezTo>
                  <a:cubicBezTo>
                    <a:pt x="757" y="356"/>
                    <a:pt x="439" y="195"/>
                    <a:pt x="118" y="55"/>
                  </a:cubicBezTo>
                  <a:cubicBezTo>
                    <a:pt x="88" y="42"/>
                    <a:pt x="61" y="30"/>
                    <a:pt x="32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8139464" y="3956746"/>
              <a:ext cx="139813" cy="104860"/>
            </a:xfrm>
            <a:custGeom>
              <a:rect b="b" l="l" r="r" t="t"/>
              <a:pathLst>
                <a:path extrusionOk="0" h="1866" w="2488">
                  <a:moveTo>
                    <a:pt x="12" y="0"/>
                  </a:moveTo>
                  <a:cubicBezTo>
                    <a:pt x="6" y="9"/>
                    <a:pt x="3" y="18"/>
                    <a:pt x="0" y="26"/>
                  </a:cubicBezTo>
                  <a:cubicBezTo>
                    <a:pt x="58" y="52"/>
                    <a:pt x="118" y="75"/>
                    <a:pt x="175" y="104"/>
                  </a:cubicBezTo>
                  <a:cubicBezTo>
                    <a:pt x="737" y="387"/>
                    <a:pt x="1227" y="768"/>
                    <a:pt x="1691" y="1192"/>
                  </a:cubicBezTo>
                  <a:cubicBezTo>
                    <a:pt x="1926" y="1407"/>
                    <a:pt x="2172" y="1608"/>
                    <a:pt x="2413" y="1817"/>
                  </a:cubicBezTo>
                  <a:cubicBezTo>
                    <a:pt x="2434" y="1835"/>
                    <a:pt x="2457" y="1849"/>
                    <a:pt x="2481" y="1862"/>
                  </a:cubicBezTo>
                  <a:lnTo>
                    <a:pt x="2481" y="1862"/>
                  </a:lnTo>
                  <a:cubicBezTo>
                    <a:pt x="2468" y="1848"/>
                    <a:pt x="2458" y="1830"/>
                    <a:pt x="2444" y="1817"/>
                  </a:cubicBezTo>
                  <a:cubicBezTo>
                    <a:pt x="2095" y="1502"/>
                    <a:pt x="1748" y="1181"/>
                    <a:pt x="1393" y="871"/>
                  </a:cubicBezTo>
                  <a:cubicBezTo>
                    <a:pt x="1052" y="573"/>
                    <a:pt x="682" y="318"/>
                    <a:pt x="278" y="115"/>
                  </a:cubicBezTo>
                  <a:cubicBezTo>
                    <a:pt x="190" y="72"/>
                    <a:pt x="101" y="38"/>
                    <a:pt x="12" y="0"/>
                  </a:cubicBezTo>
                  <a:close/>
                  <a:moveTo>
                    <a:pt x="2481" y="1862"/>
                  </a:moveTo>
                  <a:cubicBezTo>
                    <a:pt x="2482" y="1863"/>
                    <a:pt x="2483" y="1865"/>
                    <a:pt x="2484" y="1866"/>
                  </a:cubicBezTo>
                  <a:lnTo>
                    <a:pt x="2487" y="1866"/>
                  </a:lnTo>
                  <a:cubicBezTo>
                    <a:pt x="2485" y="1864"/>
                    <a:pt x="2483" y="1863"/>
                    <a:pt x="2481" y="18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8302539" y="4143647"/>
              <a:ext cx="81033" cy="78954"/>
            </a:xfrm>
            <a:custGeom>
              <a:rect b="b" l="l" r="r" t="t"/>
              <a:pathLst>
                <a:path extrusionOk="0" h="1405" w="1442">
                  <a:moveTo>
                    <a:pt x="1379" y="565"/>
                  </a:moveTo>
                  <a:cubicBezTo>
                    <a:pt x="1379" y="566"/>
                    <a:pt x="1379" y="566"/>
                    <a:pt x="1379" y="567"/>
                  </a:cubicBezTo>
                  <a:lnTo>
                    <a:pt x="1379" y="567"/>
                  </a:lnTo>
                  <a:cubicBezTo>
                    <a:pt x="1380" y="566"/>
                    <a:pt x="1381" y="566"/>
                    <a:pt x="1382" y="565"/>
                  </a:cubicBezTo>
                  <a:close/>
                  <a:moveTo>
                    <a:pt x="1" y="1"/>
                  </a:moveTo>
                  <a:cubicBezTo>
                    <a:pt x="223" y="405"/>
                    <a:pt x="615" y="699"/>
                    <a:pt x="1104" y="699"/>
                  </a:cubicBezTo>
                  <a:cubicBezTo>
                    <a:pt x="1139" y="699"/>
                    <a:pt x="1174" y="697"/>
                    <a:pt x="1210" y="694"/>
                  </a:cubicBezTo>
                  <a:lnTo>
                    <a:pt x="1210" y="694"/>
                  </a:lnTo>
                  <a:cubicBezTo>
                    <a:pt x="1236" y="763"/>
                    <a:pt x="1221" y="832"/>
                    <a:pt x="1193" y="898"/>
                  </a:cubicBezTo>
                  <a:cubicBezTo>
                    <a:pt x="1116" y="1064"/>
                    <a:pt x="1034" y="1231"/>
                    <a:pt x="958" y="1398"/>
                  </a:cubicBezTo>
                  <a:lnTo>
                    <a:pt x="958" y="1398"/>
                  </a:lnTo>
                  <a:cubicBezTo>
                    <a:pt x="1120" y="1199"/>
                    <a:pt x="1244" y="985"/>
                    <a:pt x="1273" y="723"/>
                  </a:cubicBezTo>
                  <a:cubicBezTo>
                    <a:pt x="1276" y="694"/>
                    <a:pt x="1302" y="666"/>
                    <a:pt x="1330" y="643"/>
                  </a:cubicBezTo>
                  <a:lnTo>
                    <a:pt x="1330" y="643"/>
                  </a:lnTo>
                  <a:cubicBezTo>
                    <a:pt x="1382" y="792"/>
                    <a:pt x="1316" y="926"/>
                    <a:pt x="1293" y="1078"/>
                  </a:cubicBezTo>
                  <a:cubicBezTo>
                    <a:pt x="1387" y="910"/>
                    <a:pt x="1442" y="750"/>
                    <a:pt x="1379" y="567"/>
                  </a:cubicBezTo>
                  <a:lnTo>
                    <a:pt x="1379" y="567"/>
                  </a:lnTo>
                  <a:cubicBezTo>
                    <a:pt x="1285" y="628"/>
                    <a:pt x="1185" y="650"/>
                    <a:pt x="1082" y="650"/>
                  </a:cubicBezTo>
                  <a:cubicBezTo>
                    <a:pt x="1023" y="650"/>
                    <a:pt x="964" y="643"/>
                    <a:pt x="903" y="631"/>
                  </a:cubicBezTo>
                  <a:cubicBezTo>
                    <a:pt x="594" y="574"/>
                    <a:pt x="359" y="399"/>
                    <a:pt x="153" y="176"/>
                  </a:cubicBezTo>
                  <a:cubicBezTo>
                    <a:pt x="107" y="124"/>
                    <a:pt x="64" y="72"/>
                    <a:pt x="1" y="1"/>
                  </a:cubicBezTo>
                  <a:close/>
                  <a:moveTo>
                    <a:pt x="958" y="1398"/>
                  </a:moveTo>
                  <a:cubicBezTo>
                    <a:pt x="957" y="1399"/>
                    <a:pt x="956" y="1401"/>
                    <a:pt x="955" y="1402"/>
                  </a:cubicBezTo>
                  <a:lnTo>
                    <a:pt x="955" y="1405"/>
                  </a:lnTo>
                  <a:cubicBezTo>
                    <a:pt x="956" y="1403"/>
                    <a:pt x="957" y="1400"/>
                    <a:pt x="958" y="13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8365364" y="3884930"/>
              <a:ext cx="85866" cy="144140"/>
            </a:xfrm>
            <a:custGeom>
              <a:rect b="b" l="l" r="r" t="t"/>
              <a:pathLst>
                <a:path extrusionOk="0" h="2565" w="1528">
                  <a:moveTo>
                    <a:pt x="1527" y="1"/>
                  </a:moveTo>
                  <a:lnTo>
                    <a:pt x="1527" y="1"/>
                  </a:lnTo>
                  <a:cubicBezTo>
                    <a:pt x="1510" y="32"/>
                    <a:pt x="1499" y="41"/>
                    <a:pt x="1496" y="55"/>
                  </a:cubicBezTo>
                  <a:cubicBezTo>
                    <a:pt x="1241" y="992"/>
                    <a:pt x="728" y="1777"/>
                    <a:pt x="69" y="2476"/>
                  </a:cubicBezTo>
                  <a:cubicBezTo>
                    <a:pt x="43" y="2505"/>
                    <a:pt x="23" y="2536"/>
                    <a:pt x="0" y="2565"/>
                  </a:cubicBezTo>
                  <a:cubicBezTo>
                    <a:pt x="29" y="2542"/>
                    <a:pt x="63" y="2522"/>
                    <a:pt x="89" y="2496"/>
                  </a:cubicBezTo>
                  <a:cubicBezTo>
                    <a:pt x="570" y="2020"/>
                    <a:pt x="960" y="1479"/>
                    <a:pt x="1252" y="869"/>
                  </a:cubicBezTo>
                  <a:cubicBezTo>
                    <a:pt x="1384" y="597"/>
                    <a:pt x="1487" y="270"/>
                    <a:pt x="1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8216562" y="3809574"/>
              <a:ext cx="42259" cy="138184"/>
            </a:xfrm>
            <a:custGeom>
              <a:rect b="b" l="l" r="r" t="t"/>
              <a:pathLst>
                <a:path extrusionOk="0" h="2459" w="752">
                  <a:moveTo>
                    <a:pt x="4" y="1"/>
                  </a:moveTo>
                  <a:cubicBezTo>
                    <a:pt x="4" y="24"/>
                    <a:pt x="1" y="44"/>
                    <a:pt x="4" y="67"/>
                  </a:cubicBezTo>
                  <a:cubicBezTo>
                    <a:pt x="121" y="863"/>
                    <a:pt x="310" y="1642"/>
                    <a:pt x="688" y="2364"/>
                  </a:cubicBezTo>
                  <a:cubicBezTo>
                    <a:pt x="704" y="2393"/>
                    <a:pt x="727" y="2422"/>
                    <a:pt x="746" y="2451"/>
                  </a:cubicBezTo>
                  <a:lnTo>
                    <a:pt x="746" y="2451"/>
                  </a:lnTo>
                  <a:cubicBezTo>
                    <a:pt x="734" y="2405"/>
                    <a:pt x="727" y="2356"/>
                    <a:pt x="708" y="2316"/>
                  </a:cubicBezTo>
                  <a:cubicBezTo>
                    <a:pt x="362" y="1599"/>
                    <a:pt x="193" y="832"/>
                    <a:pt x="29" y="61"/>
                  </a:cubicBezTo>
                  <a:cubicBezTo>
                    <a:pt x="27" y="41"/>
                    <a:pt x="21" y="21"/>
                    <a:pt x="4" y="1"/>
                  </a:cubicBezTo>
                  <a:close/>
                  <a:moveTo>
                    <a:pt x="746" y="2451"/>
                  </a:moveTo>
                  <a:cubicBezTo>
                    <a:pt x="747" y="2454"/>
                    <a:pt x="748" y="2456"/>
                    <a:pt x="749" y="2459"/>
                  </a:cubicBezTo>
                  <a:lnTo>
                    <a:pt x="751" y="2459"/>
                  </a:lnTo>
                  <a:cubicBezTo>
                    <a:pt x="750" y="2456"/>
                    <a:pt x="748" y="2454"/>
                    <a:pt x="746" y="24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8301584" y="3863014"/>
              <a:ext cx="9890" cy="168304"/>
            </a:xfrm>
            <a:custGeom>
              <a:rect b="b" l="l" r="r" t="t"/>
              <a:pathLst>
                <a:path extrusionOk="0" h="2995" w="176">
                  <a:moveTo>
                    <a:pt x="109" y="1"/>
                  </a:moveTo>
                  <a:cubicBezTo>
                    <a:pt x="87" y="342"/>
                    <a:pt x="66" y="686"/>
                    <a:pt x="41" y="1027"/>
                  </a:cubicBezTo>
                  <a:cubicBezTo>
                    <a:pt x="9" y="1476"/>
                    <a:pt x="1" y="1926"/>
                    <a:pt x="64" y="2376"/>
                  </a:cubicBezTo>
                  <a:cubicBezTo>
                    <a:pt x="66" y="2396"/>
                    <a:pt x="58" y="2416"/>
                    <a:pt x="55" y="2436"/>
                  </a:cubicBezTo>
                  <a:lnTo>
                    <a:pt x="52" y="2433"/>
                  </a:lnTo>
                  <a:lnTo>
                    <a:pt x="52" y="2433"/>
                  </a:lnTo>
                  <a:cubicBezTo>
                    <a:pt x="58" y="2453"/>
                    <a:pt x="64" y="2474"/>
                    <a:pt x="66" y="2494"/>
                  </a:cubicBezTo>
                  <a:lnTo>
                    <a:pt x="66" y="2488"/>
                  </a:lnTo>
                  <a:cubicBezTo>
                    <a:pt x="66" y="2517"/>
                    <a:pt x="69" y="2545"/>
                    <a:pt x="72" y="2574"/>
                  </a:cubicBezTo>
                  <a:lnTo>
                    <a:pt x="69" y="2568"/>
                  </a:lnTo>
                  <a:lnTo>
                    <a:pt x="69" y="2568"/>
                  </a:lnTo>
                  <a:cubicBezTo>
                    <a:pt x="75" y="2588"/>
                    <a:pt x="81" y="2608"/>
                    <a:pt x="84" y="2628"/>
                  </a:cubicBezTo>
                  <a:lnTo>
                    <a:pt x="81" y="2631"/>
                  </a:lnTo>
                  <a:cubicBezTo>
                    <a:pt x="98" y="2703"/>
                    <a:pt x="118" y="2774"/>
                    <a:pt x="135" y="2846"/>
                  </a:cubicBezTo>
                  <a:cubicBezTo>
                    <a:pt x="147" y="2895"/>
                    <a:pt x="161" y="2943"/>
                    <a:pt x="172" y="2992"/>
                  </a:cubicBezTo>
                  <a:lnTo>
                    <a:pt x="175" y="2995"/>
                  </a:lnTo>
                  <a:cubicBezTo>
                    <a:pt x="155" y="2803"/>
                    <a:pt x="135" y="2614"/>
                    <a:pt x="109" y="2425"/>
                  </a:cubicBezTo>
                  <a:cubicBezTo>
                    <a:pt x="44" y="1943"/>
                    <a:pt x="52" y="1459"/>
                    <a:pt x="87" y="975"/>
                  </a:cubicBezTo>
                  <a:cubicBezTo>
                    <a:pt x="107" y="691"/>
                    <a:pt x="112" y="408"/>
                    <a:pt x="124" y="124"/>
                  </a:cubicBezTo>
                  <a:cubicBezTo>
                    <a:pt x="127" y="84"/>
                    <a:pt x="121" y="41"/>
                    <a:pt x="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8328782" y="3901338"/>
              <a:ext cx="47878" cy="126776"/>
            </a:xfrm>
            <a:custGeom>
              <a:rect b="b" l="l" r="r" t="t"/>
              <a:pathLst>
                <a:path extrusionOk="0" h="2256" w="852">
                  <a:moveTo>
                    <a:pt x="849" y="1"/>
                  </a:moveTo>
                  <a:cubicBezTo>
                    <a:pt x="841" y="19"/>
                    <a:pt x="833" y="37"/>
                    <a:pt x="825" y="55"/>
                  </a:cubicBezTo>
                  <a:lnTo>
                    <a:pt x="825" y="55"/>
                  </a:lnTo>
                  <a:cubicBezTo>
                    <a:pt x="834" y="39"/>
                    <a:pt x="843" y="23"/>
                    <a:pt x="852" y="7"/>
                  </a:cubicBezTo>
                  <a:lnTo>
                    <a:pt x="849" y="1"/>
                  </a:lnTo>
                  <a:close/>
                  <a:moveTo>
                    <a:pt x="825" y="55"/>
                  </a:moveTo>
                  <a:cubicBezTo>
                    <a:pt x="750" y="193"/>
                    <a:pt x="669" y="330"/>
                    <a:pt x="602" y="474"/>
                  </a:cubicBezTo>
                  <a:cubicBezTo>
                    <a:pt x="485" y="723"/>
                    <a:pt x="368" y="972"/>
                    <a:pt x="276" y="1233"/>
                  </a:cubicBezTo>
                  <a:cubicBezTo>
                    <a:pt x="173" y="1519"/>
                    <a:pt x="98" y="1817"/>
                    <a:pt x="15" y="2112"/>
                  </a:cubicBezTo>
                  <a:cubicBezTo>
                    <a:pt x="1" y="2155"/>
                    <a:pt x="4" y="2204"/>
                    <a:pt x="15" y="2256"/>
                  </a:cubicBezTo>
                  <a:cubicBezTo>
                    <a:pt x="35" y="2184"/>
                    <a:pt x="52" y="2115"/>
                    <a:pt x="70" y="2044"/>
                  </a:cubicBezTo>
                  <a:cubicBezTo>
                    <a:pt x="201" y="1516"/>
                    <a:pt x="396" y="1009"/>
                    <a:pt x="623" y="514"/>
                  </a:cubicBezTo>
                  <a:cubicBezTo>
                    <a:pt x="692" y="362"/>
                    <a:pt x="759" y="209"/>
                    <a:pt x="825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8458421" y="3999228"/>
              <a:ext cx="33548" cy="116661"/>
            </a:xfrm>
            <a:custGeom>
              <a:rect b="b" l="l" r="r" t="t"/>
              <a:pathLst>
                <a:path extrusionOk="0" h="2076" w="597">
                  <a:moveTo>
                    <a:pt x="467" y="1"/>
                  </a:moveTo>
                  <a:lnTo>
                    <a:pt x="462" y="4"/>
                  </a:lnTo>
                  <a:cubicBezTo>
                    <a:pt x="473" y="167"/>
                    <a:pt x="499" y="333"/>
                    <a:pt x="496" y="496"/>
                  </a:cubicBezTo>
                  <a:cubicBezTo>
                    <a:pt x="490" y="1029"/>
                    <a:pt x="364" y="1528"/>
                    <a:pt x="60" y="1975"/>
                  </a:cubicBezTo>
                  <a:cubicBezTo>
                    <a:pt x="43" y="1999"/>
                    <a:pt x="28" y="2025"/>
                    <a:pt x="15" y="2052"/>
                  </a:cubicBezTo>
                  <a:lnTo>
                    <a:pt x="15" y="2052"/>
                  </a:lnTo>
                  <a:cubicBezTo>
                    <a:pt x="106" y="1925"/>
                    <a:pt x="213" y="1807"/>
                    <a:pt x="278" y="1671"/>
                  </a:cubicBezTo>
                  <a:cubicBezTo>
                    <a:pt x="510" y="1170"/>
                    <a:pt x="596" y="645"/>
                    <a:pt x="499" y="95"/>
                  </a:cubicBezTo>
                  <a:cubicBezTo>
                    <a:pt x="493" y="64"/>
                    <a:pt x="479" y="32"/>
                    <a:pt x="467" y="1"/>
                  </a:cubicBezTo>
                  <a:close/>
                  <a:moveTo>
                    <a:pt x="15" y="2052"/>
                  </a:moveTo>
                  <a:lnTo>
                    <a:pt x="15" y="2052"/>
                  </a:lnTo>
                  <a:cubicBezTo>
                    <a:pt x="10" y="2059"/>
                    <a:pt x="5" y="2065"/>
                    <a:pt x="0" y="2072"/>
                  </a:cubicBezTo>
                  <a:lnTo>
                    <a:pt x="3" y="2075"/>
                  </a:lnTo>
                  <a:cubicBezTo>
                    <a:pt x="7" y="2067"/>
                    <a:pt x="11" y="2059"/>
                    <a:pt x="15" y="20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8087147" y="4010973"/>
              <a:ext cx="99072" cy="43383"/>
            </a:xfrm>
            <a:custGeom>
              <a:rect b="b" l="l" r="r" t="t"/>
              <a:pathLst>
                <a:path extrusionOk="0" h="772" w="1763">
                  <a:moveTo>
                    <a:pt x="0" y="1"/>
                  </a:moveTo>
                  <a:lnTo>
                    <a:pt x="0" y="1"/>
                  </a:lnTo>
                  <a:cubicBezTo>
                    <a:pt x="536" y="376"/>
                    <a:pt x="1129" y="620"/>
                    <a:pt x="1762" y="772"/>
                  </a:cubicBezTo>
                  <a:cubicBezTo>
                    <a:pt x="1149" y="571"/>
                    <a:pt x="547" y="34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8410600" y="4061379"/>
              <a:ext cx="17758" cy="86203"/>
            </a:xfrm>
            <a:custGeom>
              <a:rect b="b" l="l" r="r" t="t"/>
              <a:pathLst>
                <a:path extrusionOk="0" h="1534" w="316">
                  <a:moveTo>
                    <a:pt x="0" y="1"/>
                  </a:moveTo>
                  <a:lnTo>
                    <a:pt x="0" y="1"/>
                  </a:lnTo>
                  <a:cubicBezTo>
                    <a:pt x="89" y="244"/>
                    <a:pt x="172" y="488"/>
                    <a:pt x="192" y="746"/>
                  </a:cubicBezTo>
                  <a:cubicBezTo>
                    <a:pt x="212" y="1009"/>
                    <a:pt x="192" y="1264"/>
                    <a:pt x="98" y="1534"/>
                  </a:cubicBezTo>
                  <a:cubicBezTo>
                    <a:pt x="315" y="1213"/>
                    <a:pt x="290" y="44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8338784" y="3817328"/>
              <a:ext cx="31919" cy="94239"/>
            </a:xfrm>
            <a:custGeom>
              <a:rect b="b" l="l" r="r" t="t"/>
              <a:pathLst>
                <a:path extrusionOk="0" h="1677" w="568">
                  <a:moveTo>
                    <a:pt x="568" y="0"/>
                  </a:moveTo>
                  <a:cubicBezTo>
                    <a:pt x="270" y="522"/>
                    <a:pt x="141" y="1103"/>
                    <a:pt x="0" y="1676"/>
                  </a:cubicBezTo>
                  <a:cubicBezTo>
                    <a:pt x="181" y="1115"/>
                    <a:pt x="324" y="539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8378064" y="3923872"/>
              <a:ext cx="51081" cy="78954"/>
            </a:xfrm>
            <a:custGeom>
              <a:rect b="b" l="l" r="r" t="t"/>
              <a:pathLst>
                <a:path extrusionOk="0" h="1405" w="909">
                  <a:moveTo>
                    <a:pt x="903" y="1"/>
                  </a:moveTo>
                  <a:lnTo>
                    <a:pt x="903" y="1"/>
                  </a:lnTo>
                  <a:cubicBezTo>
                    <a:pt x="880" y="44"/>
                    <a:pt x="857" y="84"/>
                    <a:pt x="834" y="127"/>
                  </a:cubicBezTo>
                  <a:cubicBezTo>
                    <a:pt x="617" y="551"/>
                    <a:pt x="356" y="946"/>
                    <a:pt x="58" y="1319"/>
                  </a:cubicBezTo>
                  <a:cubicBezTo>
                    <a:pt x="39" y="1340"/>
                    <a:pt x="26" y="1366"/>
                    <a:pt x="12" y="1390"/>
                  </a:cubicBezTo>
                  <a:lnTo>
                    <a:pt x="12" y="1390"/>
                  </a:lnTo>
                  <a:cubicBezTo>
                    <a:pt x="58" y="1343"/>
                    <a:pt x="107" y="1297"/>
                    <a:pt x="150" y="1247"/>
                  </a:cubicBezTo>
                  <a:cubicBezTo>
                    <a:pt x="450" y="883"/>
                    <a:pt x="702" y="488"/>
                    <a:pt x="900" y="55"/>
                  </a:cubicBezTo>
                  <a:cubicBezTo>
                    <a:pt x="909" y="41"/>
                    <a:pt x="909" y="24"/>
                    <a:pt x="903" y="1"/>
                  </a:cubicBezTo>
                  <a:close/>
                  <a:moveTo>
                    <a:pt x="12" y="1390"/>
                  </a:moveTo>
                  <a:cubicBezTo>
                    <a:pt x="8" y="1394"/>
                    <a:pt x="4" y="1398"/>
                    <a:pt x="1" y="1402"/>
                  </a:cubicBezTo>
                  <a:lnTo>
                    <a:pt x="3" y="1405"/>
                  </a:lnTo>
                  <a:cubicBezTo>
                    <a:pt x="6" y="1400"/>
                    <a:pt x="9" y="1395"/>
                    <a:pt x="12" y="13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8276465" y="4169440"/>
              <a:ext cx="63838" cy="26131"/>
            </a:xfrm>
            <a:custGeom>
              <a:rect b="b" l="l" r="r" t="t"/>
              <a:pathLst>
                <a:path extrusionOk="0" h="465" w="1136">
                  <a:moveTo>
                    <a:pt x="1" y="0"/>
                  </a:moveTo>
                  <a:lnTo>
                    <a:pt x="1" y="3"/>
                  </a:lnTo>
                  <a:cubicBezTo>
                    <a:pt x="10" y="9"/>
                    <a:pt x="19" y="14"/>
                    <a:pt x="28" y="20"/>
                  </a:cubicBezTo>
                  <a:lnTo>
                    <a:pt x="28" y="20"/>
                  </a:lnTo>
                  <a:cubicBezTo>
                    <a:pt x="19" y="13"/>
                    <a:pt x="10" y="7"/>
                    <a:pt x="1" y="0"/>
                  </a:cubicBezTo>
                  <a:close/>
                  <a:moveTo>
                    <a:pt x="28" y="20"/>
                  </a:moveTo>
                  <a:cubicBezTo>
                    <a:pt x="181" y="129"/>
                    <a:pt x="328" y="249"/>
                    <a:pt x="491" y="341"/>
                  </a:cubicBezTo>
                  <a:cubicBezTo>
                    <a:pt x="645" y="427"/>
                    <a:pt x="823" y="464"/>
                    <a:pt x="1003" y="464"/>
                  </a:cubicBezTo>
                  <a:cubicBezTo>
                    <a:pt x="1049" y="464"/>
                    <a:pt x="1092" y="441"/>
                    <a:pt x="1135" y="430"/>
                  </a:cubicBezTo>
                  <a:lnTo>
                    <a:pt x="1132" y="421"/>
                  </a:lnTo>
                  <a:cubicBezTo>
                    <a:pt x="1106" y="423"/>
                    <a:pt x="1080" y="424"/>
                    <a:pt x="1054" y="424"/>
                  </a:cubicBezTo>
                  <a:cubicBezTo>
                    <a:pt x="790" y="424"/>
                    <a:pt x="549" y="344"/>
                    <a:pt x="324" y="201"/>
                  </a:cubicBezTo>
                  <a:cubicBezTo>
                    <a:pt x="227" y="138"/>
                    <a:pt x="128" y="80"/>
                    <a:pt x="28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8173574" y="3852731"/>
              <a:ext cx="26468" cy="58836"/>
            </a:xfrm>
            <a:custGeom>
              <a:rect b="b" l="l" r="r" t="t"/>
              <a:pathLst>
                <a:path extrusionOk="0" h="1047" w="471">
                  <a:moveTo>
                    <a:pt x="1" y="1"/>
                  </a:moveTo>
                  <a:lnTo>
                    <a:pt x="1" y="1"/>
                  </a:lnTo>
                  <a:cubicBezTo>
                    <a:pt x="90" y="379"/>
                    <a:pt x="264" y="720"/>
                    <a:pt x="468" y="1043"/>
                  </a:cubicBezTo>
                  <a:lnTo>
                    <a:pt x="471" y="1046"/>
                  </a:lnTo>
                  <a:cubicBezTo>
                    <a:pt x="442" y="975"/>
                    <a:pt x="416" y="903"/>
                    <a:pt x="385" y="834"/>
                  </a:cubicBezTo>
                  <a:cubicBezTo>
                    <a:pt x="267" y="568"/>
                    <a:pt x="150" y="304"/>
                    <a:pt x="29" y="41"/>
                  </a:cubicBezTo>
                  <a:cubicBezTo>
                    <a:pt x="24" y="23"/>
                    <a:pt x="21" y="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8099060" y="4098916"/>
              <a:ext cx="60578" cy="12419"/>
            </a:xfrm>
            <a:custGeom>
              <a:rect b="b" l="l" r="r" t="t"/>
              <a:pathLst>
                <a:path extrusionOk="0" h="221" w="1078">
                  <a:moveTo>
                    <a:pt x="1072" y="0"/>
                  </a:moveTo>
                  <a:cubicBezTo>
                    <a:pt x="1040" y="9"/>
                    <a:pt x="1009" y="12"/>
                    <a:pt x="980" y="23"/>
                  </a:cubicBezTo>
                  <a:cubicBezTo>
                    <a:pt x="717" y="118"/>
                    <a:pt x="447" y="161"/>
                    <a:pt x="172" y="187"/>
                  </a:cubicBezTo>
                  <a:cubicBezTo>
                    <a:pt x="120" y="192"/>
                    <a:pt x="67" y="207"/>
                    <a:pt x="15" y="218"/>
                  </a:cubicBezTo>
                  <a:lnTo>
                    <a:pt x="15" y="218"/>
                  </a:lnTo>
                  <a:cubicBezTo>
                    <a:pt x="379" y="215"/>
                    <a:pt x="741" y="187"/>
                    <a:pt x="1078" y="29"/>
                  </a:cubicBezTo>
                  <a:cubicBezTo>
                    <a:pt x="1075" y="20"/>
                    <a:pt x="1072" y="12"/>
                    <a:pt x="1072" y="0"/>
                  </a:cubicBezTo>
                  <a:close/>
                  <a:moveTo>
                    <a:pt x="15" y="218"/>
                  </a:moveTo>
                  <a:cubicBezTo>
                    <a:pt x="10" y="218"/>
                    <a:pt x="5" y="218"/>
                    <a:pt x="0" y="218"/>
                  </a:cubicBezTo>
                  <a:lnTo>
                    <a:pt x="0" y="221"/>
                  </a:lnTo>
                  <a:cubicBezTo>
                    <a:pt x="5" y="220"/>
                    <a:pt x="10" y="219"/>
                    <a:pt x="15" y="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8333783" y="4132240"/>
              <a:ext cx="41135" cy="35009"/>
            </a:xfrm>
            <a:custGeom>
              <a:rect b="b" l="l" r="r" t="t"/>
              <a:pathLst>
                <a:path extrusionOk="0" h="623" w="732">
                  <a:moveTo>
                    <a:pt x="3" y="0"/>
                  </a:moveTo>
                  <a:lnTo>
                    <a:pt x="1" y="3"/>
                  </a:lnTo>
                  <a:cubicBezTo>
                    <a:pt x="4" y="7"/>
                    <a:pt x="7" y="10"/>
                    <a:pt x="10" y="14"/>
                  </a:cubicBezTo>
                  <a:lnTo>
                    <a:pt x="10" y="14"/>
                  </a:lnTo>
                  <a:cubicBezTo>
                    <a:pt x="8" y="9"/>
                    <a:pt x="6" y="5"/>
                    <a:pt x="3" y="0"/>
                  </a:cubicBezTo>
                  <a:close/>
                  <a:moveTo>
                    <a:pt x="10" y="14"/>
                  </a:moveTo>
                  <a:cubicBezTo>
                    <a:pt x="35" y="64"/>
                    <a:pt x="55" y="119"/>
                    <a:pt x="89" y="167"/>
                  </a:cubicBezTo>
                  <a:cubicBezTo>
                    <a:pt x="250" y="390"/>
                    <a:pt x="465" y="542"/>
                    <a:pt x="731" y="622"/>
                  </a:cubicBezTo>
                  <a:cubicBezTo>
                    <a:pt x="711" y="608"/>
                    <a:pt x="694" y="588"/>
                    <a:pt x="674" y="576"/>
                  </a:cubicBezTo>
                  <a:cubicBezTo>
                    <a:pt x="594" y="525"/>
                    <a:pt x="516" y="473"/>
                    <a:pt x="436" y="424"/>
                  </a:cubicBezTo>
                  <a:cubicBezTo>
                    <a:pt x="299" y="336"/>
                    <a:pt x="181" y="227"/>
                    <a:pt x="84" y="95"/>
                  </a:cubicBezTo>
                  <a:cubicBezTo>
                    <a:pt x="63" y="67"/>
                    <a:pt x="36" y="41"/>
                    <a:pt x="10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8299673" y="4127913"/>
              <a:ext cx="42540" cy="41753"/>
            </a:xfrm>
            <a:custGeom>
              <a:rect b="b" l="l" r="r" t="t"/>
              <a:pathLst>
                <a:path extrusionOk="0" h="743" w="757">
                  <a:moveTo>
                    <a:pt x="0" y="0"/>
                  </a:moveTo>
                  <a:lnTo>
                    <a:pt x="0" y="0"/>
                  </a:lnTo>
                  <a:cubicBezTo>
                    <a:pt x="46" y="261"/>
                    <a:pt x="456" y="665"/>
                    <a:pt x="757" y="742"/>
                  </a:cubicBezTo>
                  <a:cubicBezTo>
                    <a:pt x="244" y="393"/>
                    <a:pt x="272" y="38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8237185" y="4100996"/>
              <a:ext cx="50632" cy="37089"/>
            </a:xfrm>
            <a:custGeom>
              <a:rect b="b" l="l" r="r" t="t"/>
              <a:pathLst>
                <a:path extrusionOk="0" h="660" w="901">
                  <a:moveTo>
                    <a:pt x="900" y="1"/>
                  </a:moveTo>
                  <a:lnTo>
                    <a:pt x="900" y="1"/>
                  </a:lnTo>
                  <a:cubicBezTo>
                    <a:pt x="889" y="6"/>
                    <a:pt x="877" y="3"/>
                    <a:pt x="874" y="9"/>
                  </a:cubicBezTo>
                  <a:cubicBezTo>
                    <a:pt x="636" y="293"/>
                    <a:pt x="346" y="507"/>
                    <a:pt x="9" y="656"/>
                  </a:cubicBezTo>
                  <a:lnTo>
                    <a:pt x="9" y="656"/>
                  </a:lnTo>
                  <a:cubicBezTo>
                    <a:pt x="30" y="654"/>
                    <a:pt x="52" y="656"/>
                    <a:pt x="72" y="648"/>
                  </a:cubicBezTo>
                  <a:cubicBezTo>
                    <a:pt x="405" y="525"/>
                    <a:pt x="674" y="319"/>
                    <a:pt x="889" y="38"/>
                  </a:cubicBezTo>
                  <a:cubicBezTo>
                    <a:pt x="894" y="29"/>
                    <a:pt x="897" y="15"/>
                    <a:pt x="900" y="1"/>
                  </a:cubicBezTo>
                  <a:close/>
                  <a:moveTo>
                    <a:pt x="9" y="656"/>
                  </a:moveTo>
                  <a:cubicBezTo>
                    <a:pt x="6" y="656"/>
                    <a:pt x="3" y="656"/>
                    <a:pt x="1" y="657"/>
                  </a:cubicBezTo>
                  <a:lnTo>
                    <a:pt x="1" y="660"/>
                  </a:lnTo>
                  <a:cubicBezTo>
                    <a:pt x="3" y="658"/>
                    <a:pt x="6" y="657"/>
                    <a:pt x="9" y="6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8242805" y="3962871"/>
              <a:ext cx="34504" cy="62376"/>
            </a:xfrm>
            <a:custGeom>
              <a:rect b="b" l="l" r="r" t="t"/>
              <a:pathLst>
                <a:path extrusionOk="0" h="1110" w="614">
                  <a:moveTo>
                    <a:pt x="1" y="0"/>
                  </a:moveTo>
                  <a:cubicBezTo>
                    <a:pt x="2" y="2"/>
                    <a:pt x="3" y="3"/>
                    <a:pt x="5" y="4"/>
                  </a:cubicBezTo>
                  <a:lnTo>
                    <a:pt x="5" y="4"/>
                  </a:lnTo>
                  <a:cubicBezTo>
                    <a:pt x="4" y="3"/>
                    <a:pt x="4" y="2"/>
                    <a:pt x="4" y="0"/>
                  </a:cubicBezTo>
                  <a:close/>
                  <a:moveTo>
                    <a:pt x="5" y="4"/>
                  </a:moveTo>
                  <a:cubicBezTo>
                    <a:pt x="18" y="52"/>
                    <a:pt x="27" y="102"/>
                    <a:pt x="50" y="144"/>
                  </a:cubicBezTo>
                  <a:cubicBezTo>
                    <a:pt x="216" y="444"/>
                    <a:pt x="385" y="745"/>
                    <a:pt x="554" y="1046"/>
                  </a:cubicBezTo>
                  <a:cubicBezTo>
                    <a:pt x="566" y="1066"/>
                    <a:pt x="587" y="1081"/>
                    <a:pt x="605" y="1098"/>
                  </a:cubicBezTo>
                  <a:lnTo>
                    <a:pt x="605" y="1098"/>
                  </a:lnTo>
                  <a:cubicBezTo>
                    <a:pt x="412" y="740"/>
                    <a:pt x="219" y="383"/>
                    <a:pt x="27" y="29"/>
                  </a:cubicBezTo>
                  <a:cubicBezTo>
                    <a:pt x="22" y="19"/>
                    <a:pt x="13" y="12"/>
                    <a:pt x="5" y="4"/>
                  </a:cubicBezTo>
                  <a:close/>
                  <a:moveTo>
                    <a:pt x="605" y="1098"/>
                  </a:moveTo>
                  <a:lnTo>
                    <a:pt x="605" y="1098"/>
                  </a:lnTo>
                  <a:cubicBezTo>
                    <a:pt x="607" y="1101"/>
                    <a:pt x="609" y="1105"/>
                    <a:pt x="611" y="1109"/>
                  </a:cubicBezTo>
                  <a:lnTo>
                    <a:pt x="614" y="1106"/>
                  </a:lnTo>
                  <a:cubicBezTo>
                    <a:pt x="611" y="1103"/>
                    <a:pt x="608" y="1100"/>
                    <a:pt x="605" y="10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8458421" y="4037215"/>
              <a:ext cx="21916" cy="65467"/>
            </a:xfrm>
            <a:custGeom>
              <a:rect b="b" l="l" r="r" t="t"/>
              <a:pathLst>
                <a:path extrusionOk="0" h="1165" w="390">
                  <a:moveTo>
                    <a:pt x="353" y="1"/>
                  </a:moveTo>
                  <a:cubicBezTo>
                    <a:pt x="341" y="422"/>
                    <a:pt x="178" y="792"/>
                    <a:pt x="0" y="1164"/>
                  </a:cubicBezTo>
                  <a:cubicBezTo>
                    <a:pt x="209" y="806"/>
                    <a:pt x="390" y="436"/>
                    <a:pt x="3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8207065" y="4112740"/>
              <a:ext cx="57881" cy="28547"/>
            </a:xfrm>
            <a:custGeom>
              <a:rect b="b" l="l" r="r" t="t"/>
              <a:pathLst>
                <a:path extrusionOk="0" h="508" w="1030">
                  <a:moveTo>
                    <a:pt x="1029" y="1"/>
                  </a:moveTo>
                  <a:lnTo>
                    <a:pt x="1029" y="1"/>
                  </a:lnTo>
                  <a:cubicBezTo>
                    <a:pt x="1001" y="18"/>
                    <a:pt x="972" y="29"/>
                    <a:pt x="949" y="47"/>
                  </a:cubicBezTo>
                  <a:cubicBezTo>
                    <a:pt x="691" y="230"/>
                    <a:pt x="419" y="373"/>
                    <a:pt x="113" y="453"/>
                  </a:cubicBezTo>
                  <a:cubicBezTo>
                    <a:pt x="79" y="461"/>
                    <a:pt x="47" y="483"/>
                    <a:pt x="14" y="502"/>
                  </a:cubicBezTo>
                  <a:lnTo>
                    <a:pt x="14" y="502"/>
                  </a:lnTo>
                  <a:cubicBezTo>
                    <a:pt x="353" y="430"/>
                    <a:pt x="666" y="307"/>
                    <a:pt x="943" y="95"/>
                  </a:cubicBezTo>
                  <a:cubicBezTo>
                    <a:pt x="975" y="69"/>
                    <a:pt x="1006" y="44"/>
                    <a:pt x="1029" y="1"/>
                  </a:cubicBezTo>
                  <a:close/>
                  <a:moveTo>
                    <a:pt x="14" y="502"/>
                  </a:moveTo>
                  <a:lnTo>
                    <a:pt x="14" y="502"/>
                  </a:lnTo>
                  <a:cubicBezTo>
                    <a:pt x="9" y="503"/>
                    <a:pt x="5" y="504"/>
                    <a:pt x="1" y="505"/>
                  </a:cubicBezTo>
                  <a:lnTo>
                    <a:pt x="4" y="508"/>
                  </a:lnTo>
                  <a:cubicBezTo>
                    <a:pt x="7" y="506"/>
                    <a:pt x="10" y="504"/>
                    <a:pt x="14" y="5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8328501" y="3949665"/>
              <a:ext cx="17758" cy="55296"/>
            </a:xfrm>
            <a:custGeom>
              <a:rect b="b" l="l" r="r" t="t"/>
              <a:pathLst>
                <a:path extrusionOk="0" h="984" w="316">
                  <a:moveTo>
                    <a:pt x="315" y="0"/>
                  </a:moveTo>
                  <a:cubicBezTo>
                    <a:pt x="140" y="321"/>
                    <a:pt x="63" y="651"/>
                    <a:pt x="0" y="983"/>
                  </a:cubicBezTo>
                  <a:cubicBezTo>
                    <a:pt x="103" y="662"/>
                    <a:pt x="206" y="341"/>
                    <a:pt x="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8295290" y="3947586"/>
              <a:ext cx="10059" cy="59623"/>
            </a:xfrm>
            <a:custGeom>
              <a:rect b="b" l="l" r="r" t="t"/>
              <a:pathLst>
                <a:path extrusionOk="0" h="1061" w="179">
                  <a:moveTo>
                    <a:pt x="4" y="0"/>
                  </a:moveTo>
                  <a:cubicBezTo>
                    <a:pt x="7" y="103"/>
                    <a:pt x="1" y="209"/>
                    <a:pt x="18" y="310"/>
                  </a:cubicBezTo>
                  <a:cubicBezTo>
                    <a:pt x="61" y="560"/>
                    <a:pt x="112" y="806"/>
                    <a:pt x="158" y="1054"/>
                  </a:cubicBezTo>
                  <a:lnTo>
                    <a:pt x="158" y="1054"/>
                  </a:lnTo>
                  <a:cubicBezTo>
                    <a:pt x="165" y="1031"/>
                    <a:pt x="170" y="1008"/>
                    <a:pt x="178" y="985"/>
                  </a:cubicBezTo>
                  <a:lnTo>
                    <a:pt x="178" y="985"/>
                  </a:lnTo>
                  <a:cubicBezTo>
                    <a:pt x="178" y="986"/>
                    <a:pt x="178" y="987"/>
                    <a:pt x="178" y="989"/>
                  </a:cubicBezTo>
                  <a:lnTo>
                    <a:pt x="178" y="983"/>
                  </a:lnTo>
                  <a:cubicBezTo>
                    <a:pt x="178" y="983"/>
                    <a:pt x="178" y="984"/>
                    <a:pt x="178" y="985"/>
                  </a:cubicBezTo>
                  <a:lnTo>
                    <a:pt x="178" y="985"/>
                  </a:lnTo>
                  <a:cubicBezTo>
                    <a:pt x="175" y="966"/>
                    <a:pt x="170" y="947"/>
                    <a:pt x="164" y="928"/>
                  </a:cubicBezTo>
                  <a:lnTo>
                    <a:pt x="164" y="928"/>
                  </a:lnTo>
                  <a:lnTo>
                    <a:pt x="167" y="931"/>
                  </a:lnTo>
                  <a:cubicBezTo>
                    <a:pt x="138" y="797"/>
                    <a:pt x="104" y="662"/>
                    <a:pt x="81" y="524"/>
                  </a:cubicBezTo>
                  <a:cubicBezTo>
                    <a:pt x="55" y="350"/>
                    <a:pt x="41" y="175"/>
                    <a:pt x="4" y="0"/>
                  </a:cubicBezTo>
                  <a:close/>
                  <a:moveTo>
                    <a:pt x="158" y="1054"/>
                  </a:moveTo>
                  <a:cubicBezTo>
                    <a:pt x="157" y="1056"/>
                    <a:pt x="156" y="1058"/>
                    <a:pt x="156" y="1060"/>
                  </a:cubicBezTo>
                  <a:lnTo>
                    <a:pt x="158" y="1057"/>
                  </a:lnTo>
                  <a:cubicBezTo>
                    <a:pt x="158" y="1056"/>
                    <a:pt x="158" y="1055"/>
                    <a:pt x="158" y="10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8212404" y="3842447"/>
              <a:ext cx="19219" cy="57656"/>
            </a:xfrm>
            <a:custGeom>
              <a:rect b="b" l="l" r="r" t="t"/>
              <a:pathLst>
                <a:path extrusionOk="0" h="1026" w="342">
                  <a:moveTo>
                    <a:pt x="15" y="0"/>
                  </a:moveTo>
                  <a:lnTo>
                    <a:pt x="0" y="3"/>
                  </a:lnTo>
                  <a:cubicBezTo>
                    <a:pt x="23" y="98"/>
                    <a:pt x="38" y="192"/>
                    <a:pt x="66" y="281"/>
                  </a:cubicBezTo>
                  <a:cubicBezTo>
                    <a:pt x="132" y="496"/>
                    <a:pt x="204" y="711"/>
                    <a:pt x="275" y="923"/>
                  </a:cubicBezTo>
                  <a:cubicBezTo>
                    <a:pt x="286" y="957"/>
                    <a:pt x="313" y="986"/>
                    <a:pt x="335" y="1014"/>
                  </a:cubicBezTo>
                  <a:lnTo>
                    <a:pt x="335" y="1014"/>
                  </a:lnTo>
                  <a:cubicBezTo>
                    <a:pt x="227" y="677"/>
                    <a:pt x="119" y="340"/>
                    <a:pt x="15" y="0"/>
                  </a:cubicBezTo>
                  <a:close/>
                  <a:moveTo>
                    <a:pt x="335" y="1014"/>
                  </a:moveTo>
                  <a:lnTo>
                    <a:pt x="335" y="1014"/>
                  </a:lnTo>
                  <a:cubicBezTo>
                    <a:pt x="336" y="1018"/>
                    <a:pt x="337" y="1022"/>
                    <a:pt x="338" y="1026"/>
                  </a:cubicBezTo>
                  <a:lnTo>
                    <a:pt x="341" y="1023"/>
                  </a:lnTo>
                  <a:cubicBezTo>
                    <a:pt x="339" y="1020"/>
                    <a:pt x="337" y="1017"/>
                    <a:pt x="335" y="10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8246682" y="4023392"/>
              <a:ext cx="38213" cy="33211"/>
            </a:xfrm>
            <a:custGeom>
              <a:rect b="b" l="l" r="r" t="t"/>
              <a:pathLst>
                <a:path extrusionOk="0" h="591" w="680">
                  <a:moveTo>
                    <a:pt x="1" y="1"/>
                  </a:moveTo>
                  <a:lnTo>
                    <a:pt x="1" y="1"/>
                  </a:lnTo>
                  <a:cubicBezTo>
                    <a:pt x="190" y="236"/>
                    <a:pt x="425" y="425"/>
                    <a:pt x="680" y="591"/>
                  </a:cubicBezTo>
                  <a:cubicBezTo>
                    <a:pt x="453" y="393"/>
                    <a:pt x="227" y="19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8413016" y="4104704"/>
              <a:ext cx="5058" cy="45293"/>
            </a:xfrm>
            <a:custGeom>
              <a:rect b="b" l="l" r="r" t="t"/>
              <a:pathLst>
                <a:path extrusionOk="0" h="806" w="90">
                  <a:moveTo>
                    <a:pt x="40" y="0"/>
                  </a:moveTo>
                  <a:lnTo>
                    <a:pt x="38" y="3"/>
                  </a:lnTo>
                  <a:cubicBezTo>
                    <a:pt x="38" y="9"/>
                    <a:pt x="39" y="15"/>
                    <a:pt x="40" y="21"/>
                  </a:cubicBezTo>
                  <a:lnTo>
                    <a:pt x="40" y="21"/>
                  </a:lnTo>
                  <a:cubicBezTo>
                    <a:pt x="40" y="14"/>
                    <a:pt x="40" y="7"/>
                    <a:pt x="40" y="0"/>
                  </a:cubicBezTo>
                  <a:close/>
                  <a:moveTo>
                    <a:pt x="40" y="21"/>
                  </a:moveTo>
                  <a:lnTo>
                    <a:pt x="40" y="21"/>
                  </a:lnTo>
                  <a:cubicBezTo>
                    <a:pt x="41" y="149"/>
                    <a:pt x="51" y="279"/>
                    <a:pt x="43" y="407"/>
                  </a:cubicBezTo>
                  <a:cubicBezTo>
                    <a:pt x="35" y="539"/>
                    <a:pt x="9" y="671"/>
                    <a:pt x="0" y="806"/>
                  </a:cubicBezTo>
                  <a:cubicBezTo>
                    <a:pt x="63" y="634"/>
                    <a:pt x="89" y="456"/>
                    <a:pt x="80" y="273"/>
                  </a:cubicBezTo>
                  <a:cubicBezTo>
                    <a:pt x="75" y="187"/>
                    <a:pt x="55" y="104"/>
                    <a:pt x="40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8276015" y="4202763"/>
              <a:ext cx="35290" cy="31750"/>
            </a:xfrm>
            <a:custGeom>
              <a:rect b="b" l="l" r="r" t="t"/>
              <a:pathLst>
                <a:path extrusionOk="0" h="565" w="628">
                  <a:moveTo>
                    <a:pt x="627" y="0"/>
                  </a:moveTo>
                  <a:cubicBezTo>
                    <a:pt x="610" y="20"/>
                    <a:pt x="596" y="40"/>
                    <a:pt x="582" y="63"/>
                  </a:cubicBezTo>
                  <a:cubicBezTo>
                    <a:pt x="458" y="238"/>
                    <a:pt x="301" y="381"/>
                    <a:pt x="115" y="487"/>
                  </a:cubicBezTo>
                  <a:cubicBezTo>
                    <a:pt x="77" y="509"/>
                    <a:pt x="41" y="536"/>
                    <a:pt x="6" y="561"/>
                  </a:cubicBezTo>
                  <a:lnTo>
                    <a:pt x="6" y="561"/>
                  </a:lnTo>
                  <a:cubicBezTo>
                    <a:pt x="144" y="531"/>
                    <a:pt x="254" y="446"/>
                    <a:pt x="358" y="361"/>
                  </a:cubicBezTo>
                  <a:cubicBezTo>
                    <a:pt x="499" y="250"/>
                    <a:pt x="587" y="129"/>
                    <a:pt x="627" y="0"/>
                  </a:cubicBezTo>
                  <a:close/>
                  <a:moveTo>
                    <a:pt x="6" y="561"/>
                  </a:moveTo>
                  <a:cubicBezTo>
                    <a:pt x="4" y="561"/>
                    <a:pt x="2" y="561"/>
                    <a:pt x="0" y="562"/>
                  </a:cubicBezTo>
                  <a:lnTo>
                    <a:pt x="0" y="565"/>
                  </a:lnTo>
                  <a:cubicBezTo>
                    <a:pt x="2" y="563"/>
                    <a:pt x="4" y="562"/>
                    <a:pt x="6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8080348" y="4084924"/>
              <a:ext cx="36639" cy="2810"/>
            </a:xfrm>
            <a:custGeom>
              <a:rect b="b" l="l" r="r" t="t"/>
              <a:pathLst>
                <a:path extrusionOk="0" h="50" w="652">
                  <a:moveTo>
                    <a:pt x="1" y="0"/>
                  </a:moveTo>
                  <a:cubicBezTo>
                    <a:pt x="110" y="34"/>
                    <a:pt x="218" y="49"/>
                    <a:pt x="324" y="49"/>
                  </a:cubicBezTo>
                  <a:cubicBezTo>
                    <a:pt x="434" y="49"/>
                    <a:pt x="543" y="33"/>
                    <a:pt x="651" y="6"/>
                  </a:cubicBezTo>
                  <a:cubicBezTo>
                    <a:pt x="436" y="3"/>
                    <a:pt x="222" y="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8268092" y="4213889"/>
              <a:ext cx="26974" cy="18039"/>
            </a:xfrm>
            <a:custGeom>
              <a:rect b="b" l="l" r="r" t="t"/>
              <a:pathLst>
                <a:path extrusionOk="0" h="321" w="480">
                  <a:moveTo>
                    <a:pt x="479" y="0"/>
                  </a:moveTo>
                  <a:cubicBezTo>
                    <a:pt x="324" y="103"/>
                    <a:pt x="167" y="209"/>
                    <a:pt x="1" y="321"/>
                  </a:cubicBezTo>
                  <a:cubicBezTo>
                    <a:pt x="204" y="266"/>
                    <a:pt x="359" y="160"/>
                    <a:pt x="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8148455" y="4105266"/>
              <a:ext cx="19219" cy="8204"/>
            </a:xfrm>
            <a:custGeom>
              <a:rect b="b" l="l" r="r" t="t"/>
              <a:pathLst>
                <a:path extrusionOk="0" h="146" w="342">
                  <a:moveTo>
                    <a:pt x="322" y="0"/>
                  </a:moveTo>
                  <a:cubicBezTo>
                    <a:pt x="266" y="0"/>
                    <a:pt x="222" y="42"/>
                    <a:pt x="173" y="62"/>
                  </a:cubicBezTo>
                  <a:cubicBezTo>
                    <a:pt x="117" y="87"/>
                    <a:pt x="64" y="115"/>
                    <a:pt x="8" y="143"/>
                  </a:cubicBezTo>
                  <a:lnTo>
                    <a:pt x="8" y="143"/>
                  </a:lnTo>
                  <a:cubicBezTo>
                    <a:pt x="6" y="143"/>
                    <a:pt x="3" y="143"/>
                    <a:pt x="1" y="142"/>
                  </a:cubicBezTo>
                  <a:lnTo>
                    <a:pt x="1" y="142"/>
                  </a:lnTo>
                  <a:lnTo>
                    <a:pt x="4" y="145"/>
                  </a:lnTo>
                  <a:cubicBezTo>
                    <a:pt x="5" y="144"/>
                    <a:pt x="7" y="144"/>
                    <a:pt x="8" y="143"/>
                  </a:cubicBezTo>
                  <a:lnTo>
                    <a:pt x="8" y="143"/>
                  </a:lnTo>
                  <a:cubicBezTo>
                    <a:pt x="15" y="143"/>
                    <a:pt x="22" y="143"/>
                    <a:pt x="28" y="143"/>
                  </a:cubicBezTo>
                  <a:cubicBezTo>
                    <a:pt x="152" y="143"/>
                    <a:pt x="246" y="71"/>
                    <a:pt x="342" y="2"/>
                  </a:cubicBezTo>
                  <a:cubicBezTo>
                    <a:pt x="335" y="1"/>
                    <a:pt x="328" y="0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8107883" y="4036092"/>
              <a:ext cx="9272" cy="5395"/>
            </a:xfrm>
            <a:custGeom>
              <a:rect b="b" l="l" r="r" t="t"/>
              <a:pathLst>
                <a:path extrusionOk="0" h="96" w="165">
                  <a:moveTo>
                    <a:pt x="1" y="1"/>
                  </a:moveTo>
                  <a:cubicBezTo>
                    <a:pt x="55" y="32"/>
                    <a:pt x="110" y="64"/>
                    <a:pt x="161" y="95"/>
                  </a:cubicBezTo>
                  <a:lnTo>
                    <a:pt x="164" y="93"/>
                  </a:lnTo>
                  <a:cubicBezTo>
                    <a:pt x="113" y="61"/>
                    <a:pt x="58" y="32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8239096" y="3954498"/>
              <a:ext cx="3934" cy="8429"/>
            </a:xfrm>
            <a:custGeom>
              <a:rect b="b" l="l" r="r" t="t"/>
              <a:pathLst>
                <a:path extrusionOk="0" h="150" w="70">
                  <a:moveTo>
                    <a:pt x="7" y="0"/>
                  </a:moveTo>
                  <a:lnTo>
                    <a:pt x="1" y="3"/>
                  </a:lnTo>
                  <a:cubicBezTo>
                    <a:pt x="24" y="52"/>
                    <a:pt x="47" y="101"/>
                    <a:pt x="67" y="149"/>
                  </a:cubicBezTo>
                  <a:lnTo>
                    <a:pt x="70" y="149"/>
                  </a:lnTo>
                  <a:cubicBezTo>
                    <a:pt x="50" y="101"/>
                    <a:pt x="27" y="49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8359239" y="4029011"/>
              <a:ext cx="6181" cy="5844"/>
            </a:xfrm>
            <a:custGeom>
              <a:rect b="b" l="l" r="r" t="t"/>
              <a:pathLst>
                <a:path extrusionOk="0" h="104" w="110">
                  <a:moveTo>
                    <a:pt x="109" y="1"/>
                  </a:moveTo>
                  <a:lnTo>
                    <a:pt x="109" y="1"/>
                  </a:lnTo>
                  <a:cubicBezTo>
                    <a:pt x="72" y="35"/>
                    <a:pt x="35" y="67"/>
                    <a:pt x="0" y="101"/>
                  </a:cubicBezTo>
                  <a:lnTo>
                    <a:pt x="3" y="104"/>
                  </a:lnTo>
                  <a:cubicBezTo>
                    <a:pt x="38" y="70"/>
                    <a:pt x="72" y="35"/>
                    <a:pt x="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8376434" y="3898304"/>
              <a:ext cx="2023" cy="3428"/>
            </a:xfrm>
            <a:custGeom>
              <a:rect b="b" l="l" r="r" t="t"/>
              <a:pathLst>
                <a:path extrusionOk="0" h="61" w="36">
                  <a:moveTo>
                    <a:pt x="24" y="0"/>
                  </a:moveTo>
                  <a:cubicBezTo>
                    <a:pt x="17" y="15"/>
                    <a:pt x="13" y="30"/>
                    <a:pt x="8" y="45"/>
                  </a:cubicBezTo>
                  <a:lnTo>
                    <a:pt x="8" y="45"/>
                  </a:lnTo>
                  <a:cubicBezTo>
                    <a:pt x="17" y="33"/>
                    <a:pt x="26" y="20"/>
                    <a:pt x="35" y="6"/>
                  </a:cubicBezTo>
                  <a:cubicBezTo>
                    <a:pt x="30" y="3"/>
                    <a:pt x="27" y="3"/>
                    <a:pt x="24" y="0"/>
                  </a:cubicBezTo>
                  <a:close/>
                  <a:moveTo>
                    <a:pt x="8" y="45"/>
                  </a:moveTo>
                  <a:cubicBezTo>
                    <a:pt x="6" y="49"/>
                    <a:pt x="3" y="52"/>
                    <a:pt x="1" y="55"/>
                  </a:cubicBezTo>
                  <a:lnTo>
                    <a:pt x="4" y="61"/>
                  </a:lnTo>
                  <a:cubicBezTo>
                    <a:pt x="5" y="56"/>
                    <a:pt x="7" y="50"/>
                    <a:pt x="8" y="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8340077" y="4192423"/>
              <a:ext cx="2135" cy="1180"/>
            </a:xfrm>
            <a:custGeom>
              <a:rect b="b" l="l" r="r" t="t"/>
              <a:pathLst>
                <a:path extrusionOk="0" h="21" w="38">
                  <a:moveTo>
                    <a:pt x="35" y="1"/>
                  </a:moveTo>
                  <a:cubicBezTo>
                    <a:pt x="23" y="7"/>
                    <a:pt x="12" y="10"/>
                    <a:pt x="0" y="12"/>
                  </a:cubicBezTo>
                  <a:lnTo>
                    <a:pt x="3" y="21"/>
                  </a:lnTo>
                  <a:cubicBezTo>
                    <a:pt x="15" y="18"/>
                    <a:pt x="26" y="15"/>
                    <a:pt x="38" y="15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8098105" y="4111054"/>
              <a:ext cx="1012" cy="281"/>
            </a:xfrm>
            <a:custGeom>
              <a:rect b="b" l="l" r="r" t="t"/>
              <a:pathLst>
                <a:path extrusionOk="0" h="5" w="18">
                  <a:moveTo>
                    <a:pt x="2" y="1"/>
                  </a:moveTo>
                  <a:cubicBezTo>
                    <a:pt x="2" y="1"/>
                    <a:pt x="4" y="1"/>
                    <a:pt x="7" y="2"/>
                  </a:cubicBezTo>
                  <a:lnTo>
                    <a:pt x="7" y="2"/>
                  </a:lnTo>
                  <a:cubicBezTo>
                    <a:pt x="8" y="2"/>
                    <a:pt x="8" y="2"/>
                    <a:pt x="9" y="2"/>
                  </a:cubicBezTo>
                  <a:cubicBezTo>
                    <a:pt x="4" y="1"/>
                    <a:pt x="2" y="1"/>
                    <a:pt x="2" y="1"/>
                  </a:cubicBezTo>
                  <a:close/>
                  <a:moveTo>
                    <a:pt x="17" y="2"/>
                  </a:moveTo>
                  <a:cubicBezTo>
                    <a:pt x="15" y="3"/>
                    <a:pt x="13" y="3"/>
                    <a:pt x="11" y="3"/>
                  </a:cubicBezTo>
                  <a:lnTo>
                    <a:pt x="11" y="3"/>
                  </a:lnTo>
                  <a:cubicBezTo>
                    <a:pt x="10" y="3"/>
                    <a:pt x="8" y="3"/>
                    <a:pt x="7" y="2"/>
                  </a:cubicBezTo>
                  <a:lnTo>
                    <a:pt x="7" y="2"/>
                  </a:lnTo>
                  <a:cubicBezTo>
                    <a:pt x="1" y="4"/>
                    <a:pt x="1" y="4"/>
                    <a:pt x="3" y="4"/>
                  </a:cubicBezTo>
                  <a:cubicBezTo>
                    <a:pt x="5" y="4"/>
                    <a:pt x="8" y="4"/>
                    <a:pt x="11" y="3"/>
                  </a:cubicBezTo>
                  <a:lnTo>
                    <a:pt x="11" y="3"/>
                  </a:lnTo>
                  <a:cubicBezTo>
                    <a:pt x="13" y="4"/>
                    <a:pt x="15" y="4"/>
                    <a:pt x="17" y="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8279050" y="4061547"/>
              <a:ext cx="843" cy="225"/>
            </a:xfrm>
            <a:custGeom>
              <a:rect b="b" l="l" r="r" t="t"/>
              <a:pathLst>
                <a:path extrusionOk="0" h="4" w="15">
                  <a:moveTo>
                    <a:pt x="0" y="1"/>
                  </a:moveTo>
                  <a:cubicBezTo>
                    <a:pt x="6" y="3"/>
                    <a:pt x="9" y="3"/>
                    <a:pt x="15" y="3"/>
                  </a:cubicBezTo>
                  <a:cubicBezTo>
                    <a:pt x="12" y="3"/>
                    <a:pt x="6" y="3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8415096" y="4104086"/>
              <a:ext cx="225" cy="843"/>
            </a:xfrm>
            <a:custGeom>
              <a:rect b="b" l="l" r="r" t="t"/>
              <a:pathLst>
                <a:path extrusionOk="0" h="15" w="4">
                  <a:moveTo>
                    <a:pt x="1" y="0"/>
                  </a:moveTo>
                  <a:cubicBezTo>
                    <a:pt x="1" y="0"/>
                    <a:pt x="1" y="9"/>
                    <a:pt x="1" y="14"/>
                  </a:cubicBezTo>
                  <a:lnTo>
                    <a:pt x="3" y="11"/>
                  </a:lnTo>
                  <a:cubicBezTo>
                    <a:pt x="1" y="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8458028" y="4115662"/>
              <a:ext cx="618" cy="506"/>
            </a:xfrm>
            <a:custGeom>
              <a:rect b="b" l="l" r="r" t="t"/>
              <a:pathLst>
                <a:path extrusionOk="0" h="9" w="11">
                  <a:moveTo>
                    <a:pt x="7" y="0"/>
                  </a:moveTo>
                  <a:cubicBezTo>
                    <a:pt x="6" y="2"/>
                    <a:pt x="5" y="4"/>
                    <a:pt x="4" y="6"/>
                  </a:cubicBezTo>
                  <a:lnTo>
                    <a:pt x="4" y="6"/>
                  </a:lnTo>
                  <a:cubicBezTo>
                    <a:pt x="2" y="8"/>
                    <a:pt x="1" y="8"/>
                    <a:pt x="1" y="8"/>
                  </a:cubicBezTo>
                  <a:cubicBezTo>
                    <a:pt x="1" y="8"/>
                    <a:pt x="6" y="5"/>
                    <a:pt x="10" y="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8145420" y="4113246"/>
              <a:ext cx="3259" cy="1180"/>
            </a:xfrm>
            <a:custGeom>
              <a:rect b="b" l="l" r="r" t="t"/>
              <a:pathLst>
                <a:path extrusionOk="0" h="21" w="58">
                  <a:moveTo>
                    <a:pt x="55" y="0"/>
                  </a:moveTo>
                  <a:cubicBezTo>
                    <a:pt x="45" y="5"/>
                    <a:pt x="34" y="9"/>
                    <a:pt x="23" y="13"/>
                  </a:cubicBezTo>
                  <a:lnTo>
                    <a:pt x="23" y="13"/>
                  </a:lnTo>
                  <a:cubicBezTo>
                    <a:pt x="34" y="10"/>
                    <a:pt x="46" y="7"/>
                    <a:pt x="58" y="3"/>
                  </a:cubicBezTo>
                  <a:lnTo>
                    <a:pt x="55" y="0"/>
                  </a:lnTo>
                  <a:close/>
                  <a:moveTo>
                    <a:pt x="23" y="13"/>
                  </a:moveTo>
                  <a:cubicBezTo>
                    <a:pt x="16" y="15"/>
                    <a:pt x="8" y="16"/>
                    <a:pt x="0" y="18"/>
                  </a:cubicBezTo>
                  <a:lnTo>
                    <a:pt x="0" y="20"/>
                  </a:lnTo>
                  <a:cubicBezTo>
                    <a:pt x="8" y="18"/>
                    <a:pt x="15" y="16"/>
                    <a:pt x="23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8107433" y="4035305"/>
              <a:ext cx="843" cy="843"/>
            </a:xfrm>
            <a:custGeom>
              <a:rect b="b" l="l" r="r" t="t"/>
              <a:pathLst>
                <a:path extrusionOk="0" h="15" w="15">
                  <a:moveTo>
                    <a:pt x="0" y="1"/>
                  </a:moveTo>
                  <a:lnTo>
                    <a:pt x="0" y="1"/>
                  </a:lnTo>
                  <a:cubicBezTo>
                    <a:pt x="3" y="6"/>
                    <a:pt x="6" y="12"/>
                    <a:pt x="9" y="15"/>
                  </a:cubicBezTo>
                  <a:lnTo>
                    <a:pt x="15" y="15"/>
                  </a:lnTo>
                  <a:cubicBezTo>
                    <a:pt x="9" y="9"/>
                    <a:pt x="6" y="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8231397" y="3899933"/>
              <a:ext cx="393" cy="3428"/>
            </a:xfrm>
            <a:custGeom>
              <a:rect b="b" l="l" r="r" t="t"/>
              <a:pathLst>
                <a:path extrusionOk="0" h="61" w="7">
                  <a:moveTo>
                    <a:pt x="3" y="0"/>
                  </a:moveTo>
                  <a:lnTo>
                    <a:pt x="0" y="3"/>
                  </a:lnTo>
                  <a:cubicBezTo>
                    <a:pt x="0" y="23"/>
                    <a:pt x="0" y="43"/>
                    <a:pt x="0" y="60"/>
                  </a:cubicBezTo>
                  <a:lnTo>
                    <a:pt x="6" y="60"/>
                  </a:lnTo>
                  <a:cubicBezTo>
                    <a:pt x="3" y="40"/>
                    <a:pt x="3" y="20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8355867" y="4222375"/>
              <a:ext cx="506" cy="1068"/>
            </a:xfrm>
            <a:custGeom>
              <a:rect b="b" l="l" r="r" t="t"/>
              <a:pathLst>
                <a:path extrusionOk="0" h="19" w="9">
                  <a:moveTo>
                    <a:pt x="6" y="1"/>
                  </a:moveTo>
                  <a:lnTo>
                    <a:pt x="0" y="18"/>
                  </a:lnTo>
                  <a:cubicBezTo>
                    <a:pt x="3" y="15"/>
                    <a:pt x="9" y="15"/>
                    <a:pt x="9" y="15"/>
                  </a:cubicBezTo>
                  <a:cubicBezTo>
                    <a:pt x="9" y="9"/>
                    <a:pt x="6" y="7"/>
                    <a:pt x="6" y="4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8483989" y="3996025"/>
              <a:ext cx="731" cy="3428"/>
            </a:xfrm>
            <a:custGeom>
              <a:rect b="b" l="l" r="r" t="t"/>
              <a:pathLst>
                <a:path extrusionOk="0" h="61" w="13">
                  <a:moveTo>
                    <a:pt x="4" y="1"/>
                  </a:moveTo>
                  <a:lnTo>
                    <a:pt x="1" y="3"/>
                  </a:lnTo>
                  <a:cubicBezTo>
                    <a:pt x="3" y="9"/>
                    <a:pt x="4" y="15"/>
                    <a:pt x="6" y="22"/>
                  </a:cubicBezTo>
                  <a:lnTo>
                    <a:pt x="6" y="22"/>
                  </a:lnTo>
                  <a:cubicBezTo>
                    <a:pt x="5" y="15"/>
                    <a:pt x="5" y="8"/>
                    <a:pt x="4" y="1"/>
                  </a:cubicBezTo>
                  <a:close/>
                  <a:moveTo>
                    <a:pt x="6" y="22"/>
                  </a:moveTo>
                  <a:cubicBezTo>
                    <a:pt x="7" y="35"/>
                    <a:pt x="7" y="48"/>
                    <a:pt x="7" y="61"/>
                  </a:cubicBezTo>
                  <a:lnTo>
                    <a:pt x="12" y="58"/>
                  </a:lnTo>
                  <a:cubicBezTo>
                    <a:pt x="10" y="46"/>
                    <a:pt x="8" y="34"/>
                    <a:pt x="6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8373737" y="4005185"/>
              <a:ext cx="2473" cy="2192"/>
            </a:xfrm>
            <a:custGeom>
              <a:rect b="b" l="l" r="r" t="t"/>
              <a:pathLst>
                <a:path extrusionOk="0" h="39" w="44">
                  <a:moveTo>
                    <a:pt x="40" y="1"/>
                  </a:moveTo>
                  <a:cubicBezTo>
                    <a:pt x="29" y="12"/>
                    <a:pt x="14" y="24"/>
                    <a:pt x="0" y="35"/>
                  </a:cubicBezTo>
                  <a:lnTo>
                    <a:pt x="3" y="38"/>
                  </a:lnTo>
                  <a:cubicBezTo>
                    <a:pt x="17" y="27"/>
                    <a:pt x="29" y="15"/>
                    <a:pt x="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8375984" y="4002600"/>
              <a:ext cx="2304" cy="2641"/>
            </a:xfrm>
            <a:custGeom>
              <a:rect b="b" l="l" r="r" t="t"/>
              <a:pathLst>
                <a:path extrusionOk="0" h="47" w="41">
                  <a:moveTo>
                    <a:pt x="38" y="1"/>
                  </a:moveTo>
                  <a:cubicBezTo>
                    <a:pt x="26" y="15"/>
                    <a:pt x="12" y="30"/>
                    <a:pt x="0" y="47"/>
                  </a:cubicBezTo>
                  <a:lnTo>
                    <a:pt x="3" y="47"/>
                  </a:lnTo>
                  <a:cubicBezTo>
                    <a:pt x="15" y="33"/>
                    <a:pt x="26" y="18"/>
                    <a:pt x="40" y="4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8371601" y="4007152"/>
              <a:ext cx="2360" cy="2473"/>
            </a:xfrm>
            <a:custGeom>
              <a:rect b="b" l="l" r="r" t="t"/>
              <a:pathLst>
                <a:path extrusionOk="0" h="44" w="42">
                  <a:moveTo>
                    <a:pt x="38" y="0"/>
                  </a:moveTo>
                  <a:cubicBezTo>
                    <a:pt x="27" y="15"/>
                    <a:pt x="12" y="26"/>
                    <a:pt x="1" y="40"/>
                  </a:cubicBezTo>
                  <a:lnTo>
                    <a:pt x="1" y="43"/>
                  </a:lnTo>
                  <a:cubicBezTo>
                    <a:pt x="15" y="29"/>
                    <a:pt x="27" y="17"/>
                    <a:pt x="41" y="3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8371320" y="4009399"/>
              <a:ext cx="337" cy="1012"/>
            </a:xfrm>
            <a:custGeom>
              <a:rect b="b" l="l" r="r" t="t"/>
              <a:pathLst>
                <a:path extrusionOk="0" h="18" w="6">
                  <a:moveTo>
                    <a:pt x="6" y="0"/>
                  </a:moveTo>
                  <a:cubicBezTo>
                    <a:pt x="3" y="6"/>
                    <a:pt x="0" y="15"/>
                    <a:pt x="0" y="17"/>
                  </a:cubicBezTo>
                  <a:lnTo>
                    <a:pt x="0" y="17"/>
                  </a:lnTo>
                  <a:cubicBezTo>
                    <a:pt x="0" y="15"/>
                    <a:pt x="3" y="9"/>
                    <a:pt x="6" y="3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8304000" y="4006983"/>
              <a:ext cx="1686" cy="3596"/>
            </a:xfrm>
            <a:custGeom>
              <a:rect b="b" l="l" r="r" t="t"/>
              <a:pathLst>
                <a:path extrusionOk="0" h="64" w="30">
                  <a:moveTo>
                    <a:pt x="3" y="0"/>
                  </a:moveTo>
                  <a:lnTo>
                    <a:pt x="1" y="3"/>
                  </a:lnTo>
                  <a:cubicBezTo>
                    <a:pt x="2" y="4"/>
                    <a:pt x="3" y="4"/>
                    <a:pt x="4" y="4"/>
                  </a:cubicBezTo>
                  <a:lnTo>
                    <a:pt x="4" y="4"/>
                  </a:lnTo>
                  <a:cubicBezTo>
                    <a:pt x="4" y="3"/>
                    <a:pt x="4" y="2"/>
                    <a:pt x="3" y="0"/>
                  </a:cubicBezTo>
                  <a:close/>
                  <a:moveTo>
                    <a:pt x="4" y="4"/>
                  </a:moveTo>
                  <a:cubicBezTo>
                    <a:pt x="10" y="23"/>
                    <a:pt x="12" y="45"/>
                    <a:pt x="15" y="63"/>
                  </a:cubicBezTo>
                  <a:lnTo>
                    <a:pt x="15" y="61"/>
                  </a:lnTo>
                  <a:cubicBezTo>
                    <a:pt x="18" y="45"/>
                    <a:pt x="23" y="27"/>
                    <a:pt x="26" y="11"/>
                  </a:cubicBezTo>
                  <a:lnTo>
                    <a:pt x="26" y="11"/>
                  </a:lnTo>
                  <a:cubicBezTo>
                    <a:pt x="27" y="11"/>
                    <a:pt x="28" y="11"/>
                    <a:pt x="29" y="12"/>
                  </a:cubicBezTo>
                  <a:lnTo>
                    <a:pt x="26" y="6"/>
                  </a:lnTo>
                  <a:cubicBezTo>
                    <a:pt x="26" y="8"/>
                    <a:pt x="26" y="9"/>
                    <a:pt x="26" y="11"/>
                  </a:cubicBezTo>
                  <a:lnTo>
                    <a:pt x="26" y="11"/>
                  </a:lnTo>
                  <a:cubicBezTo>
                    <a:pt x="19" y="8"/>
                    <a:pt x="13" y="6"/>
                    <a:pt x="4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8357440" y="4034687"/>
              <a:ext cx="2023" cy="2922"/>
            </a:xfrm>
            <a:custGeom>
              <a:rect b="b" l="l" r="r" t="t"/>
              <a:pathLst>
                <a:path extrusionOk="0" h="52" w="36">
                  <a:moveTo>
                    <a:pt x="32" y="0"/>
                  </a:moveTo>
                  <a:cubicBezTo>
                    <a:pt x="21" y="17"/>
                    <a:pt x="9" y="35"/>
                    <a:pt x="1" y="52"/>
                  </a:cubicBezTo>
                  <a:lnTo>
                    <a:pt x="4" y="52"/>
                  </a:lnTo>
                  <a:lnTo>
                    <a:pt x="35" y="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8206784" y="4141062"/>
              <a:ext cx="506" cy="225"/>
            </a:xfrm>
            <a:custGeom>
              <a:rect b="b" l="l" r="r" t="t"/>
              <a:pathLst>
                <a:path extrusionOk="0" h="4" w="9">
                  <a:moveTo>
                    <a:pt x="0" y="1"/>
                  </a:moveTo>
                  <a:lnTo>
                    <a:pt x="0" y="1"/>
                  </a:lnTo>
                  <a:cubicBezTo>
                    <a:pt x="2" y="2"/>
                    <a:pt x="5" y="3"/>
                    <a:pt x="9" y="4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8232353" y="4139320"/>
              <a:ext cx="3147" cy="674"/>
            </a:xfrm>
            <a:custGeom>
              <a:rect b="b" l="l" r="r" t="t"/>
              <a:pathLst>
                <a:path extrusionOk="0" h="12" w="56">
                  <a:moveTo>
                    <a:pt x="52" y="0"/>
                  </a:moveTo>
                  <a:cubicBezTo>
                    <a:pt x="35" y="6"/>
                    <a:pt x="18" y="9"/>
                    <a:pt x="1" y="12"/>
                  </a:cubicBezTo>
                  <a:cubicBezTo>
                    <a:pt x="18" y="9"/>
                    <a:pt x="38" y="6"/>
                    <a:pt x="55" y="6"/>
                  </a:cubicBezTo>
                  <a:lnTo>
                    <a:pt x="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8379974" y="4175397"/>
              <a:ext cx="562" cy="56"/>
            </a:xfrm>
            <a:custGeom>
              <a:rect b="b" l="l" r="r" t="t"/>
              <a:pathLst>
                <a:path extrusionOk="0" h="1" w="10">
                  <a:moveTo>
                    <a:pt x="1" y="0"/>
                  </a:moveTo>
                  <a:lnTo>
                    <a:pt x="1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8276128" y="4169271"/>
              <a:ext cx="393" cy="393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lnTo>
                    <a:pt x="1" y="0"/>
                  </a:lnTo>
                  <a:cubicBezTo>
                    <a:pt x="4" y="3"/>
                    <a:pt x="4" y="6"/>
                    <a:pt x="7" y="6"/>
                  </a:cubicBezTo>
                  <a:lnTo>
                    <a:pt x="7" y="3"/>
                  </a:lnTo>
                  <a:cubicBezTo>
                    <a:pt x="4" y="3"/>
                    <a:pt x="4" y="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8231734" y="4139657"/>
              <a:ext cx="674" cy="506"/>
            </a:xfrm>
            <a:custGeom>
              <a:rect b="b" l="l" r="r" t="t"/>
              <a:pathLst>
                <a:path extrusionOk="0" h="9" w="12">
                  <a:moveTo>
                    <a:pt x="3" y="0"/>
                  </a:moveTo>
                  <a:cubicBezTo>
                    <a:pt x="3" y="3"/>
                    <a:pt x="0" y="6"/>
                    <a:pt x="0" y="9"/>
                  </a:cubicBezTo>
                  <a:lnTo>
                    <a:pt x="12" y="6"/>
                  </a:lnTo>
                  <a:cubicBezTo>
                    <a:pt x="9" y="6"/>
                    <a:pt x="6" y="3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235275" y="4137859"/>
              <a:ext cx="1967" cy="1854"/>
            </a:xfrm>
            <a:custGeom>
              <a:rect b="b" l="l" r="r" t="t"/>
              <a:pathLst>
                <a:path extrusionOk="0" h="33" w="35">
                  <a:moveTo>
                    <a:pt x="35" y="1"/>
                  </a:moveTo>
                  <a:cubicBezTo>
                    <a:pt x="23" y="9"/>
                    <a:pt x="12" y="18"/>
                    <a:pt x="0" y="26"/>
                  </a:cubicBezTo>
                  <a:lnTo>
                    <a:pt x="3" y="32"/>
                  </a:lnTo>
                  <a:cubicBezTo>
                    <a:pt x="14" y="21"/>
                    <a:pt x="26" y="12"/>
                    <a:pt x="35" y="4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8144746" y="4114033"/>
              <a:ext cx="731" cy="393"/>
            </a:xfrm>
            <a:custGeom>
              <a:rect b="b" l="l" r="r" t="t"/>
              <a:pathLst>
                <a:path extrusionOk="0" h="7" w="13">
                  <a:moveTo>
                    <a:pt x="7" y="1"/>
                  </a:moveTo>
                  <a:lnTo>
                    <a:pt x="1" y="6"/>
                  </a:lnTo>
                  <a:lnTo>
                    <a:pt x="10" y="4"/>
                  </a:lnTo>
                  <a:lnTo>
                    <a:pt x="10" y="4"/>
                  </a:lnTo>
                  <a:cubicBezTo>
                    <a:pt x="11" y="5"/>
                    <a:pt x="12" y="6"/>
                    <a:pt x="12" y="6"/>
                  </a:cubicBezTo>
                  <a:lnTo>
                    <a:pt x="12" y="4"/>
                  </a:lnTo>
                  <a:lnTo>
                    <a:pt x="10" y="4"/>
                  </a:lnTo>
                  <a:lnTo>
                    <a:pt x="10" y="4"/>
                  </a:lnTo>
                  <a:cubicBezTo>
                    <a:pt x="8" y="2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8276015" y="4234288"/>
              <a:ext cx="56" cy="225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8231397" y="3903305"/>
              <a:ext cx="1517" cy="1967"/>
            </a:xfrm>
            <a:custGeom>
              <a:rect b="b" l="l" r="r" t="t"/>
              <a:pathLst>
                <a:path extrusionOk="0" h="35" w="27">
                  <a:moveTo>
                    <a:pt x="0" y="0"/>
                  </a:moveTo>
                  <a:cubicBezTo>
                    <a:pt x="9" y="12"/>
                    <a:pt x="18" y="23"/>
                    <a:pt x="26" y="35"/>
                  </a:cubicBezTo>
                  <a:cubicBezTo>
                    <a:pt x="18" y="23"/>
                    <a:pt x="12" y="12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8232690" y="3905216"/>
              <a:ext cx="506" cy="562"/>
            </a:xfrm>
            <a:custGeom>
              <a:rect b="b" l="l" r="r" t="t"/>
              <a:pathLst>
                <a:path extrusionOk="0" h="10" w="9">
                  <a:moveTo>
                    <a:pt x="3" y="1"/>
                  </a:moveTo>
                  <a:cubicBezTo>
                    <a:pt x="3" y="3"/>
                    <a:pt x="0" y="6"/>
                    <a:pt x="0" y="9"/>
                  </a:cubicBezTo>
                  <a:lnTo>
                    <a:pt x="9" y="9"/>
                  </a:lnTo>
                  <a:cubicBezTo>
                    <a:pt x="6" y="6"/>
                    <a:pt x="3" y="3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8199648" y="3911509"/>
              <a:ext cx="393" cy="674"/>
            </a:xfrm>
            <a:custGeom>
              <a:rect b="b" l="l" r="r" t="t"/>
              <a:pathLst>
                <a:path extrusionOk="0" h="12" w="7">
                  <a:moveTo>
                    <a:pt x="7" y="0"/>
                  </a:moveTo>
                  <a:cubicBezTo>
                    <a:pt x="4" y="3"/>
                    <a:pt x="4" y="3"/>
                    <a:pt x="1" y="6"/>
                  </a:cubicBezTo>
                  <a:cubicBezTo>
                    <a:pt x="4" y="9"/>
                    <a:pt x="4" y="9"/>
                    <a:pt x="7" y="12"/>
                  </a:cubicBezTo>
                  <a:cubicBezTo>
                    <a:pt x="7" y="7"/>
                    <a:pt x="7" y="4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8483708" y="3996025"/>
              <a:ext cx="506" cy="225"/>
            </a:xfrm>
            <a:custGeom>
              <a:rect b="b" l="l" r="r" t="t"/>
              <a:pathLst>
                <a:path extrusionOk="0" h="4" w="9">
                  <a:moveTo>
                    <a:pt x="0" y="1"/>
                  </a:moveTo>
                  <a:lnTo>
                    <a:pt x="6" y="3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8258595" y="3947698"/>
              <a:ext cx="1517" cy="1517"/>
            </a:xfrm>
            <a:custGeom>
              <a:rect b="b" l="l" r="r" t="t"/>
              <a:pathLst>
                <a:path extrusionOk="0" h="27" w="27">
                  <a:moveTo>
                    <a:pt x="1" y="1"/>
                  </a:moveTo>
                  <a:cubicBezTo>
                    <a:pt x="9" y="10"/>
                    <a:pt x="18" y="18"/>
                    <a:pt x="26" y="27"/>
                  </a:cubicBezTo>
                  <a:lnTo>
                    <a:pt x="26" y="24"/>
                  </a:lnTo>
                  <a:cubicBezTo>
                    <a:pt x="18" y="15"/>
                    <a:pt x="12" y="7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8260056" y="3948991"/>
              <a:ext cx="225" cy="562"/>
            </a:xfrm>
            <a:custGeom>
              <a:rect b="b" l="l" r="r" t="t"/>
              <a:pathLst>
                <a:path extrusionOk="0" h="10" w="4">
                  <a:moveTo>
                    <a:pt x="0" y="1"/>
                  </a:moveTo>
                  <a:lnTo>
                    <a:pt x="0" y="4"/>
                  </a:lnTo>
                  <a:lnTo>
                    <a:pt x="3" y="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8237691" y="3952419"/>
              <a:ext cx="337" cy="337"/>
            </a:xfrm>
            <a:custGeom>
              <a:rect b="b" l="l" r="r" t="t"/>
              <a:pathLst>
                <a:path extrusionOk="0" h="6" w="6">
                  <a:moveTo>
                    <a:pt x="0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8237691" y="3952700"/>
              <a:ext cx="1798" cy="2023"/>
            </a:xfrm>
            <a:custGeom>
              <a:rect b="b" l="l" r="r" t="t"/>
              <a:pathLst>
                <a:path extrusionOk="0" h="36" w="32">
                  <a:moveTo>
                    <a:pt x="0" y="1"/>
                  </a:moveTo>
                  <a:cubicBezTo>
                    <a:pt x="9" y="12"/>
                    <a:pt x="17" y="24"/>
                    <a:pt x="26" y="35"/>
                  </a:cubicBezTo>
                  <a:lnTo>
                    <a:pt x="32" y="32"/>
                  </a:lnTo>
                  <a:cubicBezTo>
                    <a:pt x="23" y="21"/>
                    <a:pt x="14" y="9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8304787" y="4009737"/>
              <a:ext cx="1517" cy="1180"/>
            </a:xfrm>
            <a:custGeom>
              <a:rect b="b" l="l" r="r" t="t"/>
              <a:pathLst>
                <a:path extrusionOk="0" h="21" w="27">
                  <a:moveTo>
                    <a:pt x="18" y="0"/>
                  </a:moveTo>
                  <a:cubicBezTo>
                    <a:pt x="13" y="3"/>
                    <a:pt x="8" y="7"/>
                    <a:pt x="3" y="12"/>
                  </a:cubicBezTo>
                  <a:lnTo>
                    <a:pt x="3" y="12"/>
                  </a:lnTo>
                  <a:cubicBezTo>
                    <a:pt x="2" y="12"/>
                    <a:pt x="2" y="12"/>
                    <a:pt x="1" y="12"/>
                  </a:cubicBezTo>
                  <a:lnTo>
                    <a:pt x="1" y="14"/>
                  </a:lnTo>
                  <a:cubicBezTo>
                    <a:pt x="2" y="14"/>
                    <a:pt x="2" y="13"/>
                    <a:pt x="3" y="12"/>
                  </a:cubicBezTo>
                  <a:lnTo>
                    <a:pt x="3" y="12"/>
                  </a:lnTo>
                  <a:cubicBezTo>
                    <a:pt x="10" y="14"/>
                    <a:pt x="16" y="16"/>
                    <a:pt x="23" y="17"/>
                  </a:cubicBezTo>
                  <a:lnTo>
                    <a:pt x="23" y="17"/>
                  </a:lnTo>
                  <a:cubicBezTo>
                    <a:pt x="21" y="12"/>
                    <a:pt x="20" y="5"/>
                    <a:pt x="18" y="0"/>
                  </a:cubicBezTo>
                  <a:close/>
                  <a:moveTo>
                    <a:pt x="23" y="17"/>
                  </a:moveTo>
                  <a:cubicBezTo>
                    <a:pt x="23" y="18"/>
                    <a:pt x="23" y="19"/>
                    <a:pt x="24" y="20"/>
                  </a:cubicBezTo>
                  <a:lnTo>
                    <a:pt x="27" y="17"/>
                  </a:lnTo>
                  <a:cubicBezTo>
                    <a:pt x="25" y="17"/>
                    <a:pt x="24" y="17"/>
                    <a:pt x="23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8357160" y="4037553"/>
              <a:ext cx="506" cy="225"/>
            </a:xfrm>
            <a:custGeom>
              <a:rect b="b" l="l" r="r" t="t"/>
              <a:pathLst>
                <a:path extrusionOk="0" h="4" w="9">
                  <a:moveTo>
                    <a:pt x="6" y="1"/>
                  </a:moveTo>
                  <a:lnTo>
                    <a:pt x="0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8311249" y="4031146"/>
              <a:ext cx="393" cy="506"/>
            </a:xfrm>
            <a:custGeom>
              <a:rect b="b" l="l" r="r" t="t"/>
              <a:pathLst>
                <a:path extrusionOk="0" h="9" w="7">
                  <a:moveTo>
                    <a:pt x="1" y="0"/>
                  </a:moveTo>
                  <a:lnTo>
                    <a:pt x="1" y="0"/>
                  </a:lnTo>
                  <a:cubicBezTo>
                    <a:pt x="3" y="3"/>
                    <a:pt x="3" y="6"/>
                    <a:pt x="6" y="9"/>
                  </a:cubicBezTo>
                  <a:lnTo>
                    <a:pt x="3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8277139" y="4025021"/>
              <a:ext cx="1180" cy="1967"/>
            </a:xfrm>
            <a:custGeom>
              <a:rect b="b" l="l" r="r" t="t"/>
              <a:pathLst>
                <a:path extrusionOk="0" h="35" w="21">
                  <a:moveTo>
                    <a:pt x="3" y="0"/>
                  </a:moveTo>
                  <a:lnTo>
                    <a:pt x="0" y="3"/>
                  </a:lnTo>
                  <a:cubicBezTo>
                    <a:pt x="6" y="12"/>
                    <a:pt x="12" y="23"/>
                    <a:pt x="17" y="35"/>
                  </a:cubicBezTo>
                  <a:lnTo>
                    <a:pt x="20" y="32"/>
                  </a:lnTo>
                  <a:cubicBezTo>
                    <a:pt x="14" y="20"/>
                    <a:pt x="9" y="12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8278095" y="4026763"/>
              <a:ext cx="1180" cy="2023"/>
            </a:xfrm>
            <a:custGeom>
              <a:rect b="b" l="l" r="r" t="t"/>
              <a:pathLst>
                <a:path extrusionOk="0" h="36" w="21">
                  <a:moveTo>
                    <a:pt x="3" y="1"/>
                  </a:moveTo>
                  <a:lnTo>
                    <a:pt x="0" y="4"/>
                  </a:lnTo>
                  <a:cubicBezTo>
                    <a:pt x="6" y="12"/>
                    <a:pt x="12" y="24"/>
                    <a:pt x="17" y="35"/>
                  </a:cubicBezTo>
                  <a:lnTo>
                    <a:pt x="20" y="32"/>
                  </a:lnTo>
                  <a:cubicBezTo>
                    <a:pt x="15" y="21"/>
                    <a:pt x="9" y="12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8279050" y="4028562"/>
              <a:ext cx="1349" cy="2135"/>
            </a:xfrm>
            <a:custGeom>
              <a:rect b="b" l="l" r="r" t="t"/>
              <a:pathLst>
                <a:path extrusionOk="0" h="38" w="24">
                  <a:moveTo>
                    <a:pt x="3" y="0"/>
                  </a:moveTo>
                  <a:lnTo>
                    <a:pt x="0" y="3"/>
                  </a:lnTo>
                  <a:cubicBezTo>
                    <a:pt x="4" y="11"/>
                    <a:pt x="9" y="18"/>
                    <a:pt x="15" y="25"/>
                  </a:cubicBezTo>
                  <a:lnTo>
                    <a:pt x="15" y="25"/>
                  </a:lnTo>
                  <a:lnTo>
                    <a:pt x="3" y="0"/>
                  </a:lnTo>
                  <a:close/>
                  <a:moveTo>
                    <a:pt x="15" y="25"/>
                  </a:moveTo>
                  <a:lnTo>
                    <a:pt x="21" y="38"/>
                  </a:lnTo>
                  <a:lnTo>
                    <a:pt x="23" y="35"/>
                  </a:lnTo>
                  <a:cubicBezTo>
                    <a:pt x="20" y="32"/>
                    <a:pt x="18" y="29"/>
                    <a:pt x="15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8280005" y="4030472"/>
              <a:ext cx="562" cy="731"/>
            </a:xfrm>
            <a:custGeom>
              <a:rect b="b" l="l" r="r" t="t"/>
              <a:pathLst>
                <a:path extrusionOk="0" h="13" w="10">
                  <a:moveTo>
                    <a:pt x="6" y="1"/>
                  </a:moveTo>
                  <a:lnTo>
                    <a:pt x="4" y="4"/>
                  </a:lnTo>
                  <a:cubicBezTo>
                    <a:pt x="4" y="4"/>
                    <a:pt x="4" y="4"/>
                    <a:pt x="4" y="4"/>
                  </a:cubicBezTo>
                  <a:lnTo>
                    <a:pt x="4" y="4"/>
                  </a:lnTo>
                  <a:cubicBezTo>
                    <a:pt x="5" y="3"/>
                    <a:pt x="5" y="2"/>
                    <a:pt x="6" y="1"/>
                  </a:cubicBezTo>
                  <a:close/>
                  <a:moveTo>
                    <a:pt x="4" y="4"/>
                  </a:moveTo>
                  <a:lnTo>
                    <a:pt x="4" y="4"/>
                  </a:lnTo>
                  <a:cubicBezTo>
                    <a:pt x="3" y="6"/>
                    <a:pt x="2" y="7"/>
                    <a:pt x="1" y="9"/>
                  </a:cubicBezTo>
                  <a:cubicBezTo>
                    <a:pt x="4" y="9"/>
                    <a:pt x="6" y="9"/>
                    <a:pt x="9" y="12"/>
                  </a:cubicBezTo>
                  <a:cubicBezTo>
                    <a:pt x="9" y="9"/>
                    <a:pt x="7" y="7"/>
                    <a:pt x="4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8333614" y="4131734"/>
              <a:ext cx="393" cy="731"/>
            </a:xfrm>
            <a:custGeom>
              <a:rect b="b" l="l" r="r" t="t"/>
              <a:pathLst>
                <a:path extrusionOk="0" h="13" w="7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2"/>
                  </a:cubicBezTo>
                  <a:lnTo>
                    <a:pt x="6" y="9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3" name="Google Shape;1323;p34"/>
          <p:cNvGrpSpPr/>
          <p:nvPr/>
        </p:nvGrpSpPr>
        <p:grpSpPr>
          <a:xfrm rot="1796183">
            <a:off x="442468" y="2483402"/>
            <a:ext cx="957552" cy="766847"/>
            <a:chOff x="4365025" y="1539800"/>
            <a:chExt cx="121025" cy="96925"/>
          </a:xfrm>
        </p:grpSpPr>
        <p:sp>
          <p:nvSpPr>
            <p:cNvPr id="1324" name="Google Shape;1324;p34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43"/>
          <p:cNvSpPr/>
          <p:nvPr/>
        </p:nvSpPr>
        <p:spPr>
          <a:xfrm rot="-1642076">
            <a:off x="401992" y="1358774"/>
            <a:ext cx="1140941" cy="1021065"/>
          </a:xfrm>
          <a:custGeom>
            <a:rect b="b" l="l" r="r" t="t"/>
            <a:pathLst>
              <a:path extrusionOk="0" h="23611" w="26383">
                <a:moveTo>
                  <a:pt x="10960" y="0"/>
                </a:moveTo>
                <a:cubicBezTo>
                  <a:pt x="9622" y="0"/>
                  <a:pt x="8321" y="95"/>
                  <a:pt x="7118" y="260"/>
                </a:cubicBezTo>
                <a:cubicBezTo>
                  <a:pt x="6000" y="415"/>
                  <a:pt x="4883" y="724"/>
                  <a:pt x="3889" y="1249"/>
                </a:cubicBezTo>
                <a:cubicBezTo>
                  <a:pt x="3444" y="1484"/>
                  <a:pt x="3023" y="1761"/>
                  <a:pt x="2639" y="2088"/>
                </a:cubicBezTo>
                <a:cubicBezTo>
                  <a:pt x="857" y="3595"/>
                  <a:pt x="1" y="6019"/>
                  <a:pt x="95" y="8348"/>
                </a:cubicBezTo>
                <a:cubicBezTo>
                  <a:pt x="190" y="10678"/>
                  <a:pt x="1152" y="12912"/>
                  <a:pt x="2502" y="14812"/>
                </a:cubicBezTo>
                <a:cubicBezTo>
                  <a:pt x="4459" y="17568"/>
                  <a:pt x="6983" y="19817"/>
                  <a:pt x="10040" y="21238"/>
                </a:cubicBezTo>
                <a:cubicBezTo>
                  <a:pt x="12544" y="22405"/>
                  <a:pt x="15452" y="23324"/>
                  <a:pt x="18208" y="23574"/>
                </a:cubicBezTo>
                <a:cubicBezTo>
                  <a:pt x="18482" y="23598"/>
                  <a:pt x="18758" y="23611"/>
                  <a:pt x="19034" y="23611"/>
                </a:cubicBezTo>
                <a:cubicBezTo>
                  <a:pt x="21400" y="23611"/>
                  <a:pt x="23756" y="22683"/>
                  <a:pt x="24792" y="20402"/>
                </a:cubicBezTo>
                <a:cubicBezTo>
                  <a:pt x="25658" y="18499"/>
                  <a:pt x="25904" y="16113"/>
                  <a:pt x="26130" y="14050"/>
                </a:cubicBezTo>
                <a:cubicBezTo>
                  <a:pt x="26383" y="11752"/>
                  <a:pt x="26334" y="9363"/>
                  <a:pt x="25417" y="7205"/>
                </a:cubicBezTo>
                <a:cubicBezTo>
                  <a:pt x="23094" y="1742"/>
                  <a:pt x="16688" y="0"/>
                  <a:pt x="109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43"/>
          <p:cNvSpPr txBox="1"/>
          <p:nvPr>
            <p:ph type="title"/>
          </p:nvPr>
        </p:nvSpPr>
        <p:spPr>
          <a:xfrm>
            <a:off x="713100" y="1618111"/>
            <a:ext cx="36444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- Mindy</a:t>
            </a:r>
            <a:endParaRPr/>
          </a:p>
        </p:txBody>
      </p:sp>
      <p:sp>
        <p:nvSpPr>
          <p:cNvPr id="1863" name="Google Shape;1863;p43"/>
          <p:cNvSpPr txBox="1"/>
          <p:nvPr>
            <p:ph idx="1" type="subTitle"/>
          </p:nvPr>
        </p:nvSpPr>
        <p:spPr>
          <a:xfrm>
            <a:off x="713100" y="2272311"/>
            <a:ext cx="3644400" cy="1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Not knowing what </a:t>
            </a:r>
            <a:r>
              <a:rPr lang="en" sz="1200"/>
              <a:t>people</a:t>
            </a:r>
            <a:r>
              <a:rPr lang="en" sz="1200"/>
              <a:t>’s lives </a:t>
            </a:r>
            <a:r>
              <a:rPr lang="en" sz="1200"/>
              <a:t>after</a:t>
            </a:r>
            <a:r>
              <a:rPr lang="en" sz="1200"/>
              <a:t> </a:t>
            </a:r>
            <a:r>
              <a:rPr lang="en" sz="1200"/>
              <a:t>graduation</a:t>
            </a:r>
            <a:r>
              <a:rPr lang="en" sz="1200"/>
              <a:t> are like makes it hard to narrow down post-graduate options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Goes to coffee shops when in a new place and makes a judgement on the “vibe” of the community based on the people there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1864" name="Google Shape;1864;p43"/>
          <p:cNvGrpSpPr/>
          <p:nvPr/>
        </p:nvGrpSpPr>
        <p:grpSpPr>
          <a:xfrm rot="1796183">
            <a:off x="6808993" y="3739052"/>
            <a:ext cx="957552" cy="766847"/>
            <a:chOff x="4365025" y="1539800"/>
            <a:chExt cx="121025" cy="96925"/>
          </a:xfrm>
        </p:grpSpPr>
        <p:sp>
          <p:nvSpPr>
            <p:cNvPr id="1865" name="Google Shape;1865;p43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3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3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3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3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3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3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3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3" name="Google Shape;1873;p43"/>
          <p:cNvGrpSpPr/>
          <p:nvPr/>
        </p:nvGrpSpPr>
        <p:grpSpPr>
          <a:xfrm>
            <a:off x="3884466" y="4228549"/>
            <a:ext cx="1165743" cy="1142485"/>
            <a:chOff x="3628800" y="3558400"/>
            <a:chExt cx="1758551" cy="1723205"/>
          </a:xfrm>
        </p:grpSpPr>
        <p:sp>
          <p:nvSpPr>
            <p:cNvPr id="1874" name="Google Shape;1874;p43"/>
            <p:cNvSpPr/>
            <p:nvPr/>
          </p:nvSpPr>
          <p:spPr>
            <a:xfrm>
              <a:off x="4416024" y="3663411"/>
              <a:ext cx="182054" cy="1413912"/>
            </a:xfrm>
            <a:custGeom>
              <a:rect b="b" l="l" r="r" t="t"/>
              <a:pathLst>
                <a:path extrusionOk="0" h="13801" w="1777">
                  <a:moveTo>
                    <a:pt x="409" y="0"/>
                  </a:moveTo>
                  <a:cubicBezTo>
                    <a:pt x="393" y="0"/>
                    <a:pt x="376" y="14"/>
                    <a:pt x="381" y="34"/>
                  </a:cubicBezTo>
                  <a:cubicBezTo>
                    <a:pt x="469" y="420"/>
                    <a:pt x="557" y="805"/>
                    <a:pt x="625" y="1195"/>
                  </a:cubicBezTo>
                  <a:cubicBezTo>
                    <a:pt x="703" y="1634"/>
                    <a:pt x="762" y="2078"/>
                    <a:pt x="806" y="2522"/>
                  </a:cubicBezTo>
                  <a:cubicBezTo>
                    <a:pt x="889" y="3356"/>
                    <a:pt x="928" y="4205"/>
                    <a:pt x="879" y="5044"/>
                  </a:cubicBezTo>
                  <a:cubicBezTo>
                    <a:pt x="811" y="6151"/>
                    <a:pt x="630" y="7248"/>
                    <a:pt x="416" y="8336"/>
                  </a:cubicBezTo>
                  <a:cubicBezTo>
                    <a:pt x="313" y="8878"/>
                    <a:pt x="181" y="9414"/>
                    <a:pt x="94" y="9960"/>
                  </a:cubicBezTo>
                  <a:cubicBezTo>
                    <a:pt x="16" y="10463"/>
                    <a:pt x="1" y="10960"/>
                    <a:pt x="89" y="11463"/>
                  </a:cubicBezTo>
                  <a:cubicBezTo>
                    <a:pt x="172" y="11936"/>
                    <a:pt x="337" y="12390"/>
                    <a:pt x="576" y="12804"/>
                  </a:cubicBezTo>
                  <a:cubicBezTo>
                    <a:pt x="786" y="13175"/>
                    <a:pt x="1069" y="13575"/>
                    <a:pt x="1474" y="13750"/>
                  </a:cubicBezTo>
                  <a:cubicBezTo>
                    <a:pt x="1560" y="13785"/>
                    <a:pt x="1638" y="13800"/>
                    <a:pt x="1728" y="13800"/>
                  </a:cubicBezTo>
                  <a:cubicBezTo>
                    <a:pt x="1741" y="13800"/>
                    <a:pt x="1753" y="13800"/>
                    <a:pt x="1767" y="13799"/>
                  </a:cubicBezTo>
                  <a:cubicBezTo>
                    <a:pt x="1772" y="13799"/>
                    <a:pt x="1776" y="13789"/>
                    <a:pt x="1772" y="13789"/>
                  </a:cubicBezTo>
                  <a:cubicBezTo>
                    <a:pt x="1576" y="13702"/>
                    <a:pt x="1381" y="13604"/>
                    <a:pt x="1225" y="13458"/>
                  </a:cubicBezTo>
                  <a:cubicBezTo>
                    <a:pt x="1059" y="13307"/>
                    <a:pt x="923" y="13131"/>
                    <a:pt x="801" y="12946"/>
                  </a:cubicBezTo>
                  <a:cubicBezTo>
                    <a:pt x="542" y="12541"/>
                    <a:pt x="357" y="12092"/>
                    <a:pt x="250" y="11629"/>
                  </a:cubicBezTo>
                  <a:cubicBezTo>
                    <a:pt x="138" y="11141"/>
                    <a:pt x="123" y="10643"/>
                    <a:pt x="191" y="10151"/>
                  </a:cubicBezTo>
                  <a:cubicBezTo>
                    <a:pt x="259" y="9604"/>
                    <a:pt x="396" y="9068"/>
                    <a:pt x="503" y="8526"/>
                  </a:cubicBezTo>
                  <a:cubicBezTo>
                    <a:pt x="713" y="7463"/>
                    <a:pt x="894" y="6395"/>
                    <a:pt x="972" y="5312"/>
                  </a:cubicBezTo>
                  <a:cubicBezTo>
                    <a:pt x="1035" y="4468"/>
                    <a:pt x="1015" y="3619"/>
                    <a:pt x="942" y="2771"/>
                  </a:cubicBezTo>
                  <a:cubicBezTo>
                    <a:pt x="903" y="2337"/>
                    <a:pt x="850" y="1898"/>
                    <a:pt x="781" y="1468"/>
                  </a:cubicBezTo>
                  <a:cubicBezTo>
                    <a:pt x="718" y="1068"/>
                    <a:pt x="640" y="664"/>
                    <a:pt x="523" y="273"/>
                  </a:cubicBezTo>
                  <a:cubicBezTo>
                    <a:pt x="498" y="190"/>
                    <a:pt x="469" y="103"/>
                    <a:pt x="435" y="20"/>
                  </a:cubicBezTo>
                  <a:cubicBezTo>
                    <a:pt x="431" y="6"/>
                    <a:pt x="420" y="0"/>
                    <a:pt x="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3"/>
            <p:cNvSpPr/>
            <p:nvPr/>
          </p:nvSpPr>
          <p:spPr>
            <a:xfrm>
              <a:off x="4429855" y="3558502"/>
              <a:ext cx="133697" cy="515836"/>
            </a:xfrm>
            <a:custGeom>
              <a:rect b="b" l="l" r="r" t="t"/>
              <a:pathLst>
                <a:path extrusionOk="0" h="5035" w="1305">
                  <a:moveTo>
                    <a:pt x="52" y="0"/>
                  </a:moveTo>
                  <a:cubicBezTo>
                    <a:pt x="25" y="0"/>
                    <a:pt x="0" y="28"/>
                    <a:pt x="17" y="58"/>
                  </a:cubicBezTo>
                  <a:cubicBezTo>
                    <a:pt x="154" y="327"/>
                    <a:pt x="295" y="600"/>
                    <a:pt x="417" y="878"/>
                  </a:cubicBezTo>
                  <a:cubicBezTo>
                    <a:pt x="554" y="1190"/>
                    <a:pt x="676" y="1507"/>
                    <a:pt x="783" y="1829"/>
                  </a:cubicBezTo>
                  <a:cubicBezTo>
                    <a:pt x="885" y="2117"/>
                    <a:pt x="973" y="2405"/>
                    <a:pt x="1041" y="2697"/>
                  </a:cubicBezTo>
                  <a:cubicBezTo>
                    <a:pt x="1129" y="3058"/>
                    <a:pt x="1168" y="3424"/>
                    <a:pt x="1149" y="3795"/>
                  </a:cubicBezTo>
                  <a:cubicBezTo>
                    <a:pt x="1129" y="4204"/>
                    <a:pt x="1032" y="4619"/>
                    <a:pt x="851" y="4995"/>
                  </a:cubicBezTo>
                  <a:cubicBezTo>
                    <a:pt x="838" y="5015"/>
                    <a:pt x="856" y="5034"/>
                    <a:pt x="874" y="5034"/>
                  </a:cubicBezTo>
                  <a:cubicBezTo>
                    <a:pt x="882" y="5034"/>
                    <a:pt x="890" y="5030"/>
                    <a:pt x="895" y="5019"/>
                  </a:cubicBezTo>
                  <a:cubicBezTo>
                    <a:pt x="1261" y="4356"/>
                    <a:pt x="1305" y="3570"/>
                    <a:pt x="1168" y="2839"/>
                  </a:cubicBezTo>
                  <a:cubicBezTo>
                    <a:pt x="1110" y="2527"/>
                    <a:pt x="1017" y="2224"/>
                    <a:pt x="920" y="1927"/>
                  </a:cubicBezTo>
                  <a:cubicBezTo>
                    <a:pt x="812" y="1600"/>
                    <a:pt x="695" y="1273"/>
                    <a:pt x="563" y="956"/>
                  </a:cubicBezTo>
                  <a:cubicBezTo>
                    <a:pt x="490" y="785"/>
                    <a:pt x="417" y="614"/>
                    <a:pt x="334" y="449"/>
                  </a:cubicBezTo>
                  <a:cubicBezTo>
                    <a:pt x="256" y="297"/>
                    <a:pt x="183" y="156"/>
                    <a:pt x="85" y="19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3"/>
            <p:cNvSpPr/>
            <p:nvPr/>
          </p:nvSpPr>
          <p:spPr>
            <a:xfrm>
              <a:off x="4405062" y="3558400"/>
              <a:ext cx="117305" cy="513275"/>
            </a:xfrm>
            <a:custGeom>
              <a:rect b="b" l="l" r="r" t="t"/>
              <a:pathLst>
                <a:path extrusionOk="0" h="5010" w="1145">
                  <a:moveTo>
                    <a:pt x="308" y="1"/>
                  </a:moveTo>
                  <a:cubicBezTo>
                    <a:pt x="296" y="1"/>
                    <a:pt x="284" y="7"/>
                    <a:pt x="279" y="20"/>
                  </a:cubicBezTo>
                  <a:cubicBezTo>
                    <a:pt x="157" y="323"/>
                    <a:pt x="88" y="645"/>
                    <a:pt x="49" y="962"/>
                  </a:cubicBezTo>
                  <a:cubicBezTo>
                    <a:pt x="10" y="1308"/>
                    <a:pt x="1" y="1659"/>
                    <a:pt x="25" y="2006"/>
                  </a:cubicBezTo>
                  <a:cubicBezTo>
                    <a:pt x="69" y="2708"/>
                    <a:pt x="230" y="3410"/>
                    <a:pt x="513" y="4054"/>
                  </a:cubicBezTo>
                  <a:cubicBezTo>
                    <a:pt x="659" y="4391"/>
                    <a:pt x="844" y="4713"/>
                    <a:pt x="1074" y="4996"/>
                  </a:cubicBezTo>
                  <a:cubicBezTo>
                    <a:pt x="1081" y="5005"/>
                    <a:pt x="1089" y="5009"/>
                    <a:pt x="1098" y="5009"/>
                  </a:cubicBezTo>
                  <a:cubicBezTo>
                    <a:pt x="1122" y="5009"/>
                    <a:pt x="1145" y="4973"/>
                    <a:pt x="1122" y="4947"/>
                  </a:cubicBezTo>
                  <a:cubicBezTo>
                    <a:pt x="718" y="4425"/>
                    <a:pt x="464" y="3791"/>
                    <a:pt x="303" y="3152"/>
                  </a:cubicBezTo>
                  <a:cubicBezTo>
                    <a:pt x="137" y="2484"/>
                    <a:pt x="69" y="1781"/>
                    <a:pt x="127" y="1093"/>
                  </a:cubicBezTo>
                  <a:cubicBezTo>
                    <a:pt x="157" y="733"/>
                    <a:pt x="230" y="381"/>
                    <a:pt x="332" y="35"/>
                  </a:cubicBezTo>
                  <a:cubicBezTo>
                    <a:pt x="341" y="14"/>
                    <a:pt x="325" y="1"/>
                    <a:pt x="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3"/>
            <p:cNvSpPr/>
            <p:nvPr/>
          </p:nvSpPr>
          <p:spPr>
            <a:xfrm>
              <a:off x="4551155" y="3758176"/>
              <a:ext cx="295568" cy="388798"/>
            </a:xfrm>
            <a:custGeom>
              <a:rect b="b" l="l" r="r" t="t"/>
              <a:pathLst>
                <a:path extrusionOk="0" h="3795" w="2885">
                  <a:moveTo>
                    <a:pt x="2861" y="1"/>
                  </a:moveTo>
                  <a:cubicBezTo>
                    <a:pt x="2850" y="1"/>
                    <a:pt x="2838" y="9"/>
                    <a:pt x="2838" y="26"/>
                  </a:cubicBezTo>
                  <a:cubicBezTo>
                    <a:pt x="2774" y="646"/>
                    <a:pt x="2545" y="1246"/>
                    <a:pt x="2194" y="1758"/>
                  </a:cubicBezTo>
                  <a:cubicBezTo>
                    <a:pt x="2018" y="2012"/>
                    <a:pt x="1813" y="2246"/>
                    <a:pt x="1584" y="2446"/>
                  </a:cubicBezTo>
                  <a:cubicBezTo>
                    <a:pt x="1345" y="2660"/>
                    <a:pt x="1077" y="2836"/>
                    <a:pt x="818" y="3021"/>
                  </a:cubicBezTo>
                  <a:cubicBezTo>
                    <a:pt x="531" y="3226"/>
                    <a:pt x="233" y="3446"/>
                    <a:pt x="18" y="3733"/>
                  </a:cubicBezTo>
                  <a:cubicBezTo>
                    <a:pt x="0" y="3763"/>
                    <a:pt x="28" y="3794"/>
                    <a:pt x="56" y="3794"/>
                  </a:cubicBezTo>
                  <a:cubicBezTo>
                    <a:pt x="65" y="3794"/>
                    <a:pt x="74" y="3791"/>
                    <a:pt x="82" y="3782"/>
                  </a:cubicBezTo>
                  <a:cubicBezTo>
                    <a:pt x="194" y="3660"/>
                    <a:pt x="306" y="3548"/>
                    <a:pt x="433" y="3441"/>
                  </a:cubicBezTo>
                  <a:cubicBezTo>
                    <a:pt x="555" y="3338"/>
                    <a:pt x="687" y="3246"/>
                    <a:pt x="818" y="3153"/>
                  </a:cubicBezTo>
                  <a:cubicBezTo>
                    <a:pt x="1082" y="2968"/>
                    <a:pt x="1355" y="2787"/>
                    <a:pt x="1604" y="2577"/>
                  </a:cubicBezTo>
                  <a:cubicBezTo>
                    <a:pt x="2082" y="2173"/>
                    <a:pt x="2448" y="1636"/>
                    <a:pt x="2662" y="1051"/>
                  </a:cubicBezTo>
                  <a:cubicBezTo>
                    <a:pt x="2789" y="719"/>
                    <a:pt x="2862" y="378"/>
                    <a:pt x="2882" y="26"/>
                  </a:cubicBezTo>
                  <a:cubicBezTo>
                    <a:pt x="2884" y="9"/>
                    <a:pt x="2873" y="1"/>
                    <a:pt x="28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3"/>
            <p:cNvSpPr/>
            <p:nvPr/>
          </p:nvSpPr>
          <p:spPr>
            <a:xfrm>
              <a:off x="4551975" y="3753976"/>
              <a:ext cx="294134" cy="397711"/>
            </a:xfrm>
            <a:custGeom>
              <a:rect b="b" l="l" r="r" t="t"/>
              <a:pathLst>
                <a:path extrusionOk="0" h="3882" w="2871">
                  <a:moveTo>
                    <a:pt x="2807" y="1"/>
                  </a:moveTo>
                  <a:cubicBezTo>
                    <a:pt x="2794" y="1"/>
                    <a:pt x="2781" y="6"/>
                    <a:pt x="2771" y="19"/>
                  </a:cubicBezTo>
                  <a:cubicBezTo>
                    <a:pt x="2586" y="287"/>
                    <a:pt x="2371" y="536"/>
                    <a:pt x="2137" y="760"/>
                  </a:cubicBezTo>
                  <a:cubicBezTo>
                    <a:pt x="1898" y="989"/>
                    <a:pt x="1630" y="1179"/>
                    <a:pt x="1371" y="1384"/>
                  </a:cubicBezTo>
                  <a:cubicBezTo>
                    <a:pt x="1123" y="1584"/>
                    <a:pt x="893" y="1804"/>
                    <a:pt x="713" y="2067"/>
                  </a:cubicBezTo>
                  <a:cubicBezTo>
                    <a:pt x="537" y="2311"/>
                    <a:pt x="401" y="2579"/>
                    <a:pt x="288" y="2862"/>
                  </a:cubicBezTo>
                  <a:cubicBezTo>
                    <a:pt x="225" y="3018"/>
                    <a:pt x="166" y="3184"/>
                    <a:pt x="118" y="3350"/>
                  </a:cubicBezTo>
                  <a:cubicBezTo>
                    <a:pt x="93" y="3428"/>
                    <a:pt x="69" y="3511"/>
                    <a:pt x="49" y="3594"/>
                  </a:cubicBezTo>
                  <a:cubicBezTo>
                    <a:pt x="35" y="3633"/>
                    <a:pt x="25" y="3672"/>
                    <a:pt x="15" y="3716"/>
                  </a:cubicBezTo>
                  <a:cubicBezTo>
                    <a:pt x="6" y="3760"/>
                    <a:pt x="6" y="3804"/>
                    <a:pt x="1" y="3848"/>
                  </a:cubicBezTo>
                  <a:cubicBezTo>
                    <a:pt x="1" y="3867"/>
                    <a:pt x="21" y="3882"/>
                    <a:pt x="38" y="3882"/>
                  </a:cubicBezTo>
                  <a:cubicBezTo>
                    <a:pt x="48" y="3882"/>
                    <a:pt x="56" y="3877"/>
                    <a:pt x="59" y="3867"/>
                  </a:cubicBezTo>
                  <a:cubicBezTo>
                    <a:pt x="74" y="3833"/>
                    <a:pt x="93" y="3799"/>
                    <a:pt x="103" y="3765"/>
                  </a:cubicBezTo>
                  <a:cubicBezTo>
                    <a:pt x="118" y="3730"/>
                    <a:pt x="123" y="3691"/>
                    <a:pt x="132" y="3652"/>
                  </a:cubicBezTo>
                  <a:cubicBezTo>
                    <a:pt x="152" y="3579"/>
                    <a:pt x="171" y="3506"/>
                    <a:pt x="196" y="3438"/>
                  </a:cubicBezTo>
                  <a:cubicBezTo>
                    <a:pt x="240" y="3291"/>
                    <a:pt x="288" y="3145"/>
                    <a:pt x="347" y="3004"/>
                  </a:cubicBezTo>
                  <a:cubicBezTo>
                    <a:pt x="454" y="2726"/>
                    <a:pt x="591" y="2453"/>
                    <a:pt x="762" y="2204"/>
                  </a:cubicBezTo>
                  <a:cubicBezTo>
                    <a:pt x="937" y="1945"/>
                    <a:pt x="1147" y="1721"/>
                    <a:pt x="1386" y="1526"/>
                  </a:cubicBezTo>
                  <a:cubicBezTo>
                    <a:pt x="1640" y="1316"/>
                    <a:pt x="1913" y="1121"/>
                    <a:pt x="2152" y="892"/>
                  </a:cubicBezTo>
                  <a:cubicBezTo>
                    <a:pt x="2415" y="643"/>
                    <a:pt x="2649" y="365"/>
                    <a:pt x="2849" y="67"/>
                  </a:cubicBezTo>
                  <a:cubicBezTo>
                    <a:pt x="2870" y="33"/>
                    <a:pt x="2839" y="1"/>
                    <a:pt x="2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3"/>
            <p:cNvSpPr/>
            <p:nvPr/>
          </p:nvSpPr>
          <p:spPr>
            <a:xfrm>
              <a:off x="4505975" y="3799259"/>
              <a:ext cx="322308" cy="439306"/>
            </a:xfrm>
            <a:custGeom>
              <a:rect b="b" l="l" r="r" t="t"/>
              <a:pathLst>
                <a:path extrusionOk="0" h="4288" w="3146">
                  <a:moveTo>
                    <a:pt x="3126" y="0"/>
                  </a:moveTo>
                  <a:cubicBezTo>
                    <a:pt x="3120" y="0"/>
                    <a:pt x="3115" y="3"/>
                    <a:pt x="3113" y="11"/>
                  </a:cubicBezTo>
                  <a:cubicBezTo>
                    <a:pt x="2928" y="674"/>
                    <a:pt x="2371" y="1133"/>
                    <a:pt x="1908" y="1606"/>
                  </a:cubicBezTo>
                  <a:cubicBezTo>
                    <a:pt x="1411" y="2108"/>
                    <a:pt x="947" y="2645"/>
                    <a:pt x="552" y="3235"/>
                  </a:cubicBezTo>
                  <a:cubicBezTo>
                    <a:pt x="445" y="3396"/>
                    <a:pt x="342" y="3562"/>
                    <a:pt x="250" y="3732"/>
                  </a:cubicBezTo>
                  <a:cubicBezTo>
                    <a:pt x="162" y="3893"/>
                    <a:pt x="74" y="4064"/>
                    <a:pt x="11" y="4235"/>
                  </a:cubicBezTo>
                  <a:cubicBezTo>
                    <a:pt x="1" y="4264"/>
                    <a:pt x="28" y="4287"/>
                    <a:pt x="54" y="4287"/>
                  </a:cubicBezTo>
                  <a:cubicBezTo>
                    <a:pt x="66" y="4287"/>
                    <a:pt x="77" y="4282"/>
                    <a:pt x="84" y="4269"/>
                  </a:cubicBezTo>
                  <a:cubicBezTo>
                    <a:pt x="157" y="4118"/>
                    <a:pt x="220" y="3966"/>
                    <a:pt x="298" y="3820"/>
                  </a:cubicBezTo>
                  <a:cubicBezTo>
                    <a:pt x="381" y="3669"/>
                    <a:pt x="469" y="3518"/>
                    <a:pt x="567" y="3371"/>
                  </a:cubicBezTo>
                  <a:cubicBezTo>
                    <a:pt x="762" y="3069"/>
                    <a:pt x="976" y="2786"/>
                    <a:pt x="1206" y="2508"/>
                  </a:cubicBezTo>
                  <a:cubicBezTo>
                    <a:pt x="1430" y="2240"/>
                    <a:pt x="1669" y="1976"/>
                    <a:pt x="1913" y="1718"/>
                  </a:cubicBezTo>
                  <a:cubicBezTo>
                    <a:pt x="2147" y="1479"/>
                    <a:pt x="2396" y="1250"/>
                    <a:pt x="2610" y="991"/>
                  </a:cubicBezTo>
                  <a:cubicBezTo>
                    <a:pt x="2849" y="708"/>
                    <a:pt x="3054" y="386"/>
                    <a:pt x="3142" y="20"/>
                  </a:cubicBezTo>
                  <a:cubicBezTo>
                    <a:pt x="3145" y="8"/>
                    <a:pt x="3135" y="0"/>
                    <a:pt x="3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3"/>
            <p:cNvSpPr/>
            <p:nvPr/>
          </p:nvSpPr>
          <p:spPr>
            <a:xfrm>
              <a:off x="4247801" y="3815343"/>
              <a:ext cx="254383" cy="478134"/>
            </a:xfrm>
            <a:custGeom>
              <a:rect b="b" l="l" r="r" t="t"/>
              <a:pathLst>
                <a:path extrusionOk="0" h="4667" w="2483">
                  <a:moveTo>
                    <a:pt x="36" y="0"/>
                  </a:moveTo>
                  <a:cubicBezTo>
                    <a:pt x="19" y="0"/>
                    <a:pt x="1" y="17"/>
                    <a:pt x="4" y="39"/>
                  </a:cubicBezTo>
                  <a:cubicBezTo>
                    <a:pt x="38" y="190"/>
                    <a:pt x="106" y="341"/>
                    <a:pt x="165" y="483"/>
                  </a:cubicBezTo>
                  <a:cubicBezTo>
                    <a:pt x="233" y="639"/>
                    <a:pt x="306" y="795"/>
                    <a:pt x="384" y="946"/>
                  </a:cubicBezTo>
                  <a:cubicBezTo>
                    <a:pt x="536" y="1249"/>
                    <a:pt x="706" y="1546"/>
                    <a:pt x="897" y="1829"/>
                  </a:cubicBezTo>
                  <a:cubicBezTo>
                    <a:pt x="1087" y="2122"/>
                    <a:pt x="1306" y="2385"/>
                    <a:pt x="1511" y="2663"/>
                  </a:cubicBezTo>
                  <a:cubicBezTo>
                    <a:pt x="1721" y="2941"/>
                    <a:pt x="1901" y="3234"/>
                    <a:pt x="2048" y="3546"/>
                  </a:cubicBezTo>
                  <a:cubicBezTo>
                    <a:pt x="2214" y="3897"/>
                    <a:pt x="2336" y="4263"/>
                    <a:pt x="2418" y="4644"/>
                  </a:cubicBezTo>
                  <a:cubicBezTo>
                    <a:pt x="2420" y="4659"/>
                    <a:pt x="2432" y="4666"/>
                    <a:pt x="2444" y="4666"/>
                  </a:cubicBezTo>
                  <a:cubicBezTo>
                    <a:pt x="2462" y="4666"/>
                    <a:pt x="2483" y="4650"/>
                    <a:pt x="2477" y="4624"/>
                  </a:cubicBezTo>
                  <a:cubicBezTo>
                    <a:pt x="2340" y="3956"/>
                    <a:pt x="2062" y="3317"/>
                    <a:pt x="1667" y="2756"/>
                  </a:cubicBezTo>
                  <a:cubicBezTo>
                    <a:pt x="1462" y="2468"/>
                    <a:pt x="1233" y="2200"/>
                    <a:pt x="1028" y="1902"/>
                  </a:cubicBezTo>
                  <a:cubicBezTo>
                    <a:pt x="838" y="1624"/>
                    <a:pt x="667" y="1337"/>
                    <a:pt x="511" y="1034"/>
                  </a:cubicBezTo>
                  <a:cubicBezTo>
                    <a:pt x="424" y="868"/>
                    <a:pt x="341" y="693"/>
                    <a:pt x="263" y="517"/>
                  </a:cubicBezTo>
                  <a:cubicBezTo>
                    <a:pt x="189" y="351"/>
                    <a:pt x="131" y="180"/>
                    <a:pt x="58" y="15"/>
                  </a:cubicBezTo>
                  <a:cubicBezTo>
                    <a:pt x="53" y="5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3"/>
            <p:cNvSpPr/>
            <p:nvPr/>
          </p:nvSpPr>
          <p:spPr>
            <a:xfrm>
              <a:off x="4243806" y="3806635"/>
              <a:ext cx="239631" cy="416562"/>
            </a:xfrm>
            <a:custGeom>
              <a:rect b="b" l="l" r="r" t="t"/>
              <a:pathLst>
                <a:path extrusionOk="0" h="4066" w="2339">
                  <a:moveTo>
                    <a:pt x="47" y="0"/>
                  </a:moveTo>
                  <a:cubicBezTo>
                    <a:pt x="21" y="0"/>
                    <a:pt x="0" y="35"/>
                    <a:pt x="19" y="61"/>
                  </a:cubicBezTo>
                  <a:cubicBezTo>
                    <a:pt x="126" y="187"/>
                    <a:pt x="253" y="305"/>
                    <a:pt x="375" y="417"/>
                  </a:cubicBezTo>
                  <a:cubicBezTo>
                    <a:pt x="492" y="529"/>
                    <a:pt x="609" y="636"/>
                    <a:pt x="726" y="753"/>
                  </a:cubicBezTo>
                  <a:cubicBezTo>
                    <a:pt x="931" y="968"/>
                    <a:pt x="1121" y="1197"/>
                    <a:pt x="1292" y="1446"/>
                  </a:cubicBezTo>
                  <a:cubicBezTo>
                    <a:pt x="1375" y="1568"/>
                    <a:pt x="1443" y="1695"/>
                    <a:pt x="1516" y="1826"/>
                  </a:cubicBezTo>
                  <a:cubicBezTo>
                    <a:pt x="1589" y="1953"/>
                    <a:pt x="1658" y="2085"/>
                    <a:pt x="1721" y="2221"/>
                  </a:cubicBezTo>
                  <a:cubicBezTo>
                    <a:pt x="1848" y="2490"/>
                    <a:pt x="1955" y="2773"/>
                    <a:pt x="2043" y="3060"/>
                  </a:cubicBezTo>
                  <a:cubicBezTo>
                    <a:pt x="2145" y="3382"/>
                    <a:pt x="2218" y="3709"/>
                    <a:pt x="2272" y="4041"/>
                  </a:cubicBezTo>
                  <a:cubicBezTo>
                    <a:pt x="2276" y="4058"/>
                    <a:pt x="2288" y="4066"/>
                    <a:pt x="2300" y="4066"/>
                  </a:cubicBezTo>
                  <a:cubicBezTo>
                    <a:pt x="2319" y="4066"/>
                    <a:pt x="2338" y="4050"/>
                    <a:pt x="2336" y="4026"/>
                  </a:cubicBezTo>
                  <a:cubicBezTo>
                    <a:pt x="2248" y="3426"/>
                    <a:pt x="2077" y="2841"/>
                    <a:pt x="1833" y="2290"/>
                  </a:cubicBezTo>
                  <a:cubicBezTo>
                    <a:pt x="1711" y="2017"/>
                    <a:pt x="1570" y="1748"/>
                    <a:pt x="1404" y="1500"/>
                  </a:cubicBezTo>
                  <a:cubicBezTo>
                    <a:pt x="1238" y="1251"/>
                    <a:pt x="1062" y="1007"/>
                    <a:pt x="858" y="787"/>
                  </a:cubicBezTo>
                  <a:cubicBezTo>
                    <a:pt x="741" y="656"/>
                    <a:pt x="609" y="534"/>
                    <a:pt x="477" y="412"/>
                  </a:cubicBezTo>
                  <a:cubicBezTo>
                    <a:pt x="341" y="280"/>
                    <a:pt x="204" y="144"/>
                    <a:pt x="72" y="12"/>
                  </a:cubicBezTo>
                  <a:cubicBezTo>
                    <a:pt x="64" y="4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3"/>
            <p:cNvSpPr/>
            <p:nvPr/>
          </p:nvSpPr>
          <p:spPr>
            <a:xfrm>
              <a:off x="4236634" y="3803766"/>
              <a:ext cx="246802" cy="414205"/>
            </a:xfrm>
            <a:custGeom>
              <a:rect b="b" l="l" r="r" t="t"/>
              <a:pathLst>
                <a:path extrusionOk="0" h="4043" w="2409">
                  <a:moveTo>
                    <a:pt x="107" y="1"/>
                  </a:moveTo>
                  <a:cubicBezTo>
                    <a:pt x="85" y="1"/>
                    <a:pt x="62" y="15"/>
                    <a:pt x="59" y="45"/>
                  </a:cubicBezTo>
                  <a:cubicBezTo>
                    <a:pt x="30" y="347"/>
                    <a:pt x="1" y="654"/>
                    <a:pt x="59" y="962"/>
                  </a:cubicBezTo>
                  <a:cubicBezTo>
                    <a:pt x="113" y="1269"/>
                    <a:pt x="259" y="1562"/>
                    <a:pt x="396" y="1840"/>
                  </a:cubicBezTo>
                  <a:cubicBezTo>
                    <a:pt x="533" y="2123"/>
                    <a:pt x="689" y="2396"/>
                    <a:pt x="879" y="2640"/>
                  </a:cubicBezTo>
                  <a:cubicBezTo>
                    <a:pt x="1069" y="2884"/>
                    <a:pt x="1289" y="3098"/>
                    <a:pt x="1513" y="3303"/>
                  </a:cubicBezTo>
                  <a:cubicBezTo>
                    <a:pt x="1786" y="3552"/>
                    <a:pt x="2064" y="3796"/>
                    <a:pt x="2342" y="4035"/>
                  </a:cubicBezTo>
                  <a:cubicBezTo>
                    <a:pt x="2349" y="4040"/>
                    <a:pt x="2356" y="4042"/>
                    <a:pt x="2363" y="4042"/>
                  </a:cubicBezTo>
                  <a:cubicBezTo>
                    <a:pt x="2387" y="4042"/>
                    <a:pt x="2409" y="4014"/>
                    <a:pt x="2386" y="3991"/>
                  </a:cubicBezTo>
                  <a:cubicBezTo>
                    <a:pt x="2152" y="3771"/>
                    <a:pt x="1908" y="3552"/>
                    <a:pt x="1669" y="3332"/>
                  </a:cubicBezTo>
                  <a:cubicBezTo>
                    <a:pt x="1450" y="3127"/>
                    <a:pt x="1230" y="2918"/>
                    <a:pt x="1040" y="2684"/>
                  </a:cubicBezTo>
                  <a:cubicBezTo>
                    <a:pt x="845" y="2449"/>
                    <a:pt x="684" y="2186"/>
                    <a:pt x="547" y="1918"/>
                  </a:cubicBezTo>
                  <a:cubicBezTo>
                    <a:pt x="474" y="1776"/>
                    <a:pt x="411" y="1640"/>
                    <a:pt x="347" y="1498"/>
                  </a:cubicBezTo>
                  <a:cubicBezTo>
                    <a:pt x="284" y="1352"/>
                    <a:pt x="220" y="1210"/>
                    <a:pt x="181" y="1059"/>
                  </a:cubicBezTo>
                  <a:cubicBezTo>
                    <a:pt x="98" y="728"/>
                    <a:pt x="128" y="381"/>
                    <a:pt x="147" y="45"/>
                  </a:cubicBezTo>
                  <a:cubicBezTo>
                    <a:pt x="150" y="15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3"/>
            <p:cNvSpPr/>
            <p:nvPr/>
          </p:nvSpPr>
          <p:spPr>
            <a:xfrm>
              <a:off x="4450857" y="4029770"/>
              <a:ext cx="302432" cy="543600"/>
            </a:xfrm>
            <a:custGeom>
              <a:rect b="b" l="l" r="r" t="t"/>
              <a:pathLst>
                <a:path extrusionOk="0" h="5306" w="2952">
                  <a:moveTo>
                    <a:pt x="2930" y="0"/>
                  </a:moveTo>
                  <a:cubicBezTo>
                    <a:pt x="2923" y="0"/>
                    <a:pt x="2916" y="4"/>
                    <a:pt x="2914" y="14"/>
                  </a:cubicBezTo>
                  <a:cubicBezTo>
                    <a:pt x="2714" y="746"/>
                    <a:pt x="2461" y="1468"/>
                    <a:pt x="2105" y="2141"/>
                  </a:cubicBezTo>
                  <a:cubicBezTo>
                    <a:pt x="1729" y="2853"/>
                    <a:pt x="1222" y="3477"/>
                    <a:pt x="739" y="4111"/>
                  </a:cubicBezTo>
                  <a:cubicBezTo>
                    <a:pt x="597" y="4297"/>
                    <a:pt x="461" y="4477"/>
                    <a:pt x="334" y="4667"/>
                  </a:cubicBezTo>
                  <a:cubicBezTo>
                    <a:pt x="266" y="4760"/>
                    <a:pt x="202" y="4853"/>
                    <a:pt x="144" y="4950"/>
                  </a:cubicBezTo>
                  <a:cubicBezTo>
                    <a:pt x="85" y="5043"/>
                    <a:pt x="27" y="5145"/>
                    <a:pt x="7" y="5253"/>
                  </a:cubicBezTo>
                  <a:cubicBezTo>
                    <a:pt x="1" y="5282"/>
                    <a:pt x="25" y="5305"/>
                    <a:pt x="48" y="5305"/>
                  </a:cubicBezTo>
                  <a:cubicBezTo>
                    <a:pt x="59" y="5305"/>
                    <a:pt x="69" y="5300"/>
                    <a:pt x="76" y="5287"/>
                  </a:cubicBezTo>
                  <a:cubicBezTo>
                    <a:pt x="119" y="5199"/>
                    <a:pt x="158" y="5106"/>
                    <a:pt x="207" y="5024"/>
                  </a:cubicBezTo>
                  <a:cubicBezTo>
                    <a:pt x="261" y="4936"/>
                    <a:pt x="315" y="4853"/>
                    <a:pt x="373" y="4770"/>
                  </a:cubicBezTo>
                  <a:cubicBezTo>
                    <a:pt x="490" y="4599"/>
                    <a:pt x="612" y="4428"/>
                    <a:pt x="734" y="4263"/>
                  </a:cubicBezTo>
                  <a:cubicBezTo>
                    <a:pt x="978" y="3931"/>
                    <a:pt x="1232" y="3609"/>
                    <a:pt x="1475" y="3272"/>
                  </a:cubicBezTo>
                  <a:cubicBezTo>
                    <a:pt x="1705" y="2955"/>
                    <a:pt x="1929" y="2624"/>
                    <a:pt x="2114" y="2277"/>
                  </a:cubicBezTo>
                  <a:cubicBezTo>
                    <a:pt x="2300" y="1946"/>
                    <a:pt x="2456" y="1595"/>
                    <a:pt x="2592" y="1238"/>
                  </a:cubicBezTo>
                  <a:cubicBezTo>
                    <a:pt x="2749" y="843"/>
                    <a:pt x="2880" y="439"/>
                    <a:pt x="2948" y="24"/>
                  </a:cubicBezTo>
                  <a:cubicBezTo>
                    <a:pt x="2951" y="9"/>
                    <a:pt x="2940" y="0"/>
                    <a:pt x="2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3"/>
            <p:cNvSpPr/>
            <p:nvPr/>
          </p:nvSpPr>
          <p:spPr>
            <a:xfrm>
              <a:off x="4526055" y="4025570"/>
              <a:ext cx="241884" cy="435105"/>
            </a:xfrm>
            <a:custGeom>
              <a:rect b="b" l="l" r="r" t="t"/>
              <a:pathLst>
                <a:path extrusionOk="0" h="4247" w="2361">
                  <a:moveTo>
                    <a:pt x="2239" y="1"/>
                  </a:moveTo>
                  <a:cubicBezTo>
                    <a:pt x="2226" y="1"/>
                    <a:pt x="2212" y="9"/>
                    <a:pt x="2210" y="26"/>
                  </a:cubicBezTo>
                  <a:cubicBezTo>
                    <a:pt x="2205" y="114"/>
                    <a:pt x="2219" y="202"/>
                    <a:pt x="2229" y="284"/>
                  </a:cubicBezTo>
                  <a:cubicBezTo>
                    <a:pt x="2239" y="367"/>
                    <a:pt x="2244" y="450"/>
                    <a:pt x="2249" y="538"/>
                  </a:cubicBezTo>
                  <a:cubicBezTo>
                    <a:pt x="2258" y="709"/>
                    <a:pt x="2263" y="880"/>
                    <a:pt x="2254" y="1050"/>
                  </a:cubicBezTo>
                  <a:cubicBezTo>
                    <a:pt x="2234" y="1387"/>
                    <a:pt x="2171" y="1723"/>
                    <a:pt x="2054" y="2036"/>
                  </a:cubicBezTo>
                  <a:cubicBezTo>
                    <a:pt x="1824" y="2640"/>
                    <a:pt x="1366" y="3113"/>
                    <a:pt x="878" y="3518"/>
                  </a:cubicBezTo>
                  <a:cubicBezTo>
                    <a:pt x="600" y="3752"/>
                    <a:pt x="307" y="3962"/>
                    <a:pt x="24" y="4187"/>
                  </a:cubicBezTo>
                  <a:cubicBezTo>
                    <a:pt x="0" y="4207"/>
                    <a:pt x="26" y="4246"/>
                    <a:pt x="52" y="4246"/>
                  </a:cubicBezTo>
                  <a:cubicBezTo>
                    <a:pt x="57" y="4246"/>
                    <a:pt x="63" y="4245"/>
                    <a:pt x="68" y="4240"/>
                  </a:cubicBezTo>
                  <a:cubicBezTo>
                    <a:pt x="327" y="4040"/>
                    <a:pt x="590" y="3850"/>
                    <a:pt x="849" y="3650"/>
                  </a:cubicBezTo>
                  <a:cubicBezTo>
                    <a:pt x="1102" y="3450"/>
                    <a:pt x="1351" y="3240"/>
                    <a:pt x="1566" y="2996"/>
                  </a:cubicBezTo>
                  <a:cubicBezTo>
                    <a:pt x="1785" y="2753"/>
                    <a:pt x="1971" y="2479"/>
                    <a:pt x="2097" y="2177"/>
                  </a:cubicBezTo>
                  <a:cubicBezTo>
                    <a:pt x="2234" y="1860"/>
                    <a:pt x="2312" y="1523"/>
                    <a:pt x="2341" y="1182"/>
                  </a:cubicBezTo>
                  <a:cubicBezTo>
                    <a:pt x="2356" y="987"/>
                    <a:pt x="2361" y="797"/>
                    <a:pt x="2346" y="601"/>
                  </a:cubicBezTo>
                  <a:cubicBezTo>
                    <a:pt x="2341" y="504"/>
                    <a:pt x="2336" y="406"/>
                    <a:pt x="2327" y="314"/>
                  </a:cubicBezTo>
                  <a:cubicBezTo>
                    <a:pt x="2312" y="211"/>
                    <a:pt x="2302" y="114"/>
                    <a:pt x="2263" y="16"/>
                  </a:cubicBezTo>
                  <a:cubicBezTo>
                    <a:pt x="2259" y="6"/>
                    <a:pt x="2249" y="1"/>
                    <a:pt x="2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>
              <a:off x="4513044" y="4021164"/>
              <a:ext cx="241884" cy="446682"/>
            </a:xfrm>
            <a:custGeom>
              <a:rect b="b" l="l" r="r" t="t"/>
              <a:pathLst>
                <a:path extrusionOk="0" h="4360" w="2361">
                  <a:moveTo>
                    <a:pt x="2318" y="0"/>
                  </a:moveTo>
                  <a:cubicBezTo>
                    <a:pt x="2305" y="0"/>
                    <a:pt x="2292" y="8"/>
                    <a:pt x="2288" y="25"/>
                  </a:cubicBezTo>
                  <a:cubicBezTo>
                    <a:pt x="2195" y="332"/>
                    <a:pt x="2015" y="601"/>
                    <a:pt x="1815" y="844"/>
                  </a:cubicBezTo>
                  <a:cubicBezTo>
                    <a:pt x="1605" y="1098"/>
                    <a:pt x="1371" y="1322"/>
                    <a:pt x="1156" y="1571"/>
                  </a:cubicBezTo>
                  <a:cubicBezTo>
                    <a:pt x="946" y="1820"/>
                    <a:pt x="766" y="2088"/>
                    <a:pt x="634" y="2391"/>
                  </a:cubicBezTo>
                  <a:cubicBezTo>
                    <a:pt x="512" y="2678"/>
                    <a:pt x="425" y="2981"/>
                    <a:pt x="342" y="3283"/>
                  </a:cubicBezTo>
                  <a:cubicBezTo>
                    <a:pt x="293" y="3454"/>
                    <a:pt x="244" y="3625"/>
                    <a:pt x="195" y="3795"/>
                  </a:cubicBezTo>
                  <a:cubicBezTo>
                    <a:pt x="166" y="3883"/>
                    <a:pt x="137" y="3966"/>
                    <a:pt x="108" y="4054"/>
                  </a:cubicBezTo>
                  <a:cubicBezTo>
                    <a:pt x="78" y="4137"/>
                    <a:pt x="39" y="4220"/>
                    <a:pt x="10" y="4308"/>
                  </a:cubicBezTo>
                  <a:cubicBezTo>
                    <a:pt x="0" y="4337"/>
                    <a:pt x="30" y="4360"/>
                    <a:pt x="58" y="4360"/>
                  </a:cubicBezTo>
                  <a:cubicBezTo>
                    <a:pt x="72" y="4360"/>
                    <a:pt x="85" y="4355"/>
                    <a:pt x="93" y="4342"/>
                  </a:cubicBezTo>
                  <a:cubicBezTo>
                    <a:pt x="132" y="4269"/>
                    <a:pt x="161" y="4191"/>
                    <a:pt x="190" y="4117"/>
                  </a:cubicBezTo>
                  <a:cubicBezTo>
                    <a:pt x="220" y="4044"/>
                    <a:pt x="244" y="3971"/>
                    <a:pt x="268" y="3898"/>
                  </a:cubicBezTo>
                  <a:cubicBezTo>
                    <a:pt x="317" y="3747"/>
                    <a:pt x="366" y="3591"/>
                    <a:pt x="405" y="3435"/>
                  </a:cubicBezTo>
                  <a:cubicBezTo>
                    <a:pt x="493" y="3132"/>
                    <a:pt x="571" y="2825"/>
                    <a:pt x="688" y="2532"/>
                  </a:cubicBezTo>
                  <a:cubicBezTo>
                    <a:pt x="805" y="2230"/>
                    <a:pt x="971" y="1957"/>
                    <a:pt x="1181" y="1708"/>
                  </a:cubicBezTo>
                  <a:cubicBezTo>
                    <a:pt x="1390" y="1454"/>
                    <a:pt x="1634" y="1225"/>
                    <a:pt x="1849" y="971"/>
                  </a:cubicBezTo>
                  <a:cubicBezTo>
                    <a:pt x="2073" y="698"/>
                    <a:pt x="2268" y="391"/>
                    <a:pt x="2351" y="45"/>
                  </a:cubicBezTo>
                  <a:cubicBezTo>
                    <a:pt x="2360" y="18"/>
                    <a:pt x="2339" y="0"/>
                    <a:pt x="2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3"/>
            <p:cNvSpPr/>
            <p:nvPr/>
          </p:nvSpPr>
          <p:spPr>
            <a:xfrm>
              <a:off x="4419507" y="4424713"/>
              <a:ext cx="330094" cy="327738"/>
            </a:xfrm>
            <a:custGeom>
              <a:rect b="b" l="l" r="r" t="t"/>
              <a:pathLst>
                <a:path extrusionOk="0" h="3199" w="3222">
                  <a:moveTo>
                    <a:pt x="3191" y="0"/>
                  </a:moveTo>
                  <a:cubicBezTo>
                    <a:pt x="3185" y="0"/>
                    <a:pt x="3180" y="3"/>
                    <a:pt x="3176" y="8"/>
                  </a:cubicBezTo>
                  <a:cubicBezTo>
                    <a:pt x="2991" y="237"/>
                    <a:pt x="2757" y="408"/>
                    <a:pt x="2513" y="559"/>
                  </a:cubicBezTo>
                  <a:cubicBezTo>
                    <a:pt x="2235" y="730"/>
                    <a:pt x="1962" y="905"/>
                    <a:pt x="1703" y="1095"/>
                  </a:cubicBezTo>
                  <a:cubicBezTo>
                    <a:pt x="1230" y="1447"/>
                    <a:pt x="762" y="1827"/>
                    <a:pt x="416" y="2305"/>
                  </a:cubicBezTo>
                  <a:cubicBezTo>
                    <a:pt x="230" y="2559"/>
                    <a:pt x="84" y="2846"/>
                    <a:pt x="6" y="3154"/>
                  </a:cubicBezTo>
                  <a:cubicBezTo>
                    <a:pt x="0" y="3180"/>
                    <a:pt x="23" y="3198"/>
                    <a:pt x="44" y="3198"/>
                  </a:cubicBezTo>
                  <a:cubicBezTo>
                    <a:pt x="57" y="3198"/>
                    <a:pt x="70" y="3191"/>
                    <a:pt x="74" y="3173"/>
                  </a:cubicBezTo>
                  <a:cubicBezTo>
                    <a:pt x="216" y="2622"/>
                    <a:pt x="577" y="2164"/>
                    <a:pt x="986" y="1778"/>
                  </a:cubicBezTo>
                  <a:cubicBezTo>
                    <a:pt x="1450" y="1354"/>
                    <a:pt x="1967" y="993"/>
                    <a:pt x="2498" y="661"/>
                  </a:cubicBezTo>
                  <a:cubicBezTo>
                    <a:pt x="2762" y="491"/>
                    <a:pt x="3045" y="310"/>
                    <a:pt x="3211" y="32"/>
                  </a:cubicBezTo>
                  <a:cubicBezTo>
                    <a:pt x="3221" y="18"/>
                    <a:pt x="3206" y="0"/>
                    <a:pt x="3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3"/>
            <p:cNvSpPr/>
            <p:nvPr/>
          </p:nvSpPr>
          <p:spPr>
            <a:xfrm>
              <a:off x="4470732" y="4321341"/>
              <a:ext cx="405600" cy="333987"/>
            </a:xfrm>
            <a:custGeom>
              <a:rect b="b" l="l" r="r" t="t"/>
              <a:pathLst>
                <a:path extrusionOk="0" h="3260" w="3959">
                  <a:moveTo>
                    <a:pt x="3918" y="1"/>
                  </a:moveTo>
                  <a:cubicBezTo>
                    <a:pt x="3910" y="1"/>
                    <a:pt x="3902" y="4"/>
                    <a:pt x="3896" y="12"/>
                  </a:cubicBezTo>
                  <a:cubicBezTo>
                    <a:pt x="3764" y="163"/>
                    <a:pt x="3642" y="324"/>
                    <a:pt x="3525" y="485"/>
                  </a:cubicBezTo>
                  <a:cubicBezTo>
                    <a:pt x="3403" y="646"/>
                    <a:pt x="3286" y="812"/>
                    <a:pt x="3164" y="973"/>
                  </a:cubicBezTo>
                  <a:cubicBezTo>
                    <a:pt x="2950" y="1265"/>
                    <a:pt x="2745" y="1568"/>
                    <a:pt x="2457" y="1797"/>
                  </a:cubicBezTo>
                  <a:cubicBezTo>
                    <a:pt x="1984" y="2182"/>
                    <a:pt x="1394" y="2368"/>
                    <a:pt x="852" y="2631"/>
                  </a:cubicBezTo>
                  <a:cubicBezTo>
                    <a:pt x="550" y="2782"/>
                    <a:pt x="257" y="2958"/>
                    <a:pt x="23" y="3202"/>
                  </a:cubicBezTo>
                  <a:cubicBezTo>
                    <a:pt x="0" y="3225"/>
                    <a:pt x="22" y="3260"/>
                    <a:pt x="47" y="3260"/>
                  </a:cubicBezTo>
                  <a:cubicBezTo>
                    <a:pt x="53" y="3260"/>
                    <a:pt x="61" y="3257"/>
                    <a:pt x="67" y="3251"/>
                  </a:cubicBezTo>
                  <a:cubicBezTo>
                    <a:pt x="516" y="2831"/>
                    <a:pt x="1111" y="2621"/>
                    <a:pt x="1662" y="2378"/>
                  </a:cubicBezTo>
                  <a:cubicBezTo>
                    <a:pt x="1935" y="2256"/>
                    <a:pt x="2213" y="2124"/>
                    <a:pt x="2457" y="1939"/>
                  </a:cubicBezTo>
                  <a:cubicBezTo>
                    <a:pt x="2589" y="1841"/>
                    <a:pt x="2711" y="1729"/>
                    <a:pt x="2818" y="1607"/>
                  </a:cubicBezTo>
                  <a:cubicBezTo>
                    <a:pt x="2945" y="1465"/>
                    <a:pt x="3052" y="1314"/>
                    <a:pt x="3164" y="1163"/>
                  </a:cubicBezTo>
                  <a:cubicBezTo>
                    <a:pt x="3296" y="983"/>
                    <a:pt x="3428" y="797"/>
                    <a:pt x="3559" y="612"/>
                  </a:cubicBezTo>
                  <a:cubicBezTo>
                    <a:pt x="3696" y="426"/>
                    <a:pt x="3828" y="241"/>
                    <a:pt x="3945" y="46"/>
                  </a:cubicBezTo>
                  <a:cubicBezTo>
                    <a:pt x="3959" y="25"/>
                    <a:pt x="3939" y="1"/>
                    <a:pt x="3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3"/>
            <p:cNvSpPr/>
            <p:nvPr/>
          </p:nvSpPr>
          <p:spPr>
            <a:xfrm>
              <a:off x="4495013" y="4324415"/>
              <a:ext cx="379577" cy="301408"/>
            </a:xfrm>
            <a:custGeom>
              <a:rect b="b" l="l" r="r" t="t"/>
              <a:pathLst>
                <a:path extrusionOk="0" h="2942" w="3705">
                  <a:moveTo>
                    <a:pt x="3668" y="0"/>
                  </a:moveTo>
                  <a:cubicBezTo>
                    <a:pt x="3665" y="0"/>
                    <a:pt x="3662" y="0"/>
                    <a:pt x="3659" y="1"/>
                  </a:cubicBezTo>
                  <a:cubicBezTo>
                    <a:pt x="3361" y="84"/>
                    <a:pt x="3069" y="172"/>
                    <a:pt x="2781" y="289"/>
                  </a:cubicBezTo>
                  <a:cubicBezTo>
                    <a:pt x="2493" y="401"/>
                    <a:pt x="2215" y="528"/>
                    <a:pt x="1952" y="694"/>
                  </a:cubicBezTo>
                  <a:cubicBezTo>
                    <a:pt x="1430" y="1021"/>
                    <a:pt x="1025" y="1494"/>
                    <a:pt x="654" y="1982"/>
                  </a:cubicBezTo>
                  <a:cubicBezTo>
                    <a:pt x="542" y="2133"/>
                    <a:pt x="435" y="2279"/>
                    <a:pt x="327" y="2426"/>
                  </a:cubicBezTo>
                  <a:cubicBezTo>
                    <a:pt x="269" y="2504"/>
                    <a:pt x="215" y="2582"/>
                    <a:pt x="162" y="2660"/>
                  </a:cubicBezTo>
                  <a:cubicBezTo>
                    <a:pt x="103" y="2738"/>
                    <a:pt x="49" y="2816"/>
                    <a:pt x="10" y="2908"/>
                  </a:cubicBezTo>
                  <a:cubicBezTo>
                    <a:pt x="0" y="2929"/>
                    <a:pt x="18" y="2942"/>
                    <a:pt x="35" y="2942"/>
                  </a:cubicBezTo>
                  <a:cubicBezTo>
                    <a:pt x="42" y="2942"/>
                    <a:pt x="50" y="2939"/>
                    <a:pt x="54" y="2933"/>
                  </a:cubicBezTo>
                  <a:cubicBezTo>
                    <a:pt x="118" y="2879"/>
                    <a:pt x="166" y="2811"/>
                    <a:pt x="215" y="2743"/>
                  </a:cubicBezTo>
                  <a:cubicBezTo>
                    <a:pt x="269" y="2674"/>
                    <a:pt x="318" y="2606"/>
                    <a:pt x="366" y="2538"/>
                  </a:cubicBezTo>
                  <a:cubicBezTo>
                    <a:pt x="464" y="2406"/>
                    <a:pt x="562" y="2274"/>
                    <a:pt x="659" y="2143"/>
                  </a:cubicBezTo>
                  <a:cubicBezTo>
                    <a:pt x="844" y="1899"/>
                    <a:pt x="1030" y="1660"/>
                    <a:pt x="1240" y="1440"/>
                  </a:cubicBezTo>
                  <a:cubicBezTo>
                    <a:pt x="1444" y="1216"/>
                    <a:pt x="1669" y="1016"/>
                    <a:pt x="1918" y="845"/>
                  </a:cubicBezTo>
                  <a:cubicBezTo>
                    <a:pt x="2166" y="674"/>
                    <a:pt x="2435" y="538"/>
                    <a:pt x="2713" y="421"/>
                  </a:cubicBezTo>
                  <a:cubicBezTo>
                    <a:pt x="3030" y="289"/>
                    <a:pt x="3356" y="172"/>
                    <a:pt x="3674" y="50"/>
                  </a:cubicBezTo>
                  <a:cubicBezTo>
                    <a:pt x="3705" y="41"/>
                    <a:pt x="3695" y="0"/>
                    <a:pt x="3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3"/>
            <p:cNvSpPr/>
            <p:nvPr/>
          </p:nvSpPr>
          <p:spPr>
            <a:xfrm>
              <a:off x="4214505" y="4033151"/>
              <a:ext cx="224570" cy="636522"/>
            </a:xfrm>
            <a:custGeom>
              <a:rect b="b" l="l" r="r" t="t"/>
              <a:pathLst>
                <a:path extrusionOk="0" h="6213" w="2192">
                  <a:moveTo>
                    <a:pt x="36" y="0"/>
                  </a:moveTo>
                  <a:cubicBezTo>
                    <a:pt x="18" y="0"/>
                    <a:pt x="0" y="19"/>
                    <a:pt x="7" y="40"/>
                  </a:cubicBezTo>
                  <a:cubicBezTo>
                    <a:pt x="31" y="118"/>
                    <a:pt x="71" y="186"/>
                    <a:pt x="100" y="264"/>
                  </a:cubicBezTo>
                  <a:cubicBezTo>
                    <a:pt x="139" y="347"/>
                    <a:pt x="178" y="425"/>
                    <a:pt x="212" y="508"/>
                  </a:cubicBezTo>
                  <a:cubicBezTo>
                    <a:pt x="285" y="688"/>
                    <a:pt x="363" y="869"/>
                    <a:pt x="431" y="1054"/>
                  </a:cubicBezTo>
                  <a:cubicBezTo>
                    <a:pt x="578" y="1449"/>
                    <a:pt x="714" y="1854"/>
                    <a:pt x="836" y="2259"/>
                  </a:cubicBezTo>
                  <a:cubicBezTo>
                    <a:pt x="944" y="2625"/>
                    <a:pt x="1046" y="2996"/>
                    <a:pt x="1129" y="3366"/>
                  </a:cubicBezTo>
                  <a:cubicBezTo>
                    <a:pt x="1231" y="3820"/>
                    <a:pt x="1319" y="4278"/>
                    <a:pt x="1451" y="4722"/>
                  </a:cubicBezTo>
                  <a:cubicBezTo>
                    <a:pt x="1587" y="5186"/>
                    <a:pt x="1768" y="5639"/>
                    <a:pt x="2026" y="6049"/>
                  </a:cubicBezTo>
                  <a:cubicBezTo>
                    <a:pt x="2056" y="6098"/>
                    <a:pt x="2090" y="6147"/>
                    <a:pt x="2124" y="6200"/>
                  </a:cubicBezTo>
                  <a:cubicBezTo>
                    <a:pt x="2130" y="6209"/>
                    <a:pt x="2138" y="6212"/>
                    <a:pt x="2147" y="6212"/>
                  </a:cubicBezTo>
                  <a:cubicBezTo>
                    <a:pt x="2168" y="6212"/>
                    <a:pt x="2192" y="6190"/>
                    <a:pt x="2178" y="6166"/>
                  </a:cubicBezTo>
                  <a:cubicBezTo>
                    <a:pt x="1914" y="5761"/>
                    <a:pt x="1724" y="5308"/>
                    <a:pt x="1583" y="4849"/>
                  </a:cubicBezTo>
                  <a:cubicBezTo>
                    <a:pt x="1436" y="4386"/>
                    <a:pt x="1339" y="3913"/>
                    <a:pt x="1246" y="3439"/>
                  </a:cubicBezTo>
                  <a:cubicBezTo>
                    <a:pt x="1173" y="3079"/>
                    <a:pt x="1075" y="2718"/>
                    <a:pt x="973" y="2361"/>
                  </a:cubicBezTo>
                  <a:cubicBezTo>
                    <a:pt x="851" y="1952"/>
                    <a:pt x="719" y="1547"/>
                    <a:pt x="573" y="1147"/>
                  </a:cubicBezTo>
                  <a:cubicBezTo>
                    <a:pt x="441" y="796"/>
                    <a:pt x="300" y="440"/>
                    <a:pt x="119" y="103"/>
                  </a:cubicBezTo>
                  <a:cubicBezTo>
                    <a:pt x="105" y="69"/>
                    <a:pt x="80" y="40"/>
                    <a:pt x="56" y="10"/>
                  </a:cubicBezTo>
                  <a:cubicBezTo>
                    <a:pt x="50" y="3"/>
                    <a:pt x="43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4205490" y="4019423"/>
              <a:ext cx="188918" cy="559377"/>
            </a:xfrm>
            <a:custGeom>
              <a:rect b="b" l="l" r="r" t="t"/>
              <a:pathLst>
                <a:path extrusionOk="0" h="5460" w="1844">
                  <a:moveTo>
                    <a:pt x="40" y="0"/>
                  </a:moveTo>
                  <a:cubicBezTo>
                    <a:pt x="17" y="0"/>
                    <a:pt x="1" y="40"/>
                    <a:pt x="22" y="57"/>
                  </a:cubicBezTo>
                  <a:cubicBezTo>
                    <a:pt x="85" y="120"/>
                    <a:pt x="159" y="164"/>
                    <a:pt x="227" y="222"/>
                  </a:cubicBezTo>
                  <a:cubicBezTo>
                    <a:pt x="295" y="276"/>
                    <a:pt x="358" y="330"/>
                    <a:pt x="422" y="393"/>
                  </a:cubicBezTo>
                  <a:cubicBezTo>
                    <a:pt x="549" y="515"/>
                    <a:pt x="661" y="652"/>
                    <a:pt x="763" y="793"/>
                  </a:cubicBezTo>
                  <a:cubicBezTo>
                    <a:pt x="968" y="1076"/>
                    <a:pt x="1139" y="1388"/>
                    <a:pt x="1285" y="1710"/>
                  </a:cubicBezTo>
                  <a:cubicBezTo>
                    <a:pt x="1451" y="2066"/>
                    <a:pt x="1573" y="2447"/>
                    <a:pt x="1641" y="2837"/>
                  </a:cubicBezTo>
                  <a:cubicBezTo>
                    <a:pt x="1680" y="3037"/>
                    <a:pt x="1705" y="3242"/>
                    <a:pt x="1719" y="3447"/>
                  </a:cubicBezTo>
                  <a:cubicBezTo>
                    <a:pt x="1729" y="3651"/>
                    <a:pt x="1729" y="3851"/>
                    <a:pt x="1724" y="4056"/>
                  </a:cubicBezTo>
                  <a:cubicBezTo>
                    <a:pt x="1719" y="4515"/>
                    <a:pt x="1729" y="4973"/>
                    <a:pt x="1773" y="5427"/>
                  </a:cubicBezTo>
                  <a:cubicBezTo>
                    <a:pt x="1775" y="5449"/>
                    <a:pt x="1794" y="5460"/>
                    <a:pt x="1811" y="5460"/>
                  </a:cubicBezTo>
                  <a:cubicBezTo>
                    <a:pt x="1828" y="5460"/>
                    <a:pt x="1844" y="5449"/>
                    <a:pt x="1841" y="5427"/>
                  </a:cubicBezTo>
                  <a:cubicBezTo>
                    <a:pt x="1802" y="5012"/>
                    <a:pt x="1797" y="4603"/>
                    <a:pt x="1807" y="4188"/>
                  </a:cubicBezTo>
                  <a:cubicBezTo>
                    <a:pt x="1812" y="3978"/>
                    <a:pt x="1817" y="3769"/>
                    <a:pt x="1812" y="3559"/>
                  </a:cubicBezTo>
                  <a:cubicBezTo>
                    <a:pt x="1807" y="3354"/>
                    <a:pt x="1788" y="3149"/>
                    <a:pt x="1758" y="2949"/>
                  </a:cubicBezTo>
                  <a:cubicBezTo>
                    <a:pt x="1700" y="2544"/>
                    <a:pt x="1588" y="2149"/>
                    <a:pt x="1422" y="1774"/>
                  </a:cubicBezTo>
                  <a:cubicBezTo>
                    <a:pt x="1275" y="1442"/>
                    <a:pt x="1110" y="1120"/>
                    <a:pt x="905" y="822"/>
                  </a:cubicBezTo>
                  <a:cubicBezTo>
                    <a:pt x="793" y="661"/>
                    <a:pt x="666" y="505"/>
                    <a:pt x="529" y="364"/>
                  </a:cubicBezTo>
                  <a:cubicBezTo>
                    <a:pt x="456" y="291"/>
                    <a:pt x="383" y="222"/>
                    <a:pt x="305" y="159"/>
                  </a:cubicBezTo>
                  <a:cubicBezTo>
                    <a:pt x="227" y="101"/>
                    <a:pt x="149" y="37"/>
                    <a:pt x="51" y="3"/>
                  </a:cubicBezTo>
                  <a:cubicBezTo>
                    <a:pt x="47" y="1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4201699" y="4022599"/>
              <a:ext cx="188508" cy="558045"/>
            </a:xfrm>
            <a:custGeom>
              <a:rect b="b" l="l" r="r" t="t"/>
              <a:pathLst>
                <a:path extrusionOk="0" h="5447" w="1840">
                  <a:moveTo>
                    <a:pt x="101" y="0"/>
                  </a:moveTo>
                  <a:cubicBezTo>
                    <a:pt x="79" y="0"/>
                    <a:pt x="58" y="11"/>
                    <a:pt x="54" y="35"/>
                  </a:cubicBezTo>
                  <a:cubicBezTo>
                    <a:pt x="20" y="231"/>
                    <a:pt x="10" y="426"/>
                    <a:pt x="5" y="626"/>
                  </a:cubicBezTo>
                  <a:cubicBezTo>
                    <a:pt x="0" y="811"/>
                    <a:pt x="5" y="996"/>
                    <a:pt x="20" y="1182"/>
                  </a:cubicBezTo>
                  <a:cubicBezTo>
                    <a:pt x="39" y="1552"/>
                    <a:pt x="98" y="1923"/>
                    <a:pt x="186" y="2279"/>
                  </a:cubicBezTo>
                  <a:cubicBezTo>
                    <a:pt x="366" y="3011"/>
                    <a:pt x="674" y="3703"/>
                    <a:pt x="1049" y="4352"/>
                  </a:cubicBezTo>
                  <a:cubicBezTo>
                    <a:pt x="1161" y="4542"/>
                    <a:pt x="1278" y="4733"/>
                    <a:pt x="1405" y="4918"/>
                  </a:cubicBezTo>
                  <a:cubicBezTo>
                    <a:pt x="1469" y="5006"/>
                    <a:pt x="1532" y="5094"/>
                    <a:pt x="1600" y="5181"/>
                  </a:cubicBezTo>
                  <a:cubicBezTo>
                    <a:pt x="1634" y="5225"/>
                    <a:pt x="1669" y="5279"/>
                    <a:pt x="1708" y="5318"/>
                  </a:cubicBezTo>
                  <a:cubicBezTo>
                    <a:pt x="1727" y="5337"/>
                    <a:pt x="1751" y="5352"/>
                    <a:pt x="1766" y="5372"/>
                  </a:cubicBezTo>
                  <a:cubicBezTo>
                    <a:pt x="1791" y="5396"/>
                    <a:pt x="1810" y="5420"/>
                    <a:pt x="1830" y="5445"/>
                  </a:cubicBezTo>
                  <a:cubicBezTo>
                    <a:pt x="1831" y="5446"/>
                    <a:pt x="1832" y="5447"/>
                    <a:pt x="1834" y="5447"/>
                  </a:cubicBezTo>
                  <a:cubicBezTo>
                    <a:pt x="1837" y="5447"/>
                    <a:pt x="1839" y="5443"/>
                    <a:pt x="1839" y="5440"/>
                  </a:cubicBezTo>
                  <a:cubicBezTo>
                    <a:pt x="1810" y="5396"/>
                    <a:pt x="1781" y="5352"/>
                    <a:pt x="1761" y="5303"/>
                  </a:cubicBezTo>
                  <a:cubicBezTo>
                    <a:pt x="1742" y="5255"/>
                    <a:pt x="1708" y="5215"/>
                    <a:pt x="1678" y="5172"/>
                  </a:cubicBezTo>
                  <a:cubicBezTo>
                    <a:pt x="1630" y="5089"/>
                    <a:pt x="1576" y="5006"/>
                    <a:pt x="1522" y="4923"/>
                  </a:cubicBezTo>
                  <a:cubicBezTo>
                    <a:pt x="1415" y="4757"/>
                    <a:pt x="1308" y="4591"/>
                    <a:pt x="1210" y="4425"/>
                  </a:cubicBezTo>
                  <a:cubicBezTo>
                    <a:pt x="1015" y="4099"/>
                    <a:pt x="839" y="3767"/>
                    <a:pt x="688" y="3421"/>
                  </a:cubicBezTo>
                  <a:cubicBezTo>
                    <a:pt x="395" y="2757"/>
                    <a:pt x="200" y="2045"/>
                    <a:pt x="137" y="1318"/>
                  </a:cubicBezTo>
                  <a:cubicBezTo>
                    <a:pt x="122" y="1113"/>
                    <a:pt x="113" y="904"/>
                    <a:pt x="117" y="699"/>
                  </a:cubicBezTo>
                  <a:cubicBezTo>
                    <a:pt x="117" y="484"/>
                    <a:pt x="142" y="265"/>
                    <a:pt x="156" y="50"/>
                  </a:cubicBezTo>
                  <a:cubicBezTo>
                    <a:pt x="156" y="18"/>
                    <a:pt x="128" y="0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3"/>
            <p:cNvSpPr/>
            <p:nvPr/>
          </p:nvSpPr>
          <p:spPr>
            <a:xfrm>
              <a:off x="3710145" y="4276776"/>
              <a:ext cx="720019" cy="907195"/>
            </a:xfrm>
            <a:custGeom>
              <a:rect b="b" l="l" r="r" t="t"/>
              <a:pathLst>
                <a:path extrusionOk="0" h="8855" w="7028">
                  <a:moveTo>
                    <a:pt x="42" y="0"/>
                  </a:moveTo>
                  <a:cubicBezTo>
                    <a:pt x="19" y="0"/>
                    <a:pt x="0" y="28"/>
                    <a:pt x="23" y="47"/>
                  </a:cubicBezTo>
                  <a:cubicBezTo>
                    <a:pt x="77" y="96"/>
                    <a:pt x="130" y="154"/>
                    <a:pt x="184" y="208"/>
                  </a:cubicBezTo>
                  <a:cubicBezTo>
                    <a:pt x="243" y="266"/>
                    <a:pt x="301" y="320"/>
                    <a:pt x="360" y="379"/>
                  </a:cubicBezTo>
                  <a:cubicBezTo>
                    <a:pt x="482" y="501"/>
                    <a:pt x="599" y="622"/>
                    <a:pt x="716" y="749"/>
                  </a:cubicBezTo>
                  <a:cubicBezTo>
                    <a:pt x="965" y="1022"/>
                    <a:pt x="1204" y="1300"/>
                    <a:pt x="1433" y="1583"/>
                  </a:cubicBezTo>
                  <a:cubicBezTo>
                    <a:pt x="1872" y="2135"/>
                    <a:pt x="2277" y="2715"/>
                    <a:pt x="2618" y="3330"/>
                  </a:cubicBezTo>
                  <a:cubicBezTo>
                    <a:pt x="3042" y="4086"/>
                    <a:pt x="3389" y="4886"/>
                    <a:pt x="3716" y="5690"/>
                  </a:cubicBezTo>
                  <a:cubicBezTo>
                    <a:pt x="3872" y="6090"/>
                    <a:pt x="4018" y="6500"/>
                    <a:pt x="4194" y="6890"/>
                  </a:cubicBezTo>
                  <a:cubicBezTo>
                    <a:pt x="4355" y="7251"/>
                    <a:pt x="4555" y="7583"/>
                    <a:pt x="4818" y="7871"/>
                  </a:cubicBezTo>
                  <a:cubicBezTo>
                    <a:pt x="5062" y="8139"/>
                    <a:pt x="5350" y="8368"/>
                    <a:pt x="5667" y="8544"/>
                  </a:cubicBezTo>
                  <a:cubicBezTo>
                    <a:pt x="5958" y="8707"/>
                    <a:pt x="6296" y="8855"/>
                    <a:pt x="6638" y="8855"/>
                  </a:cubicBezTo>
                  <a:cubicBezTo>
                    <a:pt x="6685" y="8855"/>
                    <a:pt x="6732" y="8852"/>
                    <a:pt x="6779" y="8846"/>
                  </a:cubicBezTo>
                  <a:cubicBezTo>
                    <a:pt x="6828" y="8841"/>
                    <a:pt x="6871" y="8827"/>
                    <a:pt x="6915" y="8812"/>
                  </a:cubicBezTo>
                  <a:cubicBezTo>
                    <a:pt x="6954" y="8797"/>
                    <a:pt x="6993" y="8768"/>
                    <a:pt x="7023" y="8739"/>
                  </a:cubicBezTo>
                  <a:cubicBezTo>
                    <a:pt x="7028" y="8734"/>
                    <a:pt x="7028" y="8724"/>
                    <a:pt x="7018" y="8724"/>
                  </a:cubicBezTo>
                  <a:cubicBezTo>
                    <a:pt x="6974" y="8734"/>
                    <a:pt x="6925" y="8729"/>
                    <a:pt x="6881" y="8739"/>
                  </a:cubicBezTo>
                  <a:cubicBezTo>
                    <a:pt x="6832" y="8744"/>
                    <a:pt x="6779" y="8749"/>
                    <a:pt x="6730" y="8749"/>
                  </a:cubicBezTo>
                  <a:cubicBezTo>
                    <a:pt x="6713" y="8749"/>
                    <a:pt x="6696" y="8750"/>
                    <a:pt x="6679" y="8750"/>
                  </a:cubicBezTo>
                  <a:cubicBezTo>
                    <a:pt x="6595" y="8750"/>
                    <a:pt x="6514" y="8740"/>
                    <a:pt x="6432" y="8719"/>
                  </a:cubicBezTo>
                  <a:cubicBezTo>
                    <a:pt x="6242" y="8685"/>
                    <a:pt x="6057" y="8612"/>
                    <a:pt x="5886" y="8524"/>
                  </a:cubicBezTo>
                  <a:cubicBezTo>
                    <a:pt x="5564" y="8363"/>
                    <a:pt x="5272" y="8154"/>
                    <a:pt x="5023" y="7905"/>
                  </a:cubicBezTo>
                  <a:cubicBezTo>
                    <a:pt x="4754" y="7637"/>
                    <a:pt x="4540" y="7329"/>
                    <a:pt x="4374" y="6993"/>
                  </a:cubicBezTo>
                  <a:cubicBezTo>
                    <a:pt x="4189" y="6607"/>
                    <a:pt x="4047" y="6203"/>
                    <a:pt x="3891" y="5807"/>
                  </a:cubicBezTo>
                  <a:cubicBezTo>
                    <a:pt x="3574" y="5012"/>
                    <a:pt x="3233" y="4222"/>
                    <a:pt x="2823" y="3466"/>
                  </a:cubicBezTo>
                  <a:cubicBezTo>
                    <a:pt x="2491" y="2842"/>
                    <a:pt x="2096" y="2256"/>
                    <a:pt x="1662" y="1696"/>
                  </a:cubicBezTo>
                  <a:cubicBezTo>
                    <a:pt x="1438" y="1408"/>
                    <a:pt x="1204" y="1125"/>
                    <a:pt x="960" y="857"/>
                  </a:cubicBezTo>
                  <a:cubicBezTo>
                    <a:pt x="735" y="603"/>
                    <a:pt x="496" y="354"/>
                    <a:pt x="238" y="140"/>
                  </a:cubicBezTo>
                  <a:cubicBezTo>
                    <a:pt x="179" y="91"/>
                    <a:pt x="121" y="52"/>
                    <a:pt x="62" y="8"/>
                  </a:cubicBezTo>
                  <a:cubicBezTo>
                    <a:pt x="56" y="2"/>
                    <a:pt x="49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3"/>
            <p:cNvSpPr/>
            <p:nvPr/>
          </p:nvSpPr>
          <p:spPr>
            <a:xfrm>
              <a:off x="3647446" y="4215306"/>
              <a:ext cx="290036" cy="313804"/>
            </a:xfrm>
            <a:custGeom>
              <a:rect b="b" l="l" r="r" t="t"/>
              <a:pathLst>
                <a:path extrusionOk="0" h="3063" w="2831">
                  <a:moveTo>
                    <a:pt x="56" y="1"/>
                  </a:moveTo>
                  <a:cubicBezTo>
                    <a:pt x="20" y="1"/>
                    <a:pt x="0" y="54"/>
                    <a:pt x="35" y="76"/>
                  </a:cubicBezTo>
                  <a:cubicBezTo>
                    <a:pt x="255" y="203"/>
                    <a:pt x="474" y="330"/>
                    <a:pt x="684" y="466"/>
                  </a:cubicBezTo>
                  <a:cubicBezTo>
                    <a:pt x="918" y="618"/>
                    <a:pt x="1142" y="783"/>
                    <a:pt x="1362" y="954"/>
                  </a:cubicBezTo>
                  <a:cubicBezTo>
                    <a:pt x="1786" y="1286"/>
                    <a:pt x="2191" y="1647"/>
                    <a:pt x="2464" y="2120"/>
                  </a:cubicBezTo>
                  <a:cubicBezTo>
                    <a:pt x="2620" y="2403"/>
                    <a:pt x="2733" y="2715"/>
                    <a:pt x="2772" y="3037"/>
                  </a:cubicBezTo>
                  <a:cubicBezTo>
                    <a:pt x="2774" y="3054"/>
                    <a:pt x="2789" y="3063"/>
                    <a:pt x="2803" y="3063"/>
                  </a:cubicBezTo>
                  <a:cubicBezTo>
                    <a:pt x="2817" y="3063"/>
                    <a:pt x="2830" y="3054"/>
                    <a:pt x="2830" y="3037"/>
                  </a:cubicBezTo>
                  <a:cubicBezTo>
                    <a:pt x="2786" y="2447"/>
                    <a:pt x="2489" y="1905"/>
                    <a:pt x="2094" y="1476"/>
                  </a:cubicBezTo>
                  <a:cubicBezTo>
                    <a:pt x="1918" y="1286"/>
                    <a:pt x="1718" y="1115"/>
                    <a:pt x="1518" y="954"/>
                  </a:cubicBezTo>
                  <a:cubicBezTo>
                    <a:pt x="1298" y="774"/>
                    <a:pt x="1064" y="603"/>
                    <a:pt x="830" y="437"/>
                  </a:cubicBezTo>
                  <a:cubicBezTo>
                    <a:pt x="591" y="276"/>
                    <a:pt x="342" y="105"/>
                    <a:pt x="69" y="3"/>
                  </a:cubicBezTo>
                  <a:cubicBezTo>
                    <a:pt x="65" y="2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>
              <a:off x="3650724" y="4215101"/>
              <a:ext cx="285733" cy="313087"/>
            </a:xfrm>
            <a:custGeom>
              <a:rect b="b" l="l" r="r" t="t"/>
              <a:pathLst>
                <a:path extrusionOk="0" h="3056" w="2789">
                  <a:moveTo>
                    <a:pt x="33" y="0"/>
                  </a:moveTo>
                  <a:cubicBezTo>
                    <a:pt x="17" y="0"/>
                    <a:pt x="0" y="14"/>
                    <a:pt x="3" y="34"/>
                  </a:cubicBezTo>
                  <a:cubicBezTo>
                    <a:pt x="47" y="298"/>
                    <a:pt x="145" y="546"/>
                    <a:pt x="262" y="781"/>
                  </a:cubicBezTo>
                  <a:cubicBezTo>
                    <a:pt x="384" y="1029"/>
                    <a:pt x="535" y="1268"/>
                    <a:pt x="701" y="1498"/>
                  </a:cubicBezTo>
                  <a:cubicBezTo>
                    <a:pt x="1042" y="1951"/>
                    <a:pt x="1462" y="2361"/>
                    <a:pt x="1940" y="2668"/>
                  </a:cubicBezTo>
                  <a:cubicBezTo>
                    <a:pt x="2188" y="2829"/>
                    <a:pt x="2452" y="2966"/>
                    <a:pt x="2730" y="3054"/>
                  </a:cubicBezTo>
                  <a:cubicBezTo>
                    <a:pt x="2734" y="3055"/>
                    <a:pt x="2739" y="3056"/>
                    <a:pt x="2743" y="3056"/>
                  </a:cubicBezTo>
                  <a:cubicBezTo>
                    <a:pt x="2781" y="3056"/>
                    <a:pt x="2789" y="2999"/>
                    <a:pt x="2749" y="2985"/>
                  </a:cubicBezTo>
                  <a:cubicBezTo>
                    <a:pt x="2252" y="2810"/>
                    <a:pt x="1803" y="2498"/>
                    <a:pt x="1413" y="2137"/>
                  </a:cubicBezTo>
                  <a:cubicBezTo>
                    <a:pt x="1003" y="1761"/>
                    <a:pt x="647" y="1317"/>
                    <a:pt x="384" y="824"/>
                  </a:cubicBezTo>
                  <a:cubicBezTo>
                    <a:pt x="247" y="571"/>
                    <a:pt x="140" y="303"/>
                    <a:pt x="57" y="20"/>
                  </a:cubicBezTo>
                  <a:cubicBezTo>
                    <a:pt x="53" y="6"/>
                    <a:pt x="43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>
              <a:off x="3986759" y="4170023"/>
              <a:ext cx="75608" cy="392076"/>
            </a:xfrm>
            <a:custGeom>
              <a:rect b="b" l="l" r="r" t="t"/>
              <a:pathLst>
                <a:path extrusionOk="0" h="3827" w="738">
                  <a:moveTo>
                    <a:pt x="301" y="1"/>
                  </a:moveTo>
                  <a:cubicBezTo>
                    <a:pt x="285" y="1"/>
                    <a:pt x="267" y="18"/>
                    <a:pt x="274" y="35"/>
                  </a:cubicBezTo>
                  <a:cubicBezTo>
                    <a:pt x="503" y="484"/>
                    <a:pt x="611" y="986"/>
                    <a:pt x="601" y="1489"/>
                  </a:cubicBezTo>
                  <a:cubicBezTo>
                    <a:pt x="596" y="1738"/>
                    <a:pt x="557" y="1982"/>
                    <a:pt x="489" y="2221"/>
                  </a:cubicBezTo>
                  <a:cubicBezTo>
                    <a:pt x="420" y="2474"/>
                    <a:pt x="318" y="2708"/>
                    <a:pt x="225" y="2952"/>
                  </a:cubicBezTo>
                  <a:cubicBezTo>
                    <a:pt x="123" y="3216"/>
                    <a:pt x="16" y="3498"/>
                    <a:pt x="1" y="3786"/>
                  </a:cubicBezTo>
                  <a:cubicBezTo>
                    <a:pt x="1" y="3811"/>
                    <a:pt x="24" y="3826"/>
                    <a:pt x="45" y="3826"/>
                  </a:cubicBezTo>
                  <a:cubicBezTo>
                    <a:pt x="62" y="3826"/>
                    <a:pt x="77" y="3817"/>
                    <a:pt x="79" y="3796"/>
                  </a:cubicBezTo>
                  <a:cubicBezTo>
                    <a:pt x="103" y="3669"/>
                    <a:pt x="128" y="3542"/>
                    <a:pt x="167" y="3416"/>
                  </a:cubicBezTo>
                  <a:cubicBezTo>
                    <a:pt x="206" y="3289"/>
                    <a:pt x="255" y="3167"/>
                    <a:pt x="303" y="3050"/>
                  </a:cubicBezTo>
                  <a:cubicBezTo>
                    <a:pt x="401" y="2806"/>
                    <a:pt x="503" y="2562"/>
                    <a:pt x="581" y="2308"/>
                  </a:cubicBezTo>
                  <a:cubicBezTo>
                    <a:pt x="728" y="1821"/>
                    <a:pt x="738" y="1299"/>
                    <a:pt x="625" y="806"/>
                  </a:cubicBezTo>
                  <a:cubicBezTo>
                    <a:pt x="562" y="528"/>
                    <a:pt x="459" y="260"/>
                    <a:pt x="318" y="11"/>
                  </a:cubicBezTo>
                  <a:cubicBezTo>
                    <a:pt x="314" y="4"/>
                    <a:pt x="307" y="1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>
              <a:off x="3956844" y="4168589"/>
              <a:ext cx="61060" cy="397096"/>
            </a:xfrm>
            <a:custGeom>
              <a:rect b="b" l="l" r="r" t="t"/>
              <a:pathLst>
                <a:path extrusionOk="0" h="3876" w="596">
                  <a:moveTo>
                    <a:pt x="552" y="1"/>
                  </a:moveTo>
                  <a:cubicBezTo>
                    <a:pt x="530" y="1"/>
                    <a:pt x="508" y="15"/>
                    <a:pt x="508" y="44"/>
                  </a:cubicBezTo>
                  <a:cubicBezTo>
                    <a:pt x="498" y="303"/>
                    <a:pt x="464" y="561"/>
                    <a:pt x="405" y="815"/>
                  </a:cubicBezTo>
                  <a:cubicBezTo>
                    <a:pt x="347" y="1064"/>
                    <a:pt x="254" y="1303"/>
                    <a:pt x="171" y="1547"/>
                  </a:cubicBezTo>
                  <a:cubicBezTo>
                    <a:pt x="88" y="1791"/>
                    <a:pt x="25" y="2035"/>
                    <a:pt x="10" y="2293"/>
                  </a:cubicBezTo>
                  <a:cubicBezTo>
                    <a:pt x="0" y="2542"/>
                    <a:pt x="25" y="2795"/>
                    <a:pt x="69" y="3039"/>
                  </a:cubicBezTo>
                  <a:cubicBezTo>
                    <a:pt x="98" y="3181"/>
                    <a:pt x="132" y="3322"/>
                    <a:pt x="171" y="3459"/>
                  </a:cubicBezTo>
                  <a:cubicBezTo>
                    <a:pt x="191" y="3527"/>
                    <a:pt x="215" y="3595"/>
                    <a:pt x="234" y="3664"/>
                  </a:cubicBezTo>
                  <a:cubicBezTo>
                    <a:pt x="244" y="3698"/>
                    <a:pt x="259" y="3732"/>
                    <a:pt x="269" y="3761"/>
                  </a:cubicBezTo>
                  <a:cubicBezTo>
                    <a:pt x="283" y="3800"/>
                    <a:pt x="303" y="3830"/>
                    <a:pt x="322" y="3859"/>
                  </a:cubicBezTo>
                  <a:cubicBezTo>
                    <a:pt x="329" y="3870"/>
                    <a:pt x="338" y="3875"/>
                    <a:pt x="348" y="3875"/>
                  </a:cubicBezTo>
                  <a:cubicBezTo>
                    <a:pt x="366" y="3875"/>
                    <a:pt x="384" y="3857"/>
                    <a:pt x="381" y="3834"/>
                  </a:cubicBezTo>
                  <a:cubicBezTo>
                    <a:pt x="376" y="3805"/>
                    <a:pt x="376" y="3771"/>
                    <a:pt x="366" y="3742"/>
                  </a:cubicBezTo>
                  <a:cubicBezTo>
                    <a:pt x="356" y="3712"/>
                    <a:pt x="347" y="3683"/>
                    <a:pt x="332" y="3649"/>
                  </a:cubicBezTo>
                  <a:cubicBezTo>
                    <a:pt x="317" y="3591"/>
                    <a:pt x="298" y="3532"/>
                    <a:pt x="278" y="3473"/>
                  </a:cubicBezTo>
                  <a:cubicBezTo>
                    <a:pt x="249" y="3352"/>
                    <a:pt x="220" y="3230"/>
                    <a:pt x="195" y="3108"/>
                  </a:cubicBezTo>
                  <a:cubicBezTo>
                    <a:pt x="147" y="2864"/>
                    <a:pt x="117" y="2610"/>
                    <a:pt x="127" y="2361"/>
                  </a:cubicBezTo>
                  <a:cubicBezTo>
                    <a:pt x="137" y="2113"/>
                    <a:pt x="186" y="1869"/>
                    <a:pt x="264" y="1635"/>
                  </a:cubicBezTo>
                  <a:cubicBezTo>
                    <a:pt x="347" y="1391"/>
                    <a:pt x="434" y="1152"/>
                    <a:pt x="493" y="903"/>
                  </a:cubicBezTo>
                  <a:cubicBezTo>
                    <a:pt x="556" y="620"/>
                    <a:pt x="591" y="332"/>
                    <a:pt x="595" y="44"/>
                  </a:cubicBezTo>
                  <a:cubicBezTo>
                    <a:pt x="595" y="15"/>
                    <a:pt x="573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>
              <a:off x="3988808" y="4205983"/>
              <a:ext cx="47025" cy="438076"/>
            </a:xfrm>
            <a:custGeom>
              <a:rect b="b" l="l" r="r" t="t"/>
              <a:pathLst>
                <a:path extrusionOk="0" h="4276" w="459">
                  <a:moveTo>
                    <a:pt x="332" y="0"/>
                  </a:moveTo>
                  <a:cubicBezTo>
                    <a:pt x="322" y="0"/>
                    <a:pt x="312" y="9"/>
                    <a:pt x="318" y="21"/>
                  </a:cubicBezTo>
                  <a:cubicBezTo>
                    <a:pt x="405" y="304"/>
                    <a:pt x="396" y="606"/>
                    <a:pt x="347" y="894"/>
                  </a:cubicBezTo>
                  <a:cubicBezTo>
                    <a:pt x="303" y="1167"/>
                    <a:pt x="235" y="1435"/>
                    <a:pt x="181" y="1704"/>
                  </a:cubicBezTo>
                  <a:cubicBezTo>
                    <a:pt x="79" y="2250"/>
                    <a:pt x="5" y="2801"/>
                    <a:pt x="0" y="3357"/>
                  </a:cubicBezTo>
                  <a:cubicBezTo>
                    <a:pt x="0" y="3508"/>
                    <a:pt x="5" y="3665"/>
                    <a:pt x="15" y="3816"/>
                  </a:cubicBezTo>
                  <a:cubicBezTo>
                    <a:pt x="25" y="3957"/>
                    <a:pt x="40" y="4108"/>
                    <a:pt x="74" y="4250"/>
                  </a:cubicBezTo>
                  <a:cubicBezTo>
                    <a:pt x="80" y="4267"/>
                    <a:pt x="98" y="4276"/>
                    <a:pt x="116" y="4276"/>
                  </a:cubicBezTo>
                  <a:cubicBezTo>
                    <a:pt x="138" y="4276"/>
                    <a:pt x="159" y="4262"/>
                    <a:pt x="157" y="4235"/>
                  </a:cubicBezTo>
                  <a:cubicBezTo>
                    <a:pt x="137" y="4108"/>
                    <a:pt x="118" y="3982"/>
                    <a:pt x="103" y="3855"/>
                  </a:cubicBezTo>
                  <a:cubicBezTo>
                    <a:pt x="93" y="3718"/>
                    <a:pt x="83" y="3582"/>
                    <a:pt x="83" y="3450"/>
                  </a:cubicBezTo>
                  <a:cubicBezTo>
                    <a:pt x="83" y="3167"/>
                    <a:pt x="103" y="2889"/>
                    <a:pt x="132" y="2611"/>
                  </a:cubicBezTo>
                  <a:cubicBezTo>
                    <a:pt x="161" y="2333"/>
                    <a:pt x="205" y="2060"/>
                    <a:pt x="254" y="1782"/>
                  </a:cubicBezTo>
                  <a:cubicBezTo>
                    <a:pt x="308" y="1513"/>
                    <a:pt x="376" y="1245"/>
                    <a:pt x="410" y="972"/>
                  </a:cubicBezTo>
                  <a:cubicBezTo>
                    <a:pt x="454" y="650"/>
                    <a:pt x="459" y="318"/>
                    <a:pt x="347" y="11"/>
                  </a:cubicBezTo>
                  <a:cubicBezTo>
                    <a:pt x="345" y="4"/>
                    <a:pt x="339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3"/>
            <p:cNvSpPr/>
            <p:nvPr/>
          </p:nvSpPr>
          <p:spPr>
            <a:xfrm>
              <a:off x="3637508" y="4470917"/>
              <a:ext cx="383675" cy="215965"/>
            </a:xfrm>
            <a:custGeom>
              <a:rect b="b" l="l" r="r" t="t"/>
              <a:pathLst>
                <a:path extrusionOk="0" h="2108" w="3745">
                  <a:moveTo>
                    <a:pt x="42" y="0"/>
                  </a:moveTo>
                  <a:cubicBezTo>
                    <a:pt x="19" y="0"/>
                    <a:pt x="0" y="30"/>
                    <a:pt x="20" y="49"/>
                  </a:cubicBezTo>
                  <a:cubicBezTo>
                    <a:pt x="108" y="142"/>
                    <a:pt x="220" y="210"/>
                    <a:pt x="327" y="283"/>
                  </a:cubicBezTo>
                  <a:cubicBezTo>
                    <a:pt x="439" y="357"/>
                    <a:pt x="557" y="430"/>
                    <a:pt x="674" y="498"/>
                  </a:cubicBezTo>
                  <a:cubicBezTo>
                    <a:pt x="913" y="635"/>
                    <a:pt x="1161" y="761"/>
                    <a:pt x="1415" y="869"/>
                  </a:cubicBezTo>
                  <a:cubicBezTo>
                    <a:pt x="1674" y="981"/>
                    <a:pt x="1942" y="1069"/>
                    <a:pt x="2210" y="1166"/>
                  </a:cubicBezTo>
                  <a:cubicBezTo>
                    <a:pt x="2473" y="1259"/>
                    <a:pt x="2722" y="1381"/>
                    <a:pt x="2961" y="1527"/>
                  </a:cubicBezTo>
                  <a:cubicBezTo>
                    <a:pt x="3220" y="1688"/>
                    <a:pt x="3464" y="1878"/>
                    <a:pt x="3678" y="2098"/>
                  </a:cubicBezTo>
                  <a:cubicBezTo>
                    <a:pt x="3685" y="2105"/>
                    <a:pt x="3693" y="2108"/>
                    <a:pt x="3700" y="2108"/>
                  </a:cubicBezTo>
                  <a:cubicBezTo>
                    <a:pt x="3724" y="2108"/>
                    <a:pt x="3745" y="2077"/>
                    <a:pt x="3722" y="2054"/>
                  </a:cubicBezTo>
                  <a:cubicBezTo>
                    <a:pt x="3342" y="1669"/>
                    <a:pt x="2883" y="1361"/>
                    <a:pt x="2381" y="1157"/>
                  </a:cubicBezTo>
                  <a:cubicBezTo>
                    <a:pt x="2113" y="1049"/>
                    <a:pt x="1834" y="966"/>
                    <a:pt x="1561" y="859"/>
                  </a:cubicBezTo>
                  <a:cubicBezTo>
                    <a:pt x="1308" y="752"/>
                    <a:pt x="1059" y="630"/>
                    <a:pt x="820" y="498"/>
                  </a:cubicBezTo>
                  <a:cubicBezTo>
                    <a:pt x="688" y="420"/>
                    <a:pt x="552" y="342"/>
                    <a:pt x="425" y="254"/>
                  </a:cubicBezTo>
                  <a:cubicBezTo>
                    <a:pt x="298" y="176"/>
                    <a:pt x="181" y="83"/>
                    <a:pt x="59" y="5"/>
                  </a:cubicBezTo>
                  <a:cubicBezTo>
                    <a:pt x="53" y="2"/>
                    <a:pt x="48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3"/>
            <p:cNvSpPr/>
            <p:nvPr/>
          </p:nvSpPr>
          <p:spPr>
            <a:xfrm>
              <a:off x="3631259" y="4465795"/>
              <a:ext cx="346486" cy="181644"/>
            </a:xfrm>
            <a:custGeom>
              <a:rect b="b" l="l" r="r" t="t"/>
              <a:pathLst>
                <a:path extrusionOk="0" h="1773" w="3382">
                  <a:moveTo>
                    <a:pt x="48" y="1"/>
                  </a:moveTo>
                  <a:cubicBezTo>
                    <a:pt x="11" y="1"/>
                    <a:pt x="1" y="56"/>
                    <a:pt x="37" y="70"/>
                  </a:cubicBezTo>
                  <a:cubicBezTo>
                    <a:pt x="174" y="114"/>
                    <a:pt x="315" y="133"/>
                    <a:pt x="452" y="158"/>
                  </a:cubicBezTo>
                  <a:cubicBezTo>
                    <a:pt x="583" y="182"/>
                    <a:pt x="715" y="207"/>
                    <a:pt x="847" y="236"/>
                  </a:cubicBezTo>
                  <a:cubicBezTo>
                    <a:pt x="1076" y="290"/>
                    <a:pt x="1305" y="358"/>
                    <a:pt x="1520" y="451"/>
                  </a:cubicBezTo>
                  <a:cubicBezTo>
                    <a:pt x="1632" y="494"/>
                    <a:pt x="1739" y="553"/>
                    <a:pt x="1847" y="611"/>
                  </a:cubicBezTo>
                  <a:cubicBezTo>
                    <a:pt x="1949" y="665"/>
                    <a:pt x="2052" y="724"/>
                    <a:pt x="2149" y="787"/>
                  </a:cubicBezTo>
                  <a:cubicBezTo>
                    <a:pt x="2354" y="914"/>
                    <a:pt x="2549" y="1050"/>
                    <a:pt x="2730" y="1207"/>
                  </a:cubicBezTo>
                  <a:cubicBezTo>
                    <a:pt x="2939" y="1377"/>
                    <a:pt x="3130" y="1567"/>
                    <a:pt x="3315" y="1763"/>
                  </a:cubicBezTo>
                  <a:cubicBezTo>
                    <a:pt x="3322" y="1769"/>
                    <a:pt x="3329" y="1772"/>
                    <a:pt x="3337" y="1772"/>
                  </a:cubicBezTo>
                  <a:cubicBezTo>
                    <a:pt x="3361" y="1772"/>
                    <a:pt x="3381" y="1741"/>
                    <a:pt x="3359" y="1719"/>
                  </a:cubicBezTo>
                  <a:cubicBezTo>
                    <a:pt x="3042" y="1358"/>
                    <a:pt x="2676" y="1041"/>
                    <a:pt x="2271" y="777"/>
                  </a:cubicBezTo>
                  <a:cubicBezTo>
                    <a:pt x="2071" y="646"/>
                    <a:pt x="1856" y="524"/>
                    <a:pt x="1637" y="431"/>
                  </a:cubicBezTo>
                  <a:cubicBezTo>
                    <a:pt x="1417" y="338"/>
                    <a:pt x="1198" y="251"/>
                    <a:pt x="969" y="187"/>
                  </a:cubicBezTo>
                  <a:cubicBezTo>
                    <a:pt x="827" y="148"/>
                    <a:pt x="681" y="119"/>
                    <a:pt x="530" y="94"/>
                  </a:cubicBezTo>
                  <a:cubicBezTo>
                    <a:pt x="374" y="70"/>
                    <a:pt x="218" y="36"/>
                    <a:pt x="57" y="2"/>
                  </a:cubicBezTo>
                  <a:cubicBezTo>
                    <a:pt x="53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3"/>
            <p:cNvSpPr/>
            <p:nvPr/>
          </p:nvSpPr>
          <p:spPr>
            <a:xfrm>
              <a:off x="3628800" y="4464258"/>
              <a:ext cx="345461" cy="180210"/>
            </a:xfrm>
            <a:custGeom>
              <a:rect b="b" l="l" r="r" t="t"/>
              <a:pathLst>
                <a:path extrusionOk="0" h="1759" w="3372">
                  <a:moveTo>
                    <a:pt x="60" y="0"/>
                  </a:moveTo>
                  <a:cubicBezTo>
                    <a:pt x="30" y="0"/>
                    <a:pt x="0" y="32"/>
                    <a:pt x="17" y="66"/>
                  </a:cubicBezTo>
                  <a:cubicBezTo>
                    <a:pt x="124" y="266"/>
                    <a:pt x="227" y="466"/>
                    <a:pt x="373" y="636"/>
                  </a:cubicBezTo>
                  <a:cubicBezTo>
                    <a:pt x="539" y="831"/>
                    <a:pt x="754" y="963"/>
                    <a:pt x="968" y="1095"/>
                  </a:cubicBezTo>
                  <a:cubicBezTo>
                    <a:pt x="1188" y="1231"/>
                    <a:pt x="1417" y="1353"/>
                    <a:pt x="1661" y="1446"/>
                  </a:cubicBezTo>
                  <a:cubicBezTo>
                    <a:pt x="1905" y="1539"/>
                    <a:pt x="2168" y="1587"/>
                    <a:pt x="2427" y="1631"/>
                  </a:cubicBezTo>
                  <a:cubicBezTo>
                    <a:pt x="2729" y="1680"/>
                    <a:pt x="3032" y="1719"/>
                    <a:pt x="3334" y="1758"/>
                  </a:cubicBezTo>
                  <a:cubicBezTo>
                    <a:pt x="3335" y="1758"/>
                    <a:pt x="3337" y="1758"/>
                    <a:pt x="3338" y="1758"/>
                  </a:cubicBezTo>
                  <a:cubicBezTo>
                    <a:pt x="3368" y="1758"/>
                    <a:pt x="3372" y="1704"/>
                    <a:pt x="3339" y="1700"/>
                  </a:cubicBezTo>
                  <a:cubicBezTo>
                    <a:pt x="3080" y="1651"/>
                    <a:pt x="2817" y="1612"/>
                    <a:pt x="2558" y="1563"/>
                  </a:cubicBezTo>
                  <a:cubicBezTo>
                    <a:pt x="2305" y="1524"/>
                    <a:pt x="2051" y="1470"/>
                    <a:pt x="1807" y="1392"/>
                  </a:cubicBezTo>
                  <a:cubicBezTo>
                    <a:pt x="1563" y="1309"/>
                    <a:pt x="1339" y="1197"/>
                    <a:pt x="1115" y="1065"/>
                  </a:cubicBezTo>
                  <a:cubicBezTo>
                    <a:pt x="905" y="939"/>
                    <a:pt x="681" y="812"/>
                    <a:pt x="510" y="631"/>
                  </a:cubicBezTo>
                  <a:cubicBezTo>
                    <a:pt x="334" y="456"/>
                    <a:pt x="217" y="231"/>
                    <a:pt x="95" y="22"/>
                  </a:cubicBezTo>
                  <a:cubicBezTo>
                    <a:pt x="86" y="7"/>
                    <a:pt x="73" y="0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3"/>
            <p:cNvSpPr/>
            <p:nvPr/>
          </p:nvSpPr>
          <p:spPr>
            <a:xfrm>
              <a:off x="4071383" y="4395002"/>
              <a:ext cx="50918" cy="500263"/>
            </a:xfrm>
            <a:custGeom>
              <a:rect b="b" l="l" r="r" t="t"/>
              <a:pathLst>
                <a:path extrusionOk="0" h="4883" w="497">
                  <a:moveTo>
                    <a:pt x="24" y="1"/>
                  </a:moveTo>
                  <a:cubicBezTo>
                    <a:pt x="13" y="1"/>
                    <a:pt x="1" y="12"/>
                    <a:pt x="4" y="25"/>
                  </a:cubicBezTo>
                  <a:cubicBezTo>
                    <a:pt x="180" y="590"/>
                    <a:pt x="326" y="1171"/>
                    <a:pt x="385" y="1766"/>
                  </a:cubicBezTo>
                  <a:cubicBezTo>
                    <a:pt x="448" y="2424"/>
                    <a:pt x="385" y="3078"/>
                    <a:pt x="336" y="3736"/>
                  </a:cubicBezTo>
                  <a:cubicBezTo>
                    <a:pt x="321" y="3927"/>
                    <a:pt x="307" y="4122"/>
                    <a:pt x="302" y="4312"/>
                  </a:cubicBezTo>
                  <a:cubicBezTo>
                    <a:pt x="297" y="4405"/>
                    <a:pt x="297" y="4497"/>
                    <a:pt x="297" y="4590"/>
                  </a:cubicBezTo>
                  <a:cubicBezTo>
                    <a:pt x="302" y="4683"/>
                    <a:pt x="307" y="4775"/>
                    <a:pt x="346" y="4863"/>
                  </a:cubicBezTo>
                  <a:cubicBezTo>
                    <a:pt x="351" y="4876"/>
                    <a:pt x="364" y="4882"/>
                    <a:pt x="376" y="4882"/>
                  </a:cubicBezTo>
                  <a:cubicBezTo>
                    <a:pt x="397" y="4882"/>
                    <a:pt x="419" y="4868"/>
                    <a:pt x="419" y="4844"/>
                  </a:cubicBezTo>
                  <a:cubicBezTo>
                    <a:pt x="414" y="4761"/>
                    <a:pt x="394" y="4678"/>
                    <a:pt x="394" y="4595"/>
                  </a:cubicBezTo>
                  <a:cubicBezTo>
                    <a:pt x="390" y="4512"/>
                    <a:pt x="390" y="4429"/>
                    <a:pt x="394" y="4341"/>
                  </a:cubicBezTo>
                  <a:cubicBezTo>
                    <a:pt x="399" y="4171"/>
                    <a:pt x="404" y="4005"/>
                    <a:pt x="414" y="3834"/>
                  </a:cubicBezTo>
                  <a:cubicBezTo>
                    <a:pt x="438" y="3488"/>
                    <a:pt x="463" y="3146"/>
                    <a:pt x="477" y="2800"/>
                  </a:cubicBezTo>
                  <a:cubicBezTo>
                    <a:pt x="492" y="2483"/>
                    <a:pt x="497" y="2161"/>
                    <a:pt x="468" y="1839"/>
                  </a:cubicBezTo>
                  <a:cubicBezTo>
                    <a:pt x="438" y="1541"/>
                    <a:pt x="394" y="1244"/>
                    <a:pt x="331" y="951"/>
                  </a:cubicBezTo>
                  <a:cubicBezTo>
                    <a:pt x="258" y="629"/>
                    <a:pt x="170" y="307"/>
                    <a:pt x="38" y="10"/>
                  </a:cubicBezTo>
                  <a:cubicBezTo>
                    <a:pt x="35" y="3"/>
                    <a:pt x="30" y="1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3"/>
            <p:cNvSpPr/>
            <p:nvPr/>
          </p:nvSpPr>
          <p:spPr>
            <a:xfrm>
              <a:off x="4071588" y="4390085"/>
              <a:ext cx="96713" cy="395047"/>
            </a:xfrm>
            <a:custGeom>
              <a:rect b="b" l="l" r="r" t="t"/>
              <a:pathLst>
                <a:path extrusionOk="0" h="3856" w="944">
                  <a:moveTo>
                    <a:pt x="33" y="0"/>
                  </a:moveTo>
                  <a:cubicBezTo>
                    <a:pt x="14" y="0"/>
                    <a:pt x="0" y="23"/>
                    <a:pt x="12" y="38"/>
                  </a:cubicBezTo>
                  <a:cubicBezTo>
                    <a:pt x="66" y="151"/>
                    <a:pt x="163" y="243"/>
                    <a:pt x="236" y="341"/>
                  </a:cubicBezTo>
                  <a:cubicBezTo>
                    <a:pt x="309" y="443"/>
                    <a:pt x="383" y="546"/>
                    <a:pt x="446" y="653"/>
                  </a:cubicBezTo>
                  <a:cubicBezTo>
                    <a:pt x="573" y="863"/>
                    <a:pt x="680" y="1092"/>
                    <a:pt x="748" y="1331"/>
                  </a:cubicBezTo>
                  <a:cubicBezTo>
                    <a:pt x="817" y="1585"/>
                    <a:pt x="841" y="1843"/>
                    <a:pt x="827" y="2107"/>
                  </a:cubicBezTo>
                  <a:cubicBezTo>
                    <a:pt x="802" y="2380"/>
                    <a:pt x="744" y="2653"/>
                    <a:pt x="666" y="2916"/>
                  </a:cubicBezTo>
                  <a:cubicBezTo>
                    <a:pt x="578" y="3219"/>
                    <a:pt x="466" y="3516"/>
                    <a:pt x="363" y="3814"/>
                  </a:cubicBezTo>
                  <a:cubicBezTo>
                    <a:pt x="354" y="3840"/>
                    <a:pt x="375" y="3856"/>
                    <a:pt x="397" y="3856"/>
                  </a:cubicBezTo>
                  <a:cubicBezTo>
                    <a:pt x="411" y="3856"/>
                    <a:pt x="426" y="3849"/>
                    <a:pt x="431" y="3833"/>
                  </a:cubicBezTo>
                  <a:cubicBezTo>
                    <a:pt x="622" y="3297"/>
                    <a:pt x="856" y="2760"/>
                    <a:pt x="914" y="2189"/>
                  </a:cubicBezTo>
                  <a:cubicBezTo>
                    <a:pt x="944" y="1921"/>
                    <a:pt x="929" y="1653"/>
                    <a:pt x="866" y="1389"/>
                  </a:cubicBezTo>
                  <a:cubicBezTo>
                    <a:pt x="802" y="1141"/>
                    <a:pt x="700" y="902"/>
                    <a:pt x="578" y="677"/>
                  </a:cubicBezTo>
                  <a:cubicBezTo>
                    <a:pt x="505" y="555"/>
                    <a:pt x="422" y="433"/>
                    <a:pt x="339" y="321"/>
                  </a:cubicBezTo>
                  <a:cubicBezTo>
                    <a:pt x="256" y="209"/>
                    <a:pt x="163" y="77"/>
                    <a:pt x="46" y="4"/>
                  </a:cubicBezTo>
                  <a:cubicBezTo>
                    <a:pt x="41" y="1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43"/>
            <p:cNvSpPr/>
            <p:nvPr/>
          </p:nvSpPr>
          <p:spPr>
            <a:xfrm>
              <a:off x="4054274" y="4388958"/>
              <a:ext cx="56552" cy="407136"/>
            </a:xfrm>
            <a:custGeom>
              <a:rect b="b" l="l" r="r" t="t"/>
              <a:pathLst>
                <a:path extrusionOk="0" h="3974" w="552">
                  <a:moveTo>
                    <a:pt x="157" y="0"/>
                  </a:moveTo>
                  <a:cubicBezTo>
                    <a:pt x="135" y="0"/>
                    <a:pt x="114" y="18"/>
                    <a:pt x="122" y="44"/>
                  </a:cubicBezTo>
                  <a:cubicBezTo>
                    <a:pt x="196" y="298"/>
                    <a:pt x="186" y="557"/>
                    <a:pt x="157" y="820"/>
                  </a:cubicBezTo>
                  <a:cubicBezTo>
                    <a:pt x="127" y="1083"/>
                    <a:pt x="69" y="1347"/>
                    <a:pt x="35" y="1615"/>
                  </a:cubicBezTo>
                  <a:cubicBezTo>
                    <a:pt x="0" y="1879"/>
                    <a:pt x="0" y="2137"/>
                    <a:pt x="49" y="2396"/>
                  </a:cubicBezTo>
                  <a:cubicBezTo>
                    <a:pt x="93" y="2644"/>
                    <a:pt x="166" y="2883"/>
                    <a:pt x="244" y="3122"/>
                  </a:cubicBezTo>
                  <a:cubicBezTo>
                    <a:pt x="283" y="3259"/>
                    <a:pt x="327" y="3391"/>
                    <a:pt x="366" y="3527"/>
                  </a:cubicBezTo>
                  <a:cubicBezTo>
                    <a:pt x="386" y="3595"/>
                    <a:pt x="405" y="3664"/>
                    <a:pt x="420" y="3732"/>
                  </a:cubicBezTo>
                  <a:cubicBezTo>
                    <a:pt x="435" y="3800"/>
                    <a:pt x="444" y="3873"/>
                    <a:pt x="469" y="3942"/>
                  </a:cubicBezTo>
                  <a:cubicBezTo>
                    <a:pt x="475" y="3964"/>
                    <a:pt x="493" y="3974"/>
                    <a:pt x="510" y="3974"/>
                  </a:cubicBezTo>
                  <a:cubicBezTo>
                    <a:pt x="531" y="3974"/>
                    <a:pt x="552" y="3959"/>
                    <a:pt x="552" y="3932"/>
                  </a:cubicBezTo>
                  <a:cubicBezTo>
                    <a:pt x="552" y="3810"/>
                    <a:pt x="513" y="3678"/>
                    <a:pt x="483" y="3561"/>
                  </a:cubicBezTo>
                  <a:cubicBezTo>
                    <a:pt x="449" y="3434"/>
                    <a:pt x="415" y="3313"/>
                    <a:pt x="376" y="3195"/>
                  </a:cubicBezTo>
                  <a:cubicBezTo>
                    <a:pt x="298" y="2952"/>
                    <a:pt x="220" y="2713"/>
                    <a:pt x="166" y="2469"/>
                  </a:cubicBezTo>
                  <a:cubicBezTo>
                    <a:pt x="113" y="2210"/>
                    <a:pt x="98" y="1957"/>
                    <a:pt x="127" y="1693"/>
                  </a:cubicBezTo>
                  <a:cubicBezTo>
                    <a:pt x="157" y="1425"/>
                    <a:pt x="220" y="1161"/>
                    <a:pt x="254" y="893"/>
                  </a:cubicBezTo>
                  <a:cubicBezTo>
                    <a:pt x="293" y="605"/>
                    <a:pt x="288" y="303"/>
                    <a:pt x="191" y="25"/>
                  </a:cubicBezTo>
                  <a:cubicBezTo>
                    <a:pt x="185" y="8"/>
                    <a:pt x="171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3"/>
            <p:cNvSpPr/>
            <p:nvPr/>
          </p:nvSpPr>
          <p:spPr>
            <a:xfrm>
              <a:off x="4152728" y="4664035"/>
              <a:ext cx="95586" cy="366156"/>
            </a:xfrm>
            <a:custGeom>
              <a:rect b="b" l="l" r="r" t="t"/>
              <a:pathLst>
                <a:path extrusionOk="0" h="3574" w="933">
                  <a:moveTo>
                    <a:pt x="897" y="1"/>
                  </a:moveTo>
                  <a:cubicBezTo>
                    <a:pt x="887" y="1"/>
                    <a:pt x="876" y="8"/>
                    <a:pt x="873" y="23"/>
                  </a:cubicBezTo>
                  <a:cubicBezTo>
                    <a:pt x="844" y="262"/>
                    <a:pt x="756" y="486"/>
                    <a:pt x="659" y="701"/>
                  </a:cubicBezTo>
                  <a:cubicBezTo>
                    <a:pt x="552" y="920"/>
                    <a:pt x="454" y="1145"/>
                    <a:pt x="366" y="1369"/>
                  </a:cubicBezTo>
                  <a:cubicBezTo>
                    <a:pt x="195" y="1818"/>
                    <a:pt x="44" y="2286"/>
                    <a:pt x="15" y="2769"/>
                  </a:cubicBezTo>
                  <a:cubicBezTo>
                    <a:pt x="0" y="3032"/>
                    <a:pt x="30" y="3301"/>
                    <a:pt x="117" y="3549"/>
                  </a:cubicBezTo>
                  <a:cubicBezTo>
                    <a:pt x="123" y="3567"/>
                    <a:pt x="137" y="3574"/>
                    <a:pt x="151" y="3574"/>
                  </a:cubicBezTo>
                  <a:cubicBezTo>
                    <a:pt x="173" y="3574"/>
                    <a:pt x="195" y="3556"/>
                    <a:pt x="186" y="3530"/>
                  </a:cubicBezTo>
                  <a:cubicBezTo>
                    <a:pt x="30" y="3076"/>
                    <a:pt x="83" y="2588"/>
                    <a:pt x="200" y="2130"/>
                  </a:cubicBezTo>
                  <a:cubicBezTo>
                    <a:pt x="322" y="1662"/>
                    <a:pt x="513" y="1208"/>
                    <a:pt x="713" y="764"/>
                  </a:cubicBezTo>
                  <a:cubicBezTo>
                    <a:pt x="820" y="535"/>
                    <a:pt x="932" y="286"/>
                    <a:pt x="917" y="23"/>
                  </a:cubicBezTo>
                  <a:cubicBezTo>
                    <a:pt x="917" y="8"/>
                    <a:pt x="908" y="1"/>
                    <a:pt x="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3"/>
            <p:cNvSpPr/>
            <p:nvPr/>
          </p:nvSpPr>
          <p:spPr>
            <a:xfrm>
              <a:off x="4156416" y="4538329"/>
              <a:ext cx="132365" cy="403243"/>
            </a:xfrm>
            <a:custGeom>
              <a:rect b="b" l="l" r="r" t="t"/>
              <a:pathLst>
                <a:path extrusionOk="0" h="3936" w="1292">
                  <a:moveTo>
                    <a:pt x="1244" y="1"/>
                  </a:moveTo>
                  <a:cubicBezTo>
                    <a:pt x="1232" y="1"/>
                    <a:pt x="1222" y="7"/>
                    <a:pt x="1218" y="21"/>
                  </a:cubicBezTo>
                  <a:cubicBezTo>
                    <a:pt x="1194" y="181"/>
                    <a:pt x="1184" y="338"/>
                    <a:pt x="1174" y="499"/>
                  </a:cubicBezTo>
                  <a:cubicBezTo>
                    <a:pt x="1164" y="660"/>
                    <a:pt x="1155" y="820"/>
                    <a:pt x="1145" y="981"/>
                  </a:cubicBezTo>
                  <a:cubicBezTo>
                    <a:pt x="1130" y="1279"/>
                    <a:pt x="1120" y="1581"/>
                    <a:pt x="1028" y="1864"/>
                  </a:cubicBezTo>
                  <a:cubicBezTo>
                    <a:pt x="877" y="2333"/>
                    <a:pt x="559" y="2723"/>
                    <a:pt x="311" y="3142"/>
                  </a:cubicBezTo>
                  <a:cubicBezTo>
                    <a:pt x="174" y="3376"/>
                    <a:pt x="57" y="3620"/>
                    <a:pt x="3" y="3893"/>
                  </a:cubicBezTo>
                  <a:cubicBezTo>
                    <a:pt x="0" y="3920"/>
                    <a:pt x="20" y="3936"/>
                    <a:pt x="39" y="3936"/>
                  </a:cubicBezTo>
                  <a:cubicBezTo>
                    <a:pt x="51" y="3936"/>
                    <a:pt x="63" y="3929"/>
                    <a:pt x="67" y="3913"/>
                  </a:cubicBezTo>
                  <a:cubicBezTo>
                    <a:pt x="189" y="3430"/>
                    <a:pt x="496" y="3030"/>
                    <a:pt x="764" y="2620"/>
                  </a:cubicBezTo>
                  <a:cubicBezTo>
                    <a:pt x="896" y="2415"/>
                    <a:pt x="1023" y="2206"/>
                    <a:pt x="1111" y="1976"/>
                  </a:cubicBezTo>
                  <a:cubicBezTo>
                    <a:pt x="1213" y="1703"/>
                    <a:pt x="1233" y="1416"/>
                    <a:pt x="1247" y="1123"/>
                  </a:cubicBezTo>
                  <a:cubicBezTo>
                    <a:pt x="1257" y="942"/>
                    <a:pt x="1267" y="762"/>
                    <a:pt x="1272" y="581"/>
                  </a:cubicBezTo>
                  <a:cubicBezTo>
                    <a:pt x="1281" y="396"/>
                    <a:pt x="1291" y="216"/>
                    <a:pt x="1281" y="30"/>
                  </a:cubicBezTo>
                  <a:cubicBezTo>
                    <a:pt x="1278" y="13"/>
                    <a:pt x="1260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3"/>
            <p:cNvSpPr/>
            <p:nvPr/>
          </p:nvSpPr>
          <p:spPr>
            <a:xfrm>
              <a:off x="4158670" y="4540890"/>
              <a:ext cx="129497" cy="370459"/>
            </a:xfrm>
            <a:custGeom>
              <a:rect b="b" l="l" r="r" t="t"/>
              <a:pathLst>
                <a:path extrusionOk="0" h="3616" w="1264">
                  <a:moveTo>
                    <a:pt x="1229" y="1"/>
                  </a:moveTo>
                  <a:cubicBezTo>
                    <a:pt x="1222" y="1"/>
                    <a:pt x="1216" y="4"/>
                    <a:pt x="1211" y="10"/>
                  </a:cubicBezTo>
                  <a:cubicBezTo>
                    <a:pt x="884" y="371"/>
                    <a:pt x="581" y="756"/>
                    <a:pt x="372" y="1195"/>
                  </a:cubicBezTo>
                  <a:cubicBezTo>
                    <a:pt x="147" y="1664"/>
                    <a:pt x="79" y="2176"/>
                    <a:pt x="40" y="2688"/>
                  </a:cubicBezTo>
                  <a:cubicBezTo>
                    <a:pt x="30" y="2839"/>
                    <a:pt x="25" y="2986"/>
                    <a:pt x="16" y="3137"/>
                  </a:cubicBezTo>
                  <a:cubicBezTo>
                    <a:pt x="11" y="3210"/>
                    <a:pt x="11" y="3288"/>
                    <a:pt x="6" y="3361"/>
                  </a:cubicBezTo>
                  <a:cubicBezTo>
                    <a:pt x="6" y="3439"/>
                    <a:pt x="1" y="3517"/>
                    <a:pt x="20" y="3595"/>
                  </a:cubicBezTo>
                  <a:cubicBezTo>
                    <a:pt x="23" y="3609"/>
                    <a:pt x="33" y="3615"/>
                    <a:pt x="44" y="3615"/>
                  </a:cubicBezTo>
                  <a:cubicBezTo>
                    <a:pt x="56" y="3615"/>
                    <a:pt x="69" y="3608"/>
                    <a:pt x="74" y="3595"/>
                  </a:cubicBezTo>
                  <a:cubicBezTo>
                    <a:pt x="94" y="3532"/>
                    <a:pt x="94" y="3464"/>
                    <a:pt x="98" y="3400"/>
                  </a:cubicBezTo>
                  <a:cubicBezTo>
                    <a:pt x="103" y="3332"/>
                    <a:pt x="108" y="3264"/>
                    <a:pt x="113" y="3195"/>
                  </a:cubicBezTo>
                  <a:cubicBezTo>
                    <a:pt x="118" y="3064"/>
                    <a:pt x="128" y="2932"/>
                    <a:pt x="137" y="2805"/>
                  </a:cubicBezTo>
                  <a:cubicBezTo>
                    <a:pt x="152" y="2551"/>
                    <a:pt x="177" y="2298"/>
                    <a:pt x="220" y="2049"/>
                  </a:cubicBezTo>
                  <a:cubicBezTo>
                    <a:pt x="264" y="1800"/>
                    <a:pt x="328" y="1556"/>
                    <a:pt x="430" y="1322"/>
                  </a:cubicBezTo>
                  <a:cubicBezTo>
                    <a:pt x="528" y="1108"/>
                    <a:pt x="645" y="898"/>
                    <a:pt x="781" y="703"/>
                  </a:cubicBezTo>
                  <a:cubicBezTo>
                    <a:pt x="933" y="478"/>
                    <a:pt x="1094" y="264"/>
                    <a:pt x="1250" y="39"/>
                  </a:cubicBezTo>
                  <a:cubicBezTo>
                    <a:pt x="1264" y="22"/>
                    <a:pt x="1247" y="1"/>
                    <a:pt x="1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3"/>
            <p:cNvSpPr/>
            <p:nvPr/>
          </p:nvSpPr>
          <p:spPr>
            <a:xfrm>
              <a:off x="3711170" y="4632685"/>
              <a:ext cx="432749" cy="336753"/>
            </a:xfrm>
            <a:custGeom>
              <a:rect b="b" l="l" r="r" t="t"/>
              <a:pathLst>
                <a:path extrusionOk="0" h="3287" w="4224">
                  <a:moveTo>
                    <a:pt x="38" y="0"/>
                  </a:moveTo>
                  <a:cubicBezTo>
                    <a:pt x="14" y="0"/>
                    <a:pt x="1" y="33"/>
                    <a:pt x="18" y="51"/>
                  </a:cubicBezTo>
                  <a:cubicBezTo>
                    <a:pt x="72" y="95"/>
                    <a:pt x="130" y="129"/>
                    <a:pt x="184" y="168"/>
                  </a:cubicBezTo>
                  <a:cubicBezTo>
                    <a:pt x="247" y="207"/>
                    <a:pt x="306" y="246"/>
                    <a:pt x="369" y="285"/>
                  </a:cubicBezTo>
                  <a:cubicBezTo>
                    <a:pt x="501" y="373"/>
                    <a:pt x="628" y="465"/>
                    <a:pt x="759" y="558"/>
                  </a:cubicBezTo>
                  <a:cubicBezTo>
                    <a:pt x="1037" y="763"/>
                    <a:pt x="1306" y="977"/>
                    <a:pt x="1569" y="1202"/>
                  </a:cubicBezTo>
                  <a:cubicBezTo>
                    <a:pt x="1803" y="1402"/>
                    <a:pt x="2037" y="1607"/>
                    <a:pt x="2257" y="1826"/>
                  </a:cubicBezTo>
                  <a:cubicBezTo>
                    <a:pt x="2525" y="2090"/>
                    <a:pt x="2789" y="2358"/>
                    <a:pt x="3076" y="2602"/>
                  </a:cubicBezTo>
                  <a:cubicBezTo>
                    <a:pt x="3408" y="2880"/>
                    <a:pt x="3769" y="3119"/>
                    <a:pt x="4169" y="3285"/>
                  </a:cubicBezTo>
                  <a:cubicBezTo>
                    <a:pt x="4173" y="3286"/>
                    <a:pt x="4176" y="3287"/>
                    <a:pt x="4180" y="3287"/>
                  </a:cubicBezTo>
                  <a:cubicBezTo>
                    <a:pt x="4208" y="3287"/>
                    <a:pt x="4224" y="3239"/>
                    <a:pt x="4193" y="3226"/>
                  </a:cubicBezTo>
                  <a:cubicBezTo>
                    <a:pt x="3481" y="2909"/>
                    <a:pt x="2915" y="2353"/>
                    <a:pt x="2374" y="1807"/>
                  </a:cubicBezTo>
                  <a:cubicBezTo>
                    <a:pt x="1925" y="1343"/>
                    <a:pt x="1423" y="934"/>
                    <a:pt x="906" y="548"/>
                  </a:cubicBezTo>
                  <a:cubicBezTo>
                    <a:pt x="759" y="441"/>
                    <a:pt x="613" y="334"/>
                    <a:pt x="457" y="231"/>
                  </a:cubicBezTo>
                  <a:cubicBezTo>
                    <a:pt x="389" y="182"/>
                    <a:pt x="320" y="138"/>
                    <a:pt x="247" y="99"/>
                  </a:cubicBezTo>
                  <a:cubicBezTo>
                    <a:pt x="184" y="60"/>
                    <a:pt x="120" y="21"/>
                    <a:pt x="47" y="2"/>
                  </a:cubicBezTo>
                  <a:cubicBezTo>
                    <a:pt x="44" y="1"/>
                    <a:pt x="41" y="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3"/>
            <p:cNvSpPr/>
            <p:nvPr/>
          </p:nvSpPr>
          <p:spPr>
            <a:xfrm>
              <a:off x="3699490" y="4625719"/>
              <a:ext cx="374660" cy="301715"/>
            </a:xfrm>
            <a:custGeom>
              <a:rect b="b" l="l" r="r" t="t"/>
              <a:pathLst>
                <a:path extrusionOk="0" h="2945" w="3657">
                  <a:moveTo>
                    <a:pt x="148" y="0"/>
                  </a:moveTo>
                  <a:cubicBezTo>
                    <a:pt x="110" y="0"/>
                    <a:pt x="72" y="3"/>
                    <a:pt x="34" y="11"/>
                  </a:cubicBezTo>
                  <a:cubicBezTo>
                    <a:pt x="5" y="21"/>
                    <a:pt x="0" y="70"/>
                    <a:pt x="34" y="80"/>
                  </a:cubicBezTo>
                  <a:cubicBezTo>
                    <a:pt x="112" y="94"/>
                    <a:pt x="191" y="94"/>
                    <a:pt x="269" y="99"/>
                  </a:cubicBezTo>
                  <a:cubicBezTo>
                    <a:pt x="347" y="109"/>
                    <a:pt x="420" y="124"/>
                    <a:pt x="493" y="138"/>
                  </a:cubicBezTo>
                  <a:cubicBezTo>
                    <a:pt x="649" y="172"/>
                    <a:pt x="800" y="221"/>
                    <a:pt x="947" y="285"/>
                  </a:cubicBezTo>
                  <a:cubicBezTo>
                    <a:pt x="1234" y="402"/>
                    <a:pt x="1512" y="563"/>
                    <a:pt x="1771" y="738"/>
                  </a:cubicBezTo>
                  <a:cubicBezTo>
                    <a:pt x="2015" y="909"/>
                    <a:pt x="2234" y="1109"/>
                    <a:pt x="2434" y="1333"/>
                  </a:cubicBezTo>
                  <a:cubicBezTo>
                    <a:pt x="2639" y="1558"/>
                    <a:pt x="2805" y="1811"/>
                    <a:pt x="2971" y="2065"/>
                  </a:cubicBezTo>
                  <a:cubicBezTo>
                    <a:pt x="3161" y="2367"/>
                    <a:pt x="3361" y="2660"/>
                    <a:pt x="3585" y="2933"/>
                  </a:cubicBezTo>
                  <a:cubicBezTo>
                    <a:pt x="3592" y="2941"/>
                    <a:pt x="3601" y="2945"/>
                    <a:pt x="3608" y="2945"/>
                  </a:cubicBezTo>
                  <a:cubicBezTo>
                    <a:pt x="3634" y="2945"/>
                    <a:pt x="3656" y="2910"/>
                    <a:pt x="3634" y="2884"/>
                  </a:cubicBezTo>
                  <a:cubicBezTo>
                    <a:pt x="3434" y="2631"/>
                    <a:pt x="3254" y="2362"/>
                    <a:pt x="3083" y="2089"/>
                  </a:cubicBezTo>
                  <a:cubicBezTo>
                    <a:pt x="2995" y="1958"/>
                    <a:pt x="2917" y="1821"/>
                    <a:pt x="2829" y="1689"/>
                  </a:cubicBezTo>
                  <a:cubicBezTo>
                    <a:pt x="2742" y="1562"/>
                    <a:pt x="2654" y="1441"/>
                    <a:pt x="2556" y="1323"/>
                  </a:cubicBezTo>
                  <a:cubicBezTo>
                    <a:pt x="2156" y="850"/>
                    <a:pt x="1634" y="485"/>
                    <a:pt x="1073" y="231"/>
                  </a:cubicBezTo>
                  <a:cubicBezTo>
                    <a:pt x="908" y="158"/>
                    <a:pt x="737" y="99"/>
                    <a:pt x="566" y="55"/>
                  </a:cubicBezTo>
                  <a:cubicBezTo>
                    <a:pt x="478" y="36"/>
                    <a:pt x="391" y="21"/>
                    <a:pt x="303" y="11"/>
                  </a:cubicBezTo>
                  <a:cubicBezTo>
                    <a:pt x="252" y="6"/>
                    <a:pt x="200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3"/>
            <p:cNvSpPr/>
            <p:nvPr/>
          </p:nvSpPr>
          <p:spPr>
            <a:xfrm>
              <a:off x="3700822" y="4627460"/>
              <a:ext cx="370562" cy="300793"/>
            </a:xfrm>
            <a:custGeom>
              <a:rect b="b" l="l" r="r" t="t"/>
              <a:pathLst>
                <a:path extrusionOk="0" h="2936" w="3617">
                  <a:moveTo>
                    <a:pt x="66" y="0"/>
                  </a:moveTo>
                  <a:cubicBezTo>
                    <a:pt x="33" y="0"/>
                    <a:pt x="0" y="27"/>
                    <a:pt x="17" y="63"/>
                  </a:cubicBezTo>
                  <a:cubicBezTo>
                    <a:pt x="80" y="209"/>
                    <a:pt x="158" y="346"/>
                    <a:pt x="241" y="482"/>
                  </a:cubicBezTo>
                  <a:cubicBezTo>
                    <a:pt x="319" y="609"/>
                    <a:pt x="402" y="736"/>
                    <a:pt x="495" y="853"/>
                  </a:cubicBezTo>
                  <a:cubicBezTo>
                    <a:pt x="670" y="1092"/>
                    <a:pt x="870" y="1316"/>
                    <a:pt x="1090" y="1521"/>
                  </a:cubicBezTo>
                  <a:cubicBezTo>
                    <a:pt x="1534" y="1941"/>
                    <a:pt x="2046" y="2272"/>
                    <a:pt x="2592" y="2545"/>
                  </a:cubicBezTo>
                  <a:cubicBezTo>
                    <a:pt x="2753" y="2628"/>
                    <a:pt x="2914" y="2706"/>
                    <a:pt x="3080" y="2770"/>
                  </a:cubicBezTo>
                  <a:cubicBezTo>
                    <a:pt x="3163" y="2804"/>
                    <a:pt x="3246" y="2838"/>
                    <a:pt x="3329" y="2862"/>
                  </a:cubicBezTo>
                  <a:cubicBezTo>
                    <a:pt x="3377" y="2877"/>
                    <a:pt x="3421" y="2897"/>
                    <a:pt x="3465" y="2906"/>
                  </a:cubicBezTo>
                  <a:cubicBezTo>
                    <a:pt x="3489" y="2911"/>
                    <a:pt x="3514" y="2911"/>
                    <a:pt x="3538" y="2916"/>
                  </a:cubicBezTo>
                  <a:cubicBezTo>
                    <a:pt x="3563" y="2921"/>
                    <a:pt x="3582" y="2931"/>
                    <a:pt x="3607" y="2936"/>
                  </a:cubicBezTo>
                  <a:cubicBezTo>
                    <a:pt x="3611" y="2936"/>
                    <a:pt x="3616" y="2926"/>
                    <a:pt x="3611" y="2926"/>
                  </a:cubicBezTo>
                  <a:cubicBezTo>
                    <a:pt x="3572" y="2906"/>
                    <a:pt x="3538" y="2892"/>
                    <a:pt x="3504" y="2867"/>
                  </a:cubicBezTo>
                  <a:cubicBezTo>
                    <a:pt x="3470" y="2838"/>
                    <a:pt x="3426" y="2828"/>
                    <a:pt x="3392" y="2809"/>
                  </a:cubicBezTo>
                  <a:cubicBezTo>
                    <a:pt x="3319" y="2775"/>
                    <a:pt x="3250" y="2745"/>
                    <a:pt x="3177" y="2711"/>
                  </a:cubicBezTo>
                  <a:cubicBezTo>
                    <a:pt x="3036" y="2648"/>
                    <a:pt x="2890" y="2584"/>
                    <a:pt x="2748" y="2511"/>
                  </a:cubicBezTo>
                  <a:cubicBezTo>
                    <a:pt x="2475" y="2380"/>
                    <a:pt x="2207" y="2228"/>
                    <a:pt x="1953" y="2063"/>
                  </a:cubicBezTo>
                  <a:cubicBezTo>
                    <a:pt x="1460" y="1741"/>
                    <a:pt x="1017" y="1345"/>
                    <a:pt x="651" y="882"/>
                  </a:cubicBezTo>
                  <a:cubicBezTo>
                    <a:pt x="548" y="750"/>
                    <a:pt x="456" y="614"/>
                    <a:pt x="368" y="472"/>
                  </a:cubicBezTo>
                  <a:cubicBezTo>
                    <a:pt x="275" y="326"/>
                    <a:pt x="197" y="175"/>
                    <a:pt x="109" y="24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3"/>
            <p:cNvSpPr/>
            <p:nvPr/>
          </p:nvSpPr>
          <p:spPr>
            <a:xfrm>
              <a:off x="4739355" y="4256593"/>
              <a:ext cx="531306" cy="1025012"/>
            </a:xfrm>
            <a:custGeom>
              <a:rect b="b" l="l" r="r" t="t"/>
              <a:pathLst>
                <a:path extrusionOk="0" h="10005" w="5186">
                  <a:moveTo>
                    <a:pt x="5144" y="1"/>
                  </a:moveTo>
                  <a:cubicBezTo>
                    <a:pt x="5136" y="1"/>
                    <a:pt x="5129" y="3"/>
                    <a:pt x="5122" y="10"/>
                  </a:cubicBezTo>
                  <a:cubicBezTo>
                    <a:pt x="4903" y="239"/>
                    <a:pt x="4727" y="512"/>
                    <a:pt x="4552" y="785"/>
                  </a:cubicBezTo>
                  <a:cubicBezTo>
                    <a:pt x="4361" y="1088"/>
                    <a:pt x="4186" y="1400"/>
                    <a:pt x="4020" y="1717"/>
                  </a:cubicBezTo>
                  <a:cubicBezTo>
                    <a:pt x="3708" y="2322"/>
                    <a:pt x="3420" y="2946"/>
                    <a:pt x="3201" y="3595"/>
                  </a:cubicBezTo>
                  <a:cubicBezTo>
                    <a:pt x="2927" y="4419"/>
                    <a:pt x="2732" y="5273"/>
                    <a:pt x="2566" y="6126"/>
                  </a:cubicBezTo>
                  <a:cubicBezTo>
                    <a:pt x="2484" y="6551"/>
                    <a:pt x="2420" y="6980"/>
                    <a:pt x="2332" y="7409"/>
                  </a:cubicBezTo>
                  <a:cubicBezTo>
                    <a:pt x="2254" y="7795"/>
                    <a:pt x="2137" y="8170"/>
                    <a:pt x="1942" y="8512"/>
                  </a:cubicBezTo>
                  <a:cubicBezTo>
                    <a:pt x="1767" y="8824"/>
                    <a:pt x="1542" y="9107"/>
                    <a:pt x="1274" y="9351"/>
                  </a:cubicBezTo>
                  <a:cubicBezTo>
                    <a:pt x="1006" y="9594"/>
                    <a:pt x="669" y="9838"/>
                    <a:pt x="298" y="9902"/>
                  </a:cubicBezTo>
                  <a:cubicBezTo>
                    <a:pt x="254" y="9907"/>
                    <a:pt x="206" y="9911"/>
                    <a:pt x="162" y="9916"/>
                  </a:cubicBezTo>
                  <a:cubicBezTo>
                    <a:pt x="113" y="9916"/>
                    <a:pt x="59" y="9926"/>
                    <a:pt x="11" y="9931"/>
                  </a:cubicBezTo>
                  <a:cubicBezTo>
                    <a:pt x="6" y="9931"/>
                    <a:pt x="1" y="9941"/>
                    <a:pt x="6" y="9946"/>
                  </a:cubicBezTo>
                  <a:cubicBezTo>
                    <a:pt x="45" y="9965"/>
                    <a:pt x="84" y="9989"/>
                    <a:pt x="123" y="9994"/>
                  </a:cubicBezTo>
                  <a:cubicBezTo>
                    <a:pt x="172" y="10004"/>
                    <a:pt x="225" y="10004"/>
                    <a:pt x="269" y="10004"/>
                  </a:cubicBezTo>
                  <a:cubicBezTo>
                    <a:pt x="367" y="9994"/>
                    <a:pt x="464" y="9975"/>
                    <a:pt x="557" y="9946"/>
                  </a:cubicBezTo>
                  <a:cubicBezTo>
                    <a:pt x="742" y="9882"/>
                    <a:pt x="913" y="9780"/>
                    <a:pt x="1069" y="9668"/>
                  </a:cubicBezTo>
                  <a:cubicBezTo>
                    <a:pt x="1367" y="9458"/>
                    <a:pt x="1625" y="9199"/>
                    <a:pt x="1840" y="8907"/>
                  </a:cubicBezTo>
                  <a:cubicBezTo>
                    <a:pt x="2054" y="8609"/>
                    <a:pt x="2220" y="8273"/>
                    <a:pt x="2327" y="7921"/>
                  </a:cubicBezTo>
                  <a:cubicBezTo>
                    <a:pt x="2459" y="7502"/>
                    <a:pt x="2518" y="7063"/>
                    <a:pt x="2596" y="6629"/>
                  </a:cubicBezTo>
                  <a:cubicBezTo>
                    <a:pt x="2752" y="5761"/>
                    <a:pt x="2927" y="4897"/>
                    <a:pt x="3181" y="4053"/>
                  </a:cubicBezTo>
                  <a:cubicBezTo>
                    <a:pt x="3381" y="3361"/>
                    <a:pt x="3654" y="2702"/>
                    <a:pt x="3971" y="2058"/>
                  </a:cubicBezTo>
                  <a:cubicBezTo>
                    <a:pt x="4283" y="1419"/>
                    <a:pt x="4644" y="810"/>
                    <a:pt x="5049" y="224"/>
                  </a:cubicBezTo>
                  <a:cubicBezTo>
                    <a:pt x="5088" y="166"/>
                    <a:pt x="5127" y="102"/>
                    <a:pt x="5171" y="44"/>
                  </a:cubicBezTo>
                  <a:cubicBezTo>
                    <a:pt x="5186" y="22"/>
                    <a:pt x="5165" y="1"/>
                    <a:pt x="5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3"/>
            <p:cNvSpPr/>
            <p:nvPr/>
          </p:nvSpPr>
          <p:spPr>
            <a:xfrm>
              <a:off x="5091680" y="4184469"/>
              <a:ext cx="228873" cy="363185"/>
            </a:xfrm>
            <a:custGeom>
              <a:rect b="b" l="l" r="r" t="t"/>
              <a:pathLst>
                <a:path extrusionOk="0" h="3545" w="2234">
                  <a:moveTo>
                    <a:pt x="2176" y="1"/>
                  </a:moveTo>
                  <a:cubicBezTo>
                    <a:pt x="2170" y="1"/>
                    <a:pt x="2163" y="2"/>
                    <a:pt x="2157" y="7"/>
                  </a:cubicBezTo>
                  <a:cubicBezTo>
                    <a:pt x="1947" y="138"/>
                    <a:pt x="1761" y="314"/>
                    <a:pt x="1586" y="489"/>
                  </a:cubicBezTo>
                  <a:cubicBezTo>
                    <a:pt x="1391" y="685"/>
                    <a:pt x="1200" y="889"/>
                    <a:pt x="1020" y="1104"/>
                  </a:cubicBezTo>
                  <a:cubicBezTo>
                    <a:pt x="859" y="1294"/>
                    <a:pt x="703" y="1489"/>
                    <a:pt x="562" y="1694"/>
                  </a:cubicBezTo>
                  <a:cubicBezTo>
                    <a:pt x="391" y="1948"/>
                    <a:pt x="249" y="2221"/>
                    <a:pt x="152" y="2509"/>
                  </a:cubicBezTo>
                  <a:cubicBezTo>
                    <a:pt x="49" y="2836"/>
                    <a:pt x="1" y="3177"/>
                    <a:pt x="44" y="3518"/>
                  </a:cubicBezTo>
                  <a:cubicBezTo>
                    <a:pt x="47" y="3536"/>
                    <a:pt x="62" y="3544"/>
                    <a:pt x="76" y="3544"/>
                  </a:cubicBezTo>
                  <a:cubicBezTo>
                    <a:pt x="90" y="3544"/>
                    <a:pt x="103" y="3536"/>
                    <a:pt x="103" y="3518"/>
                  </a:cubicBezTo>
                  <a:cubicBezTo>
                    <a:pt x="54" y="2914"/>
                    <a:pt x="259" y="2319"/>
                    <a:pt x="591" y="1821"/>
                  </a:cubicBezTo>
                  <a:cubicBezTo>
                    <a:pt x="727" y="1611"/>
                    <a:pt x="883" y="1421"/>
                    <a:pt x="1044" y="1231"/>
                  </a:cubicBezTo>
                  <a:cubicBezTo>
                    <a:pt x="1220" y="1026"/>
                    <a:pt x="1400" y="826"/>
                    <a:pt x="1591" y="631"/>
                  </a:cubicBezTo>
                  <a:cubicBezTo>
                    <a:pt x="1791" y="436"/>
                    <a:pt x="1996" y="255"/>
                    <a:pt x="2205" y="70"/>
                  </a:cubicBezTo>
                  <a:cubicBezTo>
                    <a:pt x="2234" y="45"/>
                    <a:pt x="2208" y="1"/>
                    <a:pt x="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3"/>
            <p:cNvSpPr/>
            <p:nvPr/>
          </p:nvSpPr>
          <p:spPr>
            <a:xfrm>
              <a:off x="5096290" y="4184469"/>
              <a:ext cx="221394" cy="361956"/>
            </a:xfrm>
            <a:custGeom>
              <a:rect b="b" l="l" r="r" t="t"/>
              <a:pathLst>
                <a:path extrusionOk="0" h="3533" w="2161">
                  <a:moveTo>
                    <a:pt x="2124" y="0"/>
                  </a:moveTo>
                  <a:cubicBezTo>
                    <a:pt x="2110" y="0"/>
                    <a:pt x="2097" y="9"/>
                    <a:pt x="2097" y="26"/>
                  </a:cubicBezTo>
                  <a:cubicBezTo>
                    <a:pt x="2043" y="558"/>
                    <a:pt x="1897" y="1075"/>
                    <a:pt x="1663" y="1553"/>
                  </a:cubicBezTo>
                  <a:cubicBezTo>
                    <a:pt x="1419" y="2060"/>
                    <a:pt x="1107" y="2528"/>
                    <a:pt x="712" y="2928"/>
                  </a:cubicBezTo>
                  <a:cubicBezTo>
                    <a:pt x="507" y="3133"/>
                    <a:pt x="282" y="3318"/>
                    <a:pt x="34" y="3465"/>
                  </a:cubicBezTo>
                  <a:cubicBezTo>
                    <a:pt x="0" y="3486"/>
                    <a:pt x="21" y="3532"/>
                    <a:pt x="52" y="3532"/>
                  </a:cubicBezTo>
                  <a:cubicBezTo>
                    <a:pt x="57" y="3532"/>
                    <a:pt x="62" y="3531"/>
                    <a:pt x="68" y="3528"/>
                  </a:cubicBezTo>
                  <a:cubicBezTo>
                    <a:pt x="541" y="3260"/>
                    <a:pt x="936" y="2865"/>
                    <a:pt x="1253" y="2431"/>
                  </a:cubicBezTo>
                  <a:cubicBezTo>
                    <a:pt x="1594" y="1972"/>
                    <a:pt x="1858" y="1450"/>
                    <a:pt x="2019" y="904"/>
                  </a:cubicBezTo>
                  <a:cubicBezTo>
                    <a:pt x="2102" y="621"/>
                    <a:pt x="2160" y="324"/>
                    <a:pt x="2151" y="26"/>
                  </a:cubicBezTo>
                  <a:cubicBezTo>
                    <a:pt x="2151" y="9"/>
                    <a:pt x="2137" y="0"/>
                    <a:pt x="2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3"/>
            <p:cNvSpPr/>
            <p:nvPr/>
          </p:nvSpPr>
          <p:spPr>
            <a:xfrm>
              <a:off x="4926736" y="4211823"/>
              <a:ext cx="127960" cy="379167"/>
            </a:xfrm>
            <a:custGeom>
              <a:rect b="b" l="l" r="r" t="t"/>
              <a:pathLst>
                <a:path extrusionOk="0" h="3701" w="1249">
                  <a:moveTo>
                    <a:pt x="214" y="0"/>
                  </a:moveTo>
                  <a:cubicBezTo>
                    <a:pt x="205" y="0"/>
                    <a:pt x="195" y="6"/>
                    <a:pt x="191" y="18"/>
                  </a:cubicBezTo>
                  <a:cubicBezTo>
                    <a:pt x="30" y="510"/>
                    <a:pt x="1" y="1037"/>
                    <a:pt x="103" y="1544"/>
                  </a:cubicBezTo>
                  <a:cubicBezTo>
                    <a:pt x="157" y="1798"/>
                    <a:pt x="245" y="2042"/>
                    <a:pt x="362" y="2276"/>
                  </a:cubicBezTo>
                  <a:cubicBezTo>
                    <a:pt x="474" y="2500"/>
                    <a:pt x="616" y="2710"/>
                    <a:pt x="757" y="2920"/>
                  </a:cubicBezTo>
                  <a:cubicBezTo>
                    <a:pt x="835" y="3042"/>
                    <a:pt x="913" y="3159"/>
                    <a:pt x="981" y="3286"/>
                  </a:cubicBezTo>
                  <a:cubicBezTo>
                    <a:pt x="1055" y="3412"/>
                    <a:pt x="1108" y="3539"/>
                    <a:pt x="1162" y="3671"/>
                  </a:cubicBezTo>
                  <a:cubicBezTo>
                    <a:pt x="1170" y="3691"/>
                    <a:pt x="1188" y="3701"/>
                    <a:pt x="1204" y="3701"/>
                  </a:cubicBezTo>
                  <a:cubicBezTo>
                    <a:pt x="1227" y="3701"/>
                    <a:pt x="1248" y="3683"/>
                    <a:pt x="1240" y="3651"/>
                  </a:cubicBezTo>
                  <a:cubicBezTo>
                    <a:pt x="1181" y="3412"/>
                    <a:pt x="1050" y="3188"/>
                    <a:pt x="923" y="2983"/>
                  </a:cubicBezTo>
                  <a:cubicBezTo>
                    <a:pt x="791" y="2769"/>
                    <a:pt x="645" y="2564"/>
                    <a:pt x="523" y="2344"/>
                  </a:cubicBezTo>
                  <a:cubicBezTo>
                    <a:pt x="274" y="1900"/>
                    <a:pt x="138" y="1398"/>
                    <a:pt x="128" y="886"/>
                  </a:cubicBezTo>
                  <a:cubicBezTo>
                    <a:pt x="123" y="598"/>
                    <a:pt x="157" y="310"/>
                    <a:pt x="235" y="32"/>
                  </a:cubicBezTo>
                  <a:cubicBezTo>
                    <a:pt x="241" y="12"/>
                    <a:pt x="228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3"/>
            <p:cNvSpPr/>
            <p:nvPr/>
          </p:nvSpPr>
          <p:spPr>
            <a:xfrm>
              <a:off x="4947328" y="4209159"/>
              <a:ext cx="114027" cy="385622"/>
            </a:xfrm>
            <a:custGeom>
              <a:rect b="b" l="l" r="r" t="t"/>
              <a:pathLst>
                <a:path extrusionOk="0" h="3764" w="1113">
                  <a:moveTo>
                    <a:pt x="55" y="0"/>
                  </a:moveTo>
                  <a:cubicBezTo>
                    <a:pt x="29" y="0"/>
                    <a:pt x="1" y="23"/>
                    <a:pt x="10" y="58"/>
                  </a:cubicBezTo>
                  <a:cubicBezTo>
                    <a:pt x="58" y="307"/>
                    <a:pt x="136" y="551"/>
                    <a:pt x="234" y="785"/>
                  </a:cubicBezTo>
                  <a:cubicBezTo>
                    <a:pt x="336" y="1024"/>
                    <a:pt x="468" y="1248"/>
                    <a:pt x="600" y="1473"/>
                  </a:cubicBezTo>
                  <a:cubicBezTo>
                    <a:pt x="663" y="1580"/>
                    <a:pt x="727" y="1692"/>
                    <a:pt x="775" y="1809"/>
                  </a:cubicBezTo>
                  <a:cubicBezTo>
                    <a:pt x="829" y="1921"/>
                    <a:pt x="868" y="2039"/>
                    <a:pt x="897" y="2156"/>
                  </a:cubicBezTo>
                  <a:cubicBezTo>
                    <a:pt x="966" y="2395"/>
                    <a:pt x="995" y="2638"/>
                    <a:pt x="1000" y="2887"/>
                  </a:cubicBezTo>
                  <a:cubicBezTo>
                    <a:pt x="1005" y="3029"/>
                    <a:pt x="1000" y="3165"/>
                    <a:pt x="990" y="3307"/>
                  </a:cubicBezTo>
                  <a:cubicBezTo>
                    <a:pt x="985" y="3380"/>
                    <a:pt x="980" y="3448"/>
                    <a:pt x="975" y="3516"/>
                  </a:cubicBezTo>
                  <a:cubicBezTo>
                    <a:pt x="971" y="3555"/>
                    <a:pt x="966" y="3590"/>
                    <a:pt x="961" y="3624"/>
                  </a:cubicBezTo>
                  <a:cubicBezTo>
                    <a:pt x="956" y="3663"/>
                    <a:pt x="961" y="3697"/>
                    <a:pt x="961" y="3731"/>
                  </a:cubicBezTo>
                  <a:cubicBezTo>
                    <a:pt x="964" y="3753"/>
                    <a:pt x="979" y="3764"/>
                    <a:pt x="995" y="3764"/>
                  </a:cubicBezTo>
                  <a:cubicBezTo>
                    <a:pt x="1008" y="3764"/>
                    <a:pt x="1020" y="3756"/>
                    <a:pt x="1024" y="3741"/>
                  </a:cubicBezTo>
                  <a:cubicBezTo>
                    <a:pt x="1034" y="3712"/>
                    <a:pt x="1049" y="3682"/>
                    <a:pt x="1053" y="3653"/>
                  </a:cubicBezTo>
                  <a:cubicBezTo>
                    <a:pt x="1058" y="3619"/>
                    <a:pt x="1063" y="3590"/>
                    <a:pt x="1068" y="3560"/>
                  </a:cubicBezTo>
                  <a:cubicBezTo>
                    <a:pt x="1073" y="3497"/>
                    <a:pt x="1083" y="3434"/>
                    <a:pt x="1088" y="3370"/>
                  </a:cubicBezTo>
                  <a:cubicBezTo>
                    <a:pt x="1097" y="3243"/>
                    <a:pt x="1107" y="3116"/>
                    <a:pt x="1107" y="2990"/>
                  </a:cubicBezTo>
                  <a:cubicBezTo>
                    <a:pt x="1112" y="2736"/>
                    <a:pt x="1093" y="2487"/>
                    <a:pt x="1044" y="2243"/>
                  </a:cubicBezTo>
                  <a:cubicBezTo>
                    <a:pt x="990" y="1990"/>
                    <a:pt x="893" y="1756"/>
                    <a:pt x="771" y="1531"/>
                  </a:cubicBezTo>
                  <a:cubicBezTo>
                    <a:pt x="644" y="1307"/>
                    <a:pt x="497" y="1092"/>
                    <a:pt x="385" y="858"/>
                  </a:cubicBezTo>
                  <a:cubicBezTo>
                    <a:pt x="258" y="595"/>
                    <a:pt x="161" y="317"/>
                    <a:pt x="93" y="34"/>
                  </a:cubicBezTo>
                  <a:cubicBezTo>
                    <a:pt x="89" y="10"/>
                    <a:pt x="72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3"/>
            <p:cNvSpPr/>
            <p:nvPr/>
          </p:nvSpPr>
          <p:spPr>
            <a:xfrm>
              <a:off x="4939235" y="4248192"/>
              <a:ext cx="122120" cy="425372"/>
            </a:xfrm>
            <a:custGeom>
              <a:rect b="b" l="l" r="r" t="t"/>
              <a:pathLst>
                <a:path extrusionOk="0" h="4152" w="1192">
                  <a:moveTo>
                    <a:pt x="104" y="0"/>
                  </a:moveTo>
                  <a:cubicBezTo>
                    <a:pt x="97" y="0"/>
                    <a:pt x="91" y="3"/>
                    <a:pt x="89" y="9"/>
                  </a:cubicBezTo>
                  <a:cubicBezTo>
                    <a:pt x="1" y="589"/>
                    <a:pt x="279" y="1126"/>
                    <a:pt x="489" y="1643"/>
                  </a:cubicBezTo>
                  <a:cubicBezTo>
                    <a:pt x="698" y="2155"/>
                    <a:pt x="884" y="2682"/>
                    <a:pt x="996" y="3218"/>
                  </a:cubicBezTo>
                  <a:cubicBezTo>
                    <a:pt x="1030" y="3370"/>
                    <a:pt x="1054" y="3521"/>
                    <a:pt x="1074" y="3672"/>
                  </a:cubicBezTo>
                  <a:cubicBezTo>
                    <a:pt x="1093" y="3818"/>
                    <a:pt x="1093" y="3965"/>
                    <a:pt x="1103" y="4111"/>
                  </a:cubicBezTo>
                  <a:cubicBezTo>
                    <a:pt x="1106" y="4138"/>
                    <a:pt x="1125" y="4151"/>
                    <a:pt x="1145" y="4151"/>
                  </a:cubicBezTo>
                  <a:cubicBezTo>
                    <a:pt x="1164" y="4151"/>
                    <a:pt x="1184" y="4138"/>
                    <a:pt x="1186" y="4111"/>
                  </a:cubicBezTo>
                  <a:cubicBezTo>
                    <a:pt x="1191" y="3984"/>
                    <a:pt x="1181" y="3852"/>
                    <a:pt x="1167" y="3726"/>
                  </a:cubicBezTo>
                  <a:cubicBezTo>
                    <a:pt x="1152" y="3594"/>
                    <a:pt x="1132" y="3462"/>
                    <a:pt x="1108" y="3335"/>
                  </a:cubicBezTo>
                  <a:cubicBezTo>
                    <a:pt x="1054" y="3062"/>
                    <a:pt x="986" y="2789"/>
                    <a:pt x="903" y="2526"/>
                  </a:cubicBezTo>
                  <a:cubicBezTo>
                    <a:pt x="820" y="2262"/>
                    <a:pt x="728" y="2004"/>
                    <a:pt x="625" y="1745"/>
                  </a:cubicBezTo>
                  <a:cubicBezTo>
                    <a:pt x="523" y="1492"/>
                    <a:pt x="406" y="1243"/>
                    <a:pt x="303" y="984"/>
                  </a:cubicBezTo>
                  <a:cubicBezTo>
                    <a:pt x="176" y="677"/>
                    <a:pt x="84" y="350"/>
                    <a:pt x="123" y="14"/>
                  </a:cubicBezTo>
                  <a:cubicBezTo>
                    <a:pt x="123" y="5"/>
                    <a:pt x="113" y="0"/>
                    <a:pt x="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3"/>
            <p:cNvSpPr/>
            <p:nvPr/>
          </p:nvSpPr>
          <p:spPr>
            <a:xfrm>
              <a:off x="5044963" y="4432806"/>
              <a:ext cx="335216" cy="285528"/>
            </a:xfrm>
            <a:custGeom>
              <a:rect b="b" l="l" r="r" t="t"/>
              <a:pathLst>
                <a:path extrusionOk="0" h="2787" w="3272">
                  <a:moveTo>
                    <a:pt x="3226" y="0"/>
                  </a:moveTo>
                  <a:cubicBezTo>
                    <a:pt x="3220" y="0"/>
                    <a:pt x="3213" y="2"/>
                    <a:pt x="3208" y="7"/>
                  </a:cubicBezTo>
                  <a:cubicBezTo>
                    <a:pt x="3110" y="99"/>
                    <a:pt x="3027" y="202"/>
                    <a:pt x="2934" y="294"/>
                  </a:cubicBezTo>
                  <a:cubicBezTo>
                    <a:pt x="2837" y="392"/>
                    <a:pt x="2734" y="490"/>
                    <a:pt x="2627" y="582"/>
                  </a:cubicBezTo>
                  <a:cubicBezTo>
                    <a:pt x="2417" y="763"/>
                    <a:pt x="2203" y="933"/>
                    <a:pt x="1974" y="1090"/>
                  </a:cubicBezTo>
                  <a:cubicBezTo>
                    <a:pt x="1730" y="1255"/>
                    <a:pt x="1476" y="1392"/>
                    <a:pt x="1227" y="1553"/>
                  </a:cubicBezTo>
                  <a:cubicBezTo>
                    <a:pt x="998" y="1694"/>
                    <a:pt x="783" y="1860"/>
                    <a:pt x="588" y="2050"/>
                  </a:cubicBezTo>
                  <a:cubicBezTo>
                    <a:pt x="374" y="2255"/>
                    <a:pt x="183" y="2489"/>
                    <a:pt x="18" y="2738"/>
                  </a:cubicBezTo>
                  <a:cubicBezTo>
                    <a:pt x="0" y="2762"/>
                    <a:pt x="22" y="2786"/>
                    <a:pt x="45" y="2786"/>
                  </a:cubicBezTo>
                  <a:cubicBezTo>
                    <a:pt x="54" y="2786"/>
                    <a:pt x="64" y="2782"/>
                    <a:pt x="71" y="2772"/>
                  </a:cubicBezTo>
                  <a:cubicBezTo>
                    <a:pt x="369" y="2324"/>
                    <a:pt x="759" y="1933"/>
                    <a:pt x="1213" y="1641"/>
                  </a:cubicBezTo>
                  <a:cubicBezTo>
                    <a:pt x="1456" y="1485"/>
                    <a:pt x="1715" y="1348"/>
                    <a:pt x="1954" y="1187"/>
                  </a:cubicBezTo>
                  <a:cubicBezTo>
                    <a:pt x="2183" y="1036"/>
                    <a:pt x="2403" y="870"/>
                    <a:pt x="2613" y="690"/>
                  </a:cubicBezTo>
                  <a:cubicBezTo>
                    <a:pt x="2730" y="587"/>
                    <a:pt x="2847" y="485"/>
                    <a:pt x="2959" y="373"/>
                  </a:cubicBezTo>
                  <a:cubicBezTo>
                    <a:pt x="3061" y="270"/>
                    <a:pt x="3173" y="168"/>
                    <a:pt x="3256" y="46"/>
                  </a:cubicBezTo>
                  <a:cubicBezTo>
                    <a:pt x="3271" y="23"/>
                    <a:pt x="3249" y="0"/>
                    <a:pt x="3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3"/>
            <p:cNvSpPr/>
            <p:nvPr/>
          </p:nvSpPr>
          <p:spPr>
            <a:xfrm>
              <a:off x="5080001" y="4426557"/>
              <a:ext cx="305199" cy="244651"/>
            </a:xfrm>
            <a:custGeom>
              <a:rect b="b" l="l" r="r" t="t"/>
              <a:pathLst>
                <a:path extrusionOk="0" h="2388" w="2979">
                  <a:moveTo>
                    <a:pt x="2937" y="1"/>
                  </a:moveTo>
                  <a:cubicBezTo>
                    <a:pt x="2933" y="1"/>
                    <a:pt x="2929" y="2"/>
                    <a:pt x="2924" y="4"/>
                  </a:cubicBezTo>
                  <a:cubicBezTo>
                    <a:pt x="2792" y="58"/>
                    <a:pt x="2661" y="116"/>
                    <a:pt x="2524" y="170"/>
                  </a:cubicBezTo>
                  <a:cubicBezTo>
                    <a:pt x="2397" y="219"/>
                    <a:pt x="2271" y="268"/>
                    <a:pt x="2149" y="321"/>
                  </a:cubicBezTo>
                  <a:cubicBezTo>
                    <a:pt x="1929" y="424"/>
                    <a:pt x="1724" y="551"/>
                    <a:pt x="1524" y="687"/>
                  </a:cubicBezTo>
                  <a:cubicBezTo>
                    <a:pt x="1427" y="755"/>
                    <a:pt x="1329" y="819"/>
                    <a:pt x="1236" y="897"/>
                  </a:cubicBezTo>
                  <a:cubicBezTo>
                    <a:pt x="1144" y="970"/>
                    <a:pt x="1056" y="1048"/>
                    <a:pt x="968" y="1131"/>
                  </a:cubicBezTo>
                  <a:cubicBezTo>
                    <a:pt x="793" y="1297"/>
                    <a:pt x="627" y="1477"/>
                    <a:pt x="476" y="1668"/>
                  </a:cubicBezTo>
                  <a:cubicBezTo>
                    <a:pt x="305" y="1882"/>
                    <a:pt x="154" y="2107"/>
                    <a:pt x="17" y="2341"/>
                  </a:cubicBezTo>
                  <a:cubicBezTo>
                    <a:pt x="0" y="2364"/>
                    <a:pt x="20" y="2387"/>
                    <a:pt x="42" y="2387"/>
                  </a:cubicBezTo>
                  <a:cubicBezTo>
                    <a:pt x="52" y="2387"/>
                    <a:pt x="63" y="2382"/>
                    <a:pt x="71" y="2370"/>
                  </a:cubicBezTo>
                  <a:cubicBezTo>
                    <a:pt x="319" y="1965"/>
                    <a:pt x="612" y="1580"/>
                    <a:pt x="954" y="1248"/>
                  </a:cubicBezTo>
                  <a:cubicBezTo>
                    <a:pt x="1124" y="1082"/>
                    <a:pt x="1305" y="931"/>
                    <a:pt x="1495" y="790"/>
                  </a:cubicBezTo>
                  <a:cubicBezTo>
                    <a:pt x="1680" y="648"/>
                    <a:pt x="1895" y="531"/>
                    <a:pt x="2105" y="429"/>
                  </a:cubicBezTo>
                  <a:cubicBezTo>
                    <a:pt x="2236" y="365"/>
                    <a:pt x="2373" y="307"/>
                    <a:pt x="2514" y="253"/>
                  </a:cubicBezTo>
                  <a:cubicBezTo>
                    <a:pt x="2661" y="199"/>
                    <a:pt x="2812" y="146"/>
                    <a:pt x="2949" y="68"/>
                  </a:cubicBezTo>
                  <a:cubicBezTo>
                    <a:pt x="2978" y="51"/>
                    <a:pt x="2964" y="1"/>
                    <a:pt x="2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3"/>
            <p:cNvSpPr/>
            <p:nvPr/>
          </p:nvSpPr>
          <p:spPr>
            <a:xfrm>
              <a:off x="5082562" y="4424713"/>
              <a:ext cx="304789" cy="242909"/>
            </a:xfrm>
            <a:custGeom>
              <a:rect b="b" l="l" r="r" t="t"/>
              <a:pathLst>
                <a:path extrusionOk="0" h="2371" w="2975">
                  <a:moveTo>
                    <a:pt x="2923" y="1"/>
                  </a:moveTo>
                  <a:cubicBezTo>
                    <a:pt x="2906" y="1"/>
                    <a:pt x="2888" y="10"/>
                    <a:pt x="2880" y="32"/>
                  </a:cubicBezTo>
                  <a:cubicBezTo>
                    <a:pt x="2806" y="242"/>
                    <a:pt x="2743" y="461"/>
                    <a:pt x="2626" y="656"/>
                  </a:cubicBezTo>
                  <a:cubicBezTo>
                    <a:pt x="2504" y="871"/>
                    <a:pt x="2314" y="1042"/>
                    <a:pt x="2133" y="1208"/>
                  </a:cubicBezTo>
                  <a:cubicBezTo>
                    <a:pt x="1948" y="1378"/>
                    <a:pt x="1758" y="1534"/>
                    <a:pt x="1543" y="1666"/>
                  </a:cubicBezTo>
                  <a:cubicBezTo>
                    <a:pt x="1324" y="1798"/>
                    <a:pt x="1094" y="1900"/>
                    <a:pt x="860" y="1993"/>
                  </a:cubicBezTo>
                  <a:cubicBezTo>
                    <a:pt x="587" y="2100"/>
                    <a:pt x="309" y="2203"/>
                    <a:pt x="31" y="2310"/>
                  </a:cubicBezTo>
                  <a:cubicBezTo>
                    <a:pt x="1" y="2323"/>
                    <a:pt x="9" y="2371"/>
                    <a:pt x="35" y="2371"/>
                  </a:cubicBezTo>
                  <a:cubicBezTo>
                    <a:pt x="38" y="2371"/>
                    <a:pt x="42" y="2370"/>
                    <a:pt x="46" y="2368"/>
                  </a:cubicBezTo>
                  <a:cubicBezTo>
                    <a:pt x="304" y="2286"/>
                    <a:pt x="558" y="2193"/>
                    <a:pt x="811" y="2100"/>
                  </a:cubicBezTo>
                  <a:cubicBezTo>
                    <a:pt x="1055" y="2012"/>
                    <a:pt x="1294" y="1920"/>
                    <a:pt x="1519" y="1793"/>
                  </a:cubicBezTo>
                  <a:cubicBezTo>
                    <a:pt x="1748" y="1671"/>
                    <a:pt x="1953" y="1510"/>
                    <a:pt x="2143" y="1334"/>
                  </a:cubicBezTo>
                  <a:cubicBezTo>
                    <a:pt x="2333" y="1164"/>
                    <a:pt x="2528" y="993"/>
                    <a:pt x="2670" y="778"/>
                  </a:cubicBezTo>
                  <a:cubicBezTo>
                    <a:pt x="2816" y="559"/>
                    <a:pt x="2889" y="305"/>
                    <a:pt x="2963" y="56"/>
                  </a:cubicBezTo>
                  <a:cubicBezTo>
                    <a:pt x="2974" y="22"/>
                    <a:pt x="2949" y="1"/>
                    <a:pt x="2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3"/>
            <p:cNvSpPr/>
            <p:nvPr/>
          </p:nvSpPr>
          <p:spPr>
            <a:xfrm>
              <a:off x="4924277" y="4443666"/>
              <a:ext cx="80013" cy="497600"/>
            </a:xfrm>
            <a:custGeom>
              <a:rect b="b" l="l" r="r" t="t"/>
              <a:pathLst>
                <a:path extrusionOk="0" h="4857" w="781">
                  <a:moveTo>
                    <a:pt x="126" y="0"/>
                  </a:moveTo>
                  <a:cubicBezTo>
                    <a:pt x="119" y="0"/>
                    <a:pt x="113" y="4"/>
                    <a:pt x="113" y="13"/>
                  </a:cubicBezTo>
                  <a:cubicBezTo>
                    <a:pt x="44" y="301"/>
                    <a:pt x="20" y="598"/>
                    <a:pt x="10" y="891"/>
                  </a:cubicBezTo>
                  <a:cubicBezTo>
                    <a:pt x="1" y="1198"/>
                    <a:pt x="10" y="1505"/>
                    <a:pt x="40" y="1808"/>
                  </a:cubicBezTo>
                  <a:cubicBezTo>
                    <a:pt x="103" y="2452"/>
                    <a:pt x="283" y="3076"/>
                    <a:pt x="454" y="3700"/>
                  </a:cubicBezTo>
                  <a:cubicBezTo>
                    <a:pt x="503" y="3886"/>
                    <a:pt x="552" y="4066"/>
                    <a:pt x="591" y="4252"/>
                  </a:cubicBezTo>
                  <a:cubicBezTo>
                    <a:pt x="615" y="4339"/>
                    <a:pt x="635" y="4432"/>
                    <a:pt x="649" y="4520"/>
                  </a:cubicBezTo>
                  <a:cubicBezTo>
                    <a:pt x="669" y="4617"/>
                    <a:pt x="674" y="4720"/>
                    <a:pt x="683" y="4817"/>
                  </a:cubicBezTo>
                  <a:cubicBezTo>
                    <a:pt x="686" y="4840"/>
                    <a:pt x="709" y="4856"/>
                    <a:pt x="729" y="4856"/>
                  </a:cubicBezTo>
                  <a:cubicBezTo>
                    <a:pt x="744" y="4856"/>
                    <a:pt x="757" y="4848"/>
                    <a:pt x="761" y="4827"/>
                  </a:cubicBezTo>
                  <a:cubicBezTo>
                    <a:pt x="781" y="4744"/>
                    <a:pt x="766" y="4661"/>
                    <a:pt x="757" y="4578"/>
                  </a:cubicBezTo>
                  <a:cubicBezTo>
                    <a:pt x="742" y="4491"/>
                    <a:pt x="722" y="4408"/>
                    <a:pt x="708" y="4325"/>
                  </a:cubicBezTo>
                  <a:cubicBezTo>
                    <a:pt x="669" y="4164"/>
                    <a:pt x="625" y="3998"/>
                    <a:pt x="581" y="3837"/>
                  </a:cubicBezTo>
                  <a:cubicBezTo>
                    <a:pt x="493" y="3515"/>
                    <a:pt x="401" y="3198"/>
                    <a:pt x="313" y="2876"/>
                  </a:cubicBezTo>
                  <a:cubicBezTo>
                    <a:pt x="235" y="2564"/>
                    <a:pt x="166" y="2247"/>
                    <a:pt x="127" y="1930"/>
                  </a:cubicBezTo>
                  <a:cubicBezTo>
                    <a:pt x="93" y="1627"/>
                    <a:pt x="79" y="1325"/>
                    <a:pt x="83" y="1018"/>
                  </a:cubicBezTo>
                  <a:cubicBezTo>
                    <a:pt x="83" y="686"/>
                    <a:pt x="108" y="349"/>
                    <a:pt x="142" y="18"/>
                  </a:cubicBezTo>
                  <a:cubicBezTo>
                    <a:pt x="145" y="7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3"/>
            <p:cNvSpPr/>
            <p:nvPr/>
          </p:nvSpPr>
          <p:spPr>
            <a:xfrm>
              <a:off x="4878277" y="4438851"/>
              <a:ext cx="101323" cy="394945"/>
            </a:xfrm>
            <a:custGeom>
              <a:rect b="b" l="l" r="r" t="t"/>
              <a:pathLst>
                <a:path extrusionOk="0" h="3855" w="989">
                  <a:moveTo>
                    <a:pt x="555" y="0"/>
                  </a:moveTo>
                  <a:cubicBezTo>
                    <a:pt x="549" y="0"/>
                    <a:pt x="543" y="2"/>
                    <a:pt x="537" y="6"/>
                  </a:cubicBezTo>
                  <a:cubicBezTo>
                    <a:pt x="440" y="99"/>
                    <a:pt x="381" y="235"/>
                    <a:pt x="323" y="353"/>
                  </a:cubicBezTo>
                  <a:cubicBezTo>
                    <a:pt x="264" y="479"/>
                    <a:pt x="211" y="606"/>
                    <a:pt x="167" y="738"/>
                  </a:cubicBezTo>
                  <a:cubicBezTo>
                    <a:pt x="74" y="996"/>
                    <a:pt x="20" y="1265"/>
                    <a:pt x="6" y="1538"/>
                  </a:cubicBezTo>
                  <a:cubicBezTo>
                    <a:pt x="1" y="1806"/>
                    <a:pt x="40" y="2074"/>
                    <a:pt x="118" y="2333"/>
                  </a:cubicBezTo>
                  <a:cubicBezTo>
                    <a:pt x="201" y="2587"/>
                    <a:pt x="318" y="2826"/>
                    <a:pt x="445" y="3055"/>
                  </a:cubicBezTo>
                  <a:cubicBezTo>
                    <a:pt x="596" y="3318"/>
                    <a:pt x="757" y="3577"/>
                    <a:pt x="913" y="3840"/>
                  </a:cubicBezTo>
                  <a:cubicBezTo>
                    <a:pt x="920" y="3850"/>
                    <a:pt x="930" y="3854"/>
                    <a:pt x="940" y="3854"/>
                  </a:cubicBezTo>
                  <a:cubicBezTo>
                    <a:pt x="964" y="3854"/>
                    <a:pt x="989" y="3829"/>
                    <a:pt x="971" y="3801"/>
                  </a:cubicBezTo>
                  <a:cubicBezTo>
                    <a:pt x="713" y="3352"/>
                    <a:pt x="425" y="2908"/>
                    <a:pt x="250" y="2416"/>
                  </a:cubicBezTo>
                  <a:cubicBezTo>
                    <a:pt x="162" y="2172"/>
                    <a:pt x="108" y="1913"/>
                    <a:pt x="103" y="1655"/>
                  </a:cubicBezTo>
                  <a:cubicBezTo>
                    <a:pt x="98" y="1387"/>
                    <a:pt x="147" y="1118"/>
                    <a:pt x="225" y="865"/>
                  </a:cubicBezTo>
                  <a:cubicBezTo>
                    <a:pt x="269" y="723"/>
                    <a:pt x="323" y="582"/>
                    <a:pt x="386" y="445"/>
                  </a:cubicBezTo>
                  <a:cubicBezTo>
                    <a:pt x="420" y="377"/>
                    <a:pt x="454" y="304"/>
                    <a:pt x="489" y="235"/>
                  </a:cubicBezTo>
                  <a:cubicBezTo>
                    <a:pt x="523" y="172"/>
                    <a:pt x="562" y="104"/>
                    <a:pt x="581" y="31"/>
                  </a:cubicBezTo>
                  <a:cubicBezTo>
                    <a:pt x="585" y="13"/>
                    <a:pt x="570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3"/>
            <p:cNvSpPr/>
            <p:nvPr/>
          </p:nvSpPr>
          <p:spPr>
            <a:xfrm>
              <a:off x="4932268" y="4436904"/>
              <a:ext cx="66080" cy="406522"/>
            </a:xfrm>
            <a:custGeom>
              <a:rect b="b" l="l" r="r" t="t"/>
              <a:pathLst>
                <a:path extrusionOk="0" h="3968" w="645">
                  <a:moveTo>
                    <a:pt x="71" y="0"/>
                  </a:moveTo>
                  <a:cubicBezTo>
                    <a:pt x="56" y="0"/>
                    <a:pt x="42" y="8"/>
                    <a:pt x="40" y="25"/>
                  </a:cubicBezTo>
                  <a:cubicBezTo>
                    <a:pt x="1" y="279"/>
                    <a:pt x="35" y="542"/>
                    <a:pt x="108" y="791"/>
                  </a:cubicBezTo>
                  <a:cubicBezTo>
                    <a:pt x="186" y="1035"/>
                    <a:pt x="288" y="1269"/>
                    <a:pt x="376" y="1513"/>
                  </a:cubicBezTo>
                  <a:cubicBezTo>
                    <a:pt x="464" y="1757"/>
                    <a:pt x="527" y="2006"/>
                    <a:pt x="537" y="2269"/>
                  </a:cubicBezTo>
                  <a:cubicBezTo>
                    <a:pt x="547" y="2527"/>
                    <a:pt x="522" y="2791"/>
                    <a:pt x="493" y="3049"/>
                  </a:cubicBezTo>
                  <a:cubicBezTo>
                    <a:pt x="474" y="3196"/>
                    <a:pt x="459" y="3347"/>
                    <a:pt x="449" y="3493"/>
                  </a:cubicBezTo>
                  <a:cubicBezTo>
                    <a:pt x="444" y="3566"/>
                    <a:pt x="440" y="3635"/>
                    <a:pt x="440" y="3708"/>
                  </a:cubicBezTo>
                  <a:cubicBezTo>
                    <a:pt x="440" y="3786"/>
                    <a:pt x="435" y="3859"/>
                    <a:pt x="449" y="3937"/>
                  </a:cubicBezTo>
                  <a:cubicBezTo>
                    <a:pt x="453" y="3958"/>
                    <a:pt x="469" y="3967"/>
                    <a:pt x="486" y="3967"/>
                  </a:cubicBezTo>
                  <a:cubicBezTo>
                    <a:pt x="508" y="3967"/>
                    <a:pt x="532" y="3950"/>
                    <a:pt x="532" y="3923"/>
                  </a:cubicBezTo>
                  <a:cubicBezTo>
                    <a:pt x="542" y="3859"/>
                    <a:pt x="537" y="3796"/>
                    <a:pt x="537" y="3732"/>
                  </a:cubicBezTo>
                  <a:cubicBezTo>
                    <a:pt x="542" y="3664"/>
                    <a:pt x="542" y="3601"/>
                    <a:pt x="547" y="3537"/>
                  </a:cubicBezTo>
                  <a:cubicBezTo>
                    <a:pt x="557" y="3405"/>
                    <a:pt x="571" y="3274"/>
                    <a:pt x="586" y="3142"/>
                  </a:cubicBezTo>
                  <a:cubicBezTo>
                    <a:pt x="615" y="2884"/>
                    <a:pt x="644" y="2620"/>
                    <a:pt x="644" y="2362"/>
                  </a:cubicBezTo>
                  <a:cubicBezTo>
                    <a:pt x="640" y="2103"/>
                    <a:pt x="601" y="1854"/>
                    <a:pt x="522" y="1610"/>
                  </a:cubicBezTo>
                  <a:cubicBezTo>
                    <a:pt x="444" y="1367"/>
                    <a:pt x="337" y="1132"/>
                    <a:pt x="254" y="889"/>
                  </a:cubicBezTo>
                  <a:cubicBezTo>
                    <a:pt x="157" y="615"/>
                    <a:pt x="79" y="328"/>
                    <a:pt x="108" y="35"/>
                  </a:cubicBezTo>
                  <a:cubicBezTo>
                    <a:pt x="111" y="13"/>
                    <a:pt x="90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3"/>
            <p:cNvSpPr/>
            <p:nvPr/>
          </p:nvSpPr>
          <p:spPr>
            <a:xfrm>
              <a:off x="4820086" y="4740974"/>
              <a:ext cx="158285" cy="344130"/>
            </a:xfrm>
            <a:custGeom>
              <a:rect b="b" l="l" r="r" t="t"/>
              <a:pathLst>
                <a:path extrusionOk="0" h="3359" w="1545">
                  <a:moveTo>
                    <a:pt x="24" y="0"/>
                  </a:moveTo>
                  <a:cubicBezTo>
                    <a:pt x="12" y="0"/>
                    <a:pt x="0" y="11"/>
                    <a:pt x="3" y="28"/>
                  </a:cubicBezTo>
                  <a:cubicBezTo>
                    <a:pt x="32" y="247"/>
                    <a:pt x="159" y="442"/>
                    <a:pt x="286" y="623"/>
                  </a:cubicBezTo>
                  <a:cubicBezTo>
                    <a:pt x="422" y="818"/>
                    <a:pt x="564" y="1013"/>
                    <a:pt x="696" y="1218"/>
                  </a:cubicBezTo>
                  <a:cubicBezTo>
                    <a:pt x="959" y="1623"/>
                    <a:pt x="1213" y="2052"/>
                    <a:pt x="1344" y="2525"/>
                  </a:cubicBezTo>
                  <a:cubicBezTo>
                    <a:pt x="1418" y="2784"/>
                    <a:pt x="1447" y="3052"/>
                    <a:pt x="1408" y="3325"/>
                  </a:cubicBezTo>
                  <a:cubicBezTo>
                    <a:pt x="1405" y="3346"/>
                    <a:pt x="1426" y="3359"/>
                    <a:pt x="1445" y="3359"/>
                  </a:cubicBezTo>
                  <a:cubicBezTo>
                    <a:pt x="1462" y="3359"/>
                    <a:pt x="1479" y="3350"/>
                    <a:pt x="1481" y="3330"/>
                  </a:cubicBezTo>
                  <a:cubicBezTo>
                    <a:pt x="1544" y="2852"/>
                    <a:pt x="1408" y="2374"/>
                    <a:pt x="1203" y="1945"/>
                  </a:cubicBezTo>
                  <a:cubicBezTo>
                    <a:pt x="988" y="1496"/>
                    <a:pt x="720" y="1081"/>
                    <a:pt x="422" y="686"/>
                  </a:cubicBezTo>
                  <a:cubicBezTo>
                    <a:pt x="271" y="476"/>
                    <a:pt x="125" y="262"/>
                    <a:pt x="42" y="18"/>
                  </a:cubicBezTo>
                  <a:cubicBezTo>
                    <a:pt x="40" y="6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3"/>
            <p:cNvSpPr/>
            <p:nvPr/>
          </p:nvSpPr>
          <p:spPr>
            <a:xfrm>
              <a:off x="4755542" y="4625514"/>
              <a:ext cx="207359" cy="370869"/>
            </a:xfrm>
            <a:custGeom>
              <a:rect b="b" l="l" r="r" t="t"/>
              <a:pathLst>
                <a:path extrusionOk="0" h="3620" w="2024">
                  <a:moveTo>
                    <a:pt x="33" y="0"/>
                  </a:moveTo>
                  <a:cubicBezTo>
                    <a:pt x="17" y="0"/>
                    <a:pt x="1" y="15"/>
                    <a:pt x="4" y="38"/>
                  </a:cubicBezTo>
                  <a:cubicBezTo>
                    <a:pt x="28" y="204"/>
                    <a:pt x="67" y="365"/>
                    <a:pt x="106" y="526"/>
                  </a:cubicBezTo>
                  <a:cubicBezTo>
                    <a:pt x="145" y="691"/>
                    <a:pt x="184" y="852"/>
                    <a:pt x="228" y="1013"/>
                  </a:cubicBezTo>
                  <a:cubicBezTo>
                    <a:pt x="301" y="1301"/>
                    <a:pt x="370" y="1589"/>
                    <a:pt x="516" y="1847"/>
                  </a:cubicBezTo>
                  <a:cubicBezTo>
                    <a:pt x="760" y="2277"/>
                    <a:pt x="1150" y="2594"/>
                    <a:pt x="1482" y="2945"/>
                  </a:cubicBezTo>
                  <a:cubicBezTo>
                    <a:pt x="1667" y="3145"/>
                    <a:pt x="1838" y="3359"/>
                    <a:pt x="1955" y="3603"/>
                  </a:cubicBezTo>
                  <a:cubicBezTo>
                    <a:pt x="1960" y="3615"/>
                    <a:pt x="1970" y="3620"/>
                    <a:pt x="1980" y="3620"/>
                  </a:cubicBezTo>
                  <a:cubicBezTo>
                    <a:pt x="2001" y="3620"/>
                    <a:pt x="2023" y="3601"/>
                    <a:pt x="2013" y="3579"/>
                  </a:cubicBezTo>
                  <a:cubicBezTo>
                    <a:pt x="1828" y="3120"/>
                    <a:pt x="1462" y="2789"/>
                    <a:pt x="1131" y="2442"/>
                  </a:cubicBezTo>
                  <a:cubicBezTo>
                    <a:pt x="960" y="2272"/>
                    <a:pt x="799" y="2091"/>
                    <a:pt x="672" y="1886"/>
                  </a:cubicBezTo>
                  <a:cubicBezTo>
                    <a:pt x="599" y="1779"/>
                    <a:pt x="540" y="1662"/>
                    <a:pt x="496" y="1540"/>
                  </a:cubicBezTo>
                  <a:cubicBezTo>
                    <a:pt x="438" y="1399"/>
                    <a:pt x="404" y="1247"/>
                    <a:pt x="365" y="1096"/>
                  </a:cubicBezTo>
                  <a:cubicBezTo>
                    <a:pt x="316" y="916"/>
                    <a:pt x="272" y="740"/>
                    <a:pt x="223" y="560"/>
                  </a:cubicBezTo>
                  <a:cubicBezTo>
                    <a:pt x="174" y="379"/>
                    <a:pt x="131" y="199"/>
                    <a:pt x="62" y="23"/>
                  </a:cubicBezTo>
                  <a:cubicBezTo>
                    <a:pt x="56" y="7"/>
                    <a:pt x="45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3"/>
            <p:cNvSpPr/>
            <p:nvPr/>
          </p:nvSpPr>
          <p:spPr>
            <a:xfrm>
              <a:off x="4755337" y="4627870"/>
              <a:ext cx="197524" cy="339622"/>
            </a:xfrm>
            <a:custGeom>
              <a:rect b="b" l="l" r="r" t="t"/>
              <a:pathLst>
                <a:path extrusionOk="0" h="3315" w="1928">
                  <a:moveTo>
                    <a:pt x="39" y="0"/>
                  </a:moveTo>
                  <a:cubicBezTo>
                    <a:pt x="17" y="0"/>
                    <a:pt x="0" y="33"/>
                    <a:pt x="20" y="49"/>
                  </a:cubicBezTo>
                  <a:cubicBezTo>
                    <a:pt x="367" y="376"/>
                    <a:pt x="742" y="688"/>
                    <a:pt x="1030" y="1078"/>
                  </a:cubicBezTo>
                  <a:cubicBezTo>
                    <a:pt x="1323" y="1483"/>
                    <a:pt x="1493" y="1951"/>
                    <a:pt x="1625" y="2429"/>
                  </a:cubicBezTo>
                  <a:cubicBezTo>
                    <a:pt x="1664" y="2571"/>
                    <a:pt x="1703" y="2717"/>
                    <a:pt x="1742" y="2858"/>
                  </a:cubicBezTo>
                  <a:cubicBezTo>
                    <a:pt x="1757" y="2932"/>
                    <a:pt x="1776" y="3005"/>
                    <a:pt x="1796" y="3078"/>
                  </a:cubicBezTo>
                  <a:cubicBezTo>
                    <a:pt x="1820" y="3156"/>
                    <a:pt x="1835" y="3229"/>
                    <a:pt x="1874" y="3302"/>
                  </a:cubicBezTo>
                  <a:cubicBezTo>
                    <a:pt x="1879" y="3311"/>
                    <a:pt x="1887" y="3315"/>
                    <a:pt x="1895" y="3315"/>
                  </a:cubicBezTo>
                  <a:cubicBezTo>
                    <a:pt x="1909" y="3315"/>
                    <a:pt x="1923" y="3303"/>
                    <a:pt x="1923" y="3288"/>
                  </a:cubicBezTo>
                  <a:cubicBezTo>
                    <a:pt x="1928" y="3215"/>
                    <a:pt x="1913" y="3151"/>
                    <a:pt x="1893" y="3083"/>
                  </a:cubicBezTo>
                  <a:cubicBezTo>
                    <a:pt x="1879" y="3015"/>
                    <a:pt x="1864" y="2946"/>
                    <a:pt x="1845" y="2878"/>
                  </a:cubicBezTo>
                  <a:cubicBezTo>
                    <a:pt x="1815" y="2746"/>
                    <a:pt x="1781" y="2615"/>
                    <a:pt x="1747" y="2483"/>
                  </a:cubicBezTo>
                  <a:cubicBezTo>
                    <a:pt x="1679" y="2239"/>
                    <a:pt x="1611" y="1995"/>
                    <a:pt x="1518" y="1756"/>
                  </a:cubicBezTo>
                  <a:cubicBezTo>
                    <a:pt x="1425" y="1522"/>
                    <a:pt x="1313" y="1293"/>
                    <a:pt x="1167" y="1088"/>
                  </a:cubicBezTo>
                  <a:cubicBezTo>
                    <a:pt x="1025" y="888"/>
                    <a:pt x="864" y="707"/>
                    <a:pt x="689" y="537"/>
                  </a:cubicBezTo>
                  <a:cubicBezTo>
                    <a:pt x="489" y="346"/>
                    <a:pt x="274" y="171"/>
                    <a:pt x="55" y="5"/>
                  </a:cubicBezTo>
                  <a:cubicBezTo>
                    <a:pt x="49" y="2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3"/>
            <p:cNvSpPr/>
            <p:nvPr/>
          </p:nvSpPr>
          <p:spPr>
            <a:xfrm>
              <a:off x="4980317" y="4605946"/>
              <a:ext cx="359497" cy="413693"/>
            </a:xfrm>
            <a:custGeom>
              <a:rect b="b" l="l" r="r" t="t"/>
              <a:pathLst>
                <a:path extrusionOk="0" h="4038" w="3509">
                  <a:moveTo>
                    <a:pt x="3467" y="0"/>
                  </a:moveTo>
                  <a:cubicBezTo>
                    <a:pt x="3463" y="0"/>
                    <a:pt x="3458" y="2"/>
                    <a:pt x="3453" y="4"/>
                  </a:cubicBezTo>
                  <a:cubicBezTo>
                    <a:pt x="3390" y="34"/>
                    <a:pt x="3341" y="82"/>
                    <a:pt x="3287" y="126"/>
                  </a:cubicBezTo>
                  <a:cubicBezTo>
                    <a:pt x="3234" y="175"/>
                    <a:pt x="3180" y="224"/>
                    <a:pt x="3131" y="273"/>
                  </a:cubicBezTo>
                  <a:cubicBezTo>
                    <a:pt x="3014" y="385"/>
                    <a:pt x="2907" y="502"/>
                    <a:pt x="2800" y="619"/>
                  </a:cubicBezTo>
                  <a:cubicBezTo>
                    <a:pt x="2566" y="873"/>
                    <a:pt x="2341" y="1141"/>
                    <a:pt x="2122" y="1409"/>
                  </a:cubicBezTo>
                  <a:cubicBezTo>
                    <a:pt x="1931" y="1653"/>
                    <a:pt x="1746" y="1902"/>
                    <a:pt x="1570" y="2160"/>
                  </a:cubicBezTo>
                  <a:cubicBezTo>
                    <a:pt x="1366" y="2468"/>
                    <a:pt x="1166" y="2780"/>
                    <a:pt x="941" y="3072"/>
                  </a:cubicBezTo>
                  <a:cubicBezTo>
                    <a:pt x="678" y="3409"/>
                    <a:pt x="375" y="3731"/>
                    <a:pt x="29" y="3980"/>
                  </a:cubicBezTo>
                  <a:cubicBezTo>
                    <a:pt x="0" y="3996"/>
                    <a:pt x="17" y="4038"/>
                    <a:pt x="44" y="4038"/>
                  </a:cubicBezTo>
                  <a:cubicBezTo>
                    <a:pt x="48" y="4038"/>
                    <a:pt x="53" y="4036"/>
                    <a:pt x="58" y="4033"/>
                  </a:cubicBezTo>
                  <a:cubicBezTo>
                    <a:pt x="707" y="3599"/>
                    <a:pt x="1161" y="2960"/>
                    <a:pt x="1580" y="2321"/>
                  </a:cubicBezTo>
                  <a:cubicBezTo>
                    <a:pt x="1936" y="1780"/>
                    <a:pt x="2346" y="1268"/>
                    <a:pt x="2780" y="785"/>
                  </a:cubicBezTo>
                  <a:cubicBezTo>
                    <a:pt x="2902" y="648"/>
                    <a:pt x="3029" y="517"/>
                    <a:pt x="3156" y="385"/>
                  </a:cubicBezTo>
                  <a:cubicBezTo>
                    <a:pt x="3214" y="326"/>
                    <a:pt x="3278" y="268"/>
                    <a:pt x="3336" y="209"/>
                  </a:cubicBezTo>
                  <a:cubicBezTo>
                    <a:pt x="3390" y="156"/>
                    <a:pt x="3448" y="107"/>
                    <a:pt x="3492" y="43"/>
                  </a:cubicBezTo>
                  <a:cubicBezTo>
                    <a:pt x="3508" y="24"/>
                    <a:pt x="3488" y="0"/>
                    <a:pt x="3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3"/>
            <p:cNvSpPr/>
            <p:nvPr/>
          </p:nvSpPr>
          <p:spPr>
            <a:xfrm>
              <a:off x="5040353" y="4597750"/>
              <a:ext cx="309809" cy="367181"/>
            </a:xfrm>
            <a:custGeom>
              <a:rect b="b" l="l" r="r" t="t"/>
              <a:pathLst>
                <a:path extrusionOk="0" h="3584" w="3024">
                  <a:moveTo>
                    <a:pt x="2955" y="1"/>
                  </a:moveTo>
                  <a:cubicBezTo>
                    <a:pt x="2886" y="1"/>
                    <a:pt x="2821" y="19"/>
                    <a:pt x="2760" y="40"/>
                  </a:cubicBezTo>
                  <a:cubicBezTo>
                    <a:pt x="2687" y="60"/>
                    <a:pt x="2614" y="89"/>
                    <a:pt x="2540" y="119"/>
                  </a:cubicBezTo>
                  <a:cubicBezTo>
                    <a:pt x="2399" y="177"/>
                    <a:pt x="2267" y="250"/>
                    <a:pt x="2140" y="333"/>
                  </a:cubicBezTo>
                  <a:cubicBezTo>
                    <a:pt x="1877" y="499"/>
                    <a:pt x="1643" y="704"/>
                    <a:pt x="1423" y="918"/>
                  </a:cubicBezTo>
                  <a:cubicBezTo>
                    <a:pt x="1199" y="1133"/>
                    <a:pt x="1009" y="1377"/>
                    <a:pt x="848" y="1640"/>
                  </a:cubicBezTo>
                  <a:cubicBezTo>
                    <a:pt x="682" y="1914"/>
                    <a:pt x="560" y="2201"/>
                    <a:pt x="453" y="2499"/>
                  </a:cubicBezTo>
                  <a:cubicBezTo>
                    <a:pt x="326" y="2850"/>
                    <a:pt x="185" y="3196"/>
                    <a:pt x="14" y="3528"/>
                  </a:cubicBezTo>
                  <a:cubicBezTo>
                    <a:pt x="0" y="3556"/>
                    <a:pt x="25" y="3583"/>
                    <a:pt x="48" y="3583"/>
                  </a:cubicBezTo>
                  <a:cubicBezTo>
                    <a:pt x="58" y="3583"/>
                    <a:pt x="67" y="3578"/>
                    <a:pt x="72" y="3567"/>
                  </a:cubicBezTo>
                  <a:cubicBezTo>
                    <a:pt x="224" y="3279"/>
                    <a:pt x="350" y="2987"/>
                    <a:pt x="472" y="2684"/>
                  </a:cubicBezTo>
                  <a:cubicBezTo>
                    <a:pt x="531" y="2533"/>
                    <a:pt x="584" y="2382"/>
                    <a:pt x="648" y="2235"/>
                  </a:cubicBezTo>
                  <a:cubicBezTo>
                    <a:pt x="711" y="2094"/>
                    <a:pt x="780" y="1957"/>
                    <a:pt x="853" y="1826"/>
                  </a:cubicBezTo>
                  <a:cubicBezTo>
                    <a:pt x="1004" y="1557"/>
                    <a:pt x="1180" y="1309"/>
                    <a:pt x="1389" y="1089"/>
                  </a:cubicBezTo>
                  <a:cubicBezTo>
                    <a:pt x="1599" y="870"/>
                    <a:pt x="1828" y="665"/>
                    <a:pt x="2077" y="489"/>
                  </a:cubicBezTo>
                  <a:cubicBezTo>
                    <a:pt x="2214" y="392"/>
                    <a:pt x="2360" y="304"/>
                    <a:pt x="2516" y="231"/>
                  </a:cubicBezTo>
                  <a:cubicBezTo>
                    <a:pt x="2589" y="197"/>
                    <a:pt x="2662" y="167"/>
                    <a:pt x="2740" y="143"/>
                  </a:cubicBezTo>
                  <a:cubicBezTo>
                    <a:pt x="2823" y="119"/>
                    <a:pt x="2911" y="104"/>
                    <a:pt x="2989" y="70"/>
                  </a:cubicBezTo>
                  <a:cubicBezTo>
                    <a:pt x="3023" y="55"/>
                    <a:pt x="3018" y="6"/>
                    <a:pt x="2979" y="1"/>
                  </a:cubicBezTo>
                  <a:cubicBezTo>
                    <a:pt x="2971" y="1"/>
                    <a:pt x="2963" y="1"/>
                    <a:pt x="2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3"/>
            <p:cNvSpPr/>
            <p:nvPr/>
          </p:nvSpPr>
          <p:spPr>
            <a:xfrm>
              <a:off x="5043734" y="4599082"/>
              <a:ext cx="304481" cy="366669"/>
            </a:xfrm>
            <a:custGeom>
              <a:rect b="b" l="l" r="r" t="t"/>
              <a:pathLst>
                <a:path extrusionOk="0" h="3579" w="2972">
                  <a:moveTo>
                    <a:pt x="2913" y="0"/>
                  </a:moveTo>
                  <a:cubicBezTo>
                    <a:pt x="2893" y="0"/>
                    <a:pt x="2873" y="12"/>
                    <a:pt x="2864" y="37"/>
                  </a:cubicBezTo>
                  <a:cubicBezTo>
                    <a:pt x="2815" y="184"/>
                    <a:pt x="2776" y="335"/>
                    <a:pt x="2722" y="481"/>
                  </a:cubicBezTo>
                  <a:cubicBezTo>
                    <a:pt x="2668" y="618"/>
                    <a:pt x="2610" y="754"/>
                    <a:pt x="2551" y="886"/>
                  </a:cubicBezTo>
                  <a:cubicBezTo>
                    <a:pt x="2425" y="1154"/>
                    <a:pt x="2273" y="1408"/>
                    <a:pt x="2103" y="1647"/>
                  </a:cubicBezTo>
                  <a:cubicBezTo>
                    <a:pt x="1756" y="2130"/>
                    <a:pt x="1332" y="2549"/>
                    <a:pt x="864" y="2920"/>
                  </a:cubicBezTo>
                  <a:cubicBezTo>
                    <a:pt x="727" y="3027"/>
                    <a:pt x="586" y="3130"/>
                    <a:pt x="444" y="3232"/>
                  </a:cubicBezTo>
                  <a:cubicBezTo>
                    <a:pt x="371" y="3286"/>
                    <a:pt x="298" y="3339"/>
                    <a:pt x="225" y="3393"/>
                  </a:cubicBezTo>
                  <a:cubicBezTo>
                    <a:pt x="186" y="3417"/>
                    <a:pt x="152" y="3442"/>
                    <a:pt x="117" y="3471"/>
                  </a:cubicBezTo>
                  <a:cubicBezTo>
                    <a:pt x="98" y="3486"/>
                    <a:pt x="83" y="3510"/>
                    <a:pt x="64" y="3525"/>
                  </a:cubicBezTo>
                  <a:cubicBezTo>
                    <a:pt x="44" y="3539"/>
                    <a:pt x="25" y="3554"/>
                    <a:pt x="5" y="3569"/>
                  </a:cubicBezTo>
                  <a:cubicBezTo>
                    <a:pt x="0" y="3574"/>
                    <a:pt x="5" y="3578"/>
                    <a:pt x="10" y="3578"/>
                  </a:cubicBezTo>
                  <a:cubicBezTo>
                    <a:pt x="49" y="3559"/>
                    <a:pt x="83" y="3539"/>
                    <a:pt x="127" y="3530"/>
                  </a:cubicBezTo>
                  <a:cubicBezTo>
                    <a:pt x="166" y="3515"/>
                    <a:pt x="205" y="3486"/>
                    <a:pt x="239" y="3466"/>
                  </a:cubicBezTo>
                  <a:cubicBezTo>
                    <a:pt x="308" y="3427"/>
                    <a:pt x="376" y="3388"/>
                    <a:pt x="444" y="3344"/>
                  </a:cubicBezTo>
                  <a:cubicBezTo>
                    <a:pt x="576" y="3257"/>
                    <a:pt x="708" y="3164"/>
                    <a:pt x="834" y="3066"/>
                  </a:cubicBezTo>
                  <a:cubicBezTo>
                    <a:pt x="1083" y="2881"/>
                    <a:pt x="1317" y="2681"/>
                    <a:pt x="1537" y="2466"/>
                  </a:cubicBezTo>
                  <a:cubicBezTo>
                    <a:pt x="1966" y="2047"/>
                    <a:pt x="2332" y="1564"/>
                    <a:pt x="2600" y="1032"/>
                  </a:cubicBezTo>
                  <a:cubicBezTo>
                    <a:pt x="2678" y="881"/>
                    <a:pt x="2746" y="720"/>
                    <a:pt x="2805" y="564"/>
                  </a:cubicBezTo>
                  <a:cubicBezTo>
                    <a:pt x="2868" y="403"/>
                    <a:pt x="2932" y="232"/>
                    <a:pt x="2966" y="67"/>
                  </a:cubicBezTo>
                  <a:cubicBezTo>
                    <a:pt x="2972" y="26"/>
                    <a:pt x="2943" y="0"/>
                    <a:pt x="29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28" name="Google Shape;1928;p43"/>
          <p:cNvPicPr preferRelativeResize="0"/>
          <p:nvPr/>
        </p:nvPicPr>
        <p:blipFill rotWithShape="1">
          <a:blip r:embed="rId3">
            <a:alphaModFix/>
          </a:blip>
          <a:srcRect b="6911" l="0" r="0" t="6911"/>
          <a:stretch/>
        </p:blipFill>
        <p:spPr>
          <a:xfrm>
            <a:off x="5081050" y="1035600"/>
            <a:ext cx="3072300" cy="3072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44"/>
          <p:cNvSpPr/>
          <p:nvPr/>
        </p:nvSpPr>
        <p:spPr>
          <a:xfrm rot="-1642076">
            <a:off x="401992" y="1358774"/>
            <a:ext cx="1140941" cy="1021065"/>
          </a:xfrm>
          <a:custGeom>
            <a:rect b="b" l="l" r="r" t="t"/>
            <a:pathLst>
              <a:path extrusionOk="0" h="23611" w="26383">
                <a:moveTo>
                  <a:pt x="10960" y="0"/>
                </a:moveTo>
                <a:cubicBezTo>
                  <a:pt x="9622" y="0"/>
                  <a:pt x="8321" y="95"/>
                  <a:pt x="7118" y="260"/>
                </a:cubicBezTo>
                <a:cubicBezTo>
                  <a:pt x="6000" y="415"/>
                  <a:pt x="4883" y="724"/>
                  <a:pt x="3889" y="1249"/>
                </a:cubicBezTo>
                <a:cubicBezTo>
                  <a:pt x="3444" y="1484"/>
                  <a:pt x="3023" y="1761"/>
                  <a:pt x="2639" y="2088"/>
                </a:cubicBezTo>
                <a:cubicBezTo>
                  <a:pt x="857" y="3595"/>
                  <a:pt x="1" y="6019"/>
                  <a:pt x="95" y="8348"/>
                </a:cubicBezTo>
                <a:cubicBezTo>
                  <a:pt x="190" y="10678"/>
                  <a:pt x="1152" y="12912"/>
                  <a:pt x="2502" y="14812"/>
                </a:cubicBezTo>
                <a:cubicBezTo>
                  <a:pt x="4459" y="17568"/>
                  <a:pt x="6983" y="19817"/>
                  <a:pt x="10040" y="21238"/>
                </a:cubicBezTo>
                <a:cubicBezTo>
                  <a:pt x="12544" y="22405"/>
                  <a:pt x="15452" y="23324"/>
                  <a:pt x="18208" y="23574"/>
                </a:cubicBezTo>
                <a:cubicBezTo>
                  <a:pt x="18482" y="23598"/>
                  <a:pt x="18758" y="23611"/>
                  <a:pt x="19034" y="23611"/>
                </a:cubicBezTo>
                <a:cubicBezTo>
                  <a:pt x="21400" y="23611"/>
                  <a:pt x="23756" y="22683"/>
                  <a:pt x="24792" y="20402"/>
                </a:cubicBezTo>
                <a:cubicBezTo>
                  <a:pt x="25658" y="18499"/>
                  <a:pt x="25904" y="16113"/>
                  <a:pt x="26130" y="14050"/>
                </a:cubicBezTo>
                <a:cubicBezTo>
                  <a:pt x="26383" y="11752"/>
                  <a:pt x="26334" y="9363"/>
                  <a:pt x="25417" y="7205"/>
                </a:cubicBezTo>
                <a:cubicBezTo>
                  <a:pt x="23094" y="1742"/>
                  <a:pt x="16688" y="0"/>
                  <a:pt x="109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44"/>
          <p:cNvSpPr txBox="1"/>
          <p:nvPr>
            <p:ph type="title"/>
          </p:nvPr>
        </p:nvSpPr>
        <p:spPr>
          <a:xfrm>
            <a:off x="713100" y="1618111"/>
            <a:ext cx="36444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- Quinn</a:t>
            </a:r>
            <a:endParaRPr/>
          </a:p>
        </p:txBody>
      </p:sp>
      <p:sp>
        <p:nvSpPr>
          <p:cNvPr id="1935" name="Google Shape;1935;p44"/>
          <p:cNvSpPr txBox="1"/>
          <p:nvPr>
            <p:ph idx="1" type="subTitle"/>
          </p:nvPr>
        </p:nvSpPr>
        <p:spPr>
          <a:xfrm>
            <a:off x="713100" y="2272311"/>
            <a:ext cx="3644400" cy="1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There is </a:t>
            </a:r>
            <a:r>
              <a:rPr b="1" lang="en" sz="1200"/>
              <a:t>tension</a:t>
            </a:r>
            <a:r>
              <a:rPr lang="en" sz="1200"/>
              <a:t> between securing a job quickly and spending time to consider more options and find the “right job”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Found community in a new place through online groups and workplace social events</a:t>
            </a:r>
            <a:endParaRPr sz="1200"/>
          </a:p>
        </p:txBody>
      </p:sp>
      <p:grpSp>
        <p:nvGrpSpPr>
          <p:cNvPr id="1936" name="Google Shape;1936;p44"/>
          <p:cNvGrpSpPr/>
          <p:nvPr/>
        </p:nvGrpSpPr>
        <p:grpSpPr>
          <a:xfrm rot="1796183">
            <a:off x="6808993" y="3739052"/>
            <a:ext cx="957552" cy="766847"/>
            <a:chOff x="4365025" y="1539800"/>
            <a:chExt cx="121025" cy="96925"/>
          </a:xfrm>
        </p:grpSpPr>
        <p:sp>
          <p:nvSpPr>
            <p:cNvPr id="1937" name="Google Shape;1937;p44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4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4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4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4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4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4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4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5" name="Google Shape;1945;p44"/>
          <p:cNvGrpSpPr/>
          <p:nvPr/>
        </p:nvGrpSpPr>
        <p:grpSpPr>
          <a:xfrm>
            <a:off x="3884466" y="4228549"/>
            <a:ext cx="1165743" cy="1142485"/>
            <a:chOff x="3628800" y="3558400"/>
            <a:chExt cx="1758551" cy="1723205"/>
          </a:xfrm>
        </p:grpSpPr>
        <p:sp>
          <p:nvSpPr>
            <p:cNvPr id="1946" name="Google Shape;1946;p44"/>
            <p:cNvSpPr/>
            <p:nvPr/>
          </p:nvSpPr>
          <p:spPr>
            <a:xfrm>
              <a:off x="4416024" y="3663411"/>
              <a:ext cx="182054" cy="1413912"/>
            </a:xfrm>
            <a:custGeom>
              <a:rect b="b" l="l" r="r" t="t"/>
              <a:pathLst>
                <a:path extrusionOk="0" h="13801" w="1777">
                  <a:moveTo>
                    <a:pt x="409" y="0"/>
                  </a:moveTo>
                  <a:cubicBezTo>
                    <a:pt x="393" y="0"/>
                    <a:pt x="376" y="14"/>
                    <a:pt x="381" y="34"/>
                  </a:cubicBezTo>
                  <a:cubicBezTo>
                    <a:pt x="469" y="420"/>
                    <a:pt x="557" y="805"/>
                    <a:pt x="625" y="1195"/>
                  </a:cubicBezTo>
                  <a:cubicBezTo>
                    <a:pt x="703" y="1634"/>
                    <a:pt x="762" y="2078"/>
                    <a:pt x="806" y="2522"/>
                  </a:cubicBezTo>
                  <a:cubicBezTo>
                    <a:pt x="889" y="3356"/>
                    <a:pt x="928" y="4205"/>
                    <a:pt x="879" y="5044"/>
                  </a:cubicBezTo>
                  <a:cubicBezTo>
                    <a:pt x="811" y="6151"/>
                    <a:pt x="630" y="7248"/>
                    <a:pt x="416" y="8336"/>
                  </a:cubicBezTo>
                  <a:cubicBezTo>
                    <a:pt x="313" y="8878"/>
                    <a:pt x="181" y="9414"/>
                    <a:pt x="94" y="9960"/>
                  </a:cubicBezTo>
                  <a:cubicBezTo>
                    <a:pt x="16" y="10463"/>
                    <a:pt x="1" y="10960"/>
                    <a:pt x="89" y="11463"/>
                  </a:cubicBezTo>
                  <a:cubicBezTo>
                    <a:pt x="172" y="11936"/>
                    <a:pt x="337" y="12390"/>
                    <a:pt x="576" y="12804"/>
                  </a:cubicBezTo>
                  <a:cubicBezTo>
                    <a:pt x="786" y="13175"/>
                    <a:pt x="1069" y="13575"/>
                    <a:pt x="1474" y="13750"/>
                  </a:cubicBezTo>
                  <a:cubicBezTo>
                    <a:pt x="1560" y="13785"/>
                    <a:pt x="1638" y="13800"/>
                    <a:pt x="1728" y="13800"/>
                  </a:cubicBezTo>
                  <a:cubicBezTo>
                    <a:pt x="1741" y="13800"/>
                    <a:pt x="1753" y="13800"/>
                    <a:pt x="1767" y="13799"/>
                  </a:cubicBezTo>
                  <a:cubicBezTo>
                    <a:pt x="1772" y="13799"/>
                    <a:pt x="1776" y="13789"/>
                    <a:pt x="1772" y="13789"/>
                  </a:cubicBezTo>
                  <a:cubicBezTo>
                    <a:pt x="1576" y="13702"/>
                    <a:pt x="1381" y="13604"/>
                    <a:pt x="1225" y="13458"/>
                  </a:cubicBezTo>
                  <a:cubicBezTo>
                    <a:pt x="1059" y="13307"/>
                    <a:pt x="923" y="13131"/>
                    <a:pt x="801" y="12946"/>
                  </a:cubicBezTo>
                  <a:cubicBezTo>
                    <a:pt x="542" y="12541"/>
                    <a:pt x="357" y="12092"/>
                    <a:pt x="250" y="11629"/>
                  </a:cubicBezTo>
                  <a:cubicBezTo>
                    <a:pt x="138" y="11141"/>
                    <a:pt x="123" y="10643"/>
                    <a:pt x="191" y="10151"/>
                  </a:cubicBezTo>
                  <a:cubicBezTo>
                    <a:pt x="259" y="9604"/>
                    <a:pt x="396" y="9068"/>
                    <a:pt x="503" y="8526"/>
                  </a:cubicBezTo>
                  <a:cubicBezTo>
                    <a:pt x="713" y="7463"/>
                    <a:pt x="894" y="6395"/>
                    <a:pt x="972" y="5312"/>
                  </a:cubicBezTo>
                  <a:cubicBezTo>
                    <a:pt x="1035" y="4468"/>
                    <a:pt x="1015" y="3619"/>
                    <a:pt x="942" y="2771"/>
                  </a:cubicBezTo>
                  <a:cubicBezTo>
                    <a:pt x="903" y="2337"/>
                    <a:pt x="850" y="1898"/>
                    <a:pt x="781" y="1468"/>
                  </a:cubicBezTo>
                  <a:cubicBezTo>
                    <a:pt x="718" y="1068"/>
                    <a:pt x="640" y="664"/>
                    <a:pt x="523" y="273"/>
                  </a:cubicBezTo>
                  <a:cubicBezTo>
                    <a:pt x="498" y="190"/>
                    <a:pt x="469" y="103"/>
                    <a:pt x="435" y="20"/>
                  </a:cubicBezTo>
                  <a:cubicBezTo>
                    <a:pt x="431" y="6"/>
                    <a:pt x="420" y="0"/>
                    <a:pt x="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4"/>
            <p:cNvSpPr/>
            <p:nvPr/>
          </p:nvSpPr>
          <p:spPr>
            <a:xfrm>
              <a:off x="4429855" y="3558502"/>
              <a:ext cx="133697" cy="515836"/>
            </a:xfrm>
            <a:custGeom>
              <a:rect b="b" l="l" r="r" t="t"/>
              <a:pathLst>
                <a:path extrusionOk="0" h="5035" w="1305">
                  <a:moveTo>
                    <a:pt x="52" y="0"/>
                  </a:moveTo>
                  <a:cubicBezTo>
                    <a:pt x="25" y="0"/>
                    <a:pt x="0" y="28"/>
                    <a:pt x="17" y="58"/>
                  </a:cubicBezTo>
                  <a:cubicBezTo>
                    <a:pt x="154" y="327"/>
                    <a:pt x="295" y="600"/>
                    <a:pt x="417" y="878"/>
                  </a:cubicBezTo>
                  <a:cubicBezTo>
                    <a:pt x="554" y="1190"/>
                    <a:pt x="676" y="1507"/>
                    <a:pt x="783" y="1829"/>
                  </a:cubicBezTo>
                  <a:cubicBezTo>
                    <a:pt x="885" y="2117"/>
                    <a:pt x="973" y="2405"/>
                    <a:pt x="1041" y="2697"/>
                  </a:cubicBezTo>
                  <a:cubicBezTo>
                    <a:pt x="1129" y="3058"/>
                    <a:pt x="1168" y="3424"/>
                    <a:pt x="1149" y="3795"/>
                  </a:cubicBezTo>
                  <a:cubicBezTo>
                    <a:pt x="1129" y="4204"/>
                    <a:pt x="1032" y="4619"/>
                    <a:pt x="851" y="4995"/>
                  </a:cubicBezTo>
                  <a:cubicBezTo>
                    <a:pt x="838" y="5015"/>
                    <a:pt x="856" y="5034"/>
                    <a:pt x="874" y="5034"/>
                  </a:cubicBezTo>
                  <a:cubicBezTo>
                    <a:pt x="882" y="5034"/>
                    <a:pt x="890" y="5030"/>
                    <a:pt x="895" y="5019"/>
                  </a:cubicBezTo>
                  <a:cubicBezTo>
                    <a:pt x="1261" y="4356"/>
                    <a:pt x="1305" y="3570"/>
                    <a:pt x="1168" y="2839"/>
                  </a:cubicBezTo>
                  <a:cubicBezTo>
                    <a:pt x="1110" y="2527"/>
                    <a:pt x="1017" y="2224"/>
                    <a:pt x="920" y="1927"/>
                  </a:cubicBezTo>
                  <a:cubicBezTo>
                    <a:pt x="812" y="1600"/>
                    <a:pt x="695" y="1273"/>
                    <a:pt x="563" y="956"/>
                  </a:cubicBezTo>
                  <a:cubicBezTo>
                    <a:pt x="490" y="785"/>
                    <a:pt x="417" y="614"/>
                    <a:pt x="334" y="449"/>
                  </a:cubicBezTo>
                  <a:cubicBezTo>
                    <a:pt x="256" y="297"/>
                    <a:pt x="183" y="156"/>
                    <a:pt x="85" y="19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4"/>
            <p:cNvSpPr/>
            <p:nvPr/>
          </p:nvSpPr>
          <p:spPr>
            <a:xfrm>
              <a:off x="4405062" y="3558400"/>
              <a:ext cx="117305" cy="513275"/>
            </a:xfrm>
            <a:custGeom>
              <a:rect b="b" l="l" r="r" t="t"/>
              <a:pathLst>
                <a:path extrusionOk="0" h="5010" w="1145">
                  <a:moveTo>
                    <a:pt x="308" y="1"/>
                  </a:moveTo>
                  <a:cubicBezTo>
                    <a:pt x="296" y="1"/>
                    <a:pt x="284" y="7"/>
                    <a:pt x="279" y="20"/>
                  </a:cubicBezTo>
                  <a:cubicBezTo>
                    <a:pt x="157" y="323"/>
                    <a:pt x="88" y="645"/>
                    <a:pt x="49" y="962"/>
                  </a:cubicBezTo>
                  <a:cubicBezTo>
                    <a:pt x="10" y="1308"/>
                    <a:pt x="1" y="1659"/>
                    <a:pt x="25" y="2006"/>
                  </a:cubicBezTo>
                  <a:cubicBezTo>
                    <a:pt x="69" y="2708"/>
                    <a:pt x="230" y="3410"/>
                    <a:pt x="513" y="4054"/>
                  </a:cubicBezTo>
                  <a:cubicBezTo>
                    <a:pt x="659" y="4391"/>
                    <a:pt x="844" y="4713"/>
                    <a:pt x="1074" y="4996"/>
                  </a:cubicBezTo>
                  <a:cubicBezTo>
                    <a:pt x="1081" y="5005"/>
                    <a:pt x="1089" y="5009"/>
                    <a:pt x="1098" y="5009"/>
                  </a:cubicBezTo>
                  <a:cubicBezTo>
                    <a:pt x="1122" y="5009"/>
                    <a:pt x="1145" y="4973"/>
                    <a:pt x="1122" y="4947"/>
                  </a:cubicBezTo>
                  <a:cubicBezTo>
                    <a:pt x="718" y="4425"/>
                    <a:pt x="464" y="3791"/>
                    <a:pt x="303" y="3152"/>
                  </a:cubicBezTo>
                  <a:cubicBezTo>
                    <a:pt x="137" y="2484"/>
                    <a:pt x="69" y="1781"/>
                    <a:pt x="127" y="1093"/>
                  </a:cubicBezTo>
                  <a:cubicBezTo>
                    <a:pt x="157" y="733"/>
                    <a:pt x="230" y="381"/>
                    <a:pt x="332" y="35"/>
                  </a:cubicBezTo>
                  <a:cubicBezTo>
                    <a:pt x="341" y="14"/>
                    <a:pt x="325" y="1"/>
                    <a:pt x="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4"/>
            <p:cNvSpPr/>
            <p:nvPr/>
          </p:nvSpPr>
          <p:spPr>
            <a:xfrm>
              <a:off x="4551155" y="3758176"/>
              <a:ext cx="295568" cy="388798"/>
            </a:xfrm>
            <a:custGeom>
              <a:rect b="b" l="l" r="r" t="t"/>
              <a:pathLst>
                <a:path extrusionOk="0" h="3795" w="2885">
                  <a:moveTo>
                    <a:pt x="2861" y="1"/>
                  </a:moveTo>
                  <a:cubicBezTo>
                    <a:pt x="2850" y="1"/>
                    <a:pt x="2838" y="9"/>
                    <a:pt x="2838" y="26"/>
                  </a:cubicBezTo>
                  <a:cubicBezTo>
                    <a:pt x="2774" y="646"/>
                    <a:pt x="2545" y="1246"/>
                    <a:pt x="2194" y="1758"/>
                  </a:cubicBezTo>
                  <a:cubicBezTo>
                    <a:pt x="2018" y="2012"/>
                    <a:pt x="1813" y="2246"/>
                    <a:pt x="1584" y="2446"/>
                  </a:cubicBezTo>
                  <a:cubicBezTo>
                    <a:pt x="1345" y="2660"/>
                    <a:pt x="1077" y="2836"/>
                    <a:pt x="818" y="3021"/>
                  </a:cubicBezTo>
                  <a:cubicBezTo>
                    <a:pt x="531" y="3226"/>
                    <a:pt x="233" y="3446"/>
                    <a:pt x="18" y="3733"/>
                  </a:cubicBezTo>
                  <a:cubicBezTo>
                    <a:pt x="0" y="3763"/>
                    <a:pt x="28" y="3794"/>
                    <a:pt x="56" y="3794"/>
                  </a:cubicBezTo>
                  <a:cubicBezTo>
                    <a:pt x="65" y="3794"/>
                    <a:pt x="74" y="3791"/>
                    <a:pt x="82" y="3782"/>
                  </a:cubicBezTo>
                  <a:cubicBezTo>
                    <a:pt x="194" y="3660"/>
                    <a:pt x="306" y="3548"/>
                    <a:pt x="433" y="3441"/>
                  </a:cubicBezTo>
                  <a:cubicBezTo>
                    <a:pt x="555" y="3338"/>
                    <a:pt x="687" y="3246"/>
                    <a:pt x="818" y="3153"/>
                  </a:cubicBezTo>
                  <a:cubicBezTo>
                    <a:pt x="1082" y="2968"/>
                    <a:pt x="1355" y="2787"/>
                    <a:pt x="1604" y="2577"/>
                  </a:cubicBezTo>
                  <a:cubicBezTo>
                    <a:pt x="2082" y="2173"/>
                    <a:pt x="2448" y="1636"/>
                    <a:pt x="2662" y="1051"/>
                  </a:cubicBezTo>
                  <a:cubicBezTo>
                    <a:pt x="2789" y="719"/>
                    <a:pt x="2862" y="378"/>
                    <a:pt x="2882" y="26"/>
                  </a:cubicBezTo>
                  <a:cubicBezTo>
                    <a:pt x="2884" y="9"/>
                    <a:pt x="2873" y="1"/>
                    <a:pt x="28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4"/>
            <p:cNvSpPr/>
            <p:nvPr/>
          </p:nvSpPr>
          <p:spPr>
            <a:xfrm>
              <a:off x="4551975" y="3753976"/>
              <a:ext cx="294134" cy="397711"/>
            </a:xfrm>
            <a:custGeom>
              <a:rect b="b" l="l" r="r" t="t"/>
              <a:pathLst>
                <a:path extrusionOk="0" h="3882" w="2871">
                  <a:moveTo>
                    <a:pt x="2807" y="1"/>
                  </a:moveTo>
                  <a:cubicBezTo>
                    <a:pt x="2794" y="1"/>
                    <a:pt x="2781" y="6"/>
                    <a:pt x="2771" y="19"/>
                  </a:cubicBezTo>
                  <a:cubicBezTo>
                    <a:pt x="2586" y="287"/>
                    <a:pt x="2371" y="536"/>
                    <a:pt x="2137" y="760"/>
                  </a:cubicBezTo>
                  <a:cubicBezTo>
                    <a:pt x="1898" y="989"/>
                    <a:pt x="1630" y="1179"/>
                    <a:pt x="1371" y="1384"/>
                  </a:cubicBezTo>
                  <a:cubicBezTo>
                    <a:pt x="1123" y="1584"/>
                    <a:pt x="893" y="1804"/>
                    <a:pt x="713" y="2067"/>
                  </a:cubicBezTo>
                  <a:cubicBezTo>
                    <a:pt x="537" y="2311"/>
                    <a:pt x="401" y="2579"/>
                    <a:pt x="288" y="2862"/>
                  </a:cubicBezTo>
                  <a:cubicBezTo>
                    <a:pt x="225" y="3018"/>
                    <a:pt x="166" y="3184"/>
                    <a:pt x="118" y="3350"/>
                  </a:cubicBezTo>
                  <a:cubicBezTo>
                    <a:pt x="93" y="3428"/>
                    <a:pt x="69" y="3511"/>
                    <a:pt x="49" y="3594"/>
                  </a:cubicBezTo>
                  <a:cubicBezTo>
                    <a:pt x="35" y="3633"/>
                    <a:pt x="25" y="3672"/>
                    <a:pt x="15" y="3716"/>
                  </a:cubicBezTo>
                  <a:cubicBezTo>
                    <a:pt x="6" y="3760"/>
                    <a:pt x="6" y="3804"/>
                    <a:pt x="1" y="3848"/>
                  </a:cubicBezTo>
                  <a:cubicBezTo>
                    <a:pt x="1" y="3867"/>
                    <a:pt x="21" y="3882"/>
                    <a:pt x="38" y="3882"/>
                  </a:cubicBezTo>
                  <a:cubicBezTo>
                    <a:pt x="48" y="3882"/>
                    <a:pt x="56" y="3877"/>
                    <a:pt x="59" y="3867"/>
                  </a:cubicBezTo>
                  <a:cubicBezTo>
                    <a:pt x="74" y="3833"/>
                    <a:pt x="93" y="3799"/>
                    <a:pt x="103" y="3765"/>
                  </a:cubicBezTo>
                  <a:cubicBezTo>
                    <a:pt x="118" y="3730"/>
                    <a:pt x="123" y="3691"/>
                    <a:pt x="132" y="3652"/>
                  </a:cubicBezTo>
                  <a:cubicBezTo>
                    <a:pt x="152" y="3579"/>
                    <a:pt x="171" y="3506"/>
                    <a:pt x="196" y="3438"/>
                  </a:cubicBezTo>
                  <a:cubicBezTo>
                    <a:pt x="240" y="3291"/>
                    <a:pt x="288" y="3145"/>
                    <a:pt x="347" y="3004"/>
                  </a:cubicBezTo>
                  <a:cubicBezTo>
                    <a:pt x="454" y="2726"/>
                    <a:pt x="591" y="2453"/>
                    <a:pt x="762" y="2204"/>
                  </a:cubicBezTo>
                  <a:cubicBezTo>
                    <a:pt x="937" y="1945"/>
                    <a:pt x="1147" y="1721"/>
                    <a:pt x="1386" y="1526"/>
                  </a:cubicBezTo>
                  <a:cubicBezTo>
                    <a:pt x="1640" y="1316"/>
                    <a:pt x="1913" y="1121"/>
                    <a:pt x="2152" y="892"/>
                  </a:cubicBezTo>
                  <a:cubicBezTo>
                    <a:pt x="2415" y="643"/>
                    <a:pt x="2649" y="365"/>
                    <a:pt x="2849" y="67"/>
                  </a:cubicBezTo>
                  <a:cubicBezTo>
                    <a:pt x="2870" y="33"/>
                    <a:pt x="2839" y="1"/>
                    <a:pt x="2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4"/>
            <p:cNvSpPr/>
            <p:nvPr/>
          </p:nvSpPr>
          <p:spPr>
            <a:xfrm>
              <a:off x="4505975" y="3799259"/>
              <a:ext cx="322308" cy="439306"/>
            </a:xfrm>
            <a:custGeom>
              <a:rect b="b" l="l" r="r" t="t"/>
              <a:pathLst>
                <a:path extrusionOk="0" h="4288" w="3146">
                  <a:moveTo>
                    <a:pt x="3126" y="0"/>
                  </a:moveTo>
                  <a:cubicBezTo>
                    <a:pt x="3120" y="0"/>
                    <a:pt x="3115" y="3"/>
                    <a:pt x="3113" y="11"/>
                  </a:cubicBezTo>
                  <a:cubicBezTo>
                    <a:pt x="2928" y="674"/>
                    <a:pt x="2371" y="1133"/>
                    <a:pt x="1908" y="1606"/>
                  </a:cubicBezTo>
                  <a:cubicBezTo>
                    <a:pt x="1411" y="2108"/>
                    <a:pt x="947" y="2645"/>
                    <a:pt x="552" y="3235"/>
                  </a:cubicBezTo>
                  <a:cubicBezTo>
                    <a:pt x="445" y="3396"/>
                    <a:pt x="342" y="3562"/>
                    <a:pt x="250" y="3732"/>
                  </a:cubicBezTo>
                  <a:cubicBezTo>
                    <a:pt x="162" y="3893"/>
                    <a:pt x="74" y="4064"/>
                    <a:pt x="11" y="4235"/>
                  </a:cubicBezTo>
                  <a:cubicBezTo>
                    <a:pt x="1" y="4264"/>
                    <a:pt x="28" y="4287"/>
                    <a:pt x="54" y="4287"/>
                  </a:cubicBezTo>
                  <a:cubicBezTo>
                    <a:pt x="66" y="4287"/>
                    <a:pt x="77" y="4282"/>
                    <a:pt x="84" y="4269"/>
                  </a:cubicBezTo>
                  <a:cubicBezTo>
                    <a:pt x="157" y="4118"/>
                    <a:pt x="220" y="3966"/>
                    <a:pt x="298" y="3820"/>
                  </a:cubicBezTo>
                  <a:cubicBezTo>
                    <a:pt x="381" y="3669"/>
                    <a:pt x="469" y="3518"/>
                    <a:pt x="567" y="3371"/>
                  </a:cubicBezTo>
                  <a:cubicBezTo>
                    <a:pt x="762" y="3069"/>
                    <a:pt x="976" y="2786"/>
                    <a:pt x="1206" y="2508"/>
                  </a:cubicBezTo>
                  <a:cubicBezTo>
                    <a:pt x="1430" y="2240"/>
                    <a:pt x="1669" y="1976"/>
                    <a:pt x="1913" y="1718"/>
                  </a:cubicBezTo>
                  <a:cubicBezTo>
                    <a:pt x="2147" y="1479"/>
                    <a:pt x="2396" y="1250"/>
                    <a:pt x="2610" y="991"/>
                  </a:cubicBezTo>
                  <a:cubicBezTo>
                    <a:pt x="2849" y="708"/>
                    <a:pt x="3054" y="386"/>
                    <a:pt x="3142" y="20"/>
                  </a:cubicBezTo>
                  <a:cubicBezTo>
                    <a:pt x="3145" y="8"/>
                    <a:pt x="3135" y="0"/>
                    <a:pt x="3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4"/>
            <p:cNvSpPr/>
            <p:nvPr/>
          </p:nvSpPr>
          <p:spPr>
            <a:xfrm>
              <a:off x="4247801" y="3815343"/>
              <a:ext cx="254383" cy="478134"/>
            </a:xfrm>
            <a:custGeom>
              <a:rect b="b" l="l" r="r" t="t"/>
              <a:pathLst>
                <a:path extrusionOk="0" h="4667" w="2483">
                  <a:moveTo>
                    <a:pt x="36" y="0"/>
                  </a:moveTo>
                  <a:cubicBezTo>
                    <a:pt x="19" y="0"/>
                    <a:pt x="1" y="17"/>
                    <a:pt x="4" y="39"/>
                  </a:cubicBezTo>
                  <a:cubicBezTo>
                    <a:pt x="38" y="190"/>
                    <a:pt x="106" y="341"/>
                    <a:pt x="165" y="483"/>
                  </a:cubicBezTo>
                  <a:cubicBezTo>
                    <a:pt x="233" y="639"/>
                    <a:pt x="306" y="795"/>
                    <a:pt x="384" y="946"/>
                  </a:cubicBezTo>
                  <a:cubicBezTo>
                    <a:pt x="536" y="1249"/>
                    <a:pt x="706" y="1546"/>
                    <a:pt x="897" y="1829"/>
                  </a:cubicBezTo>
                  <a:cubicBezTo>
                    <a:pt x="1087" y="2122"/>
                    <a:pt x="1306" y="2385"/>
                    <a:pt x="1511" y="2663"/>
                  </a:cubicBezTo>
                  <a:cubicBezTo>
                    <a:pt x="1721" y="2941"/>
                    <a:pt x="1901" y="3234"/>
                    <a:pt x="2048" y="3546"/>
                  </a:cubicBezTo>
                  <a:cubicBezTo>
                    <a:pt x="2214" y="3897"/>
                    <a:pt x="2336" y="4263"/>
                    <a:pt x="2418" y="4644"/>
                  </a:cubicBezTo>
                  <a:cubicBezTo>
                    <a:pt x="2420" y="4659"/>
                    <a:pt x="2432" y="4666"/>
                    <a:pt x="2444" y="4666"/>
                  </a:cubicBezTo>
                  <a:cubicBezTo>
                    <a:pt x="2462" y="4666"/>
                    <a:pt x="2483" y="4650"/>
                    <a:pt x="2477" y="4624"/>
                  </a:cubicBezTo>
                  <a:cubicBezTo>
                    <a:pt x="2340" y="3956"/>
                    <a:pt x="2062" y="3317"/>
                    <a:pt x="1667" y="2756"/>
                  </a:cubicBezTo>
                  <a:cubicBezTo>
                    <a:pt x="1462" y="2468"/>
                    <a:pt x="1233" y="2200"/>
                    <a:pt x="1028" y="1902"/>
                  </a:cubicBezTo>
                  <a:cubicBezTo>
                    <a:pt x="838" y="1624"/>
                    <a:pt x="667" y="1337"/>
                    <a:pt x="511" y="1034"/>
                  </a:cubicBezTo>
                  <a:cubicBezTo>
                    <a:pt x="424" y="868"/>
                    <a:pt x="341" y="693"/>
                    <a:pt x="263" y="517"/>
                  </a:cubicBezTo>
                  <a:cubicBezTo>
                    <a:pt x="189" y="351"/>
                    <a:pt x="131" y="180"/>
                    <a:pt x="58" y="15"/>
                  </a:cubicBezTo>
                  <a:cubicBezTo>
                    <a:pt x="53" y="5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4"/>
            <p:cNvSpPr/>
            <p:nvPr/>
          </p:nvSpPr>
          <p:spPr>
            <a:xfrm>
              <a:off x="4243806" y="3806635"/>
              <a:ext cx="239631" cy="416562"/>
            </a:xfrm>
            <a:custGeom>
              <a:rect b="b" l="l" r="r" t="t"/>
              <a:pathLst>
                <a:path extrusionOk="0" h="4066" w="2339">
                  <a:moveTo>
                    <a:pt x="47" y="0"/>
                  </a:moveTo>
                  <a:cubicBezTo>
                    <a:pt x="21" y="0"/>
                    <a:pt x="0" y="35"/>
                    <a:pt x="19" y="61"/>
                  </a:cubicBezTo>
                  <a:cubicBezTo>
                    <a:pt x="126" y="187"/>
                    <a:pt x="253" y="305"/>
                    <a:pt x="375" y="417"/>
                  </a:cubicBezTo>
                  <a:cubicBezTo>
                    <a:pt x="492" y="529"/>
                    <a:pt x="609" y="636"/>
                    <a:pt x="726" y="753"/>
                  </a:cubicBezTo>
                  <a:cubicBezTo>
                    <a:pt x="931" y="968"/>
                    <a:pt x="1121" y="1197"/>
                    <a:pt x="1292" y="1446"/>
                  </a:cubicBezTo>
                  <a:cubicBezTo>
                    <a:pt x="1375" y="1568"/>
                    <a:pt x="1443" y="1695"/>
                    <a:pt x="1516" y="1826"/>
                  </a:cubicBezTo>
                  <a:cubicBezTo>
                    <a:pt x="1589" y="1953"/>
                    <a:pt x="1658" y="2085"/>
                    <a:pt x="1721" y="2221"/>
                  </a:cubicBezTo>
                  <a:cubicBezTo>
                    <a:pt x="1848" y="2490"/>
                    <a:pt x="1955" y="2773"/>
                    <a:pt x="2043" y="3060"/>
                  </a:cubicBezTo>
                  <a:cubicBezTo>
                    <a:pt x="2145" y="3382"/>
                    <a:pt x="2218" y="3709"/>
                    <a:pt x="2272" y="4041"/>
                  </a:cubicBezTo>
                  <a:cubicBezTo>
                    <a:pt x="2276" y="4058"/>
                    <a:pt x="2288" y="4066"/>
                    <a:pt x="2300" y="4066"/>
                  </a:cubicBezTo>
                  <a:cubicBezTo>
                    <a:pt x="2319" y="4066"/>
                    <a:pt x="2338" y="4050"/>
                    <a:pt x="2336" y="4026"/>
                  </a:cubicBezTo>
                  <a:cubicBezTo>
                    <a:pt x="2248" y="3426"/>
                    <a:pt x="2077" y="2841"/>
                    <a:pt x="1833" y="2290"/>
                  </a:cubicBezTo>
                  <a:cubicBezTo>
                    <a:pt x="1711" y="2017"/>
                    <a:pt x="1570" y="1748"/>
                    <a:pt x="1404" y="1500"/>
                  </a:cubicBezTo>
                  <a:cubicBezTo>
                    <a:pt x="1238" y="1251"/>
                    <a:pt x="1062" y="1007"/>
                    <a:pt x="858" y="787"/>
                  </a:cubicBezTo>
                  <a:cubicBezTo>
                    <a:pt x="741" y="656"/>
                    <a:pt x="609" y="534"/>
                    <a:pt x="477" y="412"/>
                  </a:cubicBezTo>
                  <a:cubicBezTo>
                    <a:pt x="341" y="280"/>
                    <a:pt x="204" y="144"/>
                    <a:pt x="72" y="12"/>
                  </a:cubicBezTo>
                  <a:cubicBezTo>
                    <a:pt x="64" y="4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4"/>
            <p:cNvSpPr/>
            <p:nvPr/>
          </p:nvSpPr>
          <p:spPr>
            <a:xfrm>
              <a:off x="4236634" y="3803766"/>
              <a:ext cx="246802" cy="414205"/>
            </a:xfrm>
            <a:custGeom>
              <a:rect b="b" l="l" r="r" t="t"/>
              <a:pathLst>
                <a:path extrusionOk="0" h="4043" w="2409">
                  <a:moveTo>
                    <a:pt x="107" y="1"/>
                  </a:moveTo>
                  <a:cubicBezTo>
                    <a:pt x="85" y="1"/>
                    <a:pt x="62" y="15"/>
                    <a:pt x="59" y="45"/>
                  </a:cubicBezTo>
                  <a:cubicBezTo>
                    <a:pt x="30" y="347"/>
                    <a:pt x="1" y="654"/>
                    <a:pt x="59" y="962"/>
                  </a:cubicBezTo>
                  <a:cubicBezTo>
                    <a:pt x="113" y="1269"/>
                    <a:pt x="259" y="1562"/>
                    <a:pt x="396" y="1840"/>
                  </a:cubicBezTo>
                  <a:cubicBezTo>
                    <a:pt x="533" y="2123"/>
                    <a:pt x="689" y="2396"/>
                    <a:pt x="879" y="2640"/>
                  </a:cubicBezTo>
                  <a:cubicBezTo>
                    <a:pt x="1069" y="2884"/>
                    <a:pt x="1289" y="3098"/>
                    <a:pt x="1513" y="3303"/>
                  </a:cubicBezTo>
                  <a:cubicBezTo>
                    <a:pt x="1786" y="3552"/>
                    <a:pt x="2064" y="3796"/>
                    <a:pt x="2342" y="4035"/>
                  </a:cubicBezTo>
                  <a:cubicBezTo>
                    <a:pt x="2349" y="4040"/>
                    <a:pt x="2356" y="4042"/>
                    <a:pt x="2363" y="4042"/>
                  </a:cubicBezTo>
                  <a:cubicBezTo>
                    <a:pt x="2387" y="4042"/>
                    <a:pt x="2409" y="4014"/>
                    <a:pt x="2386" y="3991"/>
                  </a:cubicBezTo>
                  <a:cubicBezTo>
                    <a:pt x="2152" y="3771"/>
                    <a:pt x="1908" y="3552"/>
                    <a:pt x="1669" y="3332"/>
                  </a:cubicBezTo>
                  <a:cubicBezTo>
                    <a:pt x="1450" y="3127"/>
                    <a:pt x="1230" y="2918"/>
                    <a:pt x="1040" y="2684"/>
                  </a:cubicBezTo>
                  <a:cubicBezTo>
                    <a:pt x="845" y="2449"/>
                    <a:pt x="684" y="2186"/>
                    <a:pt x="547" y="1918"/>
                  </a:cubicBezTo>
                  <a:cubicBezTo>
                    <a:pt x="474" y="1776"/>
                    <a:pt x="411" y="1640"/>
                    <a:pt x="347" y="1498"/>
                  </a:cubicBezTo>
                  <a:cubicBezTo>
                    <a:pt x="284" y="1352"/>
                    <a:pt x="220" y="1210"/>
                    <a:pt x="181" y="1059"/>
                  </a:cubicBezTo>
                  <a:cubicBezTo>
                    <a:pt x="98" y="728"/>
                    <a:pt x="128" y="381"/>
                    <a:pt x="147" y="45"/>
                  </a:cubicBezTo>
                  <a:cubicBezTo>
                    <a:pt x="150" y="15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4"/>
            <p:cNvSpPr/>
            <p:nvPr/>
          </p:nvSpPr>
          <p:spPr>
            <a:xfrm>
              <a:off x="4450857" y="4029770"/>
              <a:ext cx="302432" cy="543600"/>
            </a:xfrm>
            <a:custGeom>
              <a:rect b="b" l="l" r="r" t="t"/>
              <a:pathLst>
                <a:path extrusionOk="0" h="5306" w="2952">
                  <a:moveTo>
                    <a:pt x="2930" y="0"/>
                  </a:moveTo>
                  <a:cubicBezTo>
                    <a:pt x="2923" y="0"/>
                    <a:pt x="2916" y="4"/>
                    <a:pt x="2914" y="14"/>
                  </a:cubicBezTo>
                  <a:cubicBezTo>
                    <a:pt x="2714" y="746"/>
                    <a:pt x="2461" y="1468"/>
                    <a:pt x="2105" y="2141"/>
                  </a:cubicBezTo>
                  <a:cubicBezTo>
                    <a:pt x="1729" y="2853"/>
                    <a:pt x="1222" y="3477"/>
                    <a:pt x="739" y="4111"/>
                  </a:cubicBezTo>
                  <a:cubicBezTo>
                    <a:pt x="597" y="4297"/>
                    <a:pt x="461" y="4477"/>
                    <a:pt x="334" y="4667"/>
                  </a:cubicBezTo>
                  <a:cubicBezTo>
                    <a:pt x="266" y="4760"/>
                    <a:pt x="202" y="4853"/>
                    <a:pt x="144" y="4950"/>
                  </a:cubicBezTo>
                  <a:cubicBezTo>
                    <a:pt x="85" y="5043"/>
                    <a:pt x="27" y="5145"/>
                    <a:pt x="7" y="5253"/>
                  </a:cubicBezTo>
                  <a:cubicBezTo>
                    <a:pt x="1" y="5282"/>
                    <a:pt x="25" y="5305"/>
                    <a:pt x="48" y="5305"/>
                  </a:cubicBezTo>
                  <a:cubicBezTo>
                    <a:pt x="59" y="5305"/>
                    <a:pt x="69" y="5300"/>
                    <a:pt x="76" y="5287"/>
                  </a:cubicBezTo>
                  <a:cubicBezTo>
                    <a:pt x="119" y="5199"/>
                    <a:pt x="158" y="5106"/>
                    <a:pt x="207" y="5024"/>
                  </a:cubicBezTo>
                  <a:cubicBezTo>
                    <a:pt x="261" y="4936"/>
                    <a:pt x="315" y="4853"/>
                    <a:pt x="373" y="4770"/>
                  </a:cubicBezTo>
                  <a:cubicBezTo>
                    <a:pt x="490" y="4599"/>
                    <a:pt x="612" y="4428"/>
                    <a:pt x="734" y="4263"/>
                  </a:cubicBezTo>
                  <a:cubicBezTo>
                    <a:pt x="978" y="3931"/>
                    <a:pt x="1232" y="3609"/>
                    <a:pt x="1475" y="3272"/>
                  </a:cubicBezTo>
                  <a:cubicBezTo>
                    <a:pt x="1705" y="2955"/>
                    <a:pt x="1929" y="2624"/>
                    <a:pt x="2114" y="2277"/>
                  </a:cubicBezTo>
                  <a:cubicBezTo>
                    <a:pt x="2300" y="1946"/>
                    <a:pt x="2456" y="1595"/>
                    <a:pt x="2592" y="1238"/>
                  </a:cubicBezTo>
                  <a:cubicBezTo>
                    <a:pt x="2749" y="843"/>
                    <a:pt x="2880" y="439"/>
                    <a:pt x="2948" y="24"/>
                  </a:cubicBezTo>
                  <a:cubicBezTo>
                    <a:pt x="2951" y="9"/>
                    <a:pt x="2940" y="0"/>
                    <a:pt x="2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4"/>
            <p:cNvSpPr/>
            <p:nvPr/>
          </p:nvSpPr>
          <p:spPr>
            <a:xfrm>
              <a:off x="4526055" y="4025570"/>
              <a:ext cx="241884" cy="435105"/>
            </a:xfrm>
            <a:custGeom>
              <a:rect b="b" l="l" r="r" t="t"/>
              <a:pathLst>
                <a:path extrusionOk="0" h="4247" w="2361">
                  <a:moveTo>
                    <a:pt x="2239" y="1"/>
                  </a:moveTo>
                  <a:cubicBezTo>
                    <a:pt x="2226" y="1"/>
                    <a:pt x="2212" y="9"/>
                    <a:pt x="2210" y="26"/>
                  </a:cubicBezTo>
                  <a:cubicBezTo>
                    <a:pt x="2205" y="114"/>
                    <a:pt x="2219" y="202"/>
                    <a:pt x="2229" y="284"/>
                  </a:cubicBezTo>
                  <a:cubicBezTo>
                    <a:pt x="2239" y="367"/>
                    <a:pt x="2244" y="450"/>
                    <a:pt x="2249" y="538"/>
                  </a:cubicBezTo>
                  <a:cubicBezTo>
                    <a:pt x="2258" y="709"/>
                    <a:pt x="2263" y="880"/>
                    <a:pt x="2254" y="1050"/>
                  </a:cubicBezTo>
                  <a:cubicBezTo>
                    <a:pt x="2234" y="1387"/>
                    <a:pt x="2171" y="1723"/>
                    <a:pt x="2054" y="2036"/>
                  </a:cubicBezTo>
                  <a:cubicBezTo>
                    <a:pt x="1824" y="2640"/>
                    <a:pt x="1366" y="3113"/>
                    <a:pt x="878" y="3518"/>
                  </a:cubicBezTo>
                  <a:cubicBezTo>
                    <a:pt x="600" y="3752"/>
                    <a:pt x="307" y="3962"/>
                    <a:pt x="24" y="4187"/>
                  </a:cubicBezTo>
                  <a:cubicBezTo>
                    <a:pt x="0" y="4207"/>
                    <a:pt x="26" y="4246"/>
                    <a:pt x="52" y="4246"/>
                  </a:cubicBezTo>
                  <a:cubicBezTo>
                    <a:pt x="57" y="4246"/>
                    <a:pt x="63" y="4245"/>
                    <a:pt x="68" y="4240"/>
                  </a:cubicBezTo>
                  <a:cubicBezTo>
                    <a:pt x="327" y="4040"/>
                    <a:pt x="590" y="3850"/>
                    <a:pt x="849" y="3650"/>
                  </a:cubicBezTo>
                  <a:cubicBezTo>
                    <a:pt x="1102" y="3450"/>
                    <a:pt x="1351" y="3240"/>
                    <a:pt x="1566" y="2996"/>
                  </a:cubicBezTo>
                  <a:cubicBezTo>
                    <a:pt x="1785" y="2753"/>
                    <a:pt x="1971" y="2479"/>
                    <a:pt x="2097" y="2177"/>
                  </a:cubicBezTo>
                  <a:cubicBezTo>
                    <a:pt x="2234" y="1860"/>
                    <a:pt x="2312" y="1523"/>
                    <a:pt x="2341" y="1182"/>
                  </a:cubicBezTo>
                  <a:cubicBezTo>
                    <a:pt x="2356" y="987"/>
                    <a:pt x="2361" y="797"/>
                    <a:pt x="2346" y="601"/>
                  </a:cubicBezTo>
                  <a:cubicBezTo>
                    <a:pt x="2341" y="504"/>
                    <a:pt x="2336" y="406"/>
                    <a:pt x="2327" y="314"/>
                  </a:cubicBezTo>
                  <a:cubicBezTo>
                    <a:pt x="2312" y="211"/>
                    <a:pt x="2302" y="114"/>
                    <a:pt x="2263" y="16"/>
                  </a:cubicBezTo>
                  <a:cubicBezTo>
                    <a:pt x="2259" y="6"/>
                    <a:pt x="2249" y="1"/>
                    <a:pt x="2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4"/>
            <p:cNvSpPr/>
            <p:nvPr/>
          </p:nvSpPr>
          <p:spPr>
            <a:xfrm>
              <a:off x="4513044" y="4021164"/>
              <a:ext cx="241884" cy="446682"/>
            </a:xfrm>
            <a:custGeom>
              <a:rect b="b" l="l" r="r" t="t"/>
              <a:pathLst>
                <a:path extrusionOk="0" h="4360" w="2361">
                  <a:moveTo>
                    <a:pt x="2318" y="0"/>
                  </a:moveTo>
                  <a:cubicBezTo>
                    <a:pt x="2305" y="0"/>
                    <a:pt x="2292" y="8"/>
                    <a:pt x="2288" y="25"/>
                  </a:cubicBezTo>
                  <a:cubicBezTo>
                    <a:pt x="2195" y="332"/>
                    <a:pt x="2015" y="601"/>
                    <a:pt x="1815" y="844"/>
                  </a:cubicBezTo>
                  <a:cubicBezTo>
                    <a:pt x="1605" y="1098"/>
                    <a:pt x="1371" y="1322"/>
                    <a:pt x="1156" y="1571"/>
                  </a:cubicBezTo>
                  <a:cubicBezTo>
                    <a:pt x="946" y="1820"/>
                    <a:pt x="766" y="2088"/>
                    <a:pt x="634" y="2391"/>
                  </a:cubicBezTo>
                  <a:cubicBezTo>
                    <a:pt x="512" y="2678"/>
                    <a:pt x="425" y="2981"/>
                    <a:pt x="342" y="3283"/>
                  </a:cubicBezTo>
                  <a:cubicBezTo>
                    <a:pt x="293" y="3454"/>
                    <a:pt x="244" y="3625"/>
                    <a:pt x="195" y="3795"/>
                  </a:cubicBezTo>
                  <a:cubicBezTo>
                    <a:pt x="166" y="3883"/>
                    <a:pt x="137" y="3966"/>
                    <a:pt x="108" y="4054"/>
                  </a:cubicBezTo>
                  <a:cubicBezTo>
                    <a:pt x="78" y="4137"/>
                    <a:pt x="39" y="4220"/>
                    <a:pt x="10" y="4308"/>
                  </a:cubicBezTo>
                  <a:cubicBezTo>
                    <a:pt x="0" y="4337"/>
                    <a:pt x="30" y="4360"/>
                    <a:pt x="58" y="4360"/>
                  </a:cubicBezTo>
                  <a:cubicBezTo>
                    <a:pt x="72" y="4360"/>
                    <a:pt x="85" y="4355"/>
                    <a:pt x="93" y="4342"/>
                  </a:cubicBezTo>
                  <a:cubicBezTo>
                    <a:pt x="132" y="4269"/>
                    <a:pt x="161" y="4191"/>
                    <a:pt x="190" y="4117"/>
                  </a:cubicBezTo>
                  <a:cubicBezTo>
                    <a:pt x="220" y="4044"/>
                    <a:pt x="244" y="3971"/>
                    <a:pt x="268" y="3898"/>
                  </a:cubicBezTo>
                  <a:cubicBezTo>
                    <a:pt x="317" y="3747"/>
                    <a:pt x="366" y="3591"/>
                    <a:pt x="405" y="3435"/>
                  </a:cubicBezTo>
                  <a:cubicBezTo>
                    <a:pt x="493" y="3132"/>
                    <a:pt x="571" y="2825"/>
                    <a:pt x="688" y="2532"/>
                  </a:cubicBezTo>
                  <a:cubicBezTo>
                    <a:pt x="805" y="2230"/>
                    <a:pt x="971" y="1957"/>
                    <a:pt x="1181" y="1708"/>
                  </a:cubicBezTo>
                  <a:cubicBezTo>
                    <a:pt x="1390" y="1454"/>
                    <a:pt x="1634" y="1225"/>
                    <a:pt x="1849" y="971"/>
                  </a:cubicBezTo>
                  <a:cubicBezTo>
                    <a:pt x="2073" y="698"/>
                    <a:pt x="2268" y="391"/>
                    <a:pt x="2351" y="45"/>
                  </a:cubicBezTo>
                  <a:cubicBezTo>
                    <a:pt x="2360" y="18"/>
                    <a:pt x="2339" y="0"/>
                    <a:pt x="2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4"/>
            <p:cNvSpPr/>
            <p:nvPr/>
          </p:nvSpPr>
          <p:spPr>
            <a:xfrm>
              <a:off x="4419507" y="4424713"/>
              <a:ext cx="330094" cy="327738"/>
            </a:xfrm>
            <a:custGeom>
              <a:rect b="b" l="l" r="r" t="t"/>
              <a:pathLst>
                <a:path extrusionOk="0" h="3199" w="3222">
                  <a:moveTo>
                    <a:pt x="3191" y="0"/>
                  </a:moveTo>
                  <a:cubicBezTo>
                    <a:pt x="3185" y="0"/>
                    <a:pt x="3180" y="3"/>
                    <a:pt x="3176" y="8"/>
                  </a:cubicBezTo>
                  <a:cubicBezTo>
                    <a:pt x="2991" y="237"/>
                    <a:pt x="2757" y="408"/>
                    <a:pt x="2513" y="559"/>
                  </a:cubicBezTo>
                  <a:cubicBezTo>
                    <a:pt x="2235" y="730"/>
                    <a:pt x="1962" y="905"/>
                    <a:pt x="1703" y="1095"/>
                  </a:cubicBezTo>
                  <a:cubicBezTo>
                    <a:pt x="1230" y="1447"/>
                    <a:pt x="762" y="1827"/>
                    <a:pt x="416" y="2305"/>
                  </a:cubicBezTo>
                  <a:cubicBezTo>
                    <a:pt x="230" y="2559"/>
                    <a:pt x="84" y="2846"/>
                    <a:pt x="6" y="3154"/>
                  </a:cubicBezTo>
                  <a:cubicBezTo>
                    <a:pt x="0" y="3180"/>
                    <a:pt x="23" y="3198"/>
                    <a:pt x="44" y="3198"/>
                  </a:cubicBezTo>
                  <a:cubicBezTo>
                    <a:pt x="57" y="3198"/>
                    <a:pt x="70" y="3191"/>
                    <a:pt x="74" y="3173"/>
                  </a:cubicBezTo>
                  <a:cubicBezTo>
                    <a:pt x="216" y="2622"/>
                    <a:pt x="577" y="2164"/>
                    <a:pt x="986" y="1778"/>
                  </a:cubicBezTo>
                  <a:cubicBezTo>
                    <a:pt x="1450" y="1354"/>
                    <a:pt x="1967" y="993"/>
                    <a:pt x="2498" y="661"/>
                  </a:cubicBezTo>
                  <a:cubicBezTo>
                    <a:pt x="2762" y="491"/>
                    <a:pt x="3045" y="310"/>
                    <a:pt x="3211" y="32"/>
                  </a:cubicBezTo>
                  <a:cubicBezTo>
                    <a:pt x="3221" y="18"/>
                    <a:pt x="3206" y="0"/>
                    <a:pt x="3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4"/>
            <p:cNvSpPr/>
            <p:nvPr/>
          </p:nvSpPr>
          <p:spPr>
            <a:xfrm>
              <a:off x="4470732" y="4321341"/>
              <a:ext cx="405600" cy="333987"/>
            </a:xfrm>
            <a:custGeom>
              <a:rect b="b" l="l" r="r" t="t"/>
              <a:pathLst>
                <a:path extrusionOk="0" h="3260" w="3959">
                  <a:moveTo>
                    <a:pt x="3918" y="1"/>
                  </a:moveTo>
                  <a:cubicBezTo>
                    <a:pt x="3910" y="1"/>
                    <a:pt x="3902" y="4"/>
                    <a:pt x="3896" y="12"/>
                  </a:cubicBezTo>
                  <a:cubicBezTo>
                    <a:pt x="3764" y="163"/>
                    <a:pt x="3642" y="324"/>
                    <a:pt x="3525" y="485"/>
                  </a:cubicBezTo>
                  <a:cubicBezTo>
                    <a:pt x="3403" y="646"/>
                    <a:pt x="3286" y="812"/>
                    <a:pt x="3164" y="973"/>
                  </a:cubicBezTo>
                  <a:cubicBezTo>
                    <a:pt x="2950" y="1265"/>
                    <a:pt x="2745" y="1568"/>
                    <a:pt x="2457" y="1797"/>
                  </a:cubicBezTo>
                  <a:cubicBezTo>
                    <a:pt x="1984" y="2182"/>
                    <a:pt x="1394" y="2368"/>
                    <a:pt x="852" y="2631"/>
                  </a:cubicBezTo>
                  <a:cubicBezTo>
                    <a:pt x="550" y="2782"/>
                    <a:pt x="257" y="2958"/>
                    <a:pt x="23" y="3202"/>
                  </a:cubicBezTo>
                  <a:cubicBezTo>
                    <a:pt x="0" y="3225"/>
                    <a:pt x="22" y="3260"/>
                    <a:pt x="47" y="3260"/>
                  </a:cubicBezTo>
                  <a:cubicBezTo>
                    <a:pt x="53" y="3260"/>
                    <a:pt x="61" y="3257"/>
                    <a:pt x="67" y="3251"/>
                  </a:cubicBezTo>
                  <a:cubicBezTo>
                    <a:pt x="516" y="2831"/>
                    <a:pt x="1111" y="2621"/>
                    <a:pt x="1662" y="2378"/>
                  </a:cubicBezTo>
                  <a:cubicBezTo>
                    <a:pt x="1935" y="2256"/>
                    <a:pt x="2213" y="2124"/>
                    <a:pt x="2457" y="1939"/>
                  </a:cubicBezTo>
                  <a:cubicBezTo>
                    <a:pt x="2589" y="1841"/>
                    <a:pt x="2711" y="1729"/>
                    <a:pt x="2818" y="1607"/>
                  </a:cubicBezTo>
                  <a:cubicBezTo>
                    <a:pt x="2945" y="1465"/>
                    <a:pt x="3052" y="1314"/>
                    <a:pt x="3164" y="1163"/>
                  </a:cubicBezTo>
                  <a:cubicBezTo>
                    <a:pt x="3296" y="983"/>
                    <a:pt x="3428" y="797"/>
                    <a:pt x="3559" y="612"/>
                  </a:cubicBezTo>
                  <a:cubicBezTo>
                    <a:pt x="3696" y="426"/>
                    <a:pt x="3828" y="241"/>
                    <a:pt x="3945" y="46"/>
                  </a:cubicBezTo>
                  <a:cubicBezTo>
                    <a:pt x="3959" y="25"/>
                    <a:pt x="3939" y="1"/>
                    <a:pt x="3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4"/>
            <p:cNvSpPr/>
            <p:nvPr/>
          </p:nvSpPr>
          <p:spPr>
            <a:xfrm>
              <a:off x="4495013" y="4324415"/>
              <a:ext cx="379577" cy="301408"/>
            </a:xfrm>
            <a:custGeom>
              <a:rect b="b" l="l" r="r" t="t"/>
              <a:pathLst>
                <a:path extrusionOk="0" h="2942" w="3705">
                  <a:moveTo>
                    <a:pt x="3668" y="0"/>
                  </a:moveTo>
                  <a:cubicBezTo>
                    <a:pt x="3665" y="0"/>
                    <a:pt x="3662" y="0"/>
                    <a:pt x="3659" y="1"/>
                  </a:cubicBezTo>
                  <a:cubicBezTo>
                    <a:pt x="3361" y="84"/>
                    <a:pt x="3069" y="172"/>
                    <a:pt x="2781" y="289"/>
                  </a:cubicBezTo>
                  <a:cubicBezTo>
                    <a:pt x="2493" y="401"/>
                    <a:pt x="2215" y="528"/>
                    <a:pt x="1952" y="694"/>
                  </a:cubicBezTo>
                  <a:cubicBezTo>
                    <a:pt x="1430" y="1021"/>
                    <a:pt x="1025" y="1494"/>
                    <a:pt x="654" y="1982"/>
                  </a:cubicBezTo>
                  <a:cubicBezTo>
                    <a:pt x="542" y="2133"/>
                    <a:pt x="435" y="2279"/>
                    <a:pt x="327" y="2426"/>
                  </a:cubicBezTo>
                  <a:cubicBezTo>
                    <a:pt x="269" y="2504"/>
                    <a:pt x="215" y="2582"/>
                    <a:pt x="162" y="2660"/>
                  </a:cubicBezTo>
                  <a:cubicBezTo>
                    <a:pt x="103" y="2738"/>
                    <a:pt x="49" y="2816"/>
                    <a:pt x="10" y="2908"/>
                  </a:cubicBezTo>
                  <a:cubicBezTo>
                    <a:pt x="0" y="2929"/>
                    <a:pt x="18" y="2942"/>
                    <a:pt x="35" y="2942"/>
                  </a:cubicBezTo>
                  <a:cubicBezTo>
                    <a:pt x="42" y="2942"/>
                    <a:pt x="50" y="2939"/>
                    <a:pt x="54" y="2933"/>
                  </a:cubicBezTo>
                  <a:cubicBezTo>
                    <a:pt x="118" y="2879"/>
                    <a:pt x="166" y="2811"/>
                    <a:pt x="215" y="2743"/>
                  </a:cubicBezTo>
                  <a:cubicBezTo>
                    <a:pt x="269" y="2674"/>
                    <a:pt x="318" y="2606"/>
                    <a:pt x="366" y="2538"/>
                  </a:cubicBezTo>
                  <a:cubicBezTo>
                    <a:pt x="464" y="2406"/>
                    <a:pt x="562" y="2274"/>
                    <a:pt x="659" y="2143"/>
                  </a:cubicBezTo>
                  <a:cubicBezTo>
                    <a:pt x="844" y="1899"/>
                    <a:pt x="1030" y="1660"/>
                    <a:pt x="1240" y="1440"/>
                  </a:cubicBezTo>
                  <a:cubicBezTo>
                    <a:pt x="1444" y="1216"/>
                    <a:pt x="1669" y="1016"/>
                    <a:pt x="1918" y="845"/>
                  </a:cubicBezTo>
                  <a:cubicBezTo>
                    <a:pt x="2166" y="674"/>
                    <a:pt x="2435" y="538"/>
                    <a:pt x="2713" y="421"/>
                  </a:cubicBezTo>
                  <a:cubicBezTo>
                    <a:pt x="3030" y="289"/>
                    <a:pt x="3356" y="172"/>
                    <a:pt x="3674" y="50"/>
                  </a:cubicBezTo>
                  <a:cubicBezTo>
                    <a:pt x="3705" y="41"/>
                    <a:pt x="3695" y="0"/>
                    <a:pt x="3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4"/>
            <p:cNvSpPr/>
            <p:nvPr/>
          </p:nvSpPr>
          <p:spPr>
            <a:xfrm>
              <a:off x="4214505" y="4033151"/>
              <a:ext cx="224570" cy="636522"/>
            </a:xfrm>
            <a:custGeom>
              <a:rect b="b" l="l" r="r" t="t"/>
              <a:pathLst>
                <a:path extrusionOk="0" h="6213" w="2192">
                  <a:moveTo>
                    <a:pt x="36" y="0"/>
                  </a:moveTo>
                  <a:cubicBezTo>
                    <a:pt x="18" y="0"/>
                    <a:pt x="0" y="19"/>
                    <a:pt x="7" y="40"/>
                  </a:cubicBezTo>
                  <a:cubicBezTo>
                    <a:pt x="31" y="118"/>
                    <a:pt x="71" y="186"/>
                    <a:pt x="100" y="264"/>
                  </a:cubicBezTo>
                  <a:cubicBezTo>
                    <a:pt x="139" y="347"/>
                    <a:pt x="178" y="425"/>
                    <a:pt x="212" y="508"/>
                  </a:cubicBezTo>
                  <a:cubicBezTo>
                    <a:pt x="285" y="688"/>
                    <a:pt x="363" y="869"/>
                    <a:pt x="431" y="1054"/>
                  </a:cubicBezTo>
                  <a:cubicBezTo>
                    <a:pt x="578" y="1449"/>
                    <a:pt x="714" y="1854"/>
                    <a:pt x="836" y="2259"/>
                  </a:cubicBezTo>
                  <a:cubicBezTo>
                    <a:pt x="944" y="2625"/>
                    <a:pt x="1046" y="2996"/>
                    <a:pt x="1129" y="3366"/>
                  </a:cubicBezTo>
                  <a:cubicBezTo>
                    <a:pt x="1231" y="3820"/>
                    <a:pt x="1319" y="4278"/>
                    <a:pt x="1451" y="4722"/>
                  </a:cubicBezTo>
                  <a:cubicBezTo>
                    <a:pt x="1587" y="5186"/>
                    <a:pt x="1768" y="5639"/>
                    <a:pt x="2026" y="6049"/>
                  </a:cubicBezTo>
                  <a:cubicBezTo>
                    <a:pt x="2056" y="6098"/>
                    <a:pt x="2090" y="6147"/>
                    <a:pt x="2124" y="6200"/>
                  </a:cubicBezTo>
                  <a:cubicBezTo>
                    <a:pt x="2130" y="6209"/>
                    <a:pt x="2138" y="6212"/>
                    <a:pt x="2147" y="6212"/>
                  </a:cubicBezTo>
                  <a:cubicBezTo>
                    <a:pt x="2168" y="6212"/>
                    <a:pt x="2192" y="6190"/>
                    <a:pt x="2178" y="6166"/>
                  </a:cubicBezTo>
                  <a:cubicBezTo>
                    <a:pt x="1914" y="5761"/>
                    <a:pt x="1724" y="5308"/>
                    <a:pt x="1583" y="4849"/>
                  </a:cubicBezTo>
                  <a:cubicBezTo>
                    <a:pt x="1436" y="4386"/>
                    <a:pt x="1339" y="3913"/>
                    <a:pt x="1246" y="3439"/>
                  </a:cubicBezTo>
                  <a:cubicBezTo>
                    <a:pt x="1173" y="3079"/>
                    <a:pt x="1075" y="2718"/>
                    <a:pt x="973" y="2361"/>
                  </a:cubicBezTo>
                  <a:cubicBezTo>
                    <a:pt x="851" y="1952"/>
                    <a:pt x="719" y="1547"/>
                    <a:pt x="573" y="1147"/>
                  </a:cubicBezTo>
                  <a:cubicBezTo>
                    <a:pt x="441" y="796"/>
                    <a:pt x="300" y="440"/>
                    <a:pt x="119" y="103"/>
                  </a:cubicBezTo>
                  <a:cubicBezTo>
                    <a:pt x="105" y="69"/>
                    <a:pt x="80" y="40"/>
                    <a:pt x="56" y="10"/>
                  </a:cubicBezTo>
                  <a:cubicBezTo>
                    <a:pt x="50" y="3"/>
                    <a:pt x="43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4"/>
            <p:cNvSpPr/>
            <p:nvPr/>
          </p:nvSpPr>
          <p:spPr>
            <a:xfrm>
              <a:off x="4205490" y="4019423"/>
              <a:ext cx="188918" cy="559377"/>
            </a:xfrm>
            <a:custGeom>
              <a:rect b="b" l="l" r="r" t="t"/>
              <a:pathLst>
                <a:path extrusionOk="0" h="5460" w="1844">
                  <a:moveTo>
                    <a:pt x="40" y="0"/>
                  </a:moveTo>
                  <a:cubicBezTo>
                    <a:pt x="17" y="0"/>
                    <a:pt x="1" y="40"/>
                    <a:pt x="22" y="57"/>
                  </a:cubicBezTo>
                  <a:cubicBezTo>
                    <a:pt x="85" y="120"/>
                    <a:pt x="159" y="164"/>
                    <a:pt x="227" y="222"/>
                  </a:cubicBezTo>
                  <a:cubicBezTo>
                    <a:pt x="295" y="276"/>
                    <a:pt x="358" y="330"/>
                    <a:pt x="422" y="393"/>
                  </a:cubicBezTo>
                  <a:cubicBezTo>
                    <a:pt x="549" y="515"/>
                    <a:pt x="661" y="652"/>
                    <a:pt x="763" y="793"/>
                  </a:cubicBezTo>
                  <a:cubicBezTo>
                    <a:pt x="968" y="1076"/>
                    <a:pt x="1139" y="1388"/>
                    <a:pt x="1285" y="1710"/>
                  </a:cubicBezTo>
                  <a:cubicBezTo>
                    <a:pt x="1451" y="2066"/>
                    <a:pt x="1573" y="2447"/>
                    <a:pt x="1641" y="2837"/>
                  </a:cubicBezTo>
                  <a:cubicBezTo>
                    <a:pt x="1680" y="3037"/>
                    <a:pt x="1705" y="3242"/>
                    <a:pt x="1719" y="3447"/>
                  </a:cubicBezTo>
                  <a:cubicBezTo>
                    <a:pt x="1729" y="3651"/>
                    <a:pt x="1729" y="3851"/>
                    <a:pt x="1724" y="4056"/>
                  </a:cubicBezTo>
                  <a:cubicBezTo>
                    <a:pt x="1719" y="4515"/>
                    <a:pt x="1729" y="4973"/>
                    <a:pt x="1773" y="5427"/>
                  </a:cubicBezTo>
                  <a:cubicBezTo>
                    <a:pt x="1775" y="5449"/>
                    <a:pt x="1794" y="5460"/>
                    <a:pt x="1811" y="5460"/>
                  </a:cubicBezTo>
                  <a:cubicBezTo>
                    <a:pt x="1828" y="5460"/>
                    <a:pt x="1844" y="5449"/>
                    <a:pt x="1841" y="5427"/>
                  </a:cubicBezTo>
                  <a:cubicBezTo>
                    <a:pt x="1802" y="5012"/>
                    <a:pt x="1797" y="4603"/>
                    <a:pt x="1807" y="4188"/>
                  </a:cubicBezTo>
                  <a:cubicBezTo>
                    <a:pt x="1812" y="3978"/>
                    <a:pt x="1817" y="3769"/>
                    <a:pt x="1812" y="3559"/>
                  </a:cubicBezTo>
                  <a:cubicBezTo>
                    <a:pt x="1807" y="3354"/>
                    <a:pt x="1788" y="3149"/>
                    <a:pt x="1758" y="2949"/>
                  </a:cubicBezTo>
                  <a:cubicBezTo>
                    <a:pt x="1700" y="2544"/>
                    <a:pt x="1588" y="2149"/>
                    <a:pt x="1422" y="1774"/>
                  </a:cubicBezTo>
                  <a:cubicBezTo>
                    <a:pt x="1275" y="1442"/>
                    <a:pt x="1110" y="1120"/>
                    <a:pt x="905" y="822"/>
                  </a:cubicBezTo>
                  <a:cubicBezTo>
                    <a:pt x="793" y="661"/>
                    <a:pt x="666" y="505"/>
                    <a:pt x="529" y="364"/>
                  </a:cubicBezTo>
                  <a:cubicBezTo>
                    <a:pt x="456" y="291"/>
                    <a:pt x="383" y="222"/>
                    <a:pt x="305" y="159"/>
                  </a:cubicBezTo>
                  <a:cubicBezTo>
                    <a:pt x="227" y="101"/>
                    <a:pt x="149" y="37"/>
                    <a:pt x="51" y="3"/>
                  </a:cubicBezTo>
                  <a:cubicBezTo>
                    <a:pt x="47" y="1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4"/>
            <p:cNvSpPr/>
            <p:nvPr/>
          </p:nvSpPr>
          <p:spPr>
            <a:xfrm>
              <a:off x="4201699" y="4022599"/>
              <a:ext cx="188508" cy="558045"/>
            </a:xfrm>
            <a:custGeom>
              <a:rect b="b" l="l" r="r" t="t"/>
              <a:pathLst>
                <a:path extrusionOk="0" h="5447" w="1840">
                  <a:moveTo>
                    <a:pt x="101" y="0"/>
                  </a:moveTo>
                  <a:cubicBezTo>
                    <a:pt x="79" y="0"/>
                    <a:pt x="58" y="11"/>
                    <a:pt x="54" y="35"/>
                  </a:cubicBezTo>
                  <a:cubicBezTo>
                    <a:pt x="20" y="231"/>
                    <a:pt x="10" y="426"/>
                    <a:pt x="5" y="626"/>
                  </a:cubicBezTo>
                  <a:cubicBezTo>
                    <a:pt x="0" y="811"/>
                    <a:pt x="5" y="996"/>
                    <a:pt x="20" y="1182"/>
                  </a:cubicBezTo>
                  <a:cubicBezTo>
                    <a:pt x="39" y="1552"/>
                    <a:pt x="98" y="1923"/>
                    <a:pt x="186" y="2279"/>
                  </a:cubicBezTo>
                  <a:cubicBezTo>
                    <a:pt x="366" y="3011"/>
                    <a:pt x="674" y="3703"/>
                    <a:pt x="1049" y="4352"/>
                  </a:cubicBezTo>
                  <a:cubicBezTo>
                    <a:pt x="1161" y="4542"/>
                    <a:pt x="1278" y="4733"/>
                    <a:pt x="1405" y="4918"/>
                  </a:cubicBezTo>
                  <a:cubicBezTo>
                    <a:pt x="1469" y="5006"/>
                    <a:pt x="1532" y="5094"/>
                    <a:pt x="1600" y="5181"/>
                  </a:cubicBezTo>
                  <a:cubicBezTo>
                    <a:pt x="1634" y="5225"/>
                    <a:pt x="1669" y="5279"/>
                    <a:pt x="1708" y="5318"/>
                  </a:cubicBezTo>
                  <a:cubicBezTo>
                    <a:pt x="1727" y="5337"/>
                    <a:pt x="1751" y="5352"/>
                    <a:pt x="1766" y="5372"/>
                  </a:cubicBezTo>
                  <a:cubicBezTo>
                    <a:pt x="1791" y="5396"/>
                    <a:pt x="1810" y="5420"/>
                    <a:pt x="1830" y="5445"/>
                  </a:cubicBezTo>
                  <a:cubicBezTo>
                    <a:pt x="1831" y="5446"/>
                    <a:pt x="1832" y="5447"/>
                    <a:pt x="1834" y="5447"/>
                  </a:cubicBezTo>
                  <a:cubicBezTo>
                    <a:pt x="1837" y="5447"/>
                    <a:pt x="1839" y="5443"/>
                    <a:pt x="1839" y="5440"/>
                  </a:cubicBezTo>
                  <a:cubicBezTo>
                    <a:pt x="1810" y="5396"/>
                    <a:pt x="1781" y="5352"/>
                    <a:pt x="1761" y="5303"/>
                  </a:cubicBezTo>
                  <a:cubicBezTo>
                    <a:pt x="1742" y="5255"/>
                    <a:pt x="1708" y="5215"/>
                    <a:pt x="1678" y="5172"/>
                  </a:cubicBezTo>
                  <a:cubicBezTo>
                    <a:pt x="1630" y="5089"/>
                    <a:pt x="1576" y="5006"/>
                    <a:pt x="1522" y="4923"/>
                  </a:cubicBezTo>
                  <a:cubicBezTo>
                    <a:pt x="1415" y="4757"/>
                    <a:pt x="1308" y="4591"/>
                    <a:pt x="1210" y="4425"/>
                  </a:cubicBezTo>
                  <a:cubicBezTo>
                    <a:pt x="1015" y="4099"/>
                    <a:pt x="839" y="3767"/>
                    <a:pt x="688" y="3421"/>
                  </a:cubicBezTo>
                  <a:cubicBezTo>
                    <a:pt x="395" y="2757"/>
                    <a:pt x="200" y="2045"/>
                    <a:pt x="137" y="1318"/>
                  </a:cubicBezTo>
                  <a:cubicBezTo>
                    <a:pt x="122" y="1113"/>
                    <a:pt x="113" y="904"/>
                    <a:pt x="117" y="699"/>
                  </a:cubicBezTo>
                  <a:cubicBezTo>
                    <a:pt x="117" y="484"/>
                    <a:pt x="142" y="265"/>
                    <a:pt x="156" y="50"/>
                  </a:cubicBezTo>
                  <a:cubicBezTo>
                    <a:pt x="156" y="18"/>
                    <a:pt x="128" y="0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4"/>
            <p:cNvSpPr/>
            <p:nvPr/>
          </p:nvSpPr>
          <p:spPr>
            <a:xfrm>
              <a:off x="3710145" y="4276776"/>
              <a:ext cx="720019" cy="907195"/>
            </a:xfrm>
            <a:custGeom>
              <a:rect b="b" l="l" r="r" t="t"/>
              <a:pathLst>
                <a:path extrusionOk="0" h="8855" w="7028">
                  <a:moveTo>
                    <a:pt x="42" y="0"/>
                  </a:moveTo>
                  <a:cubicBezTo>
                    <a:pt x="19" y="0"/>
                    <a:pt x="0" y="28"/>
                    <a:pt x="23" y="47"/>
                  </a:cubicBezTo>
                  <a:cubicBezTo>
                    <a:pt x="77" y="96"/>
                    <a:pt x="130" y="154"/>
                    <a:pt x="184" y="208"/>
                  </a:cubicBezTo>
                  <a:cubicBezTo>
                    <a:pt x="243" y="266"/>
                    <a:pt x="301" y="320"/>
                    <a:pt x="360" y="379"/>
                  </a:cubicBezTo>
                  <a:cubicBezTo>
                    <a:pt x="482" y="501"/>
                    <a:pt x="599" y="622"/>
                    <a:pt x="716" y="749"/>
                  </a:cubicBezTo>
                  <a:cubicBezTo>
                    <a:pt x="965" y="1022"/>
                    <a:pt x="1204" y="1300"/>
                    <a:pt x="1433" y="1583"/>
                  </a:cubicBezTo>
                  <a:cubicBezTo>
                    <a:pt x="1872" y="2135"/>
                    <a:pt x="2277" y="2715"/>
                    <a:pt x="2618" y="3330"/>
                  </a:cubicBezTo>
                  <a:cubicBezTo>
                    <a:pt x="3042" y="4086"/>
                    <a:pt x="3389" y="4886"/>
                    <a:pt x="3716" y="5690"/>
                  </a:cubicBezTo>
                  <a:cubicBezTo>
                    <a:pt x="3872" y="6090"/>
                    <a:pt x="4018" y="6500"/>
                    <a:pt x="4194" y="6890"/>
                  </a:cubicBezTo>
                  <a:cubicBezTo>
                    <a:pt x="4355" y="7251"/>
                    <a:pt x="4555" y="7583"/>
                    <a:pt x="4818" y="7871"/>
                  </a:cubicBezTo>
                  <a:cubicBezTo>
                    <a:pt x="5062" y="8139"/>
                    <a:pt x="5350" y="8368"/>
                    <a:pt x="5667" y="8544"/>
                  </a:cubicBezTo>
                  <a:cubicBezTo>
                    <a:pt x="5958" y="8707"/>
                    <a:pt x="6296" y="8855"/>
                    <a:pt x="6638" y="8855"/>
                  </a:cubicBezTo>
                  <a:cubicBezTo>
                    <a:pt x="6685" y="8855"/>
                    <a:pt x="6732" y="8852"/>
                    <a:pt x="6779" y="8846"/>
                  </a:cubicBezTo>
                  <a:cubicBezTo>
                    <a:pt x="6828" y="8841"/>
                    <a:pt x="6871" y="8827"/>
                    <a:pt x="6915" y="8812"/>
                  </a:cubicBezTo>
                  <a:cubicBezTo>
                    <a:pt x="6954" y="8797"/>
                    <a:pt x="6993" y="8768"/>
                    <a:pt x="7023" y="8739"/>
                  </a:cubicBezTo>
                  <a:cubicBezTo>
                    <a:pt x="7028" y="8734"/>
                    <a:pt x="7028" y="8724"/>
                    <a:pt x="7018" y="8724"/>
                  </a:cubicBezTo>
                  <a:cubicBezTo>
                    <a:pt x="6974" y="8734"/>
                    <a:pt x="6925" y="8729"/>
                    <a:pt x="6881" y="8739"/>
                  </a:cubicBezTo>
                  <a:cubicBezTo>
                    <a:pt x="6832" y="8744"/>
                    <a:pt x="6779" y="8749"/>
                    <a:pt x="6730" y="8749"/>
                  </a:cubicBezTo>
                  <a:cubicBezTo>
                    <a:pt x="6713" y="8749"/>
                    <a:pt x="6696" y="8750"/>
                    <a:pt x="6679" y="8750"/>
                  </a:cubicBezTo>
                  <a:cubicBezTo>
                    <a:pt x="6595" y="8750"/>
                    <a:pt x="6514" y="8740"/>
                    <a:pt x="6432" y="8719"/>
                  </a:cubicBezTo>
                  <a:cubicBezTo>
                    <a:pt x="6242" y="8685"/>
                    <a:pt x="6057" y="8612"/>
                    <a:pt x="5886" y="8524"/>
                  </a:cubicBezTo>
                  <a:cubicBezTo>
                    <a:pt x="5564" y="8363"/>
                    <a:pt x="5272" y="8154"/>
                    <a:pt x="5023" y="7905"/>
                  </a:cubicBezTo>
                  <a:cubicBezTo>
                    <a:pt x="4754" y="7637"/>
                    <a:pt x="4540" y="7329"/>
                    <a:pt x="4374" y="6993"/>
                  </a:cubicBezTo>
                  <a:cubicBezTo>
                    <a:pt x="4189" y="6607"/>
                    <a:pt x="4047" y="6203"/>
                    <a:pt x="3891" y="5807"/>
                  </a:cubicBezTo>
                  <a:cubicBezTo>
                    <a:pt x="3574" y="5012"/>
                    <a:pt x="3233" y="4222"/>
                    <a:pt x="2823" y="3466"/>
                  </a:cubicBezTo>
                  <a:cubicBezTo>
                    <a:pt x="2491" y="2842"/>
                    <a:pt x="2096" y="2256"/>
                    <a:pt x="1662" y="1696"/>
                  </a:cubicBezTo>
                  <a:cubicBezTo>
                    <a:pt x="1438" y="1408"/>
                    <a:pt x="1204" y="1125"/>
                    <a:pt x="960" y="857"/>
                  </a:cubicBezTo>
                  <a:cubicBezTo>
                    <a:pt x="735" y="603"/>
                    <a:pt x="496" y="354"/>
                    <a:pt x="238" y="140"/>
                  </a:cubicBezTo>
                  <a:cubicBezTo>
                    <a:pt x="179" y="91"/>
                    <a:pt x="121" y="52"/>
                    <a:pt x="62" y="8"/>
                  </a:cubicBezTo>
                  <a:cubicBezTo>
                    <a:pt x="56" y="2"/>
                    <a:pt x="49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4"/>
            <p:cNvSpPr/>
            <p:nvPr/>
          </p:nvSpPr>
          <p:spPr>
            <a:xfrm>
              <a:off x="3647446" y="4215306"/>
              <a:ext cx="290036" cy="313804"/>
            </a:xfrm>
            <a:custGeom>
              <a:rect b="b" l="l" r="r" t="t"/>
              <a:pathLst>
                <a:path extrusionOk="0" h="3063" w="2831">
                  <a:moveTo>
                    <a:pt x="56" y="1"/>
                  </a:moveTo>
                  <a:cubicBezTo>
                    <a:pt x="20" y="1"/>
                    <a:pt x="0" y="54"/>
                    <a:pt x="35" y="76"/>
                  </a:cubicBezTo>
                  <a:cubicBezTo>
                    <a:pt x="255" y="203"/>
                    <a:pt x="474" y="330"/>
                    <a:pt x="684" y="466"/>
                  </a:cubicBezTo>
                  <a:cubicBezTo>
                    <a:pt x="918" y="618"/>
                    <a:pt x="1142" y="783"/>
                    <a:pt x="1362" y="954"/>
                  </a:cubicBezTo>
                  <a:cubicBezTo>
                    <a:pt x="1786" y="1286"/>
                    <a:pt x="2191" y="1647"/>
                    <a:pt x="2464" y="2120"/>
                  </a:cubicBezTo>
                  <a:cubicBezTo>
                    <a:pt x="2620" y="2403"/>
                    <a:pt x="2733" y="2715"/>
                    <a:pt x="2772" y="3037"/>
                  </a:cubicBezTo>
                  <a:cubicBezTo>
                    <a:pt x="2774" y="3054"/>
                    <a:pt x="2789" y="3063"/>
                    <a:pt x="2803" y="3063"/>
                  </a:cubicBezTo>
                  <a:cubicBezTo>
                    <a:pt x="2817" y="3063"/>
                    <a:pt x="2830" y="3054"/>
                    <a:pt x="2830" y="3037"/>
                  </a:cubicBezTo>
                  <a:cubicBezTo>
                    <a:pt x="2786" y="2447"/>
                    <a:pt x="2489" y="1905"/>
                    <a:pt x="2094" y="1476"/>
                  </a:cubicBezTo>
                  <a:cubicBezTo>
                    <a:pt x="1918" y="1286"/>
                    <a:pt x="1718" y="1115"/>
                    <a:pt x="1518" y="954"/>
                  </a:cubicBezTo>
                  <a:cubicBezTo>
                    <a:pt x="1298" y="774"/>
                    <a:pt x="1064" y="603"/>
                    <a:pt x="830" y="437"/>
                  </a:cubicBezTo>
                  <a:cubicBezTo>
                    <a:pt x="591" y="276"/>
                    <a:pt x="342" y="105"/>
                    <a:pt x="69" y="3"/>
                  </a:cubicBezTo>
                  <a:cubicBezTo>
                    <a:pt x="65" y="2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4"/>
            <p:cNvSpPr/>
            <p:nvPr/>
          </p:nvSpPr>
          <p:spPr>
            <a:xfrm>
              <a:off x="3650724" y="4215101"/>
              <a:ext cx="285733" cy="313087"/>
            </a:xfrm>
            <a:custGeom>
              <a:rect b="b" l="l" r="r" t="t"/>
              <a:pathLst>
                <a:path extrusionOk="0" h="3056" w="2789">
                  <a:moveTo>
                    <a:pt x="33" y="0"/>
                  </a:moveTo>
                  <a:cubicBezTo>
                    <a:pt x="17" y="0"/>
                    <a:pt x="0" y="14"/>
                    <a:pt x="3" y="34"/>
                  </a:cubicBezTo>
                  <a:cubicBezTo>
                    <a:pt x="47" y="298"/>
                    <a:pt x="145" y="546"/>
                    <a:pt x="262" y="781"/>
                  </a:cubicBezTo>
                  <a:cubicBezTo>
                    <a:pt x="384" y="1029"/>
                    <a:pt x="535" y="1268"/>
                    <a:pt x="701" y="1498"/>
                  </a:cubicBezTo>
                  <a:cubicBezTo>
                    <a:pt x="1042" y="1951"/>
                    <a:pt x="1462" y="2361"/>
                    <a:pt x="1940" y="2668"/>
                  </a:cubicBezTo>
                  <a:cubicBezTo>
                    <a:pt x="2188" y="2829"/>
                    <a:pt x="2452" y="2966"/>
                    <a:pt x="2730" y="3054"/>
                  </a:cubicBezTo>
                  <a:cubicBezTo>
                    <a:pt x="2734" y="3055"/>
                    <a:pt x="2739" y="3056"/>
                    <a:pt x="2743" y="3056"/>
                  </a:cubicBezTo>
                  <a:cubicBezTo>
                    <a:pt x="2781" y="3056"/>
                    <a:pt x="2789" y="2999"/>
                    <a:pt x="2749" y="2985"/>
                  </a:cubicBezTo>
                  <a:cubicBezTo>
                    <a:pt x="2252" y="2810"/>
                    <a:pt x="1803" y="2498"/>
                    <a:pt x="1413" y="2137"/>
                  </a:cubicBezTo>
                  <a:cubicBezTo>
                    <a:pt x="1003" y="1761"/>
                    <a:pt x="647" y="1317"/>
                    <a:pt x="384" y="824"/>
                  </a:cubicBezTo>
                  <a:cubicBezTo>
                    <a:pt x="247" y="571"/>
                    <a:pt x="140" y="303"/>
                    <a:pt x="57" y="20"/>
                  </a:cubicBezTo>
                  <a:cubicBezTo>
                    <a:pt x="53" y="6"/>
                    <a:pt x="43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4"/>
            <p:cNvSpPr/>
            <p:nvPr/>
          </p:nvSpPr>
          <p:spPr>
            <a:xfrm>
              <a:off x="3986759" y="4170023"/>
              <a:ext cx="75608" cy="392076"/>
            </a:xfrm>
            <a:custGeom>
              <a:rect b="b" l="l" r="r" t="t"/>
              <a:pathLst>
                <a:path extrusionOk="0" h="3827" w="738">
                  <a:moveTo>
                    <a:pt x="301" y="1"/>
                  </a:moveTo>
                  <a:cubicBezTo>
                    <a:pt x="285" y="1"/>
                    <a:pt x="267" y="18"/>
                    <a:pt x="274" y="35"/>
                  </a:cubicBezTo>
                  <a:cubicBezTo>
                    <a:pt x="503" y="484"/>
                    <a:pt x="611" y="986"/>
                    <a:pt x="601" y="1489"/>
                  </a:cubicBezTo>
                  <a:cubicBezTo>
                    <a:pt x="596" y="1738"/>
                    <a:pt x="557" y="1982"/>
                    <a:pt x="489" y="2221"/>
                  </a:cubicBezTo>
                  <a:cubicBezTo>
                    <a:pt x="420" y="2474"/>
                    <a:pt x="318" y="2708"/>
                    <a:pt x="225" y="2952"/>
                  </a:cubicBezTo>
                  <a:cubicBezTo>
                    <a:pt x="123" y="3216"/>
                    <a:pt x="16" y="3498"/>
                    <a:pt x="1" y="3786"/>
                  </a:cubicBezTo>
                  <a:cubicBezTo>
                    <a:pt x="1" y="3811"/>
                    <a:pt x="24" y="3826"/>
                    <a:pt x="45" y="3826"/>
                  </a:cubicBezTo>
                  <a:cubicBezTo>
                    <a:pt x="62" y="3826"/>
                    <a:pt x="77" y="3817"/>
                    <a:pt x="79" y="3796"/>
                  </a:cubicBezTo>
                  <a:cubicBezTo>
                    <a:pt x="103" y="3669"/>
                    <a:pt x="128" y="3542"/>
                    <a:pt x="167" y="3416"/>
                  </a:cubicBezTo>
                  <a:cubicBezTo>
                    <a:pt x="206" y="3289"/>
                    <a:pt x="255" y="3167"/>
                    <a:pt x="303" y="3050"/>
                  </a:cubicBezTo>
                  <a:cubicBezTo>
                    <a:pt x="401" y="2806"/>
                    <a:pt x="503" y="2562"/>
                    <a:pt x="581" y="2308"/>
                  </a:cubicBezTo>
                  <a:cubicBezTo>
                    <a:pt x="728" y="1821"/>
                    <a:pt x="738" y="1299"/>
                    <a:pt x="625" y="806"/>
                  </a:cubicBezTo>
                  <a:cubicBezTo>
                    <a:pt x="562" y="528"/>
                    <a:pt x="459" y="260"/>
                    <a:pt x="318" y="11"/>
                  </a:cubicBezTo>
                  <a:cubicBezTo>
                    <a:pt x="314" y="4"/>
                    <a:pt x="307" y="1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4"/>
            <p:cNvSpPr/>
            <p:nvPr/>
          </p:nvSpPr>
          <p:spPr>
            <a:xfrm>
              <a:off x="3956844" y="4168589"/>
              <a:ext cx="61060" cy="397096"/>
            </a:xfrm>
            <a:custGeom>
              <a:rect b="b" l="l" r="r" t="t"/>
              <a:pathLst>
                <a:path extrusionOk="0" h="3876" w="596">
                  <a:moveTo>
                    <a:pt x="552" y="1"/>
                  </a:moveTo>
                  <a:cubicBezTo>
                    <a:pt x="530" y="1"/>
                    <a:pt x="508" y="15"/>
                    <a:pt x="508" y="44"/>
                  </a:cubicBezTo>
                  <a:cubicBezTo>
                    <a:pt x="498" y="303"/>
                    <a:pt x="464" y="561"/>
                    <a:pt x="405" y="815"/>
                  </a:cubicBezTo>
                  <a:cubicBezTo>
                    <a:pt x="347" y="1064"/>
                    <a:pt x="254" y="1303"/>
                    <a:pt x="171" y="1547"/>
                  </a:cubicBezTo>
                  <a:cubicBezTo>
                    <a:pt x="88" y="1791"/>
                    <a:pt x="25" y="2035"/>
                    <a:pt x="10" y="2293"/>
                  </a:cubicBezTo>
                  <a:cubicBezTo>
                    <a:pt x="0" y="2542"/>
                    <a:pt x="25" y="2795"/>
                    <a:pt x="69" y="3039"/>
                  </a:cubicBezTo>
                  <a:cubicBezTo>
                    <a:pt x="98" y="3181"/>
                    <a:pt x="132" y="3322"/>
                    <a:pt x="171" y="3459"/>
                  </a:cubicBezTo>
                  <a:cubicBezTo>
                    <a:pt x="191" y="3527"/>
                    <a:pt x="215" y="3595"/>
                    <a:pt x="234" y="3664"/>
                  </a:cubicBezTo>
                  <a:cubicBezTo>
                    <a:pt x="244" y="3698"/>
                    <a:pt x="259" y="3732"/>
                    <a:pt x="269" y="3761"/>
                  </a:cubicBezTo>
                  <a:cubicBezTo>
                    <a:pt x="283" y="3800"/>
                    <a:pt x="303" y="3830"/>
                    <a:pt x="322" y="3859"/>
                  </a:cubicBezTo>
                  <a:cubicBezTo>
                    <a:pt x="329" y="3870"/>
                    <a:pt x="338" y="3875"/>
                    <a:pt x="348" y="3875"/>
                  </a:cubicBezTo>
                  <a:cubicBezTo>
                    <a:pt x="366" y="3875"/>
                    <a:pt x="384" y="3857"/>
                    <a:pt x="381" y="3834"/>
                  </a:cubicBezTo>
                  <a:cubicBezTo>
                    <a:pt x="376" y="3805"/>
                    <a:pt x="376" y="3771"/>
                    <a:pt x="366" y="3742"/>
                  </a:cubicBezTo>
                  <a:cubicBezTo>
                    <a:pt x="356" y="3712"/>
                    <a:pt x="347" y="3683"/>
                    <a:pt x="332" y="3649"/>
                  </a:cubicBezTo>
                  <a:cubicBezTo>
                    <a:pt x="317" y="3591"/>
                    <a:pt x="298" y="3532"/>
                    <a:pt x="278" y="3473"/>
                  </a:cubicBezTo>
                  <a:cubicBezTo>
                    <a:pt x="249" y="3352"/>
                    <a:pt x="220" y="3230"/>
                    <a:pt x="195" y="3108"/>
                  </a:cubicBezTo>
                  <a:cubicBezTo>
                    <a:pt x="147" y="2864"/>
                    <a:pt x="117" y="2610"/>
                    <a:pt x="127" y="2361"/>
                  </a:cubicBezTo>
                  <a:cubicBezTo>
                    <a:pt x="137" y="2113"/>
                    <a:pt x="186" y="1869"/>
                    <a:pt x="264" y="1635"/>
                  </a:cubicBezTo>
                  <a:cubicBezTo>
                    <a:pt x="347" y="1391"/>
                    <a:pt x="434" y="1152"/>
                    <a:pt x="493" y="903"/>
                  </a:cubicBezTo>
                  <a:cubicBezTo>
                    <a:pt x="556" y="620"/>
                    <a:pt x="591" y="332"/>
                    <a:pt x="595" y="44"/>
                  </a:cubicBezTo>
                  <a:cubicBezTo>
                    <a:pt x="595" y="15"/>
                    <a:pt x="573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4"/>
            <p:cNvSpPr/>
            <p:nvPr/>
          </p:nvSpPr>
          <p:spPr>
            <a:xfrm>
              <a:off x="3988808" y="4205983"/>
              <a:ext cx="47025" cy="438076"/>
            </a:xfrm>
            <a:custGeom>
              <a:rect b="b" l="l" r="r" t="t"/>
              <a:pathLst>
                <a:path extrusionOk="0" h="4276" w="459">
                  <a:moveTo>
                    <a:pt x="332" y="0"/>
                  </a:moveTo>
                  <a:cubicBezTo>
                    <a:pt x="322" y="0"/>
                    <a:pt x="312" y="9"/>
                    <a:pt x="318" y="21"/>
                  </a:cubicBezTo>
                  <a:cubicBezTo>
                    <a:pt x="405" y="304"/>
                    <a:pt x="396" y="606"/>
                    <a:pt x="347" y="894"/>
                  </a:cubicBezTo>
                  <a:cubicBezTo>
                    <a:pt x="303" y="1167"/>
                    <a:pt x="235" y="1435"/>
                    <a:pt x="181" y="1704"/>
                  </a:cubicBezTo>
                  <a:cubicBezTo>
                    <a:pt x="79" y="2250"/>
                    <a:pt x="5" y="2801"/>
                    <a:pt x="0" y="3357"/>
                  </a:cubicBezTo>
                  <a:cubicBezTo>
                    <a:pt x="0" y="3508"/>
                    <a:pt x="5" y="3665"/>
                    <a:pt x="15" y="3816"/>
                  </a:cubicBezTo>
                  <a:cubicBezTo>
                    <a:pt x="25" y="3957"/>
                    <a:pt x="40" y="4108"/>
                    <a:pt x="74" y="4250"/>
                  </a:cubicBezTo>
                  <a:cubicBezTo>
                    <a:pt x="80" y="4267"/>
                    <a:pt x="98" y="4276"/>
                    <a:pt x="116" y="4276"/>
                  </a:cubicBezTo>
                  <a:cubicBezTo>
                    <a:pt x="138" y="4276"/>
                    <a:pt x="159" y="4262"/>
                    <a:pt x="157" y="4235"/>
                  </a:cubicBezTo>
                  <a:cubicBezTo>
                    <a:pt x="137" y="4108"/>
                    <a:pt x="118" y="3982"/>
                    <a:pt x="103" y="3855"/>
                  </a:cubicBezTo>
                  <a:cubicBezTo>
                    <a:pt x="93" y="3718"/>
                    <a:pt x="83" y="3582"/>
                    <a:pt x="83" y="3450"/>
                  </a:cubicBezTo>
                  <a:cubicBezTo>
                    <a:pt x="83" y="3167"/>
                    <a:pt x="103" y="2889"/>
                    <a:pt x="132" y="2611"/>
                  </a:cubicBezTo>
                  <a:cubicBezTo>
                    <a:pt x="161" y="2333"/>
                    <a:pt x="205" y="2060"/>
                    <a:pt x="254" y="1782"/>
                  </a:cubicBezTo>
                  <a:cubicBezTo>
                    <a:pt x="308" y="1513"/>
                    <a:pt x="376" y="1245"/>
                    <a:pt x="410" y="972"/>
                  </a:cubicBezTo>
                  <a:cubicBezTo>
                    <a:pt x="454" y="650"/>
                    <a:pt x="459" y="318"/>
                    <a:pt x="347" y="11"/>
                  </a:cubicBezTo>
                  <a:cubicBezTo>
                    <a:pt x="345" y="4"/>
                    <a:pt x="339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4"/>
            <p:cNvSpPr/>
            <p:nvPr/>
          </p:nvSpPr>
          <p:spPr>
            <a:xfrm>
              <a:off x="3637508" y="4470917"/>
              <a:ext cx="383675" cy="215965"/>
            </a:xfrm>
            <a:custGeom>
              <a:rect b="b" l="l" r="r" t="t"/>
              <a:pathLst>
                <a:path extrusionOk="0" h="2108" w="3745">
                  <a:moveTo>
                    <a:pt x="42" y="0"/>
                  </a:moveTo>
                  <a:cubicBezTo>
                    <a:pt x="19" y="0"/>
                    <a:pt x="0" y="30"/>
                    <a:pt x="20" y="49"/>
                  </a:cubicBezTo>
                  <a:cubicBezTo>
                    <a:pt x="108" y="142"/>
                    <a:pt x="220" y="210"/>
                    <a:pt x="327" y="283"/>
                  </a:cubicBezTo>
                  <a:cubicBezTo>
                    <a:pt x="439" y="357"/>
                    <a:pt x="557" y="430"/>
                    <a:pt x="674" y="498"/>
                  </a:cubicBezTo>
                  <a:cubicBezTo>
                    <a:pt x="913" y="635"/>
                    <a:pt x="1161" y="761"/>
                    <a:pt x="1415" y="869"/>
                  </a:cubicBezTo>
                  <a:cubicBezTo>
                    <a:pt x="1674" y="981"/>
                    <a:pt x="1942" y="1069"/>
                    <a:pt x="2210" y="1166"/>
                  </a:cubicBezTo>
                  <a:cubicBezTo>
                    <a:pt x="2473" y="1259"/>
                    <a:pt x="2722" y="1381"/>
                    <a:pt x="2961" y="1527"/>
                  </a:cubicBezTo>
                  <a:cubicBezTo>
                    <a:pt x="3220" y="1688"/>
                    <a:pt x="3464" y="1878"/>
                    <a:pt x="3678" y="2098"/>
                  </a:cubicBezTo>
                  <a:cubicBezTo>
                    <a:pt x="3685" y="2105"/>
                    <a:pt x="3693" y="2108"/>
                    <a:pt x="3700" y="2108"/>
                  </a:cubicBezTo>
                  <a:cubicBezTo>
                    <a:pt x="3724" y="2108"/>
                    <a:pt x="3745" y="2077"/>
                    <a:pt x="3722" y="2054"/>
                  </a:cubicBezTo>
                  <a:cubicBezTo>
                    <a:pt x="3342" y="1669"/>
                    <a:pt x="2883" y="1361"/>
                    <a:pt x="2381" y="1157"/>
                  </a:cubicBezTo>
                  <a:cubicBezTo>
                    <a:pt x="2113" y="1049"/>
                    <a:pt x="1834" y="966"/>
                    <a:pt x="1561" y="859"/>
                  </a:cubicBezTo>
                  <a:cubicBezTo>
                    <a:pt x="1308" y="752"/>
                    <a:pt x="1059" y="630"/>
                    <a:pt x="820" y="498"/>
                  </a:cubicBezTo>
                  <a:cubicBezTo>
                    <a:pt x="688" y="420"/>
                    <a:pt x="552" y="342"/>
                    <a:pt x="425" y="254"/>
                  </a:cubicBezTo>
                  <a:cubicBezTo>
                    <a:pt x="298" y="176"/>
                    <a:pt x="181" y="83"/>
                    <a:pt x="59" y="5"/>
                  </a:cubicBezTo>
                  <a:cubicBezTo>
                    <a:pt x="53" y="2"/>
                    <a:pt x="48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4"/>
            <p:cNvSpPr/>
            <p:nvPr/>
          </p:nvSpPr>
          <p:spPr>
            <a:xfrm>
              <a:off x="3631259" y="4465795"/>
              <a:ext cx="346486" cy="181644"/>
            </a:xfrm>
            <a:custGeom>
              <a:rect b="b" l="l" r="r" t="t"/>
              <a:pathLst>
                <a:path extrusionOk="0" h="1773" w="3382">
                  <a:moveTo>
                    <a:pt x="48" y="1"/>
                  </a:moveTo>
                  <a:cubicBezTo>
                    <a:pt x="11" y="1"/>
                    <a:pt x="1" y="56"/>
                    <a:pt x="37" y="70"/>
                  </a:cubicBezTo>
                  <a:cubicBezTo>
                    <a:pt x="174" y="114"/>
                    <a:pt x="315" y="133"/>
                    <a:pt x="452" y="158"/>
                  </a:cubicBezTo>
                  <a:cubicBezTo>
                    <a:pt x="583" y="182"/>
                    <a:pt x="715" y="207"/>
                    <a:pt x="847" y="236"/>
                  </a:cubicBezTo>
                  <a:cubicBezTo>
                    <a:pt x="1076" y="290"/>
                    <a:pt x="1305" y="358"/>
                    <a:pt x="1520" y="451"/>
                  </a:cubicBezTo>
                  <a:cubicBezTo>
                    <a:pt x="1632" y="494"/>
                    <a:pt x="1739" y="553"/>
                    <a:pt x="1847" y="611"/>
                  </a:cubicBezTo>
                  <a:cubicBezTo>
                    <a:pt x="1949" y="665"/>
                    <a:pt x="2052" y="724"/>
                    <a:pt x="2149" y="787"/>
                  </a:cubicBezTo>
                  <a:cubicBezTo>
                    <a:pt x="2354" y="914"/>
                    <a:pt x="2549" y="1050"/>
                    <a:pt x="2730" y="1207"/>
                  </a:cubicBezTo>
                  <a:cubicBezTo>
                    <a:pt x="2939" y="1377"/>
                    <a:pt x="3130" y="1567"/>
                    <a:pt x="3315" y="1763"/>
                  </a:cubicBezTo>
                  <a:cubicBezTo>
                    <a:pt x="3322" y="1769"/>
                    <a:pt x="3329" y="1772"/>
                    <a:pt x="3337" y="1772"/>
                  </a:cubicBezTo>
                  <a:cubicBezTo>
                    <a:pt x="3361" y="1772"/>
                    <a:pt x="3381" y="1741"/>
                    <a:pt x="3359" y="1719"/>
                  </a:cubicBezTo>
                  <a:cubicBezTo>
                    <a:pt x="3042" y="1358"/>
                    <a:pt x="2676" y="1041"/>
                    <a:pt x="2271" y="777"/>
                  </a:cubicBezTo>
                  <a:cubicBezTo>
                    <a:pt x="2071" y="646"/>
                    <a:pt x="1856" y="524"/>
                    <a:pt x="1637" y="431"/>
                  </a:cubicBezTo>
                  <a:cubicBezTo>
                    <a:pt x="1417" y="338"/>
                    <a:pt x="1198" y="251"/>
                    <a:pt x="969" y="187"/>
                  </a:cubicBezTo>
                  <a:cubicBezTo>
                    <a:pt x="827" y="148"/>
                    <a:pt x="681" y="119"/>
                    <a:pt x="530" y="94"/>
                  </a:cubicBezTo>
                  <a:cubicBezTo>
                    <a:pt x="374" y="70"/>
                    <a:pt x="218" y="36"/>
                    <a:pt x="57" y="2"/>
                  </a:cubicBezTo>
                  <a:cubicBezTo>
                    <a:pt x="53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4"/>
            <p:cNvSpPr/>
            <p:nvPr/>
          </p:nvSpPr>
          <p:spPr>
            <a:xfrm>
              <a:off x="3628800" y="4464258"/>
              <a:ext cx="345461" cy="180210"/>
            </a:xfrm>
            <a:custGeom>
              <a:rect b="b" l="l" r="r" t="t"/>
              <a:pathLst>
                <a:path extrusionOk="0" h="1759" w="3372">
                  <a:moveTo>
                    <a:pt x="60" y="0"/>
                  </a:moveTo>
                  <a:cubicBezTo>
                    <a:pt x="30" y="0"/>
                    <a:pt x="0" y="32"/>
                    <a:pt x="17" y="66"/>
                  </a:cubicBezTo>
                  <a:cubicBezTo>
                    <a:pt x="124" y="266"/>
                    <a:pt x="227" y="466"/>
                    <a:pt x="373" y="636"/>
                  </a:cubicBezTo>
                  <a:cubicBezTo>
                    <a:pt x="539" y="831"/>
                    <a:pt x="754" y="963"/>
                    <a:pt x="968" y="1095"/>
                  </a:cubicBezTo>
                  <a:cubicBezTo>
                    <a:pt x="1188" y="1231"/>
                    <a:pt x="1417" y="1353"/>
                    <a:pt x="1661" y="1446"/>
                  </a:cubicBezTo>
                  <a:cubicBezTo>
                    <a:pt x="1905" y="1539"/>
                    <a:pt x="2168" y="1587"/>
                    <a:pt x="2427" y="1631"/>
                  </a:cubicBezTo>
                  <a:cubicBezTo>
                    <a:pt x="2729" y="1680"/>
                    <a:pt x="3032" y="1719"/>
                    <a:pt x="3334" y="1758"/>
                  </a:cubicBezTo>
                  <a:cubicBezTo>
                    <a:pt x="3335" y="1758"/>
                    <a:pt x="3337" y="1758"/>
                    <a:pt x="3338" y="1758"/>
                  </a:cubicBezTo>
                  <a:cubicBezTo>
                    <a:pt x="3368" y="1758"/>
                    <a:pt x="3372" y="1704"/>
                    <a:pt x="3339" y="1700"/>
                  </a:cubicBezTo>
                  <a:cubicBezTo>
                    <a:pt x="3080" y="1651"/>
                    <a:pt x="2817" y="1612"/>
                    <a:pt x="2558" y="1563"/>
                  </a:cubicBezTo>
                  <a:cubicBezTo>
                    <a:pt x="2305" y="1524"/>
                    <a:pt x="2051" y="1470"/>
                    <a:pt x="1807" y="1392"/>
                  </a:cubicBezTo>
                  <a:cubicBezTo>
                    <a:pt x="1563" y="1309"/>
                    <a:pt x="1339" y="1197"/>
                    <a:pt x="1115" y="1065"/>
                  </a:cubicBezTo>
                  <a:cubicBezTo>
                    <a:pt x="905" y="939"/>
                    <a:pt x="681" y="812"/>
                    <a:pt x="510" y="631"/>
                  </a:cubicBezTo>
                  <a:cubicBezTo>
                    <a:pt x="334" y="456"/>
                    <a:pt x="217" y="231"/>
                    <a:pt x="95" y="22"/>
                  </a:cubicBezTo>
                  <a:cubicBezTo>
                    <a:pt x="86" y="7"/>
                    <a:pt x="73" y="0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4"/>
            <p:cNvSpPr/>
            <p:nvPr/>
          </p:nvSpPr>
          <p:spPr>
            <a:xfrm>
              <a:off x="4071383" y="4395002"/>
              <a:ext cx="50918" cy="500263"/>
            </a:xfrm>
            <a:custGeom>
              <a:rect b="b" l="l" r="r" t="t"/>
              <a:pathLst>
                <a:path extrusionOk="0" h="4883" w="497">
                  <a:moveTo>
                    <a:pt x="24" y="1"/>
                  </a:moveTo>
                  <a:cubicBezTo>
                    <a:pt x="13" y="1"/>
                    <a:pt x="1" y="12"/>
                    <a:pt x="4" y="25"/>
                  </a:cubicBezTo>
                  <a:cubicBezTo>
                    <a:pt x="180" y="590"/>
                    <a:pt x="326" y="1171"/>
                    <a:pt x="385" y="1766"/>
                  </a:cubicBezTo>
                  <a:cubicBezTo>
                    <a:pt x="448" y="2424"/>
                    <a:pt x="385" y="3078"/>
                    <a:pt x="336" y="3736"/>
                  </a:cubicBezTo>
                  <a:cubicBezTo>
                    <a:pt x="321" y="3927"/>
                    <a:pt x="307" y="4122"/>
                    <a:pt x="302" y="4312"/>
                  </a:cubicBezTo>
                  <a:cubicBezTo>
                    <a:pt x="297" y="4405"/>
                    <a:pt x="297" y="4497"/>
                    <a:pt x="297" y="4590"/>
                  </a:cubicBezTo>
                  <a:cubicBezTo>
                    <a:pt x="302" y="4683"/>
                    <a:pt x="307" y="4775"/>
                    <a:pt x="346" y="4863"/>
                  </a:cubicBezTo>
                  <a:cubicBezTo>
                    <a:pt x="351" y="4876"/>
                    <a:pt x="364" y="4882"/>
                    <a:pt x="376" y="4882"/>
                  </a:cubicBezTo>
                  <a:cubicBezTo>
                    <a:pt x="397" y="4882"/>
                    <a:pt x="419" y="4868"/>
                    <a:pt x="419" y="4844"/>
                  </a:cubicBezTo>
                  <a:cubicBezTo>
                    <a:pt x="414" y="4761"/>
                    <a:pt x="394" y="4678"/>
                    <a:pt x="394" y="4595"/>
                  </a:cubicBezTo>
                  <a:cubicBezTo>
                    <a:pt x="390" y="4512"/>
                    <a:pt x="390" y="4429"/>
                    <a:pt x="394" y="4341"/>
                  </a:cubicBezTo>
                  <a:cubicBezTo>
                    <a:pt x="399" y="4171"/>
                    <a:pt x="404" y="4005"/>
                    <a:pt x="414" y="3834"/>
                  </a:cubicBezTo>
                  <a:cubicBezTo>
                    <a:pt x="438" y="3488"/>
                    <a:pt x="463" y="3146"/>
                    <a:pt x="477" y="2800"/>
                  </a:cubicBezTo>
                  <a:cubicBezTo>
                    <a:pt x="492" y="2483"/>
                    <a:pt x="497" y="2161"/>
                    <a:pt x="468" y="1839"/>
                  </a:cubicBezTo>
                  <a:cubicBezTo>
                    <a:pt x="438" y="1541"/>
                    <a:pt x="394" y="1244"/>
                    <a:pt x="331" y="951"/>
                  </a:cubicBezTo>
                  <a:cubicBezTo>
                    <a:pt x="258" y="629"/>
                    <a:pt x="170" y="307"/>
                    <a:pt x="38" y="10"/>
                  </a:cubicBezTo>
                  <a:cubicBezTo>
                    <a:pt x="35" y="3"/>
                    <a:pt x="30" y="1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4"/>
            <p:cNvSpPr/>
            <p:nvPr/>
          </p:nvSpPr>
          <p:spPr>
            <a:xfrm>
              <a:off x="4071588" y="4390085"/>
              <a:ext cx="96713" cy="395047"/>
            </a:xfrm>
            <a:custGeom>
              <a:rect b="b" l="l" r="r" t="t"/>
              <a:pathLst>
                <a:path extrusionOk="0" h="3856" w="944">
                  <a:moveTo>
                    <a:pt x="33" y="0"/>
                  </a:moveTo>
                  <a:cubicBezTo>
                    <a:pt x="14" y="0"/>
                    <a:pt x="0" y="23"/>
                    <a:pt x="12" y="38"/>
                  </a:cubicBezTo>
                  <a:cubicBezTo>
                    <a:pt x="66" y="151"/>
                    <a:pt x="163" y="243"/>
                    <a:pt x="236" y="341"/>
                  </a:cubicBezTo>
                  <a:cubicBezTo>
                    <a:pt x="309" y="443"/>
                    <a:pt x="383" y="546"/>
                    <a:pt x="446" y="653"/>
                  </a:cubicBezTo>
                  <a:cubicBezTo>
                    <a:pt x="573" y="863"/>
                    <a:pt x="680" y="1092"/>
                    <a:pt x="748" y="1331"/>
                  </a:cubicBezTo>
                  <a:cubicBezTo>
                    <a:pt x="817" y="1585"/>
                    <a:pt x="841" y="1843"/>
                    <a:pt x="827" y="2107"/>
                  </a:cubicBezTo>
                  <a:cubicBezTo>
                    <a:pt x="802" y="2380"/>
                    <a:pt x="744" y="2653"/>
                    <a:pt x="666" y="2916"/>
                  </a:cubicBezTo>
                  <a:cubicBezTo>
                    <a:pt x="578" y="3219"/>
                    <a:pt x="466" y="3516"/>
                    <a:pt x="363" y="3814"/>
                  </a:cubicBezTo>
                  <a:cubicBezTo>
                    <a:pt x="354" y="3840"/>
                    <a:pt x="375" y="3856"/>
                    <a:pt x="397" y="3856"/>
                  </a:cubicBezTo>
                  <a:cubicBezTo>
                    <a:pt x="411" y="3856"/>
                    <a:pt x="426" y="3849"/>
                    <a:pt x="431" y="3833"/>
                  </a:cubicBezTo>
                  <a:cubicBezTo>
                    <a:pt x="622" y="3297"/>
                    <a:pt x="856" y="2760"/>
                    <a:pt x="914" y="2189"/>
                  </a:cubicBezTo>
                  <a:cubicBezTo>
                    <a:pt x="944" y="1921"/>
                    <a:pt x="929" y="1653"/>
                    <a:pt x="866" y="1389"/>
                  </a:cubicBezTo>
                  <a:cubicBezTo>
                    <a:pt x="802" y="1141"/>
                    <a:pt x="700" y="902"/>
                    <a:pt x="578" y="677"/>
                  </a:cubicBezTo>
                  <a:cubicBezTo>
                    <a:pt x="505" y="555"/>
                    <a:pt x="422" y="433"/>
                    <a:pt x="339" y="321"/>
                  </a:cubicBezTo>
                  <a:cubicBezTo>
                    <a:pt x="256" y="209"/>
                    <a:pt x="163" y="77"/>
                    <a:pt x="46" y="4"/>
                  </a:cubicBezTo>
                  <a:cubicBezTo>
                    <a:pt x="41" y="1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4"/>
            <p:cNvSpPr/>
            <p:nvPr/>
          </p:nvSpPr>
          <p:spPr>
            <a:xfrm>
              <a:off x="4054274" y="4388958"/>
              <a:ext cx="56552" cy="407136"/>
            </a:xfrm>
            <a:custGeom>
              <a:rect b="b" l="l" r="r" t="t"/>
              <a:pathLst>
                <a:path extrusionOk="0" h="3974" w="552">
                  <a:moveTo>
                    <a:pt x="157" y="0"/>
                  </a:moveTo>
                  <a:cubicBezTo>
                    <a:pt x="135" y="0"/>
                    <a:pt x="114" y="18"/>
                    <a:pt x="122" y="44"/>
                  </a:cubicBezTo>
                  <a:cubicBezTo>
                    <a:pt x="196" y="298"/>
                    <a:pt x="186" y="557"/>
                    <a:pt x="157" y="820"/>
                  </a:cubicBezTo>
                  <a:cubicBezTo>
                    <a:pt x="127" y="1083"/>
                    <a:pt x="69" y="1347"/>
                    <a:pt x="35" y="1615"/>
                  </a:cubicBezTo>
                  <a:cubicBezTo>
                    <a:pt x="0" y="1879"/>
                    <a:pt x="0" y="2137"/>
                    <a:pt x="49" y="2396"/>
                  </a:cubicBezTo>
                  <a:cubicBezTo>
                    <a:pt x="93" y="2644"/>
                    <a:pt x="166" y="2883"/>
                    <a:pt x="244" y="3122"/>
                  </a:cubicBezTo>
                  <a:cubicBezTo>
                    <a:pt x="283" y="3259"/>
                    <a:pt x="327" y="3391"/>
                    <a:pt x="366" y="3527"/>
                  </a:cubicBezTo>
                  <a:cubicBezTo>
                    <a:pt x="386" y="3595"/>
                    <a:pt x="405" y="3664"/>
                    <a:pt x="420" y="3732"/>
                  </a:cubicBezTo>
                  <a:cubicBezTo>
                    <a:pt x="435" y="3800"/>
                    <a:pt x="444" y="3873"/>
                    <a:pt x="469" y="3942"/>
                  </a:cubicBezTo>
                  <a:cubicBezTo>
                    <a:pt x="475" y="3964"/>
                    <a:pt x="493" y="3974"/>
                    <a:pt x="510" y="3974"/>
                  </a:cubicBezTo>
                  <a:cubicBezTo>
                    <a:pt x="531" y="3974"/>
                    <a:pt x="552" y="3959"/>
                    <a:pt x="552" y="3932"/>
                  </a:cubicBezTo>
                  <a:cubicBezTo>
                    <a:pt x="552" y="3810"/>
                    <a:pt x="513" y="3678"/>
                    <a:pt x="483" y="3561"/>
                  </a:cubicBezTo>
                  <a:cubicBezTo>
                    <a:pt x="449" y="3434"/>
                    <a:pt x="415" y="3313"/>
                    <a:pt x="376" y="3195"/>
                  </a:cubicBezTo>
                  <a:cubicBezTo>
                    <a:pt x="298" y="2952"/>
                    <a:pt x="220" y="2713"/>
                    <a:pt x="166" y="2469"/>
                  </a:cubicBezTo>
                  <a:cubicBezTo>
                    <a:pt x="113" y="2210"/>
                    <a:pt x="98" y="1957"/>
                    <a:pt x="127" y="1693"/>
                  </a:cubicBezTo>
                  <a:cubicBezTo>
                    <a:pt x="157" y="1425"/>
                    <a:pt x="220" y="1161"/>
                    <a:pt x="254" y="893"/>
                  </a:cubicBezTo>
                  <a:cubicBezTo>
                    <a:pt x="293" y="605"/>
                    <a:pt x="288" y="303"/>
                    <a:pt x="191" y="25"/>
                  </a:cubicBezTo>
                  <a:cubicBezTo>
                    <a:pt x="185" y="8"/>
                    <a:pt x="171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4"/>
            <p:cNvSpPr/>
            <p:nvPr/>
          </p:nvSpPr>
          <p:spPr>
            <a:xfrm>
              <a:off x="4152728" y="4664035"/>
              <a:ext cx="95586" cy="366156"/>
            </a:xfrm>
            <a:custGeom>
              <a:rect b="b" l="l" r="r" t="t"/>
              <a:pathLst>
                <a:path extrusionOk="0" h="3574" w="933">
                  <a:moveTo>
                    <a:pt x="897" y="1"/>
                  </a:moveTo>
                  <a:cubicBezTo>
                    <a:pt x="887" y="1"/>
                    <a:pt x="876" y="8"/>
                    <a:pt x="873" y="23"/>
                  </a:cubicBezTo>
                  <a:cubicBezTo>
                    <a:pt x="844" y="262"/>
                    <a:pt x="756" y="486"/>
                    <a:pt x="659" y="701"/>
                  </a:cubicBezTo>
                  <a:cubicBezTo>
                    <a:pt x="552" y="920"/>
                    <a:pt x="454" y="1145"/>
                    <a:pt x="366" y="1369"/>
                  </a:cubicBezTo>
                  <a:cubicBezTo>
                    <a:pt x="195" y="1818"/>
                    <a:pt x="44" y="2286"/>
                    <a:pt x="15" y="2769"/>
                  </a:cubicBezTo>
                  <a:cubicBezTo>
                    <a:pt x="0" y="3032"/>
                    <a:pt x="30" y="3301"/>
                    <a:pt x="117" y="3549"/>
                  </a:cubicBezTo>
                  <a:cubicBezTo>
                    <a:pt x="123" y="3567"/>
                    <a:pt x="137" y="3574"/>
                    <a:pt x="151" y="3574"/>
                  </a:cubicBezTo>
                  <a:cubicBezTo>
                    <a:pt x="173" y="3574"/>
                    <a:pt x="195" y="3556"/>
                    <a:pt x="186" y="3530"/>
                  </a:cubicBezTo>
                  <a:cubicBezTo>
                    <a:pt x="30" y="3076"/>
                    <a:pt x="83" y="2588"/>
                    <a:pt x="200" y="2130"/>
                  </a:cubicBezTo>
                  <a:cubicBezTo>
                    <a:pt x="322" y="1662"/>
                    <a:pt x="513" y="1208"/>
                    <a:pt x="713" y="764"/>
                  </a:cubicBezTo>
                  <a:cubicBezTo>
                    <a:pt x="820" y="535"/>
                    <a:pt x="932" y="286"/>
                    <a:pt x="917" y="23"/>
                  </a:cubicBezTo>
                  <a:cubicBezTo>
                    <a:pt x="917" y="8"/>
                    <a:pt x="908" y="1"/>
                    <a:pt x="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4"/>
            <p:cNvSpPr/>
            <p:nvPr/>
          </p:nvSpPr>
          <p:spPr>
            <a:xfrm>
              <a:off x="4156416" y="4538329"/>
              <a:ext cx="132365" cy="403243"/>
            </a:xfrm>
            <a:custGeom>
              <a:rect b="b" l="l" r="r" t="t"/>
              <a:pathLst>
                <a:path extrusionOk="0" h="3936" w="1292">
                  <a:moveTo>
                    <a:pt x="1244" y="1"/>
                  </a:moveTo>
                  <a:cubicBezTo>
                    <a:pt x="1232" y="1"/>
                    <a:pt x="1222" y="7"/>
                    <a:pt x="1218" y="21"/>
                  </a:cubicBezTo>
                  <a:cubicBezTo>
                    <a:pt x="1194" y="181"/>
                    <a:pt x="1184" y="338"/>
                    <a:pt x="1174" y="499"/>
                  </a:cubicBezTo>
                  <a:cubicBezTo>
                    <a:pt x="1164" y="660"/>
                    <a:pt x="1155" y="820"/>
                    <a:pt x="1145" y="981"/>
                  </a:cubicBezTo>
                  <a:cubicBezTo>
                    <a:pt x="1130" y="1279"/>
                    <a:pt x="1120" y="1581"/>
                    <a:pt x="1028" y="1864"/>
                  </a:cubicBezTo>
                  <a:cubicBezTo>
                    <a:pt x="877" y="2333"/>
                    <a:pt x="559" y="2723"/>
                    <a:pt x="311" y="3142"/>
                  </a:cubicBezTo>
                  <a:cubicBezTo>
                    <a:pt x="174" y="3376"/>
                    <a:pt x="57" y="3620"/>
                    <a:pt x="3" y="3893"/>
                  </a:cubicBezTo>
                  <a:cubicBezTo>
                    <a:pt x="0" y="3920"/>
                    <a:pt x="20" y="3936"/>
                    <a:pt x="39" y="3936"/>
                  </a:cubicBezTo>
                  <a:cubicBezTo>
                    <a:pt x="51" y="3936"/>
                    <a:pt x="63" y="3929"/>
                    <a:pt x="67" y="3913"/>
                  </a:cubicBezTo>
                  <a:cubicBezTo>
                    <a:pt x="189" y="3430"/>
                    <a:pt x="496" y="3030"/>
                    <a:pt x="764" y="2620"/>
                  </a:cubicBezTo>
                  <a:cubicBezTo>
                    <a:pt x="896" y="2415"/>
                    <a:pt x="1023" y="2206"/>
                    <a:pt x="1111" y="1976"/>
                  </a:cubicBezTo>
                  <a:cubicBezTo>
                    <a:pt x="1213" y="1703"/>
                    <a:pt x="1233" y="1416"/>
                    <a:pt x="1247" y="1123"/>
                  </a:cubicBezTo>
                  <a:cubicBezTo>
                    <a:pt x="1257" y="942"/>
                    <a:pt x="1267" y="762"/>
                    <a:pt x="1272" y="581"/>
                  </a:cubicBezTo>
                  <a:cubicBezTo>
                    <a:pt x="1281" y="396"/>
                    <a:pt x="1291" y="216"/>
                    <a:pt x="1281" y="30"/>
                  </a:cubicBezTo>
                  <a:cubicBezTo>
                    <a:pt x="1278" y="13"/>
                    <a:pt x="1260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4"/>
            <p:cNvSpPr/>
            <p:nvPr/>
          </p:nvSpPr>
          <p:spPr>
            <a:xfrm>
              <a:off x="4158670" y="4540890"/>
              <a:ext cx="129497" cy="370459"/>
            </a:xfrm>
            <a:custGeom>
              <a:rect b="b" l="l" r="r" t="t"/>
              <a:pathLst>
                <a:path extrusionOk="0" h="3616" w="1264">
                  <a:moveTo>
                    <a:pt x="1229" y="1"/>
                  </a:moveTo>
                  <a:cubicBezTo>
                    <a:pt x="1222" y="1"/>
                    <a:pt x="1216" y="4"/>
                    <a:pt x="1211" y="10"/>
                  </a:cubicBezTo>
                  <a:cubicBezTo>
                    <a:pt x="884" y="371"/>
                    <a:pt x="581" y="756"/>
                    <a:pt x="372" y="1195"/>
                  </a:cubicBezTo>
                  <a:cubicBezTo>
                    <a:pt x="147" y="1664"/>
                    <a:pt x="79" y="2176"/>
                    <a:pt x="40" y="2688"/>
                  </a:cubicBezTo>
                  <a:cubicBezTo>
                    <a:pt x="30" y="2839"/>
                    <a:pt x="25" y="2986"/>
                    <a:pt x="16" y="3137"/>
                  </a:cubicBezTo>
                  <a:cubicBezTo>
                    <a:pt x="11" y="3210"/>
                    <a:pt x="11" y="3288"/>
                    <a:pt x="6" y="3361"/>
                  </a:cubicBezTo>
                  <a:cubicBezTo>
                    <a:pt x="6" y="3439"/>
                    <a:pt x="1" y="3517"/>
                    <a:pt x="20" y="3595"/>
                  </a:cubicBezTo>
                  <a:cubicBezTo>
                    <a:pt x="23" y="3609"/>
                    <a:pt x="33" y="3615"/>
                    <a:pt x="44" y="3615"/>
                  </a:cubicBezTo>
                  <a:cubicBezTo>
                    <a:pt x="56" y="3615"/>
                    <a:pt x="69" y="3608"/>
                    <a:pt x="74" y="3595"/>
                  </a:cubicBezTo>
                  <a:cubicBezTo>
                    <a:pt x="94" y="3532"/>
                    <a:pt x="94" y="3464"/>
                    <a:pt x="98" y="3400"/>
                  </a:cubicBezTo>
                  <a:cubicBezTo>
                    <a:pt x="103" y="3332"/>
                    <a:pt x="108" y="3264"/>
                    <a:pt x="113" y="3195"/>
                  </a:cubicBezTo>
                  <a:cubicBezTo>
                    <a:pt x="118" y="3064"/>
                    <a:pt x="128" y="2932"/>
                    <a:pt x="137" y="2805"/>
                  </a:cubicBezTo>
                  <a:cubicBezTo>
                    <a:pt x="152" y="2551"/>
                    <a:pt x="177" y="2298"/>
                    <a:pt x="220" y="2049"/>
                  </a:cubicBezTo>
                  <a:cubicBezTo>
                    <a:pt x="264" y="1800"/>
                    <a:pt x="328" y="1556"/>
                    <a:pt x="430" y="1322"/>
                  </a:cubicBezTo>
                  <a:cubicBezTo>
                    <a:pt x="528" y="1108"/>
                    <a:pt x="645" y="898"/>
                    <a:pt x="781" y="703"/>
                  </a:cubicBezTo>
                  <a:cubicBezTo>
                    <a:pt x="933" y="478"/>
                    <a:pt x="1094" y="264"/>
                    <a:pt x="1250" y="39"/>
                  </a:cubicBezTo>
                  <a:cubicBezTo>
                    <a:pt x="1264" y="22"/>
                    <a:pt x="1247" y="1"/>
                    <a:pt x="1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4"/>
            <p:cNvSpPr/>
            <p:nvPr/>
          </p:nvSpPr>
          <p:spPr>
            <a:xfrm>
              <a:off x="3711170" y="4632685"/>
              <a:ext cx="432749" cy="336753"/>
            </a:xfrm>
            <a:custGeom>
              <a:rect b="b" l="l" r="r" t="t"/>
              <a:pathLst>
                <a:path extrusionOk="0" h="3287" w="4224">
                  <a:moveTo>
                    <a:pt x="38" y="0"/>
                  </a:moveTo>
                  <a:cubicBezTo>
                    <a:pt x="14" y="0"/>
                    <a:pt x="1" y="33"/>
                    <a:pt x="18" y="51"/>
                  </a:cubicBezTo>
                  <a:cubicBezTo>
                    <a:pt x="72" y="95"/>
                    <a:pt x="130" y="129"/>
                    <a:pt x="184" y="168"/>
                  </a:cubicBezTo>
                  <a:cubicBezTo>
                    <a:pt x="247" y="207"/>
                    <a:pt x="306" y="246"/>
                    <a:pt x="369" y="285"/>
                  </a:cubicBezTo>
                  <a:cubicBezTo>
                    <a:pt x="501" y="373"/>
                    <a:pt x="628" y="465"/>
                    <a:pt x="759" y="558"/>
                  </a:cubicBezTo>
                  <a:cubicBezTo>
                    <a:pt x="1037" y="763"/>
                    <a:pt x="1306" y="977"/>
                    <a:pt x="1569" y="1202"/>
                  </a:cubicBezTo>
                  <a:cubicBezTo>
                    <a:pt x="1803" y="1402"/>
                    <a:pt x="2037" y="1607"/>
                    <a:pt x="2257" y="1826"/>
                  </a:cubicBezTo>
                  <a:cubicBezTo>
                    <a:pt x="2525" y="2090"/>
                    <a:pt x="2789" y="2358"/>
                    <a:pt x="3076" y="2602"/>
                  </a:cubicBezTo>
                  <a:cubicBezTo>
                    <a:pt x="3408" y="2880"/>
                    <a:pt x="3769" y="3119"/>
                    <a:pt x="4169" y="3285"/>
                  </a:cubicBezTo>
                  <a:cubicBezTo>
                    <a:pt x="4173" y="3286"/>
                    <a:pt x="4176" y="3287"/>
                    <a:pt x="4180" y="3287"/>
                  </a:cubicBezTo>
                  <a:cubicBezTo>
                    <a:pt x="4208" y="3287"/>
                    <a:pt x="4224" y="3239"/>
                    <a:pt x="4193" y="3226"/>
                  </a:cubicBezTo>
                  <a:cubicBezTo>
                    <a:pt x="3481" y="2909"/>
                    <a:pt x="2915" y="2353"/>
                    <a:pt x="2374" y="1807"/>
                  </a:cubicBezTo>
                  <a:cubicBezTo>
                    <a:pt x="1925" y="1343"/>
                    <a:pt x="1423" y="934"/>
                    <a:pt x="906" y="548"/>
                  </a:cubicBezTo>
                  <a:cubicBezTo>
                    <a:pt x="759" y="441"/>
                    <a:pt x="613" y="334"/>
                    <a:pt x="457" y="231"/>
                  </a:cubicBezTo>
                  <a:cubicBezTo>
                    <a:pt x="389" y="182"/>
                    <a:pt x="320" y="138"/>
                    <a:pt x="247" y="99"/>
                  </a:cubicBezTo>
                  <a:cubicBezTo>
                    <a:pt x="184" y="60"/>
                    <a:pt x="120" y="21"/>
                    <a:pt x="47" y="2"/>
                  </a:cubicBezTo>
                  <a:cubicBezTo>
                    <a:pt x="44" y="1"/>
                    <a:pt x="41" y="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4"/>
            <p:cNvSpPr/>
            <p:nvPr/>
          </p:nvSpPr>
          <p:spPr>
            <a:xfrm>
              <a:off x="3699490" y="4625719"/>
              <a:ext cx="374660" cy="301715"/>
            </a:xfrm>
            <a:custGeom>
              <a:rect b="b" l="l" r="r" t="t"/>
              <a:pathLst>
                <a:path extrusionOk="0" h="2945" w="3657">
                  <a:moveTo>
                    <a:pt x="148" y="0"/>
                  </a:moveTo>
                  <a:cubicBezTo>
                    <a:pt x="110" y="0"/>
                    <a:pt x="72" y="3"/>
                    <a:pt x="34" y="11"/>
                  </a:cubicBezTo>
                  <a:cubicBezTo>
                    <a:pt x="5" y="21"/>
                    <a:pt x="0" y="70"/>
                    <a:pt x="34" y="80"/>
                  </a:cubicBezTo>
                  <a:cubicBezTo>
                    <a:pt x="112" y="94"/>
                    <a:pt x="191" y="94"/>
                    <a:pt x="269" y="99"/>
                  </a:cubicBezTo>
                  <a:cubicBezTo>
                    <a:pt x="347" y="109"/>
                    <a:pt x="420" y="124"/>
                    <a:pt x="493" y="138"/>
                  </a:cubicBezTo>
                  <a:cubicBezTo>
                    <a:pt x="649" y="172"/>
                    <a:pt x="800" y="221"/>
                    <a:pt x="947" y="285"/>
                  </a:cubicBezTo>
                  <a:cubicBezTo>
                    <a:pt x="1234" y="402"/>
                    <a:pt x="1512" y="563"/>
                    <a:pt x="1771" y="738"/>
                  </a:cubicBezTo>
                  <a:cubicBezTo>
                    <a:pt x="2015" y="909"/>
                    <a:pt x="2234" y="1109"/>
                    <a:pt x="2434" y="1333"/>
                  </a:cubicBezTo>
                  <a:cubicBezTo>
                    <a:pt x="2639" y="1558"/>
                    <a:pt x="2805" y="1811"/>
                    <a:pt x="2971" y="2065"/>
                  </a:cubicBezTo>
                  <a:cubicBezTo>
                    <a:pt x="3161" y="2367"/>
                    <a:pt x="3361" y="2660"/>
                    <a:pt x="3585" y="2933"/>
                  </a:cubicBezTo>
                  <a:cubicBezTo>
                    <a:pt x="3592" y="2941"/>
                    <a:pt x="3601" y="2945"/>
                    <a:pt x="3608" y="2945"/>
                  </a:cubicBezTo>
                  <a:cubicBezTo>
                    <a:pt x="3634" y="2945"/>
                    <a:pt x="3656" y="2910"/>
                    <a:pt x="3634" y="2884"/>
                  </a:cubicBezTo>
                  <a:cubicBezTo>
                    <a:pt x="3434" y="2631"/>
                    <a:pt x="3254" y="2362"/>
                    <a:pt x="3083" y="2089"/>
                  </a:cubicBezTo>
                  <a:cubicBezTo>
                    <a:pt x="2995" y="1958"/>
                    <a:pt x="2917" y="1821"/>
                    <a:pt x="2829" y="1689"/>
                  </a:cubicBezTo>
                  <a:cubicBezTo>
                    <a:pt x="2742" y="1562"/>
                    <a:pt x="2654" y="1441"/>
                    <a:pt x="2556" y="1323"/>
                  </a:cubicBezTo>
                  <a:cubicBezTo>
                    <a:pt x="2156" y="850"/>
                    <a:pt x="1634" y="485"/>
                    <a:pt x="1073" y="231"/>
                  </a:cubicBezTo>
                  <a:cubicBezTo>
                    <a:pt x="908" y="158"/>
                    <a:pt x="737" y="99"/>
                    <a:pt x="566" y="55"/>
                  </a:cubicBezTo>
                  <a:cubicBezTo>
                    <a:pt x="478" y="36"/>
                    <a:pt x="391" y="21"/>
                    <a:pt x="303" y="11"/>
                  </a:cubicBezTo>
                  <a:cubicBezTo>
                    <a:pt x="252" y="6"/>
                    <a:pt x="200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4"/>
            <p:cNvSpPr/>
            <p:nvPr/>
          </p:nvSpPr>
          <p:spPr>
            <a:xfrm>
              <a:off x="3700822" y="4627460"/>
              <a:ext cx="370562" cy="300793"/>
            </a:xfrm>
            <a:custGeom>
              <a:rect b="b" l="l" r="r" t="t"/>
              <a:pathLst>
                <a:path extrusionOk="0" h="2936" w="3617">
                  <a:moveTo>
                    <a:pt x="66" y="0"/>
                  </a:moveTo>
                  <a:cubicBezTo>
                    <a:pt x="33" y="0"/>
                    <a:pt x="0" y="27"/>
                    <a:pt x="17" y="63"/>
                  </a:cubicBezTo>
                  <a:cubicBezTo>
                    <a:pt x="80" y="209"/>
                    <a:pt x="158" y="346"/>
                    <a:pt x="241" y="482"/>
                  </a:cubicBezTo>
                  <a:cubicBezTo>
                    <a:pt x="319" y="609"/>
                    <a:pt x="402" y="736"/>
                    <a:pt x="495" y="853"/>
                  </a:cubicBezTo>
                  <a:cubicBezTo>
                    <a:pt x="670" y="1092"/>
                    <a:pt x="870" y="1316"/>
                    <a:pt x="1090" y="1521"/>
                  </a:cubicBezTo>
                  <a:cubicBezTo>
                    <a:pt x="1534" y="1941"/>
                    <a:pt x="2046" y="2272"/>
                    <a:pt x="2592" y="2545"/>
                  </a:cubicBezTo>
                  <a:cubicBezTo>
                    <a:pt x="2753" y="2628"/>
                    <a:pt x="2914" y="2706"/>
                    <a:pt x="3080" y="2770"/>
                  </a:cubicBezTo>
                  <a:cubicBezTo>
                    <a:pt x="3163" y="2804"/>
                    <a:pt x="3246" y="2838"/>
                    <a:pt x="3329" y="2862"/>
                  </a:cubicBezTo>
                  <a:cubicBezTo>
                    <a:pt x="3377" y="2877"/>
                    <a:pt x="3421" y="2897"/>
                    <a:pt x="3465" y="2906"/>
                  </a:cubicBezTo>
                  <a:cubicBezTo>
                    <a:pt x="3489" y="2911"/>
                    <a:pt x="3514" y="2911"/>
                    <a:pt x="3538" y="2916"/>
                  </a:cubicBezTo>
                  <a:cubicBezTo>
                    <a:pt x="3563" y="2921"/>
                    <a:pt x="3582" y="2931"/>
                    <a:pt x="3607" y="2936"/>
                  </a:cubicBezTo>
                  <a:cubicBezTo>
                    <a:pt x="3611" y="2936"/>
                    <a:pt x="3616" y="2926"/>
                    <a:pt x="3611" y="2926"/>
                  </a:cubicBezTo>
                  <a:cubicBezTo>
                    <a:pt x="3572" y="2906"/>
                    <a:pt x="3538" y="2892"/>
                    <a:pt x="3504" y="2867"/>
                  </a:cubicBezTo>
                  <a:cubicBezTo>
                    <a:pt x="3470" y="2838"/>
                    <a:pt x="3426" y="2828"/>
                    <a:pt x="3392" y="2809"/>
                  </a:cubicBezTo>
                  <a:cubicBezTo>
                    <a:pt x="3319" y="2775"/>
                    <a:pt x="3250" y="2745"/>
                    <a:pt x="3177" y="2711"/>
                  </a:cubicBezTo>
                  <a:cubicBezTo>
                    <a:pt x="3036" y="2648"/>
                    <a:pt x="2890" y="2584"/>
                    <a:pt x="2748" y="2511"/>
                  </a:cubicBezTo>
                  <a:cubicBezTo>
                    <a:pt x="2475" y="2380"/>
                    <a:pt x="2207" y="2228"/>
                    <a:pt x="1953" y="2063"/>
                  </a:cubicBezTo>
                  <a:cubicBezTo>
                    <a:pt x="1460" y="1741"/>
                    <a:pt x="1017" y="1345"/>
                    <a:pt x="651" y="882"/>
                  </a:cubicBezTo>
                  <a:cubicBezTo>
                    <a:pt x="548" y="750"/>
                    <a:pt x="456" y="614"/>
                    <a:pt x="368" y="472"/>
                  </a:cubicBezTo>
                  <a:cubicBezTo>
                    <a:pt x="275" y="326"/>
                    <a:pt x="197" y="175"/>
                    <a:pt x="109" y="24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4"/>
            <p:cNvSpPr/>
            <p:nvPr/>
          </p:nvSpPr>
          <p:spPr>
            <a:xfrm>
              <a:off x="4739355" y="4256593"/>
              <a:ext cx="531306" cy="1025012"/>
            </a:xfrm>
            <a:custGeom>
              <a:rect b="b" l="l" r="r" t="t"/>
              <a:pathLst>
                <a:path extrusionOk="0" h="10005" w="5186">
                  <a:moveTo>
                    <a:pt x="5144" y="1"/>
                  </a:moveTo>
                  <a:cubicBezTo>
                    <a:pt x="5136" y="1"/>
                    <a:pt x="5129" y="3"/>
                    <a:pt x="5122" y="10"/>
                  </a:cubicBezTo>
                  <a:cubicBezTo>
                    <a:pt x="4903" y="239"/>
                    <a:pt x="4727" y="512"/>
                    <a:pt x="4552" y="785"/>
                  </a:cubicBezTo>
                  <a:cubicBezTo>
                    <a:pt x="4361" y="1088"/>
                    <a:pt x="4186" y="1400"/>
                    <a:pt x="4020" y="1717"/>
                  </a:cubicBezTo>
                  <a:cubicBezTo>
                    <a:pt x="3708" y="2322"/>
                    <a:pt x="3420" y="2946"/>
                    <a:pt x="3201" y="3595"/>
                  </a:cubicBezTo>
                  <a:cubicBezTo>
                    <a:pt x="2927" y="4419"/>
                    <a:pt x="2732" y="5273"/>
                    <a:pt x="2566" y="6126"/>
                  </a:cubicBezTo>
                  <a:cubicBezTo>
                    <a:pt x="2484" y="6551"/>
                    <a:pt x="2420" y="6980"/>
                    <a:pt x="2332" y="7409"/>
                  </a:cubicBezTo>
                  <a:cubicBezTo>
                    <a:pt x="2254" y="7795"/>
                    <a:pt x="2137" y="8170"/>
                    <a:pt x="1942" y="8512"/>
                  </a:cubicBezTo>
                  <a:cubicBezTo>
                    <a:pt x="1767" y="8824"/>
                    <a:pt x="1542" y="9107"/>
                    <a:pt x="1274" y="9351"/>
                  </a:cubicBezTo>
                  <a:cubicBezTo>
                    <a:pt x="1006" y="9594"/>
                    <a:pt x="669" y="9838"/>
                    <a:pt x="298" y="9902"/>
                  </a:cubicBezTo>
                  <a:cubicBezTo>
                    <a:pt x="254" y="9907"/>
                    <a:pt x="206" y="9911"/>
                    <a:pt x="162" y="9916"/>
                  </a:cubicBezTo>
                  <a:cubicBezTo>
                    <a:pt x="113" y="9916"/>
                    <a:pt x="59" y="9926"/>
                    <a:pt x="11" y="9931"/>
                  </a:cubicBezTo>
                  <a:cubicBezTo>
                    <a:pt x="6" y="9931"/>
                    <a:pt x="1" y="9941"/>
                    <a:pt x="6" y="9946"/>
                  </a:cubicBezTo>
                  <a:cubicBezTo>
                    <a:pt x="45" y="9965"/>
                    <a:pt x="84" y="9989"/>
                    <a:pt x="123" y="9994"/>
                  </a:cubicBezTo>
                  <a:cubicBezTo>
                    <a:pt x="172" y="10004"/>
                    <a:pt x="225" y="10004"/>
                    <a:pt x="269" y="10004"/>
                  </a:cubicBezTo>
                  <a:cubicBezTo>
                    <a:pt x="367" y="9994"/>
                    <a:pt x="464" y="9975"/>
                    <a:pt x="557" y="9946"/>
                  </a:cubicBezTo>
                  <a:cubicBezTo>
                    <a:pt x="742" y="9882"/>
                    <a:pt x="913" y="9780"/>
                    <a:pt x="1069" y="9668"/>
                  </a:cubicBezTo>
                  <a:cubicBezTo>
                    <a:pt x="1367" y="9458"/>
                    <a:pt x="1625" y="9199"/>
                    <a:pt x="1840" y="8907"/>
                  </a:cubicBezTo>
                  <a:cubicBezTo>
                    <a:pt x="2054" y="8609"/>
                    <a:pt x="2220" y="8273"/>
                    <a:pt x="2327" y="7921"/>
                  </a:cubicBezTo>
                  <a:cubicBezTo>
                    <a:pt x="2459" y="7502"/>
                    <a:pt x="2518" y="7063"/>
                    <a:pt x="2596" y="6629"/>
                  </a:cubicBezTo>
                  <a:cubicBezTo>
                    <a:pt x="2752" y="5761"/>
                    <a:pt x="2927" y="4897"/>
                    <a:pt x="3181" y="4053"/>
                  </a:cubicBezTo>
                  <a:cubicBezTo>
                    <a:pt x="3381" y="3361"/>
                    <a:pt x="3654" y="2702"/>
                    <a:pt x="3971" y="2058"/>
                  </a:cubicBezTo>
                  <a:cubicBezTo>
                    <a:pt x="4283" y="1419"/>
                    <a:pt x="4644" y="810"/>
                    <a:pt x="5049" y="224"/>
                  </a:cubicBezTo>
                  <a:cubicBezTo>
                    <a:pt x="5088" y="166"/>
                    <a:pt x="5127" y="102"/>
                    <a:pt x="5171" y="44"/>
                  </a:cubicBezTo>
                  <a:cubicBezTo>
                    <a:pt x="5186" y="22"/>
                    <a:pt x="5165" y="1"/>
                    <a:pt x="5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4"/>
            <p:cNvSpPr/>
            <p:nvPr/>
          </p:nvSpPr>
          <p:spPr>
            <a:xfrm>
              <a:off x="5091680" y="4184469"/>
              <a:ext cx="228873" cy="363185"/>
            </a:xfrm>
            <a:custGeom>
              <a:rect b="b" l="l" r="r" t="t"/>
              <a:pathLst>
                <a:path extrusionOk="0" h="3545" w="2234">
                  <a:moveTo>
                    <a:pt x="2176" y="1"/>
                  </a:moveTo>
                  <a:cubicBezTo>
                    <a:pt x="2170" y="1"/>
                    <a:pt x="2163" y="2"/>
                    <a:pt x="2157" y="7"/>
                  </a:cubicBezTo>
                  <a:cubicBezTo>
                    <a:pt x="1947" y="138"/>
                    <a:pt x="1761" y="314"/>
                    <a:pt x="1586" y="489"/>
                  </a:cubicBezTo>
                  <a:cubicBezTo>
                    <a:pt x="1391" y="685"/>
                    <a:pt x="1200" y="889"/>
                    <a:pt x="1020" y="1104"/>
                  </a:cubicBezTo>
                  <a:cubicBezTo>
                    <a:pt x="859" y="1294"/>
                    <a:pt x="703" y="1489"/>
                    <a:pt x="562" y="1694"/>
                  </a:cubicBezTo>
                  <a:cubicBezTo>
                    <a:pt x="391" y="1948"/>
                    <a:pt x="249" y="2221"/>
                    <a:pt x="152" y="2509"/>
                  </a:cubicBezTo>
                  <a:cubicBezTo>
                    <a:pt x="49" y="2836"/>
                    <a:pt x="1" y="3177"/>
                    <a:pt x="44" y="3518"/>
                  </a:cubicBezTo>
                  <a:cubicBezTo>
                    <a:pt x="47" y="3536"/>
                    <a:pt x="62" y="3544"/>
                    <a:pt x="76" y="3544"/>
                  </a:cubicBezTo>
                  <a:cubicBezTo>
                    <a:pt x="90" y="3544"/>
                    <a:pt x="103" y="3536"/>
                    <a:pt x="103" y="3518"/>
                  </a:cubicBezTo>
                  <a:cubicBezTo>
                    <a:pt x="54" y="2914"/>
                    <a:pt x="259" y="2319"/>
                    <a:pt x="591" y="1821"/>
                  </a:cubicBezTo>
                  <a:cubicBezTo>
                    <a:pt x="727" y="1611"/>
                    <a:pt x="883" y="1421"/>
                    <a:pt x="1044" y="1231"/>
                  </a:cubicBezTo>
                  <a:cubicBezTo>
                    <a:pt x="1220" y="1026"/>
                    <a:pt x="1400" y="826"/>
                    <a:pt x="1591" y="631"/>
                  </a:cubicBezTo>
                  <a:cubicBezTo>
                    <a:pt x="1791" y="436"/>
                    <a:pt x="1996" y="255"/>
                    <a:pt x="2205" y="70"/>
                  </a:cubicBezTo>
                  <a:cubicBezTo>
                    <a:pt x="2234" y="45"/>
                    <a:pt x="2208" y="1"/>
                    <a:pt x="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4"/>
            <p:cNvSpPr/>
            <p:nvPr/>
          </p:nvSpPr>
          <p:spPr>
            <a:xfrm>
              <a:off x="5096290" y="4184469"/>
              <a:ext cx="221394" cy="361956"/>
            </a:xfrm>
            <a:custGeom>
              <a:rect b="b" l="l" r="r" t="t"/>
              <a:pathLst>
                <a:path extrusionOk="0" h="3533" w="2161">
                  <a:moveTo>
                    <a:pt x="2124" y="0"/>
                  </a:moveTo>
                  <a:cubicBezTo>
                    <a:pt x="2110" y="0"/>
                    <a:pt x="2097" y="9"/>
                    <a:pt x="2097" y="26"/>
                  </a:cubicBezTo>
                  <a:cubicBezTo>
                    <a:pt x="2043" y="558"/>
                    <a:pt x="1897" y="1075"/>
                    <a:pt x="1663" y="1553"/>
                  </a:cubicBezTo>
                  <a:cubicBezTo>
                    <a:pt x="1419" y="2060"/>
                    <a:pt x="1107" y="2528"/>
                    <a:pt x="712" y="2928"/>
                  </a:cubicBezTo>
                  <a:cubicBezTo>
                    <a:pt x="507" y="3133"/>
                    <a:pt x="282" y="3318"/>
                    <a:pt x="34" y="3465"/>
                  </a:cubicBezTo>
                  <a:cubicBezTo>
                    <a:pt x="0" y="3486"/>
                    <a:pt x="21" y="3532"/>
                    <a:pt x="52" y="3532"/>
                  </a:cubicBezTo>
                  <a:cubicBezTo>
                    <a:pt x="57" y="3532"/>
                    <a:pt x="62" y="3531"/>
                    <a:pt x="68" y="3528"/>
                  </a:cubicBezTo>
                  <a:cubicBezTo>
                    <a:pt x="541" y="3260"/>
                    <a:pt x="936" y="2865"/>
                    <a:pt x="1253" y="2431"/>
                  </a:cubicBezTo>
                  <a:cubicBezTo>
                    <a:pt x="1594" y="1972"/>
                    <a:pt x="1858" y="1450"/>
                    <a:pt x="2019" y="904"/>
                  </a:cubicBezTo>
                  <a:cubicBezTo>
                    <a:pt x="2102" y="621"/>
                    <a:pt x="2160" y="324"/>
                    <a:pt x="2151" y="26"/>
                  </a:cubicBezTo>
                  <a:cubicBezTo>
                    <a:pt x="2151" y="9"/>
                    <a:pt x="2137" y="0"/>
                    <a:pt x="2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4"/>
            <p:cNvSpPr/>
            <p:nvPr/>
          </p:nvSpPr>
          <p:spPr>
            <a:xfrm>
              <a:off x="4926736" y="4211823"/>
              <a:ext cx="127960" cy="379167"/>
            </a:xfrm>
            <a:custGeom>
              <a:rect b="b" l="l" r="r" t="t"/>
              <a:pathLst>
                <a:path extrusionOk="0" h="3701" w="1249">
                  <a:moveTo>
                    <a:pt x="214" y="0"/>
                  </a:moveTo>
                  <a:cubicBezTo>
                    <a:pt x="205" y="0"/>
                    <a:pt x="195" y="6"/>
                    <a:pt x="191" y="18"/>
                  </a:cubicBezTo>
                  <a:cubicBezTo>
                    <a:pt x="30" y="510"/>
                    <a:pt x="1" y="1037"/>
                    <a:pt x="103" y="1544"/>
                  </a:cubicBezTo>
                  <a:cubicBezTo>
                    <a:pt x="157" y="1798"/>
                    <a:pt x="245" y="2042"/>
                    <a:pt x="362" y="2276"/>
                  </a:cubicBezTo>
                  <a:cubicBezTo>
                    <a:pt x="474" y="2500"/>
                    <a:pt x="616" y="2710"/>
                    <a:pt x="757" y="2920"/>
                  </a:cubicBezTo>
                  <a:cubicBezTo>
                    <a:pt x="835" y="3042"/>
                    <a:pt x="913" y="3159"/>
                    <a:pt x="981" y="3286"/>
                  </a:cubicBezTo>
                  <a:cubicBezTo>
                    <a:pt x="1055" y="3412"/>
                    <a:pt x="1108" y="3539"/>
                    <a:pt x="1162" y="3671"/>
                  </a:cubicBezTo>
                  <a:cubicBezTo>
                    <a:pt x="1170" y="3691"/>
                    <a:pt x="1188" y="3701"/>
                    <a:pt x="1204" y="3701"/>
                  </a:cubicBezTo>
                  <a:cubicBezTo>
                    <a:pt x="1227" y="3701"/>
                    <a:pt x="1248" y="3683"/>
                    <a:pt x="1240" y="3651"/>
                  </a:cubicBezTo>
                  <a:cubicBezTo>
                    <a:pt x="1181" y="3412"/>
                    <a:pt x="1050" y="3188"/>
                    <a:pt x="923" y="2983"/>
                  </a:cubicBezTo>
                  <a:cubicBezTo>
                    <a:pt x="791" y="2769"/>
                    <a:pt x="645" y="2564"/>
                    <a:pt x="523" y="2344"/>
                  </a:cubicBezTo>
                  <a:cubicBezTo>
                    <a:pt x="274" y="1900"/>
                    <a:pt x="138" y="1398"/>
                    <a:pt x="128" y="886"/>
                  </a:cubicBezTo>
                  <a:cubicBezTo>
                    <a:pt x="123" y="598"/>
                    <a:pt x="157" y="310"/>
                    <a:pt x="235" y="32"/>
                  </a:cubicBezTo>
                  <a:cubicBezTo>
                    <a:pt x="241" y="12"/>
                    <a:pt x="228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4"/>
            <p:cNvSpPr/>
            <p:nvPr/>
          </p:nvSpPr>
          <p:spPr>
            <a:xfrm>
              <a:off x="4947328" y="4209159"/>
              <a:ext cx="114027" cy="385622"/>
            </a:xfrm>
            <a:custGeom>
              <a:rect b="b" l="l" r="r" t="t"/>
              <a:pathLst>
                <a:path extrusionOk="0" h="3764" w="1113">
                  <a:moveTo>
                    <a:pt x="55" y="0"/>
                  </a:moveTo>
                  <a:cubicBezTo>
                    <a:pt x="29" y="0"/>
                    <a:pt x="1" y="23"/>
                    <a:pt x="10" y="58"/>
                  </a:cubicBezTo>
                  <a:cubicBezTo>
                    <a:pt x="58" y="307"/>
                    <a:pt x="136" y="551"/>
                    <a:pt x="234" y="785"/>
                  </a:cubicBezTo>
                  <a:cubicBezTo>
                    <a:pt x="336" y="1024"/>
                    <a:pt x="468" y="1248"/>
                    <a:pt x="600" y="1473"/>
                  </a:cubicBezTo>
                  <a:cubicBezTo>
                    <a:pt x="663" y="1580"/>
                    <a:pt x="727" y="1692"/>
                    <a:pt x="775" y="1809"/>
                  </a:cubicBezTo>
                  <a:cubicBezTo>
                    <a:pt x="829" y="1921"/>
                    <a:pt x="868" y="2039"/>
                    <a:pt x="897" y="2156"/>
                  </a:cubicBezTo>
                  <a:cubicBezTo>
                    <a:pt x="966" y="2395"/>
                    <a:pt x="995" y="2638"/>
                    <a:pt x="1000" y="2887"/>
                  </a:cubicBezTo>
                  <a:cubicBezTo>
                    <a:pt x="1005" y="3029"/>
                    <a:pt x="1000" y="3165"/>
                    <a:pt x="990" y="3307"/>
                  </a:cubicBezTo>
                  <a:cubicBezTo>
                    <a:pt x="985" y="3380"/>
                    <a:pt x="980" y="3448"/>
                    <a:pt x="975" y="3516"/>
                  </a:cubicBezTo>
                  <a:cubicBezTo>
                    <a:pt x="971" y="3555"/>
                    <a:pt x="966" y="3590"/>
                    <a:pt x="961" y="3624"/>
                  </a:cubicBezTo>
                  <a:cubicBezTo>
                    <a:pt x="956" y="3663"/>
                    <a:pt x="961" y="3697"/>
                    <a:pt x="961" y="3731"/>
                  </a:cubicBezTo>
                  <a:cubicBezTo>
                    <a:pt x="964" y="3753"/>
                    <a:pt x="979" y="3764"/>
                    <a:pt x="995" y="3764"/>
                  </a:cubicBezTo>
                  <a:cubicBezTo>
                    <a:pt x="1008" y="3764"/>
                    <a:pt x="1020" y="3756"/>
                    <a:pt x="1024" y="3741"/>
                  </a:cubicBezTo>
                  <a:cubicBezTo>
                    <a:pt x="1034" y="3712"/>
                    <a:pt x="1049" y="3682"/>
                    <a:pt x="1053" y="3653"/>
                  </a:cubicBezTo>
                  <a:cubicBezTo>
                    <a:pt x="1058" y="3619"/>
                    <a:pt x="1063" y="3590"/>
                    <a:pt x="1068" y="3560"/>
                  </a:cubicBezTo>
                  <a:cubicBezTo>
                    <a:pt x="1073" y="3497"/>
                    <a:pt x="1083" y="3434"/>
                    <a:pt x="1088" y="3370"/>
                  </a:cubicBezTo>
                  <a:cubicBezTo>
                    <a:pt x="1097" y="3243"/>
                    <a:pt x="1107" y="3116"/>
                    <a:pt x="1107" y="2990"/>
                  </a:cubicBezTo>
                  <a:cubicBezTo>
                    <a:pt x="1112" y="2736"/>
                    <a:pt x="1093" y="2487"/>
                    <a:pt x="1044" y="2243"/>
                  </a:cubicBezTo>
                  <a:cubicBezTo>
                    <a:pt x="990" y="1990"/>
                    <a:pt x="893" y="1756"/>
                    <a:pt x="771" y="1531"/>
                  </a:cubicBezTo>
                  <a:cubicBezTo>
                    <a:pt x="644" y="1307"/>
                    <a:pt x="497" y="1092"/>
                    <a:pt x="385" y="858"/>
                  </a:cubicBezTo>
                  <a:cubicBezTo>
                    <a:pt x="258" y="595"/>
                    <a:pt x="161" y="317"/>
                    <a:pt x="93" y="34"/>
                  </a:cubicBezTo>
                  <a:cubicBezTo>
                    <a:pt x="89" y="10"/>
                    <a:pt x="72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4"/>
            <p:cNvSpPr/>
            <p:nvPr/>
          </p:nvSpPr>
          <p:spPr>
            <a:xfrm>
              <a:off x="4939235" y="4248192"/>
              <a:ext cx="122120" cy="425372"/>
            </a:xfrm>
            <a:custGeom>
              <a:rect b="b" l="l" r="r" t="t"/>
              <a:pathLst>
                <a:path extrusionOk="0" h="4152" w="1192">
                  <a:moveTo>
                    <a:pt x="104" y="0"/>
                  </a:moveTo>
                  <a:cubicBezTo>
                    <a:pt x="97" y="0"/>
                    <a:pt x="91" y="3"/>
                    <a:pt x="89" y="9"/>
                  </a:cubicBezTo>
                  <a:cubicBezTo>
                    <a:pt x="1" y="589"/>
                    <a:pt x="279" y="1126"/>
                    <a:pt x="489" y="1643"/>
                  </a:cubicBezTo>
                  <a:cubicBezTo>
                    <a:pt x="698" y="2155"/>
                    <a:pt x="884" y="2682"/>
                    <a:pt x="996" y="3218"/>
                  </a:cubicBezTo>
                  <a:cubicBezTo>
                    <a:pt x="1030" y="3370"/>
                    <a:pt x="1054" y="3521"/>
                    <a:pt x="1074" y="3672"/>
                  </a:cubicBezTo>
                  <a:cubicBezTo>
                    <a:pt x="1093" y="3818"/>
                    <a:pt x="1093" y="3965"/>
                    <a:pt x="1103" y="4111"/>
                  </a:cubicBezTo>
                  <a:cubicBezTo>
                    <a:pt x="1106" y="4138"/>
                    <a:pt x="1125" y="4151"/>
                    <a:pt x="1145" y="4151"/>
                  </a:cubicBezTo>
                  <a:cubicBezTo>
                    <a:pt x="1164" y="4151"/>
                    <a:pt x="1184" y="4138"/>
                    <a:pt x="1186" y="4111"/>
                  </a:cubicBezTo>
                  <a:cubicBezTo>
                    <a:pt x="1191" y="3984"/>
                    <a:pt x="1181" y="3852"/>
                    <a:pt x="1167" y="3726"/>
                  </a:cubicBezTo>
                  <a:cubicBezTo>
                    <a:pt x="1152" y="3594"/>
                    <a:pt x="1132" y="3462"/>
                    <a:pt x="1108" y="3335"/>
                  </a:cubicBezTo>
                  <a:cubicBezTo>
                    <a:pt x="1054" y="3062"/>
                    <a:pt x="986" y="2789"/>
                    <a:pt x="903" y="2526"/>
                  </a:cubicBezTo>
                  <a:cubicBezTo>
                    <a:pt x="820" y="2262"/>
                    <a:pt x="728" y="2004"/>
                    <a:pt x="625" y="1745"/>
                  </a:cubicBezTo>
                  <a:cubicBezTo>
                    <a:pt x="523" y="1492"/>
                    <a:pt x="406" y="1243"/>
                    <a:pt x="303" y="984"/>
                  </a:cubicBezTo>
                  <a:cubicBezTo>
                    <a:pt x="176" y="677"/>
                    <a:pt x="84" y="350"/>
                    <a:pt x="123" y="14"/>
                  </a:cubicBezTo>
                  <a:cubicBezTo>
                    <a:pt x="123" y="5"/>
                    <a:pt x="113" y="0"/>
                    <a:pt x="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4"/>
            <p:cNvSpPr/>
            <p:nvPr/>
          </p:nvSpPr>
          <p:spPr>
            <a:xfrm>
              <a:off x="5044963" y="4432806"/>
              <a:ext cx="335216" cy="285528"/>
            </a:xfrm>
            <a:custGeom>
              <a:rect b="b" l="l" r="r" t="t"/>
              <a:pathLst>
                <a:path extrusionOk="0" h="2787" w="3272">
                  <a:moveTo>
                    <a:pt x="3226" y="0"/>
                  </a:moveTo>
                  <a:cubicBezTo>
                    <a:pt x="3220" y="0"/>
                    <a:pt x="3213" y="2"/>
                    <a:pt x="3208" y="7"/>
                  </a:cubicBezTo>
                  <a:cubicBezTo>
                    <a:pt x="3110" y="99"/>
                    <a:pt x="3027" y="202"/>
                    <a:pt x="2934" y="294"/>
                  </a:cubicBezTo>
                  <a:cubicBezTo>
                    <a:pt x="2837" y="392"/>
                    <a:pt x="2734" y="490"/>
                    <a:pt x="2627" y="582"/>
                  </a:cubicBezTo>
                  <a:cubicBezTo>
                    <a:pt x="2417" y="763"/>
                    <a:pt x="2203" y="933"/>
                    <a:pt x="1974" y="1090"/>
                  </a:cubicBezTo>
                  <a:cubicBezTo>
                    <a:pt x="1730" y="1255"/>
                    <a:pt x="1476" y="1392"/>
                    <a:pt x="1227" y="1553"/>
                  </a:cubicBezTo>
                  <a:cubicBezTo>
                    <a:pt x="998" y="1694"/>
                    <a:pt x="783" y="1860"/>
                    <a:pt x="588" y="2050"/>
                  </a:cubicBezTo>
                  <a:cubicBezTo>
                    <a:pt x="374" y="2255"/>
                    <a:pt x="183" y="2489"/>
                    <a:pt x="18" y="2738"/>
                  </a:cubicBezTo>
                  <a:cubicBezTo>
                    <a:pt x="0" y="2762"/>
                    <a:pt x="22" y="2786"/>
                    <a:pt x="45" y="2786"/>
                  </a:cubicBezTo>
                  <a:cubicBezTo>
                    <a:pt x="54" y="2786"/>
                    <a:pt x="64" y="2782"/>
                    <a:pt x="71" y="2772"/>
                  </a:cubicBezTo>
                  <a:cubicBezTo>
                    <a:pt x="369" y="2324"/>
                    <a:pt x="759" y="1933"/>
                    <a:pt x="1213" y="1641"/>
                  </a:cubicBezTo>
                  <a:cubicBezTo>
                    <a:pt x="1456" y="1485"/>
                    <a:pt x="1715" y="1348"/>
                    <a:pt x="1954" y="1187"/>
                  </a:cubicBezTo>
                  <a:cubicBezTo>
                    <a:pt x="2183" y="1036"/>
                    <a:pt x="2403" y="870"/>
                    <a:pt x="2613" y="690"/>
                  </a:cubicBezTo>
                  <a:cubicBezTo>
                    <a:pt x="2730" y="587"/>
                    <a:pt x="2847" y="485"/>
                    <a:pt x="2959" y="373"/>
                  </a:cubicBezTo>
                  <a:cubicBezTo>
                    <a:pt x="3061" y="270"/>
                    <a:pt x="3173" y="168"/>
                    <a:pt x="3256" y="46"/>
                  </a:cubicBezTo>
                  <a:cubicBezTo>
                    <a:pt x="3271" y="23"/>
                    <a:pt x="3249" y="0"/>
                    <a:pt x="3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4"/>
            <p:cNvSpPr/>
            <p:nvPr/>
          </p:nvSpPr>
          <p:spPr>
            <a:xfrm>
              <a:off x="5080001" y="4426557"/>
              <a:ext cx="305199" cy="244651"/>
            </a:xfrm>
            <a:custGeom>
              <a:rect b="b" l="l" r="r" t="t"/>
              <a:pathLst>
                <a:path extrusionOk="0" h="2388" w="2979">
                  <a:moveTo>
                    <a:pt x="2937" y="1"/>
                  </a:moveTo>
                  <a:cubicBezTo>
                    <a:pt x="2933" y="1"/>
                    <a:pt x="2929" y="2"/>
                    <a:pt x="2924" y="4"/>
                  </a:cubicBezTo>
                  <a:cubicBezTo>
                    <a:pt x="2792" y="58"/>
                    <a:pt x="2661" y="116"/>
                    <a:pt x="2524" y="170"/>
                  </a:cubicBezTo>
                  <a:cubicBezTo>
                    <a:pt x="2397" y="219"/>
                    <a:pt x="2271" y="268"/>
                    <a:pt x="2149" y="321"/>
                  </a:cubicBezTo>
                  <a:cubicBezTo>
                    <a:pt x="1929" y="424"/>
                    <a:pt x="1724" y="551"/>
                    <a:pt x="1524" y="687"/>
                  </a:cubicBezTo>
                  <a:cubicBezTo>
                    <a:pt x="1427" y="755"/>
                    <a:pt x="1329" y="819"/>
                    <a:pt x="1236" y="897"/>
                  </a:cubicBezTo>
                  <a:cubicBezTo>
                    <a:pt x="1144" y="970"/>
                    <a:pt x="1056" y="1048"/>
                    <a:pt x="968" y="1131"/>
                  </a:cubicBezTo>
                  <a:cubicBezTo>
                    <a:pt x="793" y="1297"/>
                    <a:pt x="627" y="1477"/>
                    <a:pt x="476" y="1668"/>
                  </a:cubicBezTo>
                  <a:cubicBezTo>
                    <a:pt x="305" y="1882"/>
                    <a:pt x="154" y="2107"/>
                    <a:pt x="17" y="2341"/>
                  </a:cubicBezTo>
                  <a:cubicBezTo>
                    <a:pt x="0" y="2364"/>
                    <a:pt x="20" y="2387"/>
                    <a:pt x="42" y="2387"/>
                  </a:cubicBezTo>
                  <a:cubicBezTo>
                    <a:pt x="52" y="2387"/>
                    <a:pt x="63" y="2382"/>
                    <a:pt x="71" y="2370"/>
                  </a:cubicBezTo>
                  <a:cubicBezTo>
                    <a:pt x="319" y="1965"/>
                    <a:pt x="612" y="1580"/>
                    <a:pt x="954" y="1248"/>
                  </a:cubicBezTo>
                  <a:cubicBezTo>
                    <a:pt x="1124" y="1082"/>
                    <a:pt x="1305" y="931"/>
                    <a:pt x="1495" y="790"/>
                  </a:cubicBezTo>
                  <a:cubicBezTo>
                    <a:pt x="1680" y="648"/>
                    <a:pt x="1895" y="531"/>
                    <a:pt x="2105" y="429"/>
                  </a:cubicBezTo>
                  <a:cubicBezTo>
                    <a:pt x="2236" y="365"/>
                    <a:pt x="2373" y="307"/>
                    <a:pt x="2514" y="253"/>
                  </a:cubicBezTo>
                  <a:cubicBezTo>
                    <a:pt x="2661" y="199"/>
                    <a:pt x="2812" y="146"/>
                    <a:pt x="2949" y="68"/>
                  </a:cubicBezTo>
                  <a:cubicBezTo>
                    <a:pt x="2978" y="51"/>
                    <a:pt x="2964" y="1"/>
                    <a:pt x="2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4"/>
            <p:cNvSpPr/>
            <p:nvPr/>
          </p:nvSpPr>
          <p:spPr>
            <a:xfrm>
              <a:off x="5082562" y="4424713"/>
              <a:ext cx="304789" cy="242909"/>
            </a:xfrm>
            <a:custGeom>
              <a:rect b="b" l="l" r="r" t="t"/>
              <a:pathLst>
                <a:path extrusionOk="0" h="2371" w="2975">
                  <a:moveTo>
                    <a:pt x="2923" y="1"/>
                  </a:moveTo>
                  <a:cubicBezTo>
                    <a:pt x="2906" y="1"/>
                    <a:pt x="2888" y="10"/>
                    <a:pt x="2880" y="32"/>
                  </a:cubicBezTo>
                  <a:cubicBezTo>
                    <a:pt x="2806" y="242"/>
                    <a:pt x="2743" y="461"/>
                    <a:pt x="2626" y="656"/>
                  </a:cubicBezTo>
                  <a:cubicBezTo>
                    <a:pt x="2504" y="871"/>
                    <a:pt x="2314" y="1042"/>
                    <a:pt x="2133" y="1208"/>
                  </a:cubicBezTo>
                  <a:cubicBezTo>
                    <a:pt x="1948" y="1378"/>
                    <a:pt x="1758" y="1534"/>
                    <a:pt x="1543" y="1666"/>
                  </a:cubicBezTo>
                  <a:cubicBezTo>
                    <a:pt x="1324" y="1798"/>
                    <a:pt x="1094" y="1900"/>
                    <a:pt x="860" y="1993"/>
                  </a:cubicBezTo>
                  <a:cubicBezTo>
                    <a:pt x="587" y="2100"/>
                    <a:pt x="309" y="2203"/>
                    <a:pt x="31" y="2310"/>
                  </a:cubicBezTo>
                  <a:cubicBezTo>
                    <a:pt x="1" y="2323"/>
                    <a:pt x="9" y="2371"/>
                    <a:pt x="35" y="2371"/>
                  </a:cubicBezTo>
                  <a:cubicBezTo>
                    <a:pt x="38" y="2371"/>
                    <a:pt x="42" y="2370"/>
                    <a:pt x="46" y="2368"/>
                  </a:cubicBezTo>
                  <a:cubicBezTo>
                    <a:pt x="304" y="2286"/>
                    <a:pt x="558" y="2193"/>
                    <a:pt x="811" y="2100"/>
                  </a:cubicBezTo>
                  <a:cubicBezTo>
                    <a:pt x="1055" y="2012"/>
                    <a:pt x="1294" y="1920"/>
                    <a:pt x="1519" y="1793"/>
                  </a:cubicBezTo>
                  <a:cubicBezTo>
                    <a:pt x="1748" y="1671"/>
                    <a:pt x="1953" y="1510"/>
                    <a:pt x="2143" y="1334"/>
                  </a:cubicBezTo>
                  <a:cubicBezTo>
                    <a:pt x="2333" y="1164"/>
                    <a:pt x="2528" y="993"/>
                    <a:pt x="2670" y="778"/>
                  </a:cubicBezTo>
                  <a:cubicBezTo>
                    <a:pt x="2816" y="559"/>
                    <a:pt x="2889" y="305"/>
                    <a:pt x="2963" y="56"/>
                  </a:cubicBezTo>
                  <a:cubicBezTo>
                    <a:pt x="2974" y="22"/>
                    <a:pt x="2949" y="1"/>
                    <a:pt x="2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4"/>
            <p:cNvSpPr/>
            <p:nvPr/>
          </p:nvSpPr>
          <p:spPr>
            <a:xfrm>
              <a:off x="4924277" y="4443666"/>
              <a:ext cx="80013" cy="497600"/>
            </a:xfrm>
            <a:custGeom>
              <a:rect b="b" l="l" r="r" t="t"/>
              <a:pathLst>
                <a:path extrusionOk="0" h="4857" w="781">
                  <a:moveTo>
                    <a:pt x="126" y="0"/>
                  </a:moveTo>
                  <a:cubicBezTo>
                    <a:pt x="119" y="0"/>
                    <a:pt x="113" y="4"/>
                    <a:pt x="113" y="13"/>
                  </a:cubicBezTo>
                  <a:cubicBezTo>
                    <a:pt x="44" y="301"/>
                    <a:pt x="20" y="598"/>
                    <a:pt x="10" y="891"/>
                  </a:cubicBezTo>
                  <a:cubicBezTo>
                    <a:pt x="1" y="1198"/>
                    <a:pt x="10" y="1505"/>
                    <a:pt x="40" y="1808"/>
                  </a:cubicBezTo>
                  <a:cubicBezTo>
                    <a:pt x="103" y="2452"/>
                    <a:pt x="283" y="3076"/>
                    <a:pt x="454" y="3700"/>
                  </a:cubicBezTo>
                  <a:cubicBezTo>
                    <a:pt x="503" y="3886"/>
                    <a:pt x="552" y="4066"/>
                    <a:pt x="591" y="4252"/>
                  </a:cubicBezTo>
                  <a:cubicBezTo>
                    <a:pt x="615" y="4339"/>
                    <a:pt x="635" y="4432"/>
                    <a:pt x="649" y="4520"/>
                  </a:cubicBezTo>
                  <a:cubicBezTo>
                    <a:pt x="669" y="4617"/>
                    <a:pt x="674" y="4720"/>
                    <a:pt x="683" y="4817"/>
                  </a:cubicBezTo>
                  <a:cubicBezTo>
                    <a:pt x="686" y="4840"/>
                    <a:pt x="709" y="4856"/>
                    <a:pt x="729" y="4856"/>
                  </a:cubicBezTo>
                  <a:cubicBezTo>
                    <a:pt x="744" y="4856"/>
                    <a:pt x="757" y="4848"/>
                    <a:pt x="761" y="4827"/>
                  </a:cubicBezTo>
                  <a:cubicBezTo>
                    <a:pt x="781" y="4744"/>
                    <a:pt x="766" y="4661"/>
                    <a:pt x="757" y="4578"/>
                  </a:cubicBezTo>
                  <a:cubicBezTo>
                    <a:pt x="742" y="4491"/>
                    <a:pt x="722" y="4408"/>
                    <a:pt x="708" y="4325"/>
                  </a:cubicBezTo>
                  <a:cubicBezTo>
                    <a:pt x="669" y="4164"/>
                    <a:pt x="625" y="3998"/>
                    <a:pt x="581" y="3837"/>
                  </a:cubicBezTo>
                  <a:cubicBezTo>
                    <a:pt x="493" y="3515"/>
                    <a:pt x="401" y="3198"/>
                    <a:pt x="313" y="2876"/>
                  </a:cubicBezTo>
                  <a:cubicBezTo>
                    <a:pt x="235" y="2564"/>
                    <a:pt x="166" y="2247"/>
                    <a:pt x="127" y="1930"/>
                  </a:cubicBezTo>
                  <a:cubicBezTo>
                    <a:pt x="93" y="1627"/>
                    <a:pt x="79" y="1325"/>
                    <a:pt x="83" y="1018"/>
                  </a:cubicBezTo>
                  <a:cubicBezTo>
                    <a:pt x="83" y="686"/>
                    <a:pt x="108" y="349"/>
                    <a:pt x="142" y="18"/>
                  </a:cubicBezTo>
                  <a:cubicBezTo>
                    <a:pt x="145" y="7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4"/>
            <p:cNvSpPr/>
            <p:nvPr/>
          </p:nvSpPr>
          <p:spPr>
            <a:xfrm>
              <a:off x="4878277" y="4438851"/>
              <a:ext cx="101323" cy="394945"/>
            </a:xfrm>
            <a:custGeom>
              <a:rect b="b" l="l" r="r" t="t"/>
              <a:pathLst>
                <a:path extrusionOk="0" h="3855" w="989">
                  <a:moveTo>
                    <a:pt x="555" y="0"/>
                  </a:moveTo>
                  <a:cubicBezTo>
                    <a:pt x="549" y="0"/>
                    <a:pt x="543" y="2"/>
                    <a:pt x="537" y="6"/>
                  </a:cubicBezTo>
                  <a:cubicBezTo>
                    <a:pt x="440" y="99"/>
                    <a:pt x="381" y="235"/>
                    <a:pt x="323" y="353"/>
                  </a:cubicBezTo>
                  <a:cubicBezTo>
                    <a:pt x="264" y="479"/>
                    <a:pt x="211" y="606"/>
                    <a:pt x="167" y="738"/>
                  </a:cubicBezTo>
                  <a:cubicBezTo>
                    <a:pt x="74" y="996"/>
                    <a:pt x="20" y="1265"/>
                    <a:pt x="6" y="1538"/>
                  </a:cubicBezTo>
                  <a:cubicBezTo>
                    <a:pt x="1" y="1806"/>
                    <a:pt x="40" y="2074"/>
                    <a:pt x="118" y="2333"/>
                  </a:cubicBezTo>
                  <a:cubicBezTo>
                    <a:pt x="201" y="2587"/>
                    <a:pt x="318" y="2826"/>
                    <a:pt x="445" y="3055"/>
                  </a:cubicBezTo>
                  <a:cubicBezTo>
                    <a:pt x="596" y="3318"/>
                    <a:pt x="757" y="3577"/>
                    <a:pt x="913" y="3840"/>
                  </a:cubicBezTo>
                  <a:cubicBezTo>
                    <a:pt x="920" y="3850"/>
                    <a:pt x="930" y="3854"/>
                    <a:pt x="940" y="3854"/>
                  </a:cubicBezTo>
                  <a:cubicBezTo>
                    <a:pt x="964" y="3854"/>
                    <a:pt x="989" y="3829"/>
                    <a:pt x="971" y="3801"/>
                  </a:cubicBezTo>
                  <a:cubicBezTo>
                    <a:pt x="713" y="3352"/>
                    <a:pt x="425" y="2908"/>
                    <a:pt x="250" y="2416"/>
                  </a:cubicBezTo>
                  <a:cubicBezTo>
                    <a:pt x="162" y="2172"/>
                    <a:pt x="108" y="1913"/>
                    <a:pt x="103" y="1655"/>
                  </a:cubicBezTo>
                  <a:cubicBezTo>
                    <a:pt x="98" y="1387"/>
                    <a:pt x="147" y="1118"/>
                    <a:pt x="225" y="865"/>
                  </a:cubicBezTo>
                  <a:cubicBezTo>
                    <a:pt x="269" y="723"/>
                    <a:pt x="323" y="582"/>
                    <a:pt x="386" y="445"/>
                  </a:cubicBezTo>
                  <a:cubicBezTo>
                    <a:pt x="420" y="377"/>
                    <a:pt x="454" y="304"/>
                    <a:pt x="489" y="235"/>
                  </a:cubicBezTo>
                  <a:cubicBezTo>
                    <a:pt x="523" y="172"/>
                    <a:pt x="562" y="104"/>
                    <a:pt x="581" y="31"/>
                  </a:cubicBezTo>
                  <a:cubicBezTo>
                    <a:pt x="585" y="13"/>
                    <a:pt x="570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4"/>
            <p:cNvSpPr/>
            <p:nvPr/>
          </p:nvSpPr>
          <p:spPr>
            <a:xfrm>
              <a:off x="4932268" y="4436904"/>
              <a:ext cx="66080" cy="406522"/>
            </a:xfrm>
            <a:custGeom>
              <a:rect b="b" l="l" r="r" t="t"/>
              <a:pathLst>
                <a:path extrusionOk="0" h="3968" w="645">
                  <a:moveTo>
                    <a:pt x="71" y="0"/>
                  </a:moveTo>
                  <a:cubicBezTo>
                    <a:pt x="56" y="0"/>
                    <a:pt x="42" y="8"/>
                    <a:pt x="40" y="25"/>
                  </a:cubicBezTo>
                  <a:cubicBezTo>
                    <a:pt x="1" y="279"/>
                    <a:pt x="35" y="542"/>
                    <a:pt x="108" y="791"/>
                  </a:cubicBezTo>
                  <a:cubicBezTo>
                    <a:pt x="186" y="1035"/>
                    <a:pt x="288" y="1269"/>
                    <a:pt x="376" y="1513"/>
                  </a:cubicBezTo>
                  <a:cubicBezTo>
                    <a:pt x="464" y="1757"/>
                    <a:pt x="527" y="2006"/>
                    <a:pt x="537" y="2269"/>
                  </a:cubicBezTo>
                  <a:cubicBezTo>
                    <a:pt x="547" y="2527"/>
                    <a:pt x="522" y="2791"/>
                    <a:pt x="493" y="3049"/>
                  </a:cubicBezTo>
                  <a:cubicBezTo>
                    <a:pt x="474" y="3196"/>
                    <a:pt x="459" y="3347"/>
                    <a:pt x="449" y="3493"/>
                  </a:cubicBezTo>
                  <a:cubicBezTo>
                    <a:pt x="444" y="3566"/>
                    <a:pt x="440" y="3635"/>
                    <a:pt x="440" y="3708"/>
                  </a:cubicBezTo>
                  <a:cubicBezTo>
                    <a:pt x="440" y="3786"/>
                    <a:pt x="435" y="3859"/>
                    <a:pt x="449" y="3937"/>
                  </a:cubicBezTo>
                  <a:cubicBezTo>
                    <a:pt x="453" y="3958"/>
                    <a:pt x="469" y="3967"/>
                    <a:pt x="486" y="3967"/>
                  </a:cubicBezTo>
                  <a:cubicBezTo>
                    <a:pt x="508" y="3967"/>
                    <a:pt x="532" y="3950"/>
                    <a:pt x="532" y="3923"/>
                  </a:cubicBezTo>
                  <a:cubicBezTo>
                    <a:pt x="542" y="3859"/>
                    <a:pt x="537" y="3796"/>
                    <a:pt x="537" y="3732"/>
                  </a:cubicBezTo>
                  <a:cubicBezTo>
                    <a:pt x="542" y="3664"/>
                    <a:pt x="542" y="3601"/>
                    <a:pt x="547" y="3537"/>
                  </a:cubicBezTo>
                  <a:cubicBezTo>
                    <a:pt x="557" y="3405"/>
                    <a:pt x="571" y="3274"/>
                    <a:pt x="586" y="3142"/>
                  </a:cubicBezTo>
                  <a:cubicBezTo>
                    <a:pt x="615" y="2884"/>
                    <a:pt x="644" y="2620"/>
                    <a:pt x="644" y="2362"/>
                  </a:cubicBezTo>
                  <a:cubicBezTo>
                    <a:pt x="640" y="2103"/>
                    <a:pt x="601" y="1854"/>
                    <a:pt x="522" y="1610"/>
                  </a:cubicBezTo>
                  <a:cubicBezTo>
                    <a:pt x="444" y="1367"/>
                    <a:pt x="337" y="1132"/>
                    <a:pt x="254" y="889"/>
                  </a:cubicBezTo>
                  <a:cubicBezTo>
                    <a:pt x="157" y="615"/>
                    <a:pt x="79" y="328"/>
                    <a:pt x="108" y="35"/>
                  </a:cubicBezTo>
                  <a:cubicBezTo>
                    <a:pt x="111" y="13"/>
                    <a:pt x="90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4"/>
            <p:cNvSpPr/>
            <p:nvPr/>
          </p:nvSpPr>
          <p:spPr>
            <a:xfrm>
              <a:off x="4820086" y="4740974"/>
              <a:ext cx="158285" cy="344130"/>
            </a:xfrm>
            <a:custGeom>
              <a:rect b="b" l="l" r="r" t="t"/>
              <a:pathLst>
                <a:path extrusionOk="0" h="3359" w="1545">
                  <a:moveTo>
                    <a:pt x="24" y="0"/>
                  </a:moveTo>
                  <a:cubicBezTo>
                    <a:pt x="12" y="0"/>
                    <a:pt x="0" y="11"/>
                    <a:pt x="3" y="28"/>
                  </a:cubicBezTo>
                  <a:cubicBezTo>
                    <a:pt x="32" y="247"/>
                    <a:pt x="159" y="442"/>
                    <a:pt x="286" y="623"/>
                  </a:cubicBezTo>
                  <a:cubicBezTo>
                    <a:pt x="422" y="818"/>
                    <a:pt x="564" y="1013"/>
                    <a:pt x="696" y="1218"/>
                  </a:cubicBezTo>
                  <a:cubicBezTo>
                    <a:pt x="959" y="1623"/>
                    <a:pt x="1213" y="2052"/>
                    <a:pt x="1344" y="2525"/>
                  </a:cubicBezTo>
                  <a:cubicBezTo>
                    <a:pt x="1418" y="2784"/>
                    <a:pt x="1447" y="3052"/>
                    <a:pt x="1408" y="3325"/>
                  </a:cubicBezTo>
                  <a:cubicBezTo>
                    <a:pt x="1405" y="3346"/>
                    <a:pt x="1426" y="3359"/>
                    <a:pt x="1445" y="3359"/>
                  </a:cubicBezTo>
                  <a:cubicBezTo>
                    <a:pt x="1462" y="3359"/>
                    <a:pt x="1479" y="3350"/>
                    <a:pt x="1481" y="3330"/>
                  </a:cubicBezTo>
                  <a:cubicBezTo>
                    <a:pt x="1544" y="2852"/>
                    <a:pt x="1408" y="2374"/>
                    <a:pt x="1203" y="1945"/>
                  </a:cubicBezTo>
                  <a:cubicBezTo>
                    <a:pt x="988" y="1496"/>
                    <a:pt x="720" y="1081"/>
                    <a:pt x="422" y="686"/>
                  </a:cubicBezTo>
                  <a:cubicBezTo>
                    <a:pt x="271" y="476"/>
                    <a:pt x="125" y="262"/>
                    <a:pt x="42" y="18"/>
                  </a:cubicBezTo>
                  <a:cubicBezTo>
                    <a:pt x="40" y="6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4"/>
            <p:cNvSpPr/>
            <p:nvPr/>
          </p:nvSpPr>
          <p:spPr>
            <a:xfrm>
              <a:off x="4755542" y="4625514"/>
              <a:ext cx="207359" cy="370869"/>
            </a:xfrm>
            <a:custGeom>
              <a:rect b="b" l="l" r="r" t="t"/>
              <a:pathLst>
                <a:path extrusionOk="0" h="3620" w="2024">
                  <a:moveTo>
                    <a:pt x="33" y="0"/>
                  </a:moveTo>
                  <a:cubicBezTo>
                    <a:pt x="17" y="0"/>
                    <a:pt x="1" y="15"/>
                    <a:pt x="4" y="38"/>
                  </a:cubicBezTo>
                  <a:cubicBezTo>
                    <a:pt x="28" y="204"/>
                    <a:pt x="67" y="365"/>
                    <a:pt x="106" y="526"/>
                  </a:cubicBezTo>
                  <a:cubicBezTo>
                    <a:pt x="145" y="691"/>
                    <a:pt x="184" y="852"/>
                    <a:pt x="228" y="1013"/>
                  </a:cubicBezTo>
                  <a:cubicBezTo>
                    <a:pt x="301" y="1301"/>
                    <a:pt x="370" y="1589"/>
                    <a:pt x="516" y="1847"/>
                  </a:cubicBezTo>
                  <a:cubicBezTo>
                    <a:pt x="760" y="2277"/>
                    <a:pt x="1150" y="2594"/>
                    <a:pt x="1482" y="2945"/>
                  </a:cubicBezTo>
                  <a:cubicBezTo>
                    <a:pt x="1667" y="3145"/>
                    <a:pt x="1838" y="3359"/>
                    <a:pt x="1955" y="3603"/>
                  </a:cubicBezTo>
                  <a:cubicBezTo>
                    <a:pt x="1960" y="3615"/>
                    <a:pt x="1970" y="3620"/>
                    <a:pt x="1980" y="3620"/>
                  </a:cubicBezTo>
                  <a:cubicBezTo>
                    <a:pt x="2001" y="3620"/>
                    <a:pt x="2023" y="3601"/>
                    <a:pt x="2013" y="3579"/>
                  </a:cubicBezTo>
                  <a:cubicBezTo>
                    <a:pt x="1828" y="3120"/>
                    <a:pt x="1462" y="2789"/>
                    <a:pt x="1131" y="2442"/>
                  </a:cubicBezTo>
                  <a:cubicBezTo>
                    <a:pt x="960" y="2272"/>
                    <a:pt x="799" y="2091"/>
                    <a:pt x="672" y="1886"/>
                  </a:cubicBezTo>
                  <a:cubicBezTo>
                    <a:pt x="599" y="1779"/>
                    <a:pt x="540" y="1662"/>
                    <a:pt x="496" y="1540"/>
                  </a:cubicBezTo>
                  <a:cubicBezTo>
                    <a:pt x="438" y="1399"/>
                    <a:pt x="404" y="1247"/>
                    <a:pt x="365" y="1096"/>
                  </a:cubicBezTo>
                  <a:cubicBezTo>
                    <a:pt x="316" y="916"/>
                    <a:pt x="272" y="740"/>
                    <a:pt x="223" y="560"/>
                  </a:cubicBezTo>
                  <a:cubicBezTo>
                    <a:pt x="174" y="379"/>
                    <a:pt x="131" y="199"/>
                    <a:pt x="62" y="23"/>
                  </a:cubicBezTo>
                  <a:cubicBezTo>
                    <a:pt x="56" y="7"/>
                    <a:pt x="45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4"/>
            <p:cNvSpPr/>
            <p:nvPr/>
          </p:nvSpPr>
          <p:spPr>
            <a:xfrm>
              <a:off x="4755337" y="4627870"/>
              <a:ext cx="197524" cy="339622"/>
            </a:xfrm>
            <a:custGeom>
              <a:rect b="b" l="l" r="r" t="t"/>
              <a:pathLst>
                <a:path extrusionOk="0" h="3315" w="1928">
                  <a:moveTo>
                    <a:pt x="39" y="0"/>
                  </a:moveTo>
                  <a:cubicBezTo>
                    <a:pt x="17" y="0"/>
                    <a:pt x="0" y="33"/>
                    <a:pt x="20" y="49"/>
                  </a:cubicBezTo>
                  <a:cubicBezTo>
                    <a:pt x="367" y="376"/>
                    <a:pt x="742" y="688"/>
                    <a:pt x="1030" y="1078"/>
                  </a:cubicBezTo>
                  <a:cubicBezTo>
                    <a:pt x="1323" y="1483"/>
                    <a:pt x="1493" y="1951"/>
                    <a:pt x="1625" y="2429"/>
                  </a:cubicBezTo>
                  <a:cubicBezTo>
                    <a:pt x="1664" y="2571"/>
                    <a:pt x="1703" y="2717"/>
                    <a:pt x="1742" y="2858"/>
                  </a:cubicBezTo>
                  <a:cubicBezTo>
                    <a:pt x="1757" y="2932"/>
                    <a:pt x="1776" y="3005"/>
                    <a:pt x="1796" y="3078"/>
                  </a:cubicBezTo>
                  <a:cubicBezTo>
                    <a:pt x="1820" y="3156"/>
                    <a:pt x="1835" y="3229"/>
                    <a:pt x="1874" y="3302"/>
                  </a:cubicBezTo>
                  <a:cubicBezTo>
                    <a:pt x="1879" y="3311"/>
                    <a:pt x="1887" y="3315"/>
                    <a:pt x="1895" y="3315"/>
                  </a:cubicBezTo>
                  <a:cubicBezTo>
                    <a:pt x="1909" y="3315"/>
                    <a:pt x="1923" y="3303"/>
                    <a:pt x="1923" y="3288"/>
                  </a:cubicBezTo>
                  <a:cubicBezTo>
                    <a:pt x="1928" y="3215"/>
                    <a:pt x="1913" y="3151"/>
                    <a:pt x="1893" y="3083"/>
                  </a:cubicBezTo>
                  <a:cubicBezTo>
                    <a:pt x="1879" y="3015"/>
                    <a:pt x="1864" y="2946"/>
                    <a:pt x="1845" y="2878"/>
                  </a:cubicBezTo>
                  <a:cubicBezTo>
                    <a:pt x="1815" y="2746"/>
                    <a:pt x="1781" y="2615"/>
                    <a:pt x="1747" y="2483"/>
                  </a:cubicBezTo>
                  <a:cubicBezTo>
                    <a:pt x="1679" y="2239"/>
                    <a:pt x="1611" y="1995"/>
                    <a:pt x="1518" y="1756"/>
                  </a:cubicBezTo>
                  <a:cubicBezTo>
                    <a:pt x="1425" y="1522"/>
                    <a:pt x="1313" y="1293"/>
                    <a:pt x="1167" y="1088"/>
                  </a:cubicBezTo>
                  <a:cubicBezTo>
                    <a:pt x="1025" y="888"/>
                    <a:pt x="864" y="707"/>
                    <a:pt x="689" y="537"/>
                  </a:cubicBezTo>
                  <a:cubicBezTo>
                    <a:pt x="489" y="346"/>
                    <a:pt x="274" y="171"/>
                    <a:pt x="55" y="5"/>
                  </a:cubicBezTo>
                  <a:cubicBezTo>
                    <a:pt x="49" y="2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4"/>
            <p:cNvSpPr/>
            <p:nvPr/>
          </p:nvSpPr>
          <p:spPr>
            <a:xfrm>
              <a:off x="4980317" y="4605946"/>
              <a:ext cx="359497" cy="413693"/>
            </a:xfrm>
            <a:custGeom>
              <a:rect b="b" l="l" r="r" t="t"/>
              <a:pathLst>
                <a:path extrusionOk="0" h="4038" w="3509">
                  <a:moveTo>
                    <a:pt x="3467" y="0"/>
                  </a:moveTo>
                  <a:cubicBezTo>
                    <a:pt x="3463" y="0"/>
                    <a:pt x="3458" y="2"/>
                    <a:pt x="3453" y="4"/>
                  </a:cubicBezTo>
                  <a:cubicBezTo>
                    <a:pt x="3390" y="34"/>
                    <a:pt x="3341" y="82"/>
                    <a:pt x="3287" y="126"/>
                  </a:cubicBezTo>
                  <a:cubicBezTo>
                    <a:pt x="3234" y="175"/>
                    <a:pt x="3180" y="224"/>
                    <a:pt x="3131" y="273"/>
                  </a:cubicBezTo>
                  <a:cubicBezTo>
                    <a:pt x="3014" y="385"/>
                    <a:pt x="2907" y="502"/>
                    <a:pt x="2800" y="619"/>
                  </a:cubicBezTo>
                  <a:cubicBezTo>
                    <a:pt x="2566" y="873"/>
                    <a:pt x="2341" y="1141"/>
                    <a:pt x="2122" y="1409"/>
                  </a:cubicBezTo>
                  <a:cubicBezTo>
                    <a:pt x="1931" y="1653"/>
                    <a:pt x="1746" y="1902"/>
                    <a:pt x="1570" y="2160"/>
                  </a:cubicBezTo>
                  <a:cubicBezTo>
                    <a:pt x="1366" y="2468"/>
                    <a:pt x="1166" y="2780"/>
                    <a:pt x="941" y="3072"/>
                  </a:cubicBezTo>
                  <a:cubicBezTo>
                    <a:pt x="678" y="3409"/>
                    <a:pt x="375" y="3731"/>
                    <a:pt x="29" y="3980"/>
                  </a:cubicBezTo>
                  <a:cubicBezTo>
                    <a:pt x="0" y="3996"/>
                    <a:pt x="17" y="4038"/>
                    <a:pt x="44" y="4038"/>
                  </a:cubicBezTo>
                  <a:cubicBezTo>
                    <a:pt x="48" y="4038"/>
                    <a:pt x="53" y="4036"/>
                    <a:pt x="58" y="4033"/>
                  </a:cubicBezTo>
                  <a:cubicBezTo>
                    <a:pt x="707" y="3599"/>
                    <a:pt x="1161" y="2960"/>
                    <a:pt x="1580" y="2321"/>
                  </a:cubicBezTo>
                  <a:cubicBezTo>
                    <a:pt x="1936" y="1780"/>
                    <a:pt x="2346" y="1268"/>
                    <a:pt x="2780" y="785"/>
                  </a:cubicBezTo>
                  <a:cubicBezTo>
                    <a:pt x="2902" y="648"/>
                    <a:pt x="3029" y="517"/>
                    <a:pt x="3156" y="385"/>
                  </a:cubicBezTo>
                  <a:cubicBezTo>
                    <a:pt x="3214" y="326"/>
                    <a:pt x="3278" y="268"/>
                    <a:pt x="3336" y="209"/>
                  </a:cubicBezTo>
                  <a:cubicBezTo>
                    <a:pt x="3390" y="156"/>
                    <a:pt x="3448" y="107"/>
                    <a:pt x="3492" y="43"/>
                  </a:cubicBezTo>
                  <a:cubicBezTo>
                    <a:pt x="3508" y="24"/>
                    <a:pt x="3488" y="0"/>
                    <a:pt x="3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4"/>
            <p:cNvSpPr/>
            <p:nvPr/>
          </p:nvSpPr>
          <p:spPr>
            <a:xfrm>
              <a:off x="5040353" y="4597750"/>
              <a:ext cx="309809" cy="367181"/>
            </a:xfrm>
            <a:custGeom>
              <a:rect b="b" l="l" r="r" t="t"/>
              <a:pathLst>
                <a:path extrusionOk="0" h="3584" w="3024">
                  <a:moveTo>
                    <a:pt x="2955" y="1"/>
                  </a:moveTo>
                  <a:cubicBezTo>
                    <a:pt x="2886" y="1"/>
                    <a:pt x="2821" y="19"/>
                    <a:pt x="2760" y="40"/>
                  </a:cubicBezTo>
                  <a:cubicBezTo>
                    <a:pt x="2687" y="60"/>
                    <a:pt x="2614" y="89"/>
                    <a:pt x="2540" y="119"/>
                  </a:cubicBezTo>
                  <a:cubicBezTo>
                    <a:pt x="2399" y="177"/>
                    <a:pt x="2267" y="250"/>
                    <a:pt x="2140" y="333"/>
                  </a:cubicBezTo>
                  <a:cubicBezTo>
                    <a:pt x="1877" y="499"/>
                    <a:pt x="1643" y="704"/>
                    <a:pt x="1423" y="918"/>
                  </a:cubicBezTo>
                  <a:cubicBezTo>
                    <a:pt x="1199" y="1133"/>
                    <a:pt x="1009" y="1377"/>
                    <a:pt x="848" y="1640"/>
                  </a:cubicBezTo>
                  <a:cubicBezTo>
                    <a:pt x="682" y="1914"/>
                    <a:pt x="560" y="2201"/>
                    <a:pt x="453" y="2499"/>
                  </a:cubicBezTo>
                  <a:cubicBezTo>
                    <a:pt x="326" y="2850"/>
                    <a:pt x="185" y="3196"/>
                    <a:pt x="14" y="3528"/>
                  </a:cubicBezTo>
                  <a:cubicBezTo>
                    <a:pt x="0" y="3556"/>
                    <a:pt x="25" y="3583"/>
                    <a:pt x="48" y="3583"/>
                  </a:cubicBezTo>
                  <a:cubicBezTo>
                    <a:pt x="58" y="3583"/>
                    <a:pt x="67" y="3578"/>
                    <a:pt x="72" y="3567"/>
                  </a:cubicBezTo>
                  <a:cubicBezTo>
                    <a:pt x="224" y="3279"/>
                    <a:pt x="350" y="2987"/>
                    <a:pt x="472" y="2684"/>
                  </a:cubicBezTo>
                  <a:cubicBezTo>
                    <a:pt x="531" y="2533"/>
                    <a:pt x="584" y="2382"/>
                    <a:pt x="648" y="2235"/>
                  </a:cubicBezTo>
                  <a:cubicBezTo>
                    <a:pt x="711" y="2094"/>
                    <a:pt x="780" y="1957"/>
                    <a:pt x="853" y="1826"/>
                  </a:cubicBezTo>
                  <a:cubicBezTo>
                    <a:pt x="1004" y="1557"/>
                    <a:pt x="1180" y="1309"/>
                    <a:pt x="1389" y="1089"/>
                  </a:cubicBezTo>
                  <a:cubicBezTo>
                    <a:pt x="1599" y="870"/>
                    <a:pt x="1828" y="665"/>
                    <a:pt x="2077" y="489"/>
                  </a:cubicBezTo>
                  <a:cubicBezTo>
                    <a:pt x="2214" y="392"/>
                    <a:pt x="2360" y="304"/>
                    <a:pt x="2516" y="231"/>
                  </a:cubicBezTo>
                  <a:cubicBezTo>
                    <a:pt x="2589" y="197"/>
                    <a:pt x="2662" y="167"/>
                    <a:pt x="2740" y="143"/>
                  </a:cubicBezTo>
                  <a:cubicBezTo>
                    <a:pt x="2823" y="119"/>
                    <a:pt x="2911" y="104"/>
                    <a:pt x="2989" y="70"/>
                  </a:cubicBezTo>
                  <a:cubicBezTo>
                    <a:pt x="3023" y="55"/>
                    <a:pt x="3018" y="6"/>
                    <a:pt x="2979" y="1"/>
                  </a:cubicBezTo>
                  <a:cubicBezTo>
                    <a:pt x="2971" y="1"/>
                    <a:pt x="2963" y="1"/>
                    <a:pt x="2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4"/>
            <p:cNvSpPr/>
            <p:nvPr/>
          </p:nvSpPr>
          <p:spPr>
            <a:xfrm>
              <a:off x="5043734" y="4599082"/>
              <a:ext cx="304481" cy="366669"/>
            </a:xfrm>
            <a:custGeom>
              <a:rect b="b" l="l" r="r" t="t"/>
              <a:pathLst>
                <a:path extrusionOk="0" h="3579" w="2972">
                  <a:moveTo>
                    <a:pt x="2913" y="0"/>
                  </a:moveTo>
                  <a:cubicBezTo>
                    <a:pt x="2893" y="0"/>
                    <a:pt x="2873" y="12"/>
                    <a:pt x="2864" y="37"/>
                  </a:cubicBezTo>
                  <a:cubicBezTo>
                    <a:pt x="2815" y="184"/>
                    <a:pt x="2776" y="335"/>
                    <a:pt x="2722" y="481"/>
                  </a:cubicBezTo>
                  <a:cubicBezTo>
                    <a:pt x="2668" y="618"/>
                    <a:pt x="2610" y="754"/>
                    <a:pt x="2551" y="886"/>
                  </a:cubicBezTo>
                  <a:cubicBezTo>
                    <a:pt x="2425" y="1154"/>
                    <a:pt x="2273" y="1408"/>
                    <a:pt x="2103" y="1647"/>
                  </a:cubicBezTo>
                  <a:cubicBezTo>
                    <a:pt x="1756" y="2130"/>
                    <a:pt x="1332" y="2549"/>
                    <a:pt x="864" y="2920"/>
                  </a:cubicBezTo>
                  <a:cubicBezTo>
                    <a:pt x="727" y="3027"/>
                    <a:pt x="586" y="3130"/>
                    <a:pt x="444" y="3232"/>
                  </a:cubicBezTo>
                  <a:cubicBezTo>
                    <a:pt x="371" y="3286"/>
                    <a:pt x="298" y="3339"/>
                    <a:pt x="225" y="3393"/>
                  </a:cubicBezTo>
                  <a:cubicBezTo>
                    <a:pt x="186" y="3417"/>
                    <a:pt x="152" y="3442"/>
                    <a:pt x="117" y="3471"/>
                  </a:cubicBezTo>
                  <a:cubicBezTo>
                    <a:pt x="98" y="3486"/>
                    <a:pt x="83" y="3510"/>
                    <a:pt x="64" y="3525"/>
                  </a:cubicBezTo>
                  <a:cubicBezTo>
                    <a:pt x="44" y="3539"/>
                    <a:pt x="25" y="3554"/>
                    <a:pt x="5" y="3569"/>
                  </a:cubicBezTo>
                  <a:cubicBezTo>
                    <a:pt x="0" y="3574"/>
                    <a:pt x="5" y="3578"/>
                    <a:pt x="10" y="3578"/>
                  </a:cubicBezTo>
                  <a:cubicBezTo>
                    <a:pt x="49" y="3559"/>
                    <a:pt x="83" y="3539"/>
                    <a:pt x="127" y="3530"/>
                  </a:cubicBezTo>
                  <a:cubicBezTo>
                    <a:pt x="166" y="3515"/>
                    <a:pt x="205" y="3486"/>
                    <a:pt x="239" y="3466"/>
                  </a:cubicBezTo>
                  <a:cubicBezTo>
                    <a:pt x="308" y="3427"/>
                    <a:pt x="376" y="3388"/>
                    <a:pt x="444" y="3344"/>
                  </a:cubicBezTo>
                  <a:cubicBezTo>
                    <a:pt x="576" y="3257"/>
                    <a:pt x="708" y="3164"/>
                    <a:pt x="834" y="3066"/>
                  </a:cubicBezTo>
                  <a:cubicBezTo>
                    <a:pt x="1083" y="2881"/>
                    <a:pt x="1317" y="2681"/>
                    <a:pt x="1537" y="2466"/>
                  </a:cubicBezTo>
                  <a:cubicBezTo>
                    <a:pt x="1966" y="2047"/>
                    <a:pt x="2332" y="1564"/>
                    <a:pt x="2600" y="1032"/>
                  </a:cubicBezTo>
                  <a:cubicBezTo>
                    <a:pt x="2678" y="881"/>
                    <a:pt x="2746" y="720"/>
                    <a:pt x="2805" y="564"/>
                  </a:cubicBezTo>
                  <a:cubicBezTo>
                    <a:pt x="2868" y="403"/>
                    <a:pt x="2932" y="232"/>
                    <a:pt x="2966" y="67"/>
                  </a:cubicBezTo>
                  <a:cubicBezTo>
                    <a:pt x="2972" y="26"/>
                    <a:pt x="2943" y="0"/>
                    <a:pt x="29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00" name="Google Shape;2000;p44"/>
          <p:cNvPicPr preferRelativeResize="0"/>
          <p:nvPr/>
        </p:nvPicPr>
        <p:blipFill rotWithShape="1">
          <a:blip r:embed="rId3">
            <a:alphaModFix/>
          </a:blip>
          <a:srcRect b="0" l="20451" r="12824" t="0"/>
          <a:stretch/>
        </p:blipFill>
        <p:spPr>
          <a:xfrm>
            <a:off x="5004250" y="1035600"/>
            <a:ext cx="3149100" cy="3145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45"/>
          <p:cNvSpPr/>
          <p:nvPr/>
        </p:nvSpPr>
        <p:spPr>
          <a:xfrm>
            <a:off x="3956249" y="1281625"/>
            <a:ext cx="1231507" cy="1164551"/>
          </a:xfrm>
          <a:custGeom>
            <a:rect b="b" l="l" r="r" t="t"/>
            <a:pathLst>
              <a:path extrusionOk="0" h="2902" w="2667">
                <a:moveTo>
                  <a:pt x="1401" y="0"/>
                </a:moveTo>
                <a:cubicBezTo>
                  <a:pt x="1056" y="0"/>
                  <a:pt x="705" y="168"/>
                  <a:pt x="473" y="418"/>
                </a:cubicBezTo>
                <a:cubicBezTo>
                  <a:pt x="75" y="844"/>
                  <a:pt x="1" y="1431"/>
                  <a:pt x="226" y="1954"/>
                </a:cubicBezTo>
                <a:cubicBezTo>
                  <a:pt x="254" y="2062"/>
                  <a:pt x="296" y="2166"/>
                  <a:pt x="353" y="2263"/>
                </a:cubicBezTo>
                <a:cubicBezTo>
                  <a:pt x="437" y="2400"/>
                  <a:pt x="547" y="2521"/>
                  <a:pt x="675" y="2620"/>
                </a:cubicBezTo>
                <a:cubicBezTo>
                  <a:pt x="749" y="2689"/>
                  <a:pt x="833" y="2746"/>
                  <a:pt x="924" y="2790"/>
                </a:cubicBezTo>
                <a:cubicBezTo>
                  <a:pt x="1014" y="2831"/>
                  <a:pt x="1110" y="2858"/>
                  <a:pt x="1210" y="2870"/>
                </a:cubicBezTo>
                <a:cubicBezTo>
                  <a:pt x="1301" y="2891"/>
                  <a:pt x="1394" y="2901"/>
                  <a:pt x="1487" y="2901"/>
                </a:cubicBezTo>
                <a:cubicBezTo>
                  <a:pt x="1568" y="2901"/>
                  <a:pt x="1649" y="2894"/>
                  <a:pt x="1728" y="2878"/>
                </a:cubicBezTo>
                <a:cubicBezTo>
                  <a:pt x="1849" y="2855"/>
                  <a:pt x="1969" y="2793"/>
                  <a:pt x="2070" y="2723"/>
                </a:cubicBezTo>
                <a:cubicBezTo>
                  <a:pt x="2139" y="2676"/>
                  <a:pt x="2205" y="2623"/>
                  <a:pt x="2265" y="2564"/>
                </a:cubicBezTo>
                <a:lnTo>
                  <a:pt x="2301" y="2526"/>
                </a:lnTo>
                <a:lnTo>
                  <a:pt x="2301" y="2526"/>
                </a:lnTo>
                <a:cubicBezTo>
                  <a:pt x="2266" y="2545"/>
                  <a:pt x="2247" y="2555"/>
                  <a:pt x="2243" y="2555"/>
                </a:cubicBezTo>
                <a:cubicBezTo>
                  <a:pt x="2235" y="2555"/>
                  <a:pt x="2276" y="2524"/>
                  <a:pt x="2366" y="2461"/>
                </a:cubicBezTo>
                <a:cubicBezTo>
                  <a:pt x="2594" y="2250"/>
                  <a:pt x="2667" y="1936"/>
                  <a:pt x="2662" y="1637"/>
                </a:cubicBezTo>
                <a:cubicBezTo>
                  <a:pt x="2653" y="1054"/>
                  <a:pt x="2423" y="504"/>
                  <a:pt x="1944" y="167"/>
                </a:cubicBezTo>
                <a:cubicBezTo>
                  <a:pt x="1778" y="51"/>
                  <a:pt x="1590" y="0"/>
                  <a:pt x="14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45"/>
          <p:cNvSpPr txBox="1"/>
          <p:nvPr>
            <p:ph type="title"/>
          </p:nvPr>
        </p:nvSpPr>
        <p:spPr>
          <a:xfrm>
            <a:off x="1679700" y="2454349"/>
            <a:ext cx="5784600" cy="9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PoVs</a:t>
            </a:r>
            <a:endParaRPr/>
          </a:p>
        </p:txBody>
      </p:sp>
      <p:sp>
        <p:nvSpPr>
          <p:cNvPr id="2007" name="Google Shape;2007;p45"/>
          <p:cNvSpPr txBox="1"/>
          <p:nvPr>
            <p:ph idx="2" type="title"/>
          </p:nvPr>
        </p:nvSpPr>
        <p:spPr>
          <a:xfrm>
            <a:off x="3670800" y="1453650"/>
            <a:ext cx="1802400" cy="8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grpSp>
        <p:nvGrpSpPr>
          <p:cNvPr id="2008" name="Google Shape;2008;p45"/>
          <p:cNvGrpSpPr/>
          <p:nvPr/>
        </p:nvGrpSpPr>
        <p:grpSpPr>
          <a:xfrm>
            <a:off x="-745134" y="-290293"/>
            <a:ext cx="2564473" cy="1649250"/>
            <a:chOff x="-821302" y="-899862"/>
            <a:chExt cx="2475599" cy="1592094"/>
          </a:xfrm>
        </p:grpSpPr>
        <p:sp>
          <p:nvSpPr>
            <p:cNvPr id="2009" name="Google Shape;2009;p45"/>
            <p:cNvSpPr/>
            <p:nvPr/>
          </p:nvSpPr>
          <p:spPr>
            <a:xfrm>
              <a:off x="-821302" y="-899862"/>
              <a:ext cx="2475599" cy="1592094"/>
            </a:xfrm>
            <a:custGeom>
              <a:rect b="b" l="l" r="r" t="t"/>
              <a:pathLst>
                <a:path extrusionOk="0" h="15519" w="24131">
                  <a:moveTo>
                    <a:pt x="18053" y="3382"/>
                  </a:moveTo>
                  <a:cubicBezTo>
                    <a:pt x="18050" y="3382"/>
                    <a:pt x="18047" y="3383"/>
                    <a:pt x="18043" y="3383"/>
                  </a:cubicBezTo>
                  <a:lnTo>
                    <a:pt x="18043" y="3383"/>
                  </a:lnTo>
                  <a:cubicBezTo>
                    <a:pt x="18048" y="3383"/>
                    <a:pt x="18052" y="3382"/>
                    <a:pt x="18056" y="3382"/>
                  </a:cubicBezTo>
                  <a:close/>
                  <a:moveTo>
                    <a:pt x="17219" y="2999"/>
                  </a:moveTo>
                  <a:cubicBezTo>
                    <a:pt x="17361" y="2999"/>
                    <a:pt x="17503" y="3006"/>
                    <a:pt x="17647" y="3018"/>
                  </a:cubicBezTo>
                  <a:cubicBezTo>
                    <a:pt x="18188" y="3064"/>
                    <a:pt x="18707" y="3221"/>
                    <a:pt x="19240" y="3307"/>
                  </a:cubicBezTo>
                  <a:cubicBezTo>
                    <a:pt x="19268" y="3313"/>
                    <a:pt x="19291" y="3339"/>
                    <a:pt x="19337" y="3370"/>
                  </a:cubicBezTo>
                  <a:cubicBezTo>
                    <a:pt x="19280" y="3384"/>
                    <a:pt x="19251" y="3396"/>
                    <a:pt x="19222" y="3402"/>
                  </a:cubicBezTo>
                  <a:cubicBezTo>
                    <a:pt x="18824" y="3479"/>
                    <a:pt x="18443" y="3611"/>
                    <a:pt x="18065" y="3763"/>
                  </a:cubicBezTo>
                  <a:cubicBezTo>
                    <a:pt x="17598" y="3952"/>
                    <a:pt x="17128" y="4132"/>
                    <a:pt x="16655" y="4304"/>
                  </a:cubicBezTo>
                  <a:cubicBezTo>
                    <a:pt x="16261" y="4450"/>
                    <a:pt x="15856" y="4534"/>
                    <a:pt x="15442" y="4534"/>
                  </a:cubicBezTo>
                  <a:cubicBezTo>
                    <a:pt x="15317" y="4534"/>
                    <a:pt x="15192" y="4526"/>
                    <a:pt x="15065" y="4510"/>
                  </a:cubicBezTo>
                  <a:cubicBezTo>
                    <a:pt x="14478" y="4436"/>
                    <a:pt x="13942" y="4210"/>
                    <a:pt x="13429" y="3926"/>
                  </a:cubicBezTo>
                  <a:cubicBezTo>
                    <a:pt x="13409" y="3914"/>
                    <a:pt x="13395" y="3892"/>
                    <a:pt x="13360" y="3854"/>
                  </a:cubicBezTo>
                  <a:lnTo>
                    <a:pt x="13360" y="3854"/>
                  </a:lnTo>
                  <a:cubicBezTo>
                    <a:pt x="13766" y="3933"/>
                    <a:pt x="14165" y="3970"/>
                    <a:pt x="14559" y="3970"/>
                  </a:cubicBezTo>
                  <a:cubicBezTo>
                    <a:pt x="15014" y="3970"/>
                    <a:pt x="15464" y="3921"/>
                    <a:pt x="15913" y="3829"/>
                  </a:cubicBezTo>
                  <a:cubicBezTo>
                    <a:pt x="16458" y="3714"/>
                    <a:pt x="17005" y="3596"/>
                    <a:pt x="17549" y="3479"/>
                  </a:cubicBezTo>
                  <a:cubicBezTo>
                    <a:pt x="17715" y="3445"/>
                    <a:pt x="17880" y="3414"/>
                    <a:pt x="18043" y="3383"/>
                  </a:cubicBezTo>
                  <a:lnTo>
                    <a:pt x="18043" y="3383"/>
                  </a:lnTo>
                  <a:cubicBezTo>
                    <a:pt x="17641" y="3443"/>
                    <a:pt x="17235" y="3483"/>
                    <a:pt x="16839" y="3565"/>
                  </a:cubicBezTo>
                  <a:cubicBezTo>
                    <a:pt x="16032" y="3729"/>
                    <a:pt x="15229" y="3902"/>
                    <a:pt x="14403" y="3902"/>
                  </a:cubicBezTo>
                  <a:cubicBezTo>
                    <a:pt x="14305" y="3902"/>
                    <a:pt x="14207" y="3900"/>
                    <a:pt x="14108" y="3894"/>
                  </a:cubicBezTo>
                  <a:cubicBezTo>
                    <a:pt x="13753" y="3874"/>
                    <a:pt x="13409" y="3817"/>
                    <a:pt x="13054" y="3720"/>
                  </a:cubicBezTo>
                  <a:cubicBezTo>
                    <a:pt x="13082" y="3705"/>
                    <a:pt x="13094" y="3697"/>
                    <a:pt x="13102" y="3697"/>
                  </a:cubicBezTo>
                  <a:cubicBezTo>
                    <a:pt x="13147" y="3698"/>
                    <a:pt x="13191" y="3699"/>
                    <a:pt x="13235" y="3699"/>
                  </a:cubicBezTo>
                  <a:cubicBezTo>
                    <a:pt x="13790" y="3699"/>
                    <a:pt x="14328" y="3585"/>
                    <a:pt x="14865" y="3447"/>
                  </a:cubicBezTo>
                  <a:cubicBezTo>
                    <a:pt x="15291" y="3336"/>
                    <a:pt x="15718" y="3227"/>
                    <a:pt x="16148" y="3124"/>
                  </a:cubicBezTo>
                  <a:cubicBezTo>
                    <a:pt x="16502" y="3039"/>
                    <a:pt x="16858" y="2999"/>
                    <a:pt x="17219" y="2999"/>
                  </a:cubicBezTo>
                  <a:close/>
                  <a:moveTo>
                    <a:pt x="7030" y="7903"/>
                  </a:moveTo>
                  <a:cubicBezTo>
                    <a:pt x="7026" y="7910"/>
                    <a:pt x="7023" y="7916"/>
                    <a:pt x="7020" y="7923"/>
                  </a:cubicBezTo>
                  <a:lnTo>
                    <a:pt x="7020" y="7926"/>
                  </a:lnTo>
                  <a:cubicBezTo>
                    <a:pt x="7023" y="7918"/>
                    <a:pt x="7026" y="7911"/>
                    <a:pt x="7030" y="7903"/>
                  </a:cubicBezTo>
                  <a:close/>
                  <a:moveTo>
                    <a:pt x="21202" y="6207"/>
                  </a:moveTo>
                  <a:cubicBezTo>
                    <a:pt x="21202" y="6221"/>
                    <a:pt x="21205" y="6232"/>
                    <a:pt x="21205" y="6247"/>
                  </a:cubicBezTo>
                  <a:cubicBezTo>
                    <a:pt x="21119" y="6272"/>
                    <a:pt x="21033" y="6298"/>
                    <a:pt x="20947" y="6324"/>
                  </a:cubicBezTo>
                  <a:cubicBezTo>
                    <a:pt x="20532" y="6456"/>
                    <a:pt x="20211" y="6734"/>
                    <a:pt x="19910" y="7035"/>
                  </a:cubicBezTo>
                  <a:cubicBezTo>
                    <a:pt x="19721" y="7218"/>
                    <a:pt x="19535" y="7407"/>
                    <a:pt x="19337" y="7579"/>
                  </a:cubicBezTo>
                  <a:cubicBezTo>
                    <a:pt x="19091" y="7791"/>
                    <a:pt x="18804" y="7960"/>
                    <a:pt x="18635" y="8258"/>
                  </a:cubicBezTo>
                  <a:cubicBezTo>
                    <a:pt x="18638" y="8049"/>
                    <a:pt x="18701" y="7868"/>
                    <a:pt x="18804" y="7699"/>
                  </a:cubicBezTo>
                  <a:cubicBezTo>
                    <a:pt x="19085" y="7238"/>
                    <a:pt x="19454" y="6868"/>
                    <a:pt x="19904" y="6576"/>
                  </a:cubicBezTo>
                  <a:cubicBezTo>
                    <a:pt x="20185" y="6393"/>
                    <a:pt x="20489" y="6264"/>
                    <a:pt x="20824" y="6224"/>
                  </a:cubicBezTo>
                  <a:cubicBezTo>
                    <a:pt x="20950" y="6209"/>
                    <a:pt x="21076" y="6212"/>
                    <a:pt x="21202" y="6207"/>
                  </a:cubicBezTo>
                  <a:close/>
                  <a:moveTo>
                    <a:pt x="21410" y="6348"/>
                  </a:moveTo>
                  <a:cubicBezTo>
                    <a:pt x="21531" y="6348"/>
                    <a:pt x="21648" y="6370"/>
                    <a:pt x="21749" y="6464"/>
                  </a:cubicBezTo>
                  <a:cubicBezTo>
                    <a:pt x="21916" y="6619"/>
                    <a:pt x="22085" y="6768"/>
                    <a:pt x="22254" y="6920"/>
                  </a:cubicBezTo>
                  <a:cubicBezTo>
                    <a:pt x="22377" y="7029"/>
                    <a:pt x="22449" y="7164"/>
                    <a:pt x="22408" y="7327"/>
                  </a:cubicBezTo>
                  <a:cubicBezTo>
                    <a:pt x="22377" y="7470"/>
                    <a:pt x="22340" y="7616"/>
                    <a:pt x="22268" y="7739"/>
                  </a:cubicBezTo>
                  <a:cubicBezTo>
                    <a:pt x="22105" y="8032"/>
                    <a:pt x="21875" y="8275"/>
                    <a:pt x="21600" y="8467"/>
                  </a:cubicBezTo>
                  <a:cubicBezTo>
                    <a:pt x="21383" y="8619"/>
                    <a:pt x="21136" y="8714"/>
                    <a:pt x="20870" y="8748"/>
                  </a:cubicBezTo>
                  <a:cubicBezTo>
                    <a:pt x="20675" y="8774"/>
                    <a:pt x="20474" y="8779"/>
                    <a:pt x="20288" y="8831"/>
                  </a:cubicBezTo>
                  <a:cubicBezTo>
                    <a:pt x="19741" y="8983"/>
                    <a:pt x="19197" y="9155"/>
                    <a:pt x="18649" y="9321"/>
                  </a:cubicBezTo>
                  <a:cubicBezTo>
                    <a:pt x="18598" y="9335"/>
                    <a:pt x="18549" y="9355"/>
                    <a:pt x="18492" y="9373"/>
                  </a:cubicBezTo>
                  <a:cubicBezTo>
                    <a:pt x="18489" y="9341"/>
                    <a:pt x="18480" y="9321"/>
                    <a:pt x="18483" y="9307"/>
                  </a:cubicBezTo>
                  <a:cubicBezTo>
                    <a:pt x="18543" y="9112"/>
                    <a:pt x="18575" y="8914"/>
                    <a:pt x="18583" y="8708"/>
                  </a:cubicBezTo>
                  <a:cubicBezTo>
                    <a:pt x="18586" y="8596"/>
                    <a:pt x="18626" y="8481"/>
                    <a:pt x="18678" y="8378"/>
                  </a:cubicBezTo>
                  <a:cubicBezTo>
                    <a:pt x="18775" y="8169"/>
                    <a:pt x="18936" y="8012"/>
                    <a:pt x="19113" y="7863"/>
                  </a:cubicBezTo>
                  <a:cubicBezTo>
                    <a:pt x="19397" y="7631"/>
                    <a:pt x="19669" y="7381"/>
                    <a:pt x="19947" y="7141"/>
                  </a:cubicBezTo>
                  <a:cubicBezTo>
                    <a:pt x="20125" y="6983"/>
                    <a:pt x="20297" y="6814"/>
                    <a:pt x="20489" y="6671"/>
                  </a:cubicBezTo>
                  <a:cubicBezTo>
                    <a:pt x="20727" y="6490"/>
                    <a:pt x="20999" y="6376"/>
                    <a:pt x="21300" y="6353"/>
                  </a:cubicBezTo>
                  <a:cubicBezTo>
                    <a:pt x="21336" y="6350"/>
                    <a:pt x="21373" y="6348"/>
                    <a:pt x="21410" y="6348"/>
                  </a:cubicBezTo>
                  <a:close/>
                  <a:moveTo>
                    <a:pt x="8770" y="2900"/>
                  </a:moveTo>
                  <a:cubicBezTo>
                    <a:pt x="8833" y="2940"/>
                    <a:pt x="8865" y="2986"/>
                    <a:pt x="8894" y="3038"/>
                  </a:cubicBezTo>
                  <a:cubicBezTo>
                    <a:pt x="9106" y="3422"/>
                    <a:pt x="9057" y="3826"/>
                    <a:pt x="8960" y="4224"/>
                  </a:cubicBezTo>
                  <a:cubicBezTo>
                    <a:pt x="8842" y="4702"/>
                    <a:pt x="8636" y="5146"/>
                    <a:pt x="8369" y="5565"/>
                  </a:cubicBezTo>
                  <a:cubicBezTo>
                    <a:pt x="7994" y="6161"/>
                    <a:pt x="7627" y="6765"/>
                    <a:pt x="7269" y="7373"/>
                  </a:cubicBezTo>
                  <a:cubicBezTo>
                    <a:pt x="7170" y="7538"/>
                    <a:pt x="7108" y="7724"/>
                    <a:pt x="7030" y="7903"/>
                  </a:cubicBezTo>
                  <a:lnTo>
                    <a:pt x="7030" y="7903"/>
                  </a:lnTo>
                  <a:cubicBezTo>
                    <a:pt x="7109" y="7746"/>
                    <a:pt x="7181" y="7584"/>
                    <a:pt x="7275" y="7433"/>
                  </a:cubicBezTo>
                  <a:cubicBezTo>
                    <a:pt x="7621" y="6857"/>
                    <a:pt x="7971" y="6275"/>
                    <a:pt x="8335" y="5708"/>
                  </a:cubicBezTo>
                  <a:cubicBezTo>
                    <a:pt x="8747" y="5061"/>
                    <a:pt x="9088" y="4387"/>
                    <a:pt x="9111" y="3596"/>
                  </a:cubicBezTo>
                  <a:cubicBezTo>
                    <a:pt x="9111" y="3582"/>
                    <a:pt x="9126" y="3568"/>
                    <a:pt x="9157" y="3513"/>
                  </a:cubicBezTo>
                  <a:cubicBezTo>
                    <a:pt x="9166" y="3556"/>
                    <a:pt x="9172" y="3574"/>
                    <a:pt x="9174" y="3594"/>
                  </a:cubicBezTo>
                  <a:cubicBezTo>
                    <a:pt x="9189" y="3645"/>
                    <a:pt x="9203" y="3700"/>
                    <a:pt x="9215" y="3754"/>
                  </a:cubicBezTo>
                  <a:cubicBezTo>
                    <a:pt x="9272" y="4089"/>
                    <a:pt x="9206" y="4413"/>
                    <a:pt x="9114" y="4734"/>
                  </a:cubicBezTo>
                  <a:cubicBezTo>
                    <a:pt x="8997" y="5144"/>
                    <a:pt x="8813" y="5525"/>
                    <a:pt x="8601" y="5891"/>
                  </a:cubicBezTo>
                  <a:cubicBezTo>
                    <a:pt x="8232" y="6525"/>
                    <a:pt x="7854" y="7149"/>
                    <a:pt x="7487" y="7780"/>
                  </a:cubicBezTo>
                  <a:cubicBezTo>
                    <a:pt x="7149" y="8355"/>
                    <a:pt x="6885" y="8960"/>
                    <a:pt x="6816" y="9636"/>
                  </a:cubicBezTo>
                  <a:cubicBezTo>
                    <a:pt x="6814" y="9662"/>
                    <a:pt x="6799" y="9685"/>
                    <a:pt x="6773" y="9751"/>
                  </a:cubicBezTo>
                  <a:cubicBezTo>
                    <a:pt x="6739" y="9653"/>
                    <a:pt x="6719" y="9599"/>
                    <a:pt x="6702" y="9542"/>
                  </a:cubicBezTo>
                  <a:cubicBezTo>
                    <a:pt x="6561" y="9075"/>
                    <a:pt x="6484" y="8602"/>
                    <a:pt x="6493" y="8109"/>
                  </a:cubicBezTo>
                  <a:cubicBezTo>
                    <a:pt x="6507" y="7278"/>
                    <a:pt x="6690" y="6493"/>
                    <a:pt x="7114" y="5771"/>
                  </a:cubicBezTo>
                  <a:cubicBezTo>
                    <a:pt x="7335" y="5399"/>
                    <a:pt x="7610" y="5069"/>
                    <a:pt x="7882" y="4737"/>
                  </a:cubicBezTo>
                  <a:cubicBezTo>
                    <a:pt x="8089" y="4479"/>
                    <a:pt x="8292" y="4215"/>
                    <a:pt x="8478" y="3940"/>
                  </a:cubicBezTo>
                  <a:cubicBezTo>
                    <a:pt x="8670" y="3657"/>
                    <a:pt x="8756" y="3330"/>
                    <a:pt x="8762" y="2983"/>
                  </a:cubicBezTo>
                  <a:cubicBezTo>
                    <a:pt x="8762" y="2955"/>
                    <a:pt x="8768" y="2929"/>
                    <a:pt x="8770" y="2900"/>
                  </a:cubicBezTo>
                  <a:close/>
                  <a:moveTo>
                    <a:pt x="18222" y="9768"/>
                  </a:moveTo>
                  <a:lnTo>
                    <a:pt x="18234" y="9774"/>
                  </a:lnTo>
                  <a:lnTo>
                    <a:pt x="18225" y="9779"/>
                  </a:lnTo>
                  <a:lnTo>
                    <a:pt x="18222" y="9768"/>
                  </a:lnTo>
                  <a:close/>
                  <a:moveTo>
                    <a:pt x="19091" y="9773"/>
                  </a:moveTo>
                  <a:cubicBezTo>
                    <a:pt x="19159" y="9773"/>
                    <a:pt x="19186" y="9828"/>
                    <a:pt x="19188" y="9920"/>
                  </a:cubicBezTo>
                  <a:cubicBezTo>
                    <a:pt x="19148" y="9945"/>
                    <a:pt x="19111" y="9966"/>
                    <a:pt x="19078" y="9966"/>
                  </a:cubicBezTo>
                  <a:cubicBezTo>
                    <a:pt x="19050" y="9966"/>
                    <a:pt x="19024" y="9950"/>
                    <a:pt x="19002" y="9908"/>
                  </a:cubicBezTo>
                  <a:cubicBezTo>
                    <a:pt x="18973" y="9854"/>
                    <a:pt x="18993" y="9791"/>
                    <a:pt x="19056" y="9776"/>
                  </a:cubicBezTo>
                  <a:cubicBezTo>
                    <a:pt x="19069" y="9774"/>
                    <a:pt x="19080" y="9773"/>
                    <a:pt x="19091" y="9773"/>
                  </a:cubicBezTo>
                  <a:close/>
                  <a:moveTo>
                    <a:pt x="17544" y="5829"/>
                  </a:moveTo>
                  <a:cubicBezTo>
                    <a:pt x="17635" y="5829"/>
                    <a:pt x="17724" y="5843"/>
                    <a:pt x="17798" y="5871"/>
                  </a:cubicBezTo>
                  <a:cubicBezTo>
                    <a:pt x="18220" y="6026"/>
                    <a:pt x="18520" y="6304"/>
                    <a:pt x="18646" y="6748"/>
                  </a:cubicBezTo>
                  <a:cubicBezTo>
                    <a:pt x="18735" y="7063"/>
                    <a:pt x="18704" y="7376"/>
                    <a:pt x="18632" y="7691"/>
                  </a:cubicBezTo>
                  <a:cubicBezTo>
                    <a:pt x="18575" y="7949"/>
                    <a:pt x="18523" y="8206"/>
                    <a:pt x="18486" y="8467"/>
                  </a:cubicBezTo>
                  <a:cubicBezTo>
                    <a:pt x="18463" y="8610"/>
                    <a:pt x="18475" y="8759"/>
                    <a:pt x="18472" y="8908"/>
                  </a:cubicBezTo>
                  <a:cubicBezTo>
                    <a:pt x="18469" y="8908"/>
                    <a:pt x="18463" y="8908"/>
                    <a:pt x="18460" y="8905"/>
                  </a:cubicBezTo>
                  <a:cubicBezTo>
                    <a:pt x="18452" y="8969"/>
                    <a:pt x="18446" y="9029"/>
                    <a:pt x="18437" y="9089"/>
                  </a:cubicBezTo>
                  <a:cubicBezTo>
                    <a:pt x="18366" y="9541"/>
                    <a:pt x="17958" y="9978"/>
                    <a:pt x="17479" y="9978"/>
                  </a:cubicBezTo>
                  <a:cubicBezTo>
                    <a:pt x="17396" y="9978"/>
                    <a:pt x="17311" y="9965"/>
                    <a:pt x="17225" y="9937"/>
                  </a:cubicBezTo>
                  <a:cubicBezTo>
                    <a:pt x="17162" y="9914"/>
                    <a:pt x="17096" y="9900"/>
                    <a:pt x="17033" y="9877"/>
                  </a:cubicBezTo>
                  <a:cubicBezTo>
                    <a:pt x="16412" y="9627"/>
                    <a:pt x="15919" y="9232"/>
                    <a:pt x="15715" y="8579"/>
                  </a:cubicBezTo>
                  <a:cubicBezTo>
                    <a:pt x="15532" y="7977"/>
                    <a:pt x="15655" y="7387"/>
                    <a:pt x="15948" y="6840"/>
                  </a:cubicBezTo>
                  <a:cubicBezTo>
                    <a:pt x="16094" y="6568"/>
                    <a:pt x="16323" y="6387"/>
                    <a:pt x="16635" y="6333"/>
                  </a:cubicBezTo>
                  <a:cubicBezTo>
                    <a:pt x="16770" y="6307"/>
                    <a:pt x="16887" y="6250"/>
                    <a:pt x="16950" y="6129"/>
                  </a:cubicBezTo>
                  <a:cubicBezTo>
                    <a:pt x="17063" y="5921"/>
                    <a:pt x="17314" y="5829"/>
                    <a:pt x="17544" y="5829"/>
                  </a:cubicBezTo>
                  <a:close/>
                  <a:moveTo>
                    <a:pt x="18349" y="9842"/>
                  </a:moveTo>
                  <a:lnTo>
                    <a:pt x="18349" y="9842"/>
                  </a:lnTo>
                  <a:cubicBezTo>
                    <a:pt x="18477" y="9914"/>
                    <a:pt x="18538" y="9968"/>
                    <a:pt x="18475" y="10066"/>
                  </a:cubicBezTo>
                  <a:cubicBezTo>
                    <a:pt x="18457" y="10069"/>
                    <a:pt x="18437" y="10072"/>
                    <a:pt x="18420" y="10074"/>
                  </a:cubicBezTo>
                  <a:cubicBezTo>
                    <a:pt x="18400" y="10011"/>
                    <a:pt x="18380" y="9946"/>
                    <a:pt x="18349" y="9842"/>
                  </a:cubicBezTo>
                  <a:close/>
                  <a:moveTo>
                    <a:pt x="18674" y="10020"/>
                  </a:moveTo>
                  <a:cubicBezTo>
                    <a:pt x="18684" y="10020"/>
                    <a:pt x="18693" y="10022"/>
                    <a:pt x="18701" y="10026"/>
                  </a:cubicBezTo>
                  <a:cubicBezTo>
                    <a:pt x="18730" y="10040"/>
                    <a:pt x="18741" y="10103"/>
                    <a:pt x="18741" y="10146"/>
                  </a:cubicBezTo>
                  <a:cubicBezTo>
                    <a:pt x="18741" y="10162"/>
                    <a:pt x="18684" y="10195"/>
                    <a:pt x="18667" y="10195"/>
                  </a:cubicBezTo>
                  <a:cubicBezTo>
                    <a:pt x="18666" y="10195"/>
                    <a:pt x="18664" y="10195"/>
                    <a:pt x="18664" y="10195"/>
                  </a:cubicBezTo>
                  <a:cubicBezTo>
                    <a:pt x="18624" y="10166"/>
                    <a:pt x="18589" y="10123"/>
                    <a:pt x="18555" y="10086"/>
                  </a:cubicBezTo>
                  <a:cubicBezTo>
                    <a:pt x="18561" y="10069"/>
                    <a:pt x="18563" y="10054"/>
                    <a:pt x="18569" y="10040"/>
                  </a:cubicBezTo>
                  <a:cubicBezTo>
                    <a:pt x="18604" y="10036"/>
                    <a:pt x="18643" y="10020"/>
                    <a:pt x="18674" y="10020"/>
                  </a:cubicBezTo>
                  <a:close/>
                  <a:moveTo>
                    <a:pt x="18139" y="9805"/>
                  </a:moveTo>
                  <a:cubicBezTo>
                    <a:pt x="18294" y="9963"/>
                    <a:pt x="18306" y="10074"/>
                    <a:pt x="18174" y="10152"/>
                  </a:cubicBezTo>
                  <a:cubicBezTo>
                    <a:pt x="18128" y="10086"/>
                    <a:pt x="18076" y="10023"/>
                    <a:pt x="18028" y="9957"/>
                  </a:cubicBezTo>
                  <a:lnTo>
                    <a:pt x="18028" y="9957"/>
                  </a:lnTo>
                  <a:cubicBezTo>
                    <a:pt x="18051" y="10011"/>
                    <a:pt x="18071" y="10069"/>
                    <a:pt x="18094" y="10123"/>
                  </a:cubicBezTo>
                  <a:cubicBezTo>
                    <a:pt x="18116" y="10180"/>
                    <a:pt x="18116" y="10229"/>
                    <a:pt x="18030" y="10266"/>
                  </a:cubicBezTo>
                  <a:cubicBezTo>
                    <a:pt x="17990" y="10175"/>
                    <a:pt x="17950" y="10086"/>
                    <a:pt x="17904" y="9983"/>
                  </a:cubicBezTo>
                  <a:cubicBezTo>
                    <a:pt x="17956" y="9966"/>
                    <a:pt x="17988" y="9957"/>
                    <a:pt x="18019" y="9946"/>
                  </a:cubicBezTo>
                  <a:cubicBezTo>
                    <a:pt x="18059" y="9900"/>
                    <a:pt x="18099" y="9854"/>
                    <a:pt x="18139" y="9805"/>
                  </a:cubicBezTo>
                  <a:close/>
                  <a:moveTo>
                    <a:pt x="18400" y="10232"/>
                  </a:moveTo>
                  <a:lnTo>
                    <a:pt x="18400" y="10232"/>
                  </a:lnTo>
                  <a:cubicBezTo>
                    <a:pt x="18538" y="10352"/>
                    <a:pt x="18538" y="10352"/>
                    <a:pt x="18443" y="10424"/>
                  </a:cubicBezTo>
                  <a:cubicBezTo>
                    <a:pt x="18429" y="10355"/>
                    <a:pt x="18414" y="10292"/>
                    <a:pt x="18400" y="10232"/>
                  </a:cubicBezTo>
                  <a:close/>
                  <a:moveTo>
                    <a:pt x="18225" y="10249"/>
                  </a:moveTo>
                  <a:lnTo>
                    <a:pt x="18225" y="10249"/>
                  </a:lnTo>
                  <a:cubicBezTo>
                    <a:pt x="18303" y="10318"/>
                    <a:pt x="18351" y="10375"/>
                    <a:pt x="18245" y="10450"/>
                  </a:cubicBezTo>
                  <a:cubicBezTo>
                    <a:pt x="18159" y="10398"/>
                    <a:pt x="18128" y="10344"/>
                    <a:pt x="18225" y="10249"/>
                  </a:cubicBezTo>
                  <a:close/>
                  <a:moveTo>
                    <a:pt x="17810" y="10370"/>
                  </a:moveTo>
                  <a:cubicBezTo>
                    <a:pt x="17836" y="10473"/>
                    <a:pt x="17811" y="10522"/>
                    <a:pt x="17724" y="10522"/>
                  </a:cubicBezTo>
                  <a:cubicBezTo>
                    <a:pt x="17716" y="10522"/>
                    <a:pt x="17709" y="10522"/>
                    <a:pt x="17701" y="10521"/>
                  </a:cubicBezTo>
                  <a:cubicBezTo>
                    <a:pt x="17652" y="10375"/>
                    <a:pt x="17655" y="10370"/>
                    <a:pt x="17810" y="10370"/>
                  </a:cubicBezTo>
                  <a:close/>
                  <a:moveTo>
                    <a:pt x="18638" y="10470"/>
                  </a:moveTo>
                  <a:lnTo>
                    <a:pt x="18638" y="10470"/>
                  </a:lnTo>
                  <a:cubicBezTo>
                    <a:pt x="18710" y="10590"/>
                    <a:pt x="18710" y="10590"/>
                    <a:pt x="18601" y="10653"/>
                  </a:cubicBezTo>
                  <a:cubicBezTo>
                    <a:pt x="18523" y="10553"/>
                    <a:pt x="18523" y="10553"/>
                    <a:pt x="18638" y="10470"/>
                  </a:cubicBezTo>
                  <a:close/>
                  <a:moveTo>
                    <a:pt x="15501" y="9376"/>
                  </a:moveTo>
                  <a:cubicBezTo>
                    <a:pt x="15558" y="9376"/>
                    <a:pt x="15615" y="9385"/>
                    <a:pt x="15672" y="9410"/>
                  </a:cubicBezTo>
                  <a:cubicBezTo>
                    <a:pt x="15661" y="9430"/>
                    <a:pt x="15658" y="9444"/>
                    <a:pt x="15650" y="9447"/>
                  </a:cubicBezTo>
                  <a:cubicBezTo>
                    <a:pt x="15352" y="9579"/>
                    <a:pt x="15102" y="9774"/>
                    <a:pt x="14890" y="10017"/>
                  </a:cubicBezTo>
                  <a:cubicBezTo>
                    <a:pt x="14541" y="10415"/>
                    <a:pt x="14082" y="10642"/>
                    <a:pt x="13592" y="10834"/>
                  </a:cubicBezTo>
                  <a:cubicBezTo>
                    <a:pt x="13773" y="10576"/>
                    <a:pt x="13939" y="10301"/>
                    <a:pt x="14143" y="10060"/>
                  </a:cubicBezTo>
                  <a:cubicBezTo>
                    <a:pt x="14435" y="9713"/>
                    <a:pt x="14810" y="9487"/>
                    <a:pt x="15263" y="9407"/>
                  </a:cubicBezTo>
                  <a:cubicBezTo>
                    <a:pt x="15340" y="9393"/>
                    <a:pt x="15420" y="9376"/>
                    <a:pt x="15501" y="9376"/>
                  </a:cubicBezTo>
                  <a:close/>
                  <a:moveTo>
                    <a:pt x="18707" y="10742"/>
                  </a:moveTo>
                  <a:lnTo>
                    <a:pt x="18707" y="10742"/>
                  </a:lnTo>
                  <a:cubicBezTo>
                    <a:pt x="18684" y="10782"/>
                    <a:pt x="18664" y="10825"/>
                    <a:pt x="18624" y="10905"/>
                  </a:cubicBezTo>
                  <a:cubicBezTo>
                    <a:pt x="18598" y="10834"/>
                    <a:pt x="18586" y="10811"/>
                    <a:pt x="18575" y="10776"/>
                  </a:cubicBezTo>
                  <a:cubicBezTo>
                    <a:pt x="18626" y="10762"/>
                    <a:pt x="18667" y="10753"/>
                    <a:pt x="18707" y="10742"/>
                  </a:cubicBezTo>
                  <a:close/>
                  <a:moveTo>
                    <a:pt x="18202" y="10859"/>
                  </a:moveTo>
                  <a:cubicBezTo>
                    <a:pt x="18220" y="10868"/>
                    <a:pt x="18237" y="10877"/>
                    <a:pt x="18254" y="10885"/>
                  </a:cubicBezTo>
                  <a:cubicBezTo>
                    <a:pt x="18245" y="10925"/>
                    <a:pt x="18248" y="10977"/>
                    <a:pt x="18225" y="11000"/>
                  </a:cubicBezTo>
                  <a:cubicBezTo>
                    <a:pt x="18220" y="11008"/>
                    <a:pt x="18207" y="11011"/>
                    <a:pt x="18192" y="11011"/>
                  </a:cubicBezTo>
                  <a:cubicBezTo>
                    <a:pt x="18169" y="11011"/>
                    <a:pt x="18140" y="11004"/>
                    <a:pt x="18119" y="10997"/>
                  </a:cubicBezTo>
                  <a:cubicBezTo>
                    <a:pt x="18105" y="10994"/>
                    <a:pt x="18099" y="10957"/>
                    <a:pt x="18085" y="10925"/>
                  </a:cubicBezTo>
                  <a:cubicBezTo>
                    <a:pt x="18128" y="10900"/>
                    <a:pt x="18165" y="10880"/>
                    <a:pt x="18202" y="10859"/>
                  </a:cubicBezTo>
                  <a:close/>
                  <a:moveTo>
                    <a:pt x="18813" y="10857"/>
                  </a:moveTo>
                  <a:cubicBezTo>
                    <a:pt x="18965" y="10988"/>
                    <a:pt x="18965" y="10994"/>
                    <a:pt x="18853" y="11112"/>
                  </a:cubicBezTo>
                  <a:cubicBezTo>
                    <a:pt x="18770" y="11106"/>
                    <a:pt x="18707" y="11063"/>
                    <a:pt x="18715" y="10980"/>
                  </a:cubicBezTo>
                  <a:cubicBezTo>
                    <a:pt x="18718" y="10937"/>
                    <a:pt x="18778" y="10897"/>
                    <a:pt x="18813" y="10857"/>
                  </a:cubicBezTo>
                  <a:close/>
                  <a:moveTo>
                    <a:pt x="15993" y="9475"/>
                  </a:moveTo>
                  <a:cubicBezTo>
                    <a:pt x="16104" y="9475"/>
                    <a:pt x="16208" y="9508"/>
                    <a:pt x="16306" y="9585"/>
                  </a:cubicBezTo>
                  <a:cubicBezTo>
                    <a:pt x="16692" y="9888"/>
                    <a:pt x="17125" y="10072"/>
                    <a:pt x="17635" y="10092"/>
                  </a:cubicBezTo>
                  <a:cubicBezTo>
                    <a:pt x="17644" y="10206"/>
                    <a:pt x="17581" y="10272"/>
                    <a:pt x="17515" y="10321"/>
                  </a:cubicBezTo>
                  <a:cubicBezTo>
                    <a:pt x="17380" y="10413"/>
                    <a:pt x="17243" y="10519"/>
                    <a:pt x="17091" y="10573"/>
                  </a:cubicBezTo>
                  <a:cubicBezTo>
                    <a:pt x="16564" y="10765"/>
                    <a:pt x="16102" y="11054"/>
                    <a:pt x="15693" y="11438"/>
                  </a:cubicBezTo>
                  <a:cubicBezTo>
                    <a:pt x="15180" y="11917"/>
                    <a:pt x="14544" y="12160"/>
                    <a:pt x="13876" y="12321"/>
                  </a:cubicBezTo>
                  <a:cubicBezTo>
                    <a:pt x="13808" y="12337"/>
                    <a:pt x="13735" y="12344"/>
                    <a:pt x="13662" y="12344"/>
                  </a:cubicBezTo>
                  <a:cubicBezTo>
                    <a:pt x="13581" y="12344"/>
                    <a:pt x="13499" y="12336"/>
                    <a:pt x="13421" y="12324"/>
                  </a:cubicBezTo>
                  <a:cubicBezTo>
                    <a:pt x="13191" y="12292"/>
                    <a:pt x="13037" y="12120"/>
                    <a:pt x="13017" y="11885"/>
                  </a:cubicBezTo>
                  <a:cubicBezTo>
                    <a:pt x="12991" y="11544"/>
                    <a:pt x="13143" y="11278"/>
                    <a:pt x="13415" y="11086"/>
                  </a:cubicBezTo>
                  <a:cubicBezTo>
                    <a:pt x="13584" y="10966"/>
                    <a:pt x="13770" y="10862"/>
                    <a:pt x="13959" y="10779"/>
                  </a:cubicBezTo>
                  <a:cubicBezTo>
                    <a:pt x="14349" y="10610"/>
                    <a:pt x="14687" y="10375"/>
                    <a:pt x="14973" y="10063"/>
                  </a:cubicBezTo>
                  <a:cubicBezTo>
                    <a:pt x="15025" y="10003"/>
                    <a:pt x="15082" y="9948"/>
                    <a:pt x="15142" y="9894"/>
                  </a:cubicBezTo>
                  <a:cubicBezTo>
                    <a:pt x="15340" y="9716"/>
                    <a:pt x="15555" y="9567"/>
                    <a:pt x="15819" y="9499"/>
                  </a:cubicBezTo>
                  <a:cubicBezTo>
                    <a:pt x="15879" y="9483"/>
                    <a:pt x="15937" y="9475"/>
                    <a:pt x="15993" y="9475"/>
                  </a:cubicBezTo>
                  <a:close/>
                  <a:moveTo>
                    <a:pt x="21098" y="8840"/>
                  </a:moveTo>
                  <a:cubicBezTo>
                    <a:pt x="21349" y="8840"/>
                    <a:pt x="21601" y="8870"/>
                    <a:pt x="21850" y="8934"/>
                  </a:cubicBezTo>
                  <a:cubicBezTo>
                    <a:pt x="22351" y="9060"/>
                    <a:pt x="22761" y="9318"/>
                    <a:pt x="22981" y="9819"/>
                  </a:cubicBezTo>
                  <a:cubicBezTo>
                    <a:pt x="23044" y="9966"/>
                    <a:pt x="23136" y="10097"/>
                    <a:pt x="23222" y="10232"/>
                  </a:cubicBezTo>
                  <a:cubicBezTo>
                    <a:pt x="23328" y="10390"/>
                    <a:pt x="23448" y="10536"/>
                    <a:pt x="23554" y="10696"/>
                  </a:cubicBezTo>
                  <a:cubicBezTo>
                    <a:pt x="23864" y="11175"/>
                    <a:pt x="23978" y="11696"/>
                    <a:pt x="23878" y="12261"/>
                  </a:cubicBezTo>
                  <a:cubicBezTo>
                    <a:pt x="23787" y="12768"/>
                    <a:pt x="23449" y="13087"/>
                    <a:pt x="22989" y="13087"/>
                  </a:cubicBezTo>
                  <a:cubicBezTo>
                    <a:pt x="22958" y="13087"/>
                    <a:pt x="22927" y="13086"/>
                    <a:pt x="22895" y="13083"/>
                  </a:cubicBezTo>
                  <a:cubicBezTo>
                    <a:pt x="22770" y="13072"/>
                    <a:pt x="22646" y="13068"/>
                    <a:pt x="22523" y="13068"/>
                  </a:cubicBezTo>
                  <a:cubicBezTo>
                    <a:pt x="22310" y="13068"/>
                    <a:pt x="22098" y="13081"/>
                    <a:pt x="21884" y="13097"/>
                  </a:cubicBezTo>
                  <a:cubicBezTo>
                    <a:pt x="21794" y="13104"/>
                    <a:pt x="21704" y="13107"/>
                    <a:pt x="21616" y="13107"/>
                  </a:cubicBezTo>
                  <a:cubicBezTo>
                    <a:pt x="21150" y="13107"/>
                    <a:pt x="20702" y="13013"/>
                    <a:pt x="20285" y="12771"/>
                  </a:cubicBezTo>
                  <a:cubicBezTo>
                    <a:pt x="19669" y="12407"/>
                    <a:pt x="19199" y="11897"/>
                    <a:pt x="18830" y="11289"/>
                  </a:cubicBezTo>
                  <a:cubicBezTo>
                    <a:pt x="18821" y="11275"/>
                    <a:pt x="18827" y="11252"/>
                    <a:pt x="18824" y="11235"/>
                  </a:cubicBezTo>
                  <a:cubicBezTo>
                    <a:pt x="18841" y="11223"/>
                    <a:pt x="18853" y="11209"/>
                    <a:pt x="18870" y="11203"/>
                  </a:cubicBezTo>
                  <a:cubicBezTo>
                    <a:pt x="18973" y="11172"/>
                    <a:pt x="19019" y="11100"/>
                    <a:pt x="19019" y="10997"/>
                  </a:cubicBezTo>
                  <a:cubicBezTo>
                    <a:pt x="19016" y="10891"/>
                    <a:pt x="18962" y="10828"/>
                    <a:pt x="18844" y="10788"/>
                  </a:cubicBezTo>
                  <a:cubicBezTo>
                    <a:pt x="18798" y="10771"/>
                    <a:pt x="18752" y="10756"/>
                    <a:pt x="18707" y="10742"/>
                  </a:cubicBezTo>
                  <a:cubicBezTo>
                    <a:pt x="18741" y="10662"/>
                    <a:pt x="18773" y="10582"/>
                    <a:pt x="18804" y="10501"/>
                  </a:cubicBezTo>
                  <a:cubicBezTo>
                    <a:pt x="18730" y="10438"/>
                    <a:pt x="18655" y="10378"/>
                    <a:pt x="18581" y="10315"/>
                  </a:cubicBezTo>
                  <a:cubicBezTo>
                    <a:pt x="18689" y="10278"/>
                    <a:pt x="18787" y="10243"/>
                    <a:pt x="18884" y="10209"/>
                  </a:cubicBezTo>
                  <a:cubicBezTo>
                    <a:pt x="18873" y="10180"/>
                    <a:pt x="18859" y="10152"/>
                    <a:pt x="18853" y="10123"/>
                  </a:cubicBezTo>
                  <a:cubicBezTo>
                    <a:pt x="18818" y="9966"/>
                    <a:pt x="18793" y="9940"/>
                    <a:pt x="18641" y="9920"/>
                  </a:cubicBezTo>
                  <a:cubicBezTo>
                    <a:pt x="18606" y="9914"/>
                    <a:pt x="18569" y="9911"/>
                    <a:pt x="18526" y="9905"/>
                  </a:cubicBezTo>
                  <a:cubicBezTo>
                    <a:pt x="18463" y="9817"/>
                    <a:pt x="18317" y="9765"/>
                    <a:pt x="18394" y="9585"/>
                  </a:cubicBezTo>
                  <a:lnTo>
                    <a:pt x="18394" y="9585"/>
                  </a:lnTo>
                  <a:cubicBezTo>
                    <a:pt x="18595" y="9693"/>
                    <a:pt x="18836" y="9708"/>
                    <a:pt x="18939" y="9954"/>
                  </a:cubicBezTo>
                  <a:cubicBezTo>
                    <a:pt x="18966" y="10016"/>
                    <a:pt x="19036" y="10047"/>
                    <a:pt x="19105" y="10047"/>
                  </a:cubicBezTo>
                  <a:cubicBezTo>
                    <a:pt x="19137" y="10047"/>
                    <a:pt x="19170" y="10040"/>
                    <a:pt x="19197" y="10026"/>
                  </a:cubicBezTo>
                  <a:cubicBezTo>
                    <a:pt x="19277" y="9986"/>
                    <a:pt x="19291" y="9917"/>
                    <a:pt x="19277" y="9840"/>
                  </a:cubicBezTo>
                  <a:cubicBezTo>
                    <a:pt x="19257" y="9742"/>
                    <a:pt x="19177" y="9679"/>
                    <a:pt x="19076" y="9679"/>
                  </a:cubicBezTo>
                  <a:cubicBezTo>
                    <a:pt x="19048" y="9682"/>
                    <a:pt x="19016" y="9691"/>
                    <a:pt x="18990" y="9702"/>
                  </a:cubicBezTo>
                  <a:cubicBezTo>
                    <a:pt x="18950" y="9716"/>
                    <a:pt x="18916" y="9739"/>
                    <a:pt x="18887" y="9756"/>
                  </a:cubicBezTo>
                  <a:cubicBezTo>
                    <a:pt x="18732" y="9685"/>
                    <a:pt x="18592" y="9619"/>
                    <a:pt x="18420" y="9539"/>
                  </a:cubicBezTo>
                  <a:cubicBezTo>
                    <a:pt x="18523" y="9493"/>
                    <a:pt x="18598" y="9450"/>
                    <a:pt x="18678" y="9424"/>
                  </a:cubicBezTo>
                  <a:cubicBezTo>
                    <a:pt x="19188" y="9266"/>
                    <a:pt x="19695" y="9097"/>
                    <a:pt x="20211" y="8960"/>
                  </a:cubicBezTo>
                  <a:cubicBezTo>
                    <a:pt x="20503" y="8882"/>
                    <a:pt x="20800" y="8840"/>
                    <a:pt x="21098" y="8840"/>
                  </a:cubicBezTo>
                  <a:close/>
                  <a:moveTo>
                    <a:pt x="17392" y="10702"/>
                  </a:moveTo>
                  <a:lnTo>
                    <a:pt x="17392" y="10702"/>
                  </a:lnTo>
                  <a:cubicBezTo>
                    <a:pt x="17386" y="10713"/>
                    <a:pt x="17380" y="10722"/>
                    <a:pt x="17377" y="10731"/>
                  </a:cubicBezTo>
                  <a:cubicBezTo>
                    <a:pt x="17369" y="10785"/>
                    <a:pt x="17360" y="10839"/>
                    <a:pt x="17351" y="10894"/>
                  </a:cubicBezTo>
                  <a:cubicBezTo>
                    <a:pt x="17331" y="11069"/>
                    <a:pt x="17294" y="11246"/>
                    <a:pt x="17300" y="11418"/>
                  </a:cubicBezTo>
                  <a:cubicBezTo>
                    <a:pt x="17306" y="11602"/>
                    <a:pt x="17343" y="11785"/>
                    <a:pt x="17392" y="11960"/>
                  </a:cubicBezTo>
                  <a:cubicBezTo>
                    <a:pt x="17555" y="12559"/>
                    <a:pt x="17584" y="13163"/>
                    <a:pt x="17529" y="13779"/>
                  </a:cubicBezTo>
                  <a:cubicBezTo>
                    <a:pt x="17509" y="13980"/>
                    <a:pt x="17509" y="14180"/>
                    <a:pt x="17515" y="14384"/>
                  </a:cubicBezTo>
                  <a:cubicBezTo>
                    <a:pt x="17520" y="14567"/>
                    <a:pt x="17540" y="14754"/>
                    <a:pt x="17554" y="14941"/>
                  </a:cubicBezTo>
                  <a:lnTo>
                    <a:pt x="17554" y="14941"/>
                  </a:lnTo>
                  <a:cubicBezTo>
                    <a:pt x="17498" y="14865"/>
                    <a:pt x="17428" y="14794"/>
                    <a:pt x="17389" y="14710"/>
                  </a:cubicBezTo>
                  <a:cubicBezTo>
                    <a:pt x="17329" y="14584"/>
                    <a:pt x="17283" y="14449"/>
                    <a:pt x="17243" y="14315"/>
                  </a:cubicBezTo>
                  <a:cubicBezTo>
                    <a:pt x="17091" y="13811"/>
                    <a:pt x="16939" y="13306"/>
                    <a:pt x="16801" y="12796"/>
                  </a:cubicBezTo>
                  <a:cubicBezTo>
                    <a:pt x="16586" y="12000"/>
                    <a:pt x="16819" y="11315"/>
                    <a:pt x="17366" y="10722"/>
                  </a:cubicBezTo>
                  <a:cubicBezTo>
                    <a:pt x="17374" y="10716"/>
                    <a:pt x="17383" y="10711"/>
                    <a:pt x="17392" y="10702"/>
                  </a:cubicBezTo>
                  <a:close/>
                  <a:moveTo>
                    <a:pt x="17876" y="10020"/>
                  </a:moveTo>
                  <a:cubicBezTo>
                    <a:pt x="17988" y="10264"/>
                    <a:pt x="18076" y="10504"/>
                    <a:pt x="18108" y="10762"/>
                  </a:cubicBezTo>
                  <a:cubicBezTo>
                    <a:pt x="18048" y="10862"/>
                    <a:pt x="17962" y="10963"/>
                    <a:pt x="18071" y="11063"/>
                  </a:cubicBezTo>
                  <a:cubicBezTo>
                    <a:pt x="18099" y="11089"/>
                    <a:pt x="18154" y="11106"/>
                    <a:pt x="18200" y="11106"/>
                  </a:cubicBezTo>
                  <a:cubicBezTo>
                    <a:pt x="18219" y="11106"/>
                    <a:pt x="18237" y="11103"/>
                    <a:pt x="18251" y="11097"/>
                  </a:cubicBezTo>
                  <a:cubicBezTo>
                    <a:pt x="18360" y="11049"/>
                    <a:pt x="18357" y="10945"/>
                    <a:pt x="18326" y="10839"/>
                  </a:cubicBezTo>
                  <a:cubicBezTo>
                    <a:pt x="18268" y="10805"/>
                    <a:pt x="18214" y="10768"/>
                    <a:pt x="18151" y="10731"/>
                  </a:cubicBezTo>
                  <a:cubicBezTo>
                    <a:pt x="18145" y="10670"/>
                    <a:pt x="18139" y="10613"/>
                    <a:pt x="18131" y="10541"/>
                  </a:cubicBezTo>
                  <a:cubicBezTo>
                    <a:pt x="18214" y="10541"/>
                    <a:pt x="18277" y="10539"/>
                    <a:pt x="18340" y="10539"/>
                  </a:cubicBezTo>
                  <a:cubicBezTo>
                    <a:pt x="18357" y="10562"/>
                    <a:pt x="18371" y="10576"/>
                    <a:pt x="18377" y="10593"/>
                  </a:cubicBezTo>
                  <a:cubicBezTo>
                    <a:pt x="18586" y="11189"/>
                    <a:pt x="18933" y="11696"/>
                    <a:pt x="19357" y="12157"/>
                  </a:cubicBezTo>
                  <a:cubicBezTo>
                    <a:pt x="19409" y="12215"/>
                    <a:pt x="19449" y="12292"/>
                    <a:pt x="19469" y="12364"/>
                  </a:cubicBezTo>
                  <a:cubicBezTo>
                    <a:pt x="19529" y="12599"/>
                    <a:pt x="19526" y="12839"/>
                    <a:pt x="19489" y="13077"/>
                  </a:cubicBezTo>
                  <a:cubicBezTo>
                    <a:pt x="19423" y="13470"/>
                    <a:pt x="19271" y="13831"/>
                    <a:pt x="19056" y="14166"/>
                  </a:cubicBezTo>
                  <a:cubicBezTo>
                    <a:pt x="18913" y="14386"/>
                    <a:pt x="18830" y="14624"/>
                    <a:pt x="18761" y="14876"/>
                  </a:cubicBezTo>
                  <a:cubicBezTo>
                    <a:pt x="18732" y="14988"/>
                    <a:pt x="18695" y="15100"/>
                    <a:pt x="18644" y="15203"/>
                  </a:cubicBezTo>
                  <a:cubicBezTo>
                    <a:pt x="18566" y="15358"/>
                    <a:pt x="18478" y="15422"/>
                    <a:pt x="18340" y="15422"/>
                  </a:cubicBezTo>
                  <a:cubicBezTo>
                    <a:pt x="18300" y="15422"/>
                    <a:pt x="18255" y="15417"/>
                    <a:pt x="18205" y="15406"/>
                  </a:cubicBezTo>
                  <a:cubicBezTo>
                    <a:pt x="17899" y="15343"/>
                    <a:pt x="17644" y="15077"/>
                    <a:pt x="17615" y="14730"/>
                  </a:cubicBezTo>
                  <a:cubicBezTo>
                    <a:pt x="17592" y="14401"/>
                    <a:pt x="17601" y="14068"/>
                    <a:pt x="17624" y="13739"/>
                  </a:cubicBezTo>
                  <a:cubicBezTo>
                    <a:pt x="17667" y="13172"/>
                    <a:pt x="17658" y="12613"/>
                    <a:pt x="17509" y="12060"/>
                  </a:cubicBezTo>
                  <a:cubicBezTo>
                    <a:pt x="17466" y="11894"/>
                    <a:pt x="17426" y="11725"/>
                    <a:pt x="17394" y="11559"/>
                  </a:cubicBezTo>
                  <a:cubicBezTo>
                    <a:pt x="17334" y="11221"/>
                    <a:pt x="17400" y="10900"/>
                    <a:pt x="17549" y="10587"/>
                  </a:cubicBezTo>
                  <a:cubicBezTo>
                    <a:pt x="17612" y="10607"/>
                    <a:pt x="17669" y="10625"/>
                    <a:pt x="17721" y="10642"/>
                  </a:cubicBezTo>
                  <a:cubicBezTo>
                    <a:pt x="17830" y="10627"/>
                    <a:pt x="17896" y="10576"/>
                    <a:pt x="17919" y="10470"/>
                  </a:cubicBezTo>
                  <a:cubicBezTo>
                    <a:pt x="17945" y="10341"/>
                    <a:pt x="17853" y="10284"/>
                    <a:pt x="17767" y="10235"/>
                  </a:cubicBezTo>
                  <a:cubicBezTo>
                    <a:pt x="17775" y="10095"/>
                    <a:pt x="17775" y="10095"/>
                    <a:pt x="17876" y="10020"/>
                  </a:cubicBezTo>
                  <a:close/>
                  <a:moveTo>
                    <a:pt x="12" y="1"/>
                  </a:moveTo>
                  <a:cubicBezTo>
                    <a:pt x="9" y="38"/>
                    <a:pt x="3" y="75"/>
                    <a:pt x="0" y="112"/>
                  </a:cubicBezTo>
                  <a:cubicBezTo>
                    <a:pt x="221" y="124"/>
                    <a:pt x="442" y="135"/>
                    <a:pt x="662" y="150"/>
                  </a:cubicBezTo>
                  <a:cubicBezTo>
                    <a:pt x="1353" y="190"/>
                    <a:pt x="2046" y="233"/>
                    <a:pt x="2739" y="267"/>
                  </a:cubicBezTo>
                  <a:cubicBezTo>
                    <a:pt x="3232" y="293"/>
                    <a:pt x="3713" y="388"/>
                    <a:pt x="4186" y="525"/>
                  </a:cubicBezTo>
                  <a:cubicBezTo>
                    <a:pt x="4834" y="717"/>
                    <a:pt x="5481" y="909"/>
                    <a:pt x="6117" y="1130"/>
                  </a:cubicBezTo>
                  <a:cubicBezTo>
                    <a:pt x="6424" y="1233"/>
                    <a:pt x="6710" y="1399"/>
                    <a:pt x="6997" y="1551"/>
                  </a:cubicBezTo>
                  <a:cubicBezTo>
                    <a:pt x="7272" y="1697"/>
                    <a:pt x="7544" y="1854"/>
                    <a:pt x="7805" y="2026"/>
                  </a:cubicBezTo>
                  <a:cubicBezTo>
                    <a:pt x="8040" y="2178"/>
                    <a:pt x="8263" y="2356"/>
                    <a:pt x="8484" y="2531"/>
                  </a:cubicBezTo>
                  <a:cubicBezTo>
                    <a:pt x="8601" y="2622"/>
                    <a:pt x="8644" y="2754"/>
                    <a:pt x="8656" y="2903"/>
                  </a:cubicBezTo>
                  <a:cubicBezTo>
                    <a:pt x="8682" y="3247"/>
                    <a:pt x="8593" y="3565"/>
                    <a:pt x="8409" y="3849"/>
                  </a:cubicBezTo>
                  <a:cubicBezTo>
                    <a:pt x="8237" y="4118"/>
                    <a:pt x="8046" y="4373"/>
                    <a:pt x="7842" y="4619"/>
                  </a:cubicBezTo>
                  <a:cubicBezTo>
                    <a:pt x="7504" y="5026"/>
                    <a:pt x="7163" y="5427"/>
                    <a:pt x="6922" y="5903"/>
                  </a:cubicBezTo>
                  <a:cubicBezTo>
                    <a:pt x="6610" y="6513"/>
                    <a:pt x="6435" y="7152"/>
                    <a:pt x="6395" y="7843"/>
                  </a:cubicBezTo>
                  <a:cubicBezTo>
                    <a:pt x="6349" y="8582"/>
                    <a:pt x="6484" y="9281"/>
                    <a:pt x="6725" y="9971"/>
                  </a:cubicBezTo>
                  <a:cubicBezTo>
                    <a:pt x="6748" y="10037"/>
                    <a:pt x="6785" y="10097"/>
                    <a:pt x="6831" y="10189"/>
                  </a:cubicBezTo>
                  <a:cubicBezTo>
                    <a:pt x="6862" y="10129"/>
                    <a:pt x="6885" y="10106"/>
                    <a:pt x="6885" y="10080"/>
                  </a:cubicBezTo>
                  <a:cubicBezTo>
                    <a:pt x="6891" y="9395"/>
                    <a:pt x="7083" y="8759"/>
                    <a:pt x="7409" y="8163"/>
                  </a:cubicBezTo>
                  <a:cubicBezTo>
                    <a:pt x="7679" y="7668"/>
                    <a:pt x="7974" y="7186"/>
                    <a:pt x="8260" y="6699"/>
                  </a:cubicBezTo>
                  <a:cubicBezTo>
                    <a:pt x="8553" y="6204"/>
                    <a:pt x="8859" y="5711"/>
                    <a:pt x="9077" y="5175"/>
                  </a:cubicBezTo>
                  <a:cubicBezTo>
                    <a:pt x="9194" y="4877"/>
                    <a:pt x="9280" y="4573"/>
                    <a:pt x="9323" y="4253"/>
                  </a:cubicBezTo>
                  <a:cubicBezTo>
                    <a:pt x="9389" y="3771"/>
                    <a:pt x="9266" y="3339"/>
                    <a:pt x="8991" y="2946"/>
                  </a:cubicBezTo>
                  <a:cubicBezTo>
                    <a:pt x="8696" y="2522"/>
                    <a:pt x="8315" y="2190"/>
                    <a:pt x="7862" y="1935"/>
                  </a:cubicBezTo>
                  <a:cubicBezTo>
                    <a:pt x="7601" y="1786"/>
                    <a:pt x="7341" y="1634"/>
                    <a:pt x="7083" y="1482"/>
                  </a:cubicBezTo>
                  <a:cubicBezTo>
                    <a:pt x="7026" y="1448"/>
                    <a:pt x="6977" y="1407"/>
                    <a:pt x="6928" y="1362"/>
                  </a:cubicBezTo>
                  <a:lnTo>
                    <a:pt x="6928" y="1362"/>
                  </a:lnTo>
                  <a:cubicBezTo>
                    <a:pt x="7745" y="1522"/>
                    <a:pt x="8558" y="1674"/>
                    <a:pt x="9343" y="1938"/>
                  </a:cubicBezTo>
                  <a:cubicBezTo>
                    <a:pt x="10169" y="2215"/>
                    <a:pt x="10885" y="2677"/>
                    <a:pt x="11495" y="3287"/>
                  </a:cubicBezTo>
                  <a:cubicBezTo>
                    <a:pt x="12125" y="3917"/>
                    <a:pt x="12733" y="4571"/>
                    <a:pt x="13332" y="5227"/>
                  </a:cubicBezTo>
                  <a:cubicBezTo>
                    <a:pt x="14019" y="5980"/>
                    <a:pt x="14707" y="6734"/>
                    <a:pt x="15452" y="7433"/>
                  </a:cubicBezTo>
                  <a:cubicBezTo>
                    <a:pt x="15492" y="7470"/>
                    <a:pt x="15529" y="7510"/>
                    <a:pt x="15581" y="7565"/>
                  </a:cubicBezTo>
                  <a:cubicBezTo>
                    <a:pt x="15478" y="8192"/>
                    <a:pt x="15526" y="8797"/>
                    <a:pt x="16042" y="9324"/>
                  </a:cubicBezTo>
                  <a:cubicBezTo>
                    <a:pt x="15939" y="9321"/>
                    <a:pt x="15887" y="9324"/>
                    <a:pt x="15836" y="9318"/>
                  </a:cubicBezTo>
                  <a:cubicBezTo>
                    <a:pt x="15726" y="9302"/>
                    <a:pt x="15619" y="9294"/>
                    <a:pt x="15516" y="9294"/>
                  </a:cubicBezTo>
                  <a:cubicBezTo>
                    <a:pt x="14842" y="9294"/>
                    <a:pt x="14322" y="9636"/>
                    <a:pt x="13905" y="10198"/>
                  </a:cubicBezTo>
                  <a:cubicBezTo>
                    <a:pt x="13681" y="10498"/>
                    <a:pt x="13449" y="10794"/>
                    <a:pt x="13220" y="11089"/>
                  </a:cubicBezTo>
                  <a:cubicBezTo>
                    <a:pt x="13068" y="11278"/>
                    <a:pt x="12942" y="11478"/>
                    <a:pt x="12913" y="11725"/>
                  </a:cubicBezTo>
                  <a:cubicBezTo>
                    <a:pt x="12865" y="12133"/>
                    <a:pt x="13137" y="12455"/>
                    <a:pt x="13547" y="12455"/>
                  </a:cubicBezTo>
                  <a:cubicBezTo>
                    <a:pt x="13549" y="12455"/>
                    <a:pt x="13550" y="12455"/>
                    <a:pt x="13552" y="12455"/>
                  </a:cubicBezTo>
                  <a:cubicBezTo>
                    <a:pt x="13710" y="12455"/>
                    <a:pt x="13873" y="12441"/>
                    <a:pt x="14025" y="12398"/>
                  </a:cubicBezTo>
                  <a:cubicBezTo>
                    <a:pt x="14727" y="12209"/>
                    <a:pt x="15377" y="11920"/>
                    <a:pt x="15907" y="11401"/>
                  </a:cubicBezTo>
                  <a:cubicBezTo>
                    <a:pt x="16268" y="11054"/>
                    <a:pt x="16704" y="10828"/>
                    <a:pt x="17174" y="10668"/>
                  </a:cubicBezTo>
                  <a:cubicBezTo>
                    <a:pt x="17188" y="10662"/>
                    <a:pt x="17208" y="10662"/>
                    <a:pt x="17265" y="10656"/>
                  </a:cubicBezTo>
                  <a:lnTo>
                    <a:pt x="17265" y="10656"/>
                  </a:lnTo>
                  <a:cubicBezTo>
                    <a:pt x="17217" y="10731"/>
                    <a:pt x="17182" y="10782"/>
                    <a:pt x="17145" y="10831"/>
                  </a:cubicBezTo>
                  <a:cubicBezTo>
                    <a:pt x="16953" y="11089"/>
                    <a:pt x="16796" y="11361"/>
                    <a:pt x="16701" y="11673"/>
                  </a:cubicBezTo>
                  <a:cubicBezTo>
                    <a:pt x="16589" y="12046"/>
                    <a:pt x="16624" y="12412"/>
                    <a:pt x="16692" y="12785"/>
                  </a:cubicBezTo>
                  <a:cubicBezTo>
                    <a:pt x="16701" y="12825"/>
                    <a:pt x="16715" y="12868"/>
                    <a:pt x="16727" y="12908"/>
                  </a:cubicBezTo>
                  <a:cubicBezTo>
                    <a:pt x="16867" y="13398"/>
                    <a:pt x="17013" y="13885"/>
                    <a:pt x="17151" y="14378"/>
                  </a:cubicBezTo>
                  <a:cubicBezTo>
                    <a:pt x="17265" y="14790"/>
                    <a:pt x="17480" y="15126"/>
                    <a:pt x="17850" y="15358"/>
                  </a:cubicBezTo>
                  <a:cubicBezTo>
                    <a:pt x="17988" y="15447"/>
                    <a:pt x="18134" y="15498"/>
                    <a:pt x="18297" y="15515"/>
                  </a:cubicBezTo>
                  <a:cubicBezTo>
                    <a:pt x="18319" y="15518"/>
                    <a:pt x="18340" y="15519"/>
                    <a:pt x="18360" y="15519"/>
                  </a:cubicBezTo>
                  <a:cubicBezTo>
                    <a:pt x="18510" y="15519"/>
                    <a:pt x="18627" y="15453"/>
                    <a:pt x="18695" y="15315"/>
                  </a:cubicBezTo>
                  <a:cubicBezTo>
                    <a:pt x="18778" y="15151"/>
                    <a:pt x="18827" y="14974"/>
                    <a:pt x="18896" y="14805"/>
                  </a:cubicBezTo>
                  <a:cubicBezTo>
                    <a:pt x="18970" y="14616"/>
                    <a:pt x="19030" y="14421"/>
                    <a:pt x="19131" y="14249"/>
                  </a:cubicBezTo>
                  <a:cubicBezTo>
                    <a:pt x="19331" y="13905"/>
                    <a:pt x="19497" y="13550"/>
                    <a:pt x="19572" y="13160"/>
                  </a:cubicBezTo>
                  <a:cubicBezTo>
                    <a:pt x="19606" y="12971"/>
                    <a:pt x="19592" y="12771"/>
                    <a:pt x="19601" y="12576"/>
                  </a:cubicBezTo>
                  <a:cubicBezTo>
                    <a:pt x="19601" y="12536"/>
                    <a:pt x="19601" y="12493"/>
                    <a:pt x="19598" y="12424"/>
                  </a:cubicBezTo>
                  <a:lnTo>
                    <a:pt x="19598" y="12424"/>
                  </a:lnTo>
                  <a:cubicBezTo>
                    <a:pt x="19655" y="12461"/>
                    <a:pt x="19698" y="12481"/>
                    <a:pt x="19729" y="12510"/>
                  </a:cubicBezTo>
                  <a:cubicBezTo>
                    <a:pt x="20113" y="12845"/>
                    <a:pt x="20555" y="13060"/>
                    <a:pt x="21053" y="13166"/>
                  </a:cubicBezTo>
                  <a:cubicBezTo>
                    <a:pt x="21217" y="13201"/>
                    <a:pt x="21381" y="13211"/>
                    <a:pt x="21546" y="13211"/>
                  </a:cubicBezTo>
                  <a:cubicBezTo>
                    <a:pt x="21693" y="13211"/>
                    <a:pt x="21840" y="13203"/>
                    <a:pt x="21987" y="13197"/>
                  </a:cubicBezTo>
                  <a:cubicBezTo>
                    <a:pt x="22186" y="13190"/>
                    <a:pt x="22385" y="13175"/>
                    <a:pt x="22583" y="13175"/>
                  </a:cubicBezTo>
                  <a:cubicBezTo>
                    <a:pt x="22673" y="13175"/>
                    <a:pt x="22763" y="13178"/>
                    <a:pt x="22852" y="13186"/>
                  </a:cubicBezTo>
                  <a:cubicBezTo>
                    <a:pt x="22897" y="13190"/>
                    <a:pt x="22940" y="13192"/>
                    <a:pt x="22982" y="13192"/>
                  </a:cubicBezTo>
                  <a:cubicBezTo>
                    <a:pt x="23523" y="13192"/>
                    <a:pt x="23816" y="12855"/>
                    <a:pt x="23941" y="12430"/>
                  </a:cubicBezTo>
                  <a:cubicBezTo>
                    <a:pt x="24130" y="11791"/>
                    <a:pt x="23993" y="11192"/>
                    <a:pt x="23646" y="10636"/>
                  </a:cubicBezTo>
                  <a:cubicBezTo>
                    <a:pt x="23560" y="10501"/>
                    <a:pt x="23454" y="10378"/>
                    <a:pt x="23368" y="10246"/>
                  </a:cubicBezTo>
                  <a:cubicBezTo>
                    <a:pt x="23265" y="10092"/>
                    <a:pt x="23153" y="9943"/>
                    <a:pt x="23082" y="9774"/>
                  </a:cubicBezTo>
                  <a:cubicBezTo>
                    <a:pt x="22867" y="9284"/>
                    <a:pt x="22471" y="9014"/>
                    <a:pt x="21987" y="8860"/>
                  </a:cubicBezTo>
                  <a:cubicBezTo>
                    <a:pt x="21801" y="8799"/>
                    <a:pt x="21606" y="8771"/>
                    <a:pt x="21388" y="8691"/>
                  </a:cubicBezTo>
                  <a:cubicBezTo>
                    <a:pt x="21423" y="8676"/>
                    <a:pt x="21460" y="8671"/>
                    <a:pt x="21492" y="8653"/>
                  </a:cubicBezTo>
                  <a:cubicBezTo>
                    <a:pt x="21855" y="8453"/>
                    <a:pt x="22136" y="8163"/>
                    <a:pt x="22351" y="7811"/>
                  </a:cubicBezTo>
                  <a:cubicBezTo>
                    <a:pt x="22423" y="7694"/>
                    <a:pt x="22477" y="7559"/>
                    <a:pt x="22512" y="7421"/>
                  </a:cubicBezTo>
                  <a:cubicBezTo>
                    <a:pt x="22569" y="7181"/>
                    <a:pt x="22494" y="6977"/>
                    <a:pt x="22300" y="6817"/>
                  </a:cubicBezTo>
                  <a:cubicBezTo>
                    <a:pt x="22130" y="6674"/>
                    <a:pt x="21970" y="6525"/>
                    <a:pt x="21812" y="6370"/>
                  </a:cubicBezTo>
                  <a:cubicBezTo>
                    <a:pt x="21678" y="6238"/>
                    <a:pt x="21517" y="6175"/>
                    <a:pt x="21340" y="6141"/>
                  </a:cubicBezTo>
                  <a:cubicBezTo>
                    <a:pt x="21230" y="6118"/>
                    <a:pt x="21122" y="6107"/>
                    <a:pt x="21015" y="6107"/>
                  </a:cubicBezTo>
                  <a:cubicBezTo>
                    <a:pt x="20750" y="6107"/>
                    <a:pt x="20493" y="6173"/>
                    <a:pt x="20242" y="6281"/>
                  </a:cubicBezTo>
                  <a:cubicBezTo>
                    <a:pt x="19709" y="6510"/>
                    <a:pt x="19294" y="6886"/>
                    <a:pt x="18939" y="7335"/>
                  </a:cubicBezTo>
                  <a:cubicBezTo>
                    <a:pt x="18904" y="7378"/>
                    <a:pt x="18870" y="7421"/>
                    <a:pt x="18833" y="7461"/>
                  </a:cubicBezTo>
                  <a:cubicBezTo>
                    <a:pt x="18827" y="7467"/>
                    <a:pt x="18810" y="7464"/>
                    <a:pt x="18781" y="7470"/>
                  </a:cubicBezTo>
                  <a:cubicBezTo>
                    <a:pt x="18787" y="7401"/>
                    <a:pt x="18790" y="7335"/>
                    <a:pt x="18795" y="7270"/>
                  </a:cubicBezTo>
                  <a:cubicBezTo>
                    <a:pt x="18853" y="6559"/>
                    <a:pt x="18486" y="5995"/>
                    <a:pt x="17810" y="5762"/>
                  </a:cubicBezTo>
                  <a:cubicBezTo>
                    <a:pt x="17724" y="5733"/>
                    <a:pt x="17635" y="5719"/>
                    <a:pt x="17546" y="5719"/>
                  </a:cubicBezTo>
                  <a:cubicBezTo>
                    <a:pt x="17299" y="5719"/>
                    <a:pt x="17055" y="5829"/>
                    <a:pt x="16902" y="6029"/>
                  </a:cubicBezTo>
                  <a:cubicBezTo>
                    <a:pt x="16824" y="6129"/>
                    <a:pt x="16738" y="6207"/>
                    <a:pt x="16607" y="6232"/>
                  </a:cubicBezTo>
                  <a:cubicBezTo>
                    <a:pt x="16188" y="6313"/>
                    <a:pt x="15933" y="6588"/>
                    <a:pt x="15767" y="6960"/>
                  </a:cubicBezTo>
                  <a:cubicBezTo>
                    <a:pt x="15707" y="7095"/>
                    <a:pt x="15664" y="7232"/>
                    <a:pt x="15601" y="7396"/>
                  </a:cubicBezTo>
                  <a:cubicBezTo>
                    <a:pt x="15529" y="7335"/>
                    <a:pt x="15466" y="7292"/>
                    <a:pt x="15412" y="7241"/>
                  </a:cubicBezTo>
                  <a:cubicBezTo>
                    <a:pt x="14681" y="6545"/>
                    <a:pt x="14002" y="5800"/>
                    <a:pt x="13326" y="5055"/>
                  </a:cubicBezTo>
                  <a:cubicBezTo>
                    <a:pt x="12833" y="4513"/>
                    <a:pt x="12329" y="3986"/>
                    <a:pt x="11827" y="3450"/>
                  </a:cubicBezTo>
                  <a:cubicBezTo>
                    <a:pt x="11796" y="3416"/>
                    <a:pt x="11767" y="3379"/>
                    <a:pt x="11739" y="3341"/>
                  </a:cubicBezTo>
                  <a:cubicBezTo>
                    <a:pt x="11753" y="3330"/>
                    <a:pt x="11759" y="3324"/>
                    <a:pt x="11762" y="3324"/>
                  </a:cubicBezTo>
                  <a:cubicBezTo>
                    <a:pt x="12077" y="3442"/>
                    <a:pt x="12398" y="3548"/>
                    <a:pt x="12704" y="3685"/>
                  </a:cubicBezTo>
                  <a:cubicBezTo>
                    <a:pt x="13128" y="3877"/>
                    <a:pt x="13535" y="4106"/>
                    <a:pt x="13962" y="4293"/>
                  </a:cubicBezTo>
                  <a:cubicBezTo>
                    <a:pt x="14237" y="4410"/>
                    <a:pt x="14526" y="4502"/>
                    <a:pt x="14819" y="4568"/>
                  </a:cubicBezTo>
                  <a:cubicBezTo>
                    <a:pt x="15032" y="4614"/>
                    <a:pt x="15244" y="4635"/>
                    <a:pt x="15454" y="4635"/>
                  </a:cubicBezTo>
                  <a:cubicBezTo>
                    <a:pt x="15871" y="4635"/>
                    <a:pt x="16282" y="4550"/>
                    <a:pt x="16684" y="4402"/>
                  </a:cubicBezTo>
                  <a:cubicBezTo>
                    <a:pt x="17174" y="4221"/>
                    <a:pt x="17664" y="4035"/>
                    <a:pt x="18145" y="3840"/>
                  </a:cubicBezTo>
                  <a:cubicBezTo>
                    <a:pt x="18669" y="3628"/>
                    <a:pt x="19199" y="3468"/>
                    <a:pt x="19764" y="3430"/>
                  </a:cubicBezTo>
                  <a:cubicBezTo>
                    <a:pt x="19815" y="3427"/>
                    <a:pt x="19864" y="3407"/>
                    <a:pt x="19913" y="3396"/>
                  </a:cubicBezTo>
                  <a:cubicBezTo>
                    <a:pt x="19916" y="3382"/>
                    <a:pt x="19916" y="3370"/>
                    <a:pt x="19919" y="3356"/>
                  </a:cubicBezTo>
                  <a:cubicBezTo>
                    <a:pt x="19884" y="3339"/>
                    <a:pt x="19853" y="3313"/>
                    <a:pt x="19818" y="3304"/>
                  </a:cubicBezTo>
                  <a:cubicBezTo>
                    <a:pt x="19704" y="3281"/>
                    <a:pt x="19586" y="3264"/>
                    <a:pt x="19475" y="3241"/>
                  </a:cubicBezTo>
                  <a:cubicBezTo>
                    <a:pt x="19050" y="3158"/>
                    <a:pt x="18629" y="3081"/>
                    <a:pt x="18208" y="2995"/>
                  </a:cubicBezTo>
                  <a:cubicBezTo>
                    <a:pt x="17879" y="2926"/>
                    <a:pt x="17550" y="2889"/>
                    <a:pt x="17220" y="2889"/>
                  </a:cubicBezTo>
                  <a:cubicBezTo>
                    <a:pt x="16921" y="2889"/>
                    <a:pt x="16623" y="2919"/>
                    <a:pt x="16326" y="2983"/>
                  </a:cubicBezTo>
                  <a:cubicBezTo>
                    <a:pt x="15761" y="3104"/>
                    <a:pt x="15208" y="3264"/>
                    <a:pt x="14644" y="3396"/>
                  </a:cubicBezTo>
                  <a:cubicBezTo>
                    <a:pt x="14340" y="3465"/>
                    <a:pt x="14031" y="3519"/>
                    <a:pt x="13724" y="3568"/>
                  </a:cubicBezTo>
                  <a:cubicBezTo>
                    <a:pt x="13574" y="3592"/>
                    <a:pt x="13424" y="3603"/>
                    <a:pt x="13277" y="3603"/>
                  </a:cubicBezTo>
                  <a:cubicBezTo>
                    <a:pt x="12862" y="3603"/>
                    <a:pt x="12458" y="3512"/>
                    <a:pt x="12065" y="3347"/>
                  </a:cubicBezTo>
                  <a:cubicBezTo>
                    <a:pt x="11710" y="3195"/>
                    <a:pt x="11369" y="3021"/>
                    <a:pt x="11065" y="2771"/>
                  </a:cubicBezTo>
                  <a:cubicBezTo>
                    <a:pt x="10447" y="2258"/>
                    <a:pt x="9736" y="1912"/>
                    <a:pt x="8960" y="1714"/>
                  </a:cubicBezTo>
                  <a:cubicBezTo>
                    <a:pt x="8384" y="1565"/>
                    <a:pt x="7796" y="1456"/>
                    <a:pt x="7220" y="1304"/>
                  </a:cubicBezTo>
                  <a:cubicBezTo>
                    <a:pt x="6504" y="1112"/>
                    <a:pt x="5791" y="909"/>
                    <a:pt x="5080" y="688"/>
                  </a:cubicBezTo>
                  <a:cubicBezTo>
                    <a:pt x="4335" y="456"/>
                    <a:pt x="3590" y="224"/>
                    <a:pt x="2805" y="175"/>
                  </a:cubicBezTo>
                  <a:cubicBezTo>
                    <a:pt x="2444" y="153"/>
                    <a:pt x="2083" y="141"/>
                    <a:pt x="1722" y="121"/>
                  </a:cubicBezTo>
                  <a:cubicBezTo>
                    <a:pt x="1450" y="110"/>
                    <a:pt x="1181" y="98"/>
                    <a:pt x="911" y="78"/>
                  </a:cubicBezTo>
                  <a:cubicBezTo>
                    <a:pt x="611" y="55"/>
                    <a:pt x="313" y="27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5"/>
            <p:cNvSpPr/>
            <p:nvPr/>
          </p:nvSpPr>
          <p:spPr>
            <a:xfrm>
              <a:off x="1110374" y="147172"/>
              <a:ext cx="39805" cy="43396"/>
            </a:xfrm>
            <a:custGeom>
              <a:rect b="b" l="l" r="r" t="t"/>
              <a:pathLst>
                <a:path extrusionOk="0" h="423" w="388">
                  <a:moveTo>
                    <a:pt x="236" y="98"/>
                  </a:moveTo>
                  <a:cubicBezTo>
                    <a:pt x="319" y="166"/>
                    <a:pt x="322" y="235"/>
                    <a:pt x="264" y="315"/>
                  </a:cubicBezTo>
                  <a:cubicBezTo>
                    <a:pt x="246" y="320"/>
                    <a:pt x="229" y="322"/>
                    <a:pt x="214" y="322"/>
                  </a:cubicBezTo>
                  <a:cubicBezTo>
                    <a:pt x="157" y="322"/>
                    <a:pt x="117" y="293"/>
                    <a:pt x="104" y="235"/>
                  </a:cubicBezTo>
                  <a:cubicBezTo>
                    <a:pt x="84" y="152"/>
                    <a:pt x="141" y="115"/>
                    <a:pt x="236" y="98"/>
                  </a:cubicBezTo>
                  <a:close/>
                  <a:moveTo>
                    <a:pt x="55" y="0"/>
                  </a:moveTo>
                  <a:cubicBezTo>
                    <a:pt x="35" y="92"/>
                    <a:pt x="18" y="186"/>
                    <a:pt x="1" y="278"/>
                  </a:cubicBezTo>
                  <a:cubicBezTo>
                    <a:pt x="38" y="310"/>
                    <a:pt x="72" y="344"/>
                    <a:pt x="113" y="370"/>
                  </a:cubicBezTo>
                  <a:cubicBezTo>
                    <a:pt x="153" y="397"/>
                    <a:pt x="200" y="422"/>
                    <a:pt x="243" y="422"/>
                  </a:cubicBezTo>
                  <a:cubicBezTo>
                    <a:pt x="273" y="422"/>
                    <a:pt x="301" y="410"/>
                    <a:pt x="325" y="378"/>
                  </a:cubicBezTo>
                  <a:cubicBezTo>
                    <a:pt x="368" y="318"/>
                    <a:pt x="388" y="224"/>
                    <a:pt x="382" y="146"/>
                  </a:cubicBezTo>
                  <a:cubicBezTo>
                    <a:pt x="376" y="63"/>
                    <a:pt x="302" y="17"/>
                    <a:pt x="216" y="9"/>
                  </a:cubicBezTo>
                  <a:cubicBezTo>
                    <a:pt x="161" y="3"/>
                    <a:pt x="107" y="3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5"/>
            <p:cNvSpPr/>
            <p:nvPr/>
          </p:nvSpPr>
          <p:spPr>
            <a:xfrm>
              <a:off x="-129432" y="-46006"/>
              <a:ext cx="13644" cy="78276"/>
            </a:xfrm>
            <a:custGeom>
              <a:rect b="b" l="l" r="r" t="t"/>
              <a:pathLst>
                <a:path extrusionOk="0" h="763" w="133">
                  <a:moveTo>
                    <a:pt x="133" y="1"/>
                  </a:moveTo>
                  <a:lnTo>
                    <a:pt x="133" y="1"/>
                  </a:lnTo>
                  <a:cubicBezTo>
                    <a:pt x="32" y="244"/>
                    <a:pt x="32" y="502"/>
                    <a:pt x="1" y="754"/>
                  </a:cubicBezTo>
                  <a:cubicBezTo>
                    <a:pt x="12" y="757"/>
                    <a:pt x="27" y="760"/>
                    <a:pt x="38" y="763"/>
                  </a:cubicBezTo>
                  <a:cubicBezTo>
                    <a:pt x="70" y="508"/>
                    <a:pt x="101" y="256"/>
                    <a:pt x="1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5"/>
            <p:cNvSpPr/>
            <p:nvPr/>
          </p:nvSpPr>
          <p:spPr>
            <a:xfrm>
              <a:off x="-102143" y="-87144"/>
              <a:ext cx="1026" cy="2154"/>
            </a:xfrm>
            <a:custGeom>
              <a:rect b="b" l="l" r="r" t="t"/>
              <a:pathLst>
                <a:path extrusionOk="0" h="21" w="10">
                  <a:moveTo>
                    <a:pt x="10" y="1"/>
                  </a:moveTo>
                  <a:cubicBezTo>
                    <a:pt x="8" y="4"/>
                    <a:pt x="7" y="8"/>
                    <a:pt x="6" y="11"/>
                  </a:cubicBezTo>
                  <a:lnTo>
                    <a:pt x="6" y="11"/>
                  </a:lnTo>
                  <a:cubicBezTo>
                    <a:pt x="7" y="9"/>
                    <a:pt x="8" y="6"/>
                    <a:pt x="10" y="4"/>
                  </a:cubicBezTo>
                  <a:lnTo>
                    <a:pt x="10" y="1"/>
                  </a:lnTo>
                  <a:close/>
                  <a:moveTo>
                    <a:pt x="6" y="11"/>
                  </a:moveTo>
                  <a:lnTo>
                    <a:pt x="6" y="11"/>
                  </a:lnTo>
                  <a:cubicBezTo>
                    <a:pt x="5" y="13"/>
                    <a:pt x="4" y="14"/>
                    <a:pt x="3" y="15"/>
                  </a:cubicBezTo>
                  <a:lnTo>
                    <a:pt x="3" y="15"/>
                  </a:lnTo>
                  <a:cubicBezTo>
                    <a:pt x="3" y="15"/>
                    <a:pt x="4" y="13"/>
                    <a:pt x="4" y="12"/>
                  </a:cubicBezTo>
                  <a:lnTo>
                    <a:pt x="4" y="12"/>
                  </a:lnTo>
                  <a:cubicBezTo>
                    <a:pt x="1" y="17"/>
                    <a:pt x="0" y="19"/>
                    <a:pt x="0" y="19"/>
                  </a:cubicBezTo>
                  <a:cubicBezTo>
                    <a:pt x="1" y="19"/>
                    <a:pt x="2" y="18"/>
                    <a:pt x="3" y="15"/>
                  </a:cubicBezTo>
                  <a:lnTo>
                    <a:pt x="3" y="15"/>
                  </a:lnTo>
                  <a:cubicBezTo>
                    <a:pt x="2" y="19"/>
                    <a:pt x="2" y="20"/>
                    <a:pt x="2" y="20"/>
                  </a:cubicBezTo>
                  <a:cubicBezTo>
                    <a:pt x="2" y="20"/>
                    <a:pt x="3" y="16"/>
                    <a:pt x="6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5"/>
            <p:cNvSpPr/>
            <p:nvPr/>
          </p:nvSpPr>
          <p:spPr>
            <a:xfrm>
              <a:off x="1030764" y="-553313"/>
              <a:ext cx="1847" cy="410"/>
            </a:xfrm>
            <a:custGeom>
              <a:rect b="b" l="l" r="r" t="t"/>
              <a:pathLst>
                <a:path extrusionOk="0" h="4" w="18">
                  <a:moveTo>
                    <a:pt x="18" y="1"/>
                  </a:moveTo>
                  <a:cubicBezTo>
                    <a:pt x="12" y="1"/>
                    <a:pt x="6" y="1"/>
                    <a:pt x="0" y="4"/>
                  </a:cubicBezTo>
                  <a:lnTo>
                    <a:pt x="3" y="4"/>
                  </a:lnTo>
                  <a:cubicBezTo>
                    <a:pt x="9" y="4"/>
                    <a:pt x="12" y="4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5"/>
            <p:cNvSpPr/>
            <p:nvPr/>
          </p:nvSpPr>
          <p:spPr>
            <a:xfrm>
              <a:off x="628917" y="136092"/>
              <a:ext cx="360501" cy="164247"/>
            </a:xfrm>
            <a:custGeom>
              <a:rect b="b" l="l" r="r" t="t"/>
              <a:pathLst>
                <a:path extrusionOk="0" h="1601" w="3514">
                  <a:moveTo>
                    <a:pt x="3409" y="0"/>
                  </a:moveTo>
                  <a:cubicBezTo>
                    <a:pt x="2653" y="0"/>
                    <a:pt x="554" y="966"/>
                    <a:pt x="1" y="1601"/>
                  </a:cubicBezTo>
                  <a:cubicBezTo>
                    <a:pt x="548" y="1251"/>
                    <a:pt x="1084" y="888"/>
                    <a:pt x="1674" y="618"/>
                  </a:cubicBezTo>
                  <a:cubicBezTo>
                    <a:pt x="2261" y="352"/>
                    <a:pt x="2877" y="171"/>
                    <a:pt x="3513" y="8"/>
                  </a:cubicBezTo>
                  <a:cubicBezTo>
                    <a:pt x="3482" y="3"/>
                    <a:pt x="3448" y="0"/>
                    <a:pt x="3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5"/>
            <p:cNvSpPr/>
            <p:nvPr/>
          </p:nvSpPr>
          <p:spPr>
            <a:xfrm>
              <a:off x="1171826" y="161534"/>
              <a:ext cx="390458" cy="157681"/>
            </a:xfrm>
            <a:custGeom>
              <a:rect b="b" l="l" r="r" t="t"/>
              <a:pathLst>
                <a:path extrusionOk="0" h="1537" w="3806">
                  <a:moveTo>
                    <a:pt x="1" y="1"/>
                  </a:moveTo>
                  <a:lnTo>
                    <a:pt x="1" y="1"/>
                  </a:lnTo>
                  <a:cubicBezTo>
                    <a:pt x="1172" y="754"/>
                    <a:pt x="2425" y="1304"/>
                    <a:pt x="3806" y="1536"/>
                  </a:cubicBezTo>
                  <a:cubicBezTo>
                    <a:pt x="2453" y="1230"/>
                    <a:pt x="1195" y="69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5"/>
            <p:cNvSpPr/>
            <p:nvPr/>
          </p:nvSpPr>
          <p:spPr>
            <a:xfrm>
              <a:off x="1080726" y="-133310"/>
              <a:ext cx="277609" cy="201179"/>
            </a:xfrm>
            <a:custGeom>
              <a:rect b="b" l="l" r="r" t="t"/>
              <a:pathLst>
                <a:path extrusionOk="0" h="1961" w="2706">
                  <a:moveTo>
                    <a:pt x="2705" y="1"/>
                  </a:moveTo>
                  <a:lnTo>
                    <a:pt x="2705" y="1"/>
                  </a:lnTo>
                  <a:cubicBezTo>
                    <a:pt x="1857" y="93"/>
                    <a:pt x="330" y="1204"/>
                    <a:pt x="0" y="1961"/>
                  </a:cubicBezTo>
                  <a:cubicBezTo>
                    <a:pt x="356" y="1522"/>
                    <a:pt x="740" y="1113"/>
                    <a:pt x="1195" y="777"/>
                  </a:cubicBezTo>
                  <a:cubicBezTo>
                    <a:pt x="1648" y="445"/>
                    <a:pt x="2138" y="179"/>
                    <a:pt x="2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5"/>
            <p:cNvSpPr/>
            <p:nvPr/>
          </p:nvSpPr>
          <p:spPr>
            <a:xfrm>
              <a:off x="1031892" y="256225"/>
              <a:ext cx="40113" cy="316593"/>
            </a:xfrm>
            <a:custGeom>
              <a:rect b="b" l="l" r="r" t="t"/>
              <a:pathLst>
                <a:path extrusionOk="0" h="3086" w="391">
                  <a:moveTo>
                    <a:pt x="72" y="0"/>
                  </a:moveTo>
                  <a:cubicBezTo>
                    <a:pt x="1" y="1046"/>
                    <a:pt x="67" y="2080"/>
                    <a:pt x="391" y="3086"/>
                  </a:cubicBezTo>
                  <a:cubicBezTo>
                    <a:pt x="167" y="2069"/>
                    <a:pt x="75" y="104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5"/>
            <p:cNvSpPr/>
            <p:nvPr/>
          </p:nvSpPr>
          <p:spPr>
            <a:xfrm>
              <a:off x="1267645" y="73820"/>
              <a:ext cx="292279" cy="70172"/>
            </a:xfrm>
            <a:custGeom>
              <a:rect b="b" l="l" r="r" t="t"/>
              <a:pathLst>
                <a:path extrusionOk="0" h="684" w="2849">
                  <a:moveTo>
                    <a:pt x="605" y="0"/>
                  </a:moveTo>
                  <a:cubicBezTo>
                    <a:pt x="385" y="0"/>
                    <a:pt x="179" y="18"/>
                    <a:pt x="1" y="53"/>
                  </a:cubicBezTo>
                  <a:cubicBezTo>
                    <a:pt x="108" y="47"/>
                    <a:pt x="215" y="44"/>
                    <a:pt x="322" y="44"/>
                  </a:cubicBezTo>
                  <a:cubicBezTo>
                    <a:pt x="709" y="44"/>
                    <a:pt x="1094" y="83"/>
                    <a:pt x="1476" y="151"/>
                  </a:cubicBezTo>
                  <a:cubicBezTo>
                    <a:pt x="1966" y="240"/>
                    <a:pt x="2419" y="437"/>
                    <a:pt x="2849" y="684"/>
                  </a:cubicBezTo>
                  <a:cubicBezTo>
                    <a:pt x="2414" y="238"/>
                    <a:pt x="1417" y="0"/>
                    <a:pt x="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5"/>
            <p:cNvSpPr/>
            <p:nvPr/>
          </p:nvSpPr>
          <p:spPr>
            <a:xfrm>
              <a:off x="895550" y="-250262"/>
              <a:ext cx="90895" cy="251756"/>
            </a:xfrm>
            <a:custGeom>
              <a:rect b="b" l="l" r="r" t="t"/>
              <a:pathLst>
                <a:path extrusionOk="0" h="2454" w="886">
                  <a:moveTo>
                    <a:pt x="155" y="1"/>
                  </a:moveTo>
                  <a:cubicBezTo>
                    <a:pt x="0" y="683"/>
                    <a:pt x="470" y="1894"/>
                    <a:pt x="886" y="2453"/>
                  </a:cubicBezTo>
                  <a:cubicBezTo>
                    <a:pt x="505" y="1677"/>
                    <a:pt x="161" y="892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5"/>
            <p:cNvSpPr/>
            <p:nvPr/>
          </p:nvSpPr>
          <p:spPr>
            <a:xfrm>
              <a:off x="839125" y="-62112"/>
              <a:ext cx="180558" cy="175531"/>
            </a:xfrm>
            <a:custGeom>
              <a:rect b="b" l="l" r="r" t="t"/>
              <a:pathLst>
                <a:path extrusionOk="0" h="1711" w="1760">
                  <a:moveTo>
                    <a:pt x="0" y="0"/>
                  </a:moveTo>
                  <a:cubicBezTo>
                    <a:pt x="92" y="671"/>
                    <a:pt x="960" y="1682"/>
                    <a:pt x="1760" y="1711"/>
                  </a:cubicBezTo>
                  <a:cubicBezTo>
                    <a:pt x="866" y="1456"/>
                    <a:pt x="344" y="82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5"/>
            <p:cNvSpPr/>
            <p:nvPr/>
          </p:nvSpPr>
          <p:spPr>
            <a:xfrm>
              <a:off x="1267645" y="358815"/>
              <a:ext cx="214105" cy="87612"/>
            </a:xfrm>
            <a:custGeom>
              <a:rect b="b" l="l" r="r" t="t"/>
              <a:pathLst>
                <a:path extrusionOk="0" h="854" w="2087">
                  <a:moveTo>
                    <a:pt x="1" y="0"/>
                  </a:moveTo>
                  <a:lnTo>
                    <a:pt x="1" y="0"/>
                  </a:lnTo>
                  <a:cubicBezTo>
                    <a:pt x="648" y="398"/>
                    <a:pt x="1322" y="745"/>
                    <a:pt x="2087" y="854"/>
                  </a:cubicBezTo>
                  <a:cubicBezTo>
                    <a:pt x="1353" y="662"/>
                    <a:pt x="663" y="36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5"/>
            <p:cNvSpPr/>
            <p:nvPr/>
          </p:nvSpPr>
          <p:spPr>
            <a:xfrm>
              <a:off x="1024301" y="-284630"/>
              <a:ext cx="36214" cy="190304"/>
            </a:xfrm>
            <a:custGeom>
              <a:rect b="b" l="l" r="r" t="t"/>
              <a:pathLst>
                <a:path extrusionOk="0" h="1855" w="353">
                  <a:moveTo>
                    <a:pt x="0" y="0"/>
                  </a:moveTo>
                  <a:lnTo>
                    <a:pt x="0" y="0"/>
                  </a:lnTo>
                  <a:cubicBezTo>
                    <a:pt x="273" y="593"/>
                    <a:pt x="278" y="1221"/>
                    <a:pt x="230" y="1854"/>
                  </a:cubicBezTo>
                  <a:cubicBezTo>
                    <a:pt x="353" y="1258"/>
                    <a:pt x="318" y="49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5"/>
            <p:cNvSpPr/>
            <p:nvPr/>
          </p:nvSpPr>
          <p:spPr>
            <a:xfrm>
              <a:off x="1053642" y="353788"/>
              <a:ext cx="32521" cy="170299"/>
            </a:xfrm>
            <a:custGeom>
              <a:rect b="b" l="l" r="r" t="t"/>
              <a:pathLst>
                <a:path extrusionOk="0" h="1660" w="317">
                  <a:moveTo>
                    <a:pt x="18" y="0"/>
                  </a:moveTo>
                  <a:cubicBezTo>
                    <a:pt x="1" y="599"/>
                    <a:pt x="141" y="1132"/>
                    <a:pt x="316" y="1659"/>
                  </a:cubicBezTo>
                  <a:cubicBezTo>
                    <a:pt x="219" y="1121"/>
                    <a:pt x="121" y="58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5"/>
            <p:cNvSpPr/>
            <p:nvPr/>
          </p:nvSpPr>
          <p:spPr>
            <a:xfrm>
              <a:off x="1193575" y="-91863"/>
              <a:ext cx="129161" cy="68940"/>
            </a:xfrm>
            <a:custGeom>
              <a:rect b="b" l="l" r="r" t="t"/>
              <a:pathLst>
                <a:path extrusionOk="0" h="672" w="1259">
                  <a:moveTo>
                    <a:pt x="1258" y="1"/>
                  </a:moveTo>
                  <a:lnTo>
                    <a:pt x="1258" y="1"/>
                  </a:lnTo>
                  <a:cubicBezTo>
                    <a:pt x="786" y="121"/>
                    <a:pt x="367" y="348"/>
                    <a:pt x="1" y="671"/>
                  </a:cubicBezTo>
                  <a:cubicBezTo>
                    <a:pt x="399" y="411"/>
                    <a:pt x="809" y="170"/>
                    <a:pt x="1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5"/>
            <p:cNvSpPr/>
            <p:nvPr/>
          </p:nvSpPr>
          <p:spPr>
            <a:xfrm>
              <a:off x="712118" y="164201"/>
              <a:ext cx="112439" cy="53347"/>
            </a:xfrm>
            <a:custGeom>
              <a:rect b="b" l="l" r="r" t="t"/>
              <a:pathLst>
                <a:path extrusionOk="0" h="520" w="1096">
                  <a:moveTo>
                    <a:pt x="1095" y="0"/>
                  </a:moveTo>
                  <a:lnTo>
                    <a:pt x="1095" y="0"/>
                  </a:lnTo>
                  <a:cubicBezTo>
                    <a:pt x="685" y="84"/>
                    <a:pt x="336" y="284"/>
                    <a:pt x="1" y="519"/>
                  </a:cubicBezTo>
                  <a:cubicBezTo>
                    <a:pt x="364" y="344"/>
                    <a:pt x="731" y="172"/>
                    <a:pt x="10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5"/>
            <p:cNvSpPr/>
            <p:nvPr/>
          </p:nvSpPr>
          <p:spPr>
            <a:xfrm>
              <a:off x="1131610" y="383129"/>
              <a:ext cx="29443" cy="125365"/>
            </a:xfrm>
            <a:custGeom>
              <a:rect b="b" l="l" r="r" t="t"/>
              <a:pathLst>
                <a:path extrusionOk="0" h="1222" w="287">
                  <a:moveTo>
                    <a:pt x="0" y="1"/>
                  </a:moveTo>
                  <a:lnTo>
                    <a:pt x="0" y="1"/>
                  </a:lnTo>
                  <a:cubicBezTo>
                    <a:pt x="132" y="388"/>
                    <a:pt x="198" y="789"/>
                    <a:pt x="204" y="1221"/>
                  </a:cubicBezTo>
                  <a:cubicBezTo>
                    <a:pt x="287" y="912"/>
                    <a:pt x="206" y="43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5"/>
            <p:cNvSpPr/>
            <p:nvPr/>
          </p:nvSpPr>
          <p:spPr>
            <a:xfrm>
              <a:off x="1240869" y="224730"/>
              <a:ext cx="118594" cy="56835"/>
            </a:xfrm>
            <a:custGeom>
              <a:rect b="b" l="l" r="r" t="t"/>
              <a:pathLst>
                <a:path extrusionOk="0" h="554" w="1156">
                  <a:moveTo>
                    <a:pt x="1" y="1"/>
                  </a:moveTo>
                  <a:lnTo>
                    <a:pt x="1" y="1"/>
                  </a:lnTo>
                  <a:cubicBezTo>
                    <a:pt x="353" y="253"/>
                    <a:pt x="743" y="425"/>
                    <a:pt x="1156" y="554"/>
                  </a:cubicBezTo>
                  <a:cubicBezTo>
                    <a:pt x="769" y="370"/>
                    <a:pt x="385" y="18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5"/>
            <p:cNvSpPr/>
            <p:nvPr/>
          </p:nvSpPr>
          <p:spPr>
            <a:xfrm>
              <a:off x="872569" y="-31540"/>
              <a:ext cx="65452" cy="81456"/>
            </a:xfrm>
            <a:custGeom>
              <a:rect b="b" l="l" r="r" t="t"/>
              <a:pathLst>
                <a:path extrusionOk="0" h="794" w="638">
                  <a:moveTo>
                    <a:pt x="32" y="0"/>
                  </a:moveTo>
                  <a:cubicBezTo>
                    <a:pt x="21" y="6"/>
                    <a:pt x="10" y="9"/>
                    <a:pt x="1" y="15"/>
                  </a:cubicBezTo>
                  <a:cubicBezTo>
                    <a:pt x="147" y="327"/>
                    <a:pt x="339" y="602"/>
                    <a:pt x="637" y="794"/>
                  </a:cubicBezTo>
                  <a:cubicBezTo>
                    <a:pt x="585" y="737"/>
                    <a:pt x="531" y="679"/>
                    <a:pt x="479" y="619"/>
                  </a:cubicBezTo>
                  <a:cubicBezTo>
                    <a:pt x="425" y="556"/>
                    <a:pt x="368" y="490"/>
                    <a:pt x="316" y="421"/>
                  </a:cubicBezTo>
                  <a:cubicBezTo>
                    <a:pt x="265" y="356"/>
                    <a:pt x="216" y="284"/>
                    <a:pt x="167" y="212"/>
                  </a:cubicBezTo>
                  <a:cubicBezTo>
                    <a:pt x="121" y="144"/>
                    <a:pt x="75" y="72"/>
                    <a:pt x="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5"/>
            <p:cNvSpPr/>
            <p:nvPr/>
          </p:nvSpPr>
          <p:spPr>
            <a:xfrm>
              <a:off x="1384086" y="105725"/>
              <a:ext cx="108848" cy="29751"/>
            </a:xfrm>
            <a:custGeom>
              <a:rect b="b" l="l" r="r" t="t"/>
              <a:pathLst>
                <a:path extrusionOk="0" h="290" w="1061">
                  <a:moveTo>
                    <a:pt x="0" y="0"/>
                  </a:moveTo>
                  <a:cubicBezTo>
                    <a:pt x="373" y="101"/>
                    <a:pt x="717" y="195"/>
                    <a:pt x="1060" y="290"/>
                  </a:cubicBezTo>
                  <a:cubicBezTo>
                    <a:pt x="734" y="135"/>
                    <a:pt x="396" y="2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5"/>
            <p:cNvSpPr/>
            <p:nvPr/>
          </p:nvSpPr>
          <p:spPr>
            <a:xfrm>
              <a:off x="922839" y="-259085"/>
              <a:ext cx="21852" cy="112439"/>
            </a:xfrm>
            <a:custGeom>
              <a:rect b="b" l="l" r="r" t="t"/>
              <a:pathLst>
                <a:path extrusionOk="0" h="1096" w="213">
                  <a:moveTo>
                    <a:pt x="41" y="1"/>
                  </a:moveTo>
                  <a:lnTo>
                    <a:pt x="41" y="1"/>
                  </a:lnTo>
                  <a:cubicBezTo>
                    <a:pt x="1" y="370"/>
                    <a:pt x="75" y="740"/>
                    <a:pt x="213" y="1095"/>
                  </a:cubicBezTo>
                  <a:cubicBezTo>
                    <a:pt x="176" y="912"/>
                    <a:pt x="130" y="728"/>
                    <a:pt x="101" y="542"/>
                  </a:cubicBezTo>
                  <a:cubicBezTo>
                    <a:pt x="73" y="359"/>
                    <a:pt x="61" y="170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5"/>
            <p:cNvSpPr/>
            <p:nvPr/>
          </p:nvSpPr>
          <p:spPr>
            <a:xfrm>
              <a:off x="729148" y="98031"/>
              <a:ext cx="95614" cy="30674"/>
            </a:xfrm>
            <a:custGeom>
              <a:rect b="b" l="l" r="r" t="t"/>
              <a:pathLst>
                <a:path extrusionOk="0" h="299" w="932">
                  <a:moveTo>
                    <a:pt x="890" y="1"/>
                  </a:moveTo>
                  <a:cubicBezTo>
                    <a:pt x="697" y="1"/>
                    <a:pt x="231" y="142"/>
                    <a:pt x="1" y="299"/>
                  </a:cubicBezTo>
                  <a:cubicBezTo>
                    <a:pt x="333" y="193"/>
                    <a:pt x="648" y="92"/>
                    <a:pt x="932" y="4"/>
                  </a:cubicBezTo>
                  <a:cubicBezTo>
                    <a:pt x="920" y="2"/>
                    <a:pt x="906" y="1"/>
                    <a:pt x="8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2" name="Google Shape;2032;p45"/>
          <p:cNvGrpSpPr/>
          <p:nvPr/>
        </p:nvGrpSpPr>
        <p:grpSpPr>
          <a:xfrm>
            <a:off x="7397286" y="3068450"/>
            <a:ext cx="1678849" cy="2179104"/>
            <a:chOff x="7783550" y="3444358"/>
            <a:chExt cx="1349666" cy="1751832"/>
          </a:xfrm>
        </p:grpSpPr>
        <p:sp>
          <p:nvSpPr>
            <p:cNvPr id="2033" name="Google Shape;2033;p45"/>
            <p:cNvSpPr/>
            <p:nvPr/>
          </p:nvSpPr>
          <p:spPr>
            <a:xfrm>
              <a:off x="7783550" y="3444358"/>
              <a:ext cx="1349666" cy="1751832"/>
            </a:xfrm>
            <a:custGeom>
              <a:rect b="b" l="l" r="r" t="t"/>
              <a:pathLst>
                <a:path extrusionOk="0" h="18905" w="14565">
                  <a:moveTo>
                    <a:pt x="6828" y="401"/>
                  </a:moveTo>
                  <a:cubicBezTo>
                    <a:pt x="6860" y="439"/>
                    <a:pt x="6894" y="476"/>
                    <a:pt x="6920" y="519"/>
                  </a:cubicBezTo>
                  <a:cubicBezTo>
                    <a:pt x="7063" y="734"/>
                    <a:pt x="7264" y="863"/>
                    <a:pt x="7513" y="926"/>
                  </a:cubicBezTo>
                  <a:cubicBezTo>
                    <a:pt x="7817" y="1003"/>
                    <a:pt x="8115" y="1092"/>
                    <a:pt x="8393" y="1244"/>
                  </a:cubicBezTo>
                  <a:cubicBezTo>
                    <a:pt x="8840" y="1487"/>
                    <a:pt x="9121" y="1857"/>
                    <a:pt x="9270" y="2338"/>
                  </a:cubicBezTo>
                  <a:cubicBezTo>
                    <a:pt x="9275" y="2355"/>
                    <a:pt x="9281" y="2376"/>
                    <a:pt x="9284" y="2393"/>
                  </a:cubicBezTo>
                  <a:cubicBezTo>
                    <a:pt x="9284" y="2398"/>
                    <a:pt x="9281" y="2407"/>
                    <a:pt x="9275" y="2436"/>
                  </a:cubicBezTo>
                  <a:cubicBezTo>
                    <a:pt x="9255" y="2410"/>
                    <a:pt x="9244" y="2396"/>
                    <a:pt x="9235" y="2381"/>
                  </a:cubicBezTo>
                  <a:cubicBezTo>
                    <a:pt x="9055" y="2103"/>
                    <a:pt x="8794" y="1931"/>
                    <a:pt x="8487" y="1831"/>
                  </a:cubicBezTo>
                  <a:cubicBezTo>
                    <a:pt x="8261" y="1757"/>
                    <a:pt x="8026" y="1714"/>
                    <a:pt x="7794" y="1651"/>
                  </a:cubicBezTo>
                  <a:cubicBezTo>
                    <a:pt x="7697" y="1625"/>
                    <a:pt x="7596" y="1593"/>
                    <a:pt x="7502" y="1556"/>
                  </a:cubicBezTo>
                  <a:cubicBezTo>
                    <a:pt x="7338" y="1487"/>
                    <a:pt x="7212" y="1367"/>
                    <a:pt x="7126" y="1212"/>
                  </a:cubicBezTo>
                  <a:cubicBezTo>
                    <a:pt x="7052" y="1075"/>
                    <a:pt x="6992" y="929"/>
                    <a:pt x="6934" y="783"/>
                  </a:cubicBezTo>
                  <a:cubicBezTo>
                    <a:pt x="6886" y="662"/>
                    <a:pt x="6848" y="536"/>
                    <a:pt x="6808" y="413"/>
                  </a:cubicBezTo>
                  <a:cubicBezTo>
                    <a:pt x="6817" y="410"/>
                    <a:pt x="6823" y="404"/>
                    <a:pt x="6828" y="401"/>
                  </a:cubicBezTo>
                  <a:close/>
                  <a:moveTo>
                    <a:pt x="1382" y="5060"/>
                  </a:moveTo>
                  <a:cubicBezTo>
                    <a:pt x="1433" y="5097"/>
                    <a:pt x="1488" y="5138"/>
                    <a:pt x="1542" y="5172"/>
                  </a:cubicBezTo>
                  <a:cubicBezTo>
                    <a:pt x="1817" y="5358"/>
                    <a:pt x="2118" y="5490"/>
                    <a:pt x="2428" y="5610"/>
                  </a:cubicBezTo>
                  <a:cubicBezTo>
                    <a:pt x="2594" y="5673"/>
                    <a:pt x="2757" y="5736"/>
                    <a:pt x="2923" y="5794"/>
                  </a:cubicBezTo>
                  <a:cubicBezTo>
                    <a:pt x="3204" y="5891"/>
                    <a:pt x="3462" y="6029"/>
                    <a:pt x="3717" y="6172"/>
                  </a:cubicBezTo>
                  <a:cubicBezTo>
                    <a:pt x="3731" y="6180"/>
                    <a:pt x="3743" y="6192"/>
                    <a:pt x="3751" y="6221"/>
                  </a:cubicBezTo>
                  <a:cubicBezTo>
                    <a:pt x="3705" y="6209"/>
                    <a:pt x="3662" y="6198"/>
                    <a:pt x="3617" y="6186"/>
                  </a:cubicBezTo>
                  <a:cubicBezTo>
                    <a:pt x="3367" y="6126"/>
                    <a:pt x="3118" y="6066"/>
                    <a:pt x="2869" y="6008"/>
                  </a:cubicBezTo>
                  <a:cubicBezTo>
                    <a:pt x="2857" y="6006"/>
                    <a:pt x="2846" y="6003"/>
                    <a:pt x="2834" y="6003"/>
                  </a:cubicBezTo>
                  <a:cubicBezTo>
                    <a:pt x="2823" y="6003"/>
                    <a:pt x="2812" y="6003"/>
                    <a:pt x="2801" y="6003"/>
                  </a:cubicBezTo>
                  <a:cubicBezTo>
                    <a:pt x="2549" y="6003"/>
                    <a:pt x="2335" y="5883"/>
                    <a:pt x="2127" y="5762"/>
                  </a:cubicBezTo>
                  <a:cubicBezTo>
                    <a:pt x="1869" y="5616"/>
                    <a:pt x="1634" y="5441"/>
                    <a:pt x="1451" y="5203"/>
                  </a:cubicBezTo>
                  <a:cubicBezTo>
                    <a:pt x="1428" y="5175"/>
                    <a:pt x="1408" y="5146"/>
                    <a:pt x="1388" y="5115"/>
                  </a:cubicBezTo>
                  <a:cubicBezTo>
                    <a:pt x="1379" y="5103"/>
                    <a:pt x="1373" y="5089"/>
                    <a:pt x="1368" y="5074"/>
                  </a:cubicBezTo>
                  <a:cubicBezTo>
                    <a:pt x="1373" y="5072"/>
                    <a:pt x="1376" y="5066"/>
                    <a:pt x="1382" y="5060"/>
                  </a:cubicBezTo>
                  <a:close/>
                  <a:moveTo>
                    <a:pt x="6642" y="5713"/>
                  </a:moveTo>
                  <a:lnTo>
                    <a:pt x="6642" y="5713"/>
                  </a:lnTo>
                  <a:cubicBezTo>
                    <a:pt x="6740" y="5796"/>
                    <a:pt x="6763" y="6092"/>
                    <a:pt x="6685" y="6301"/>
                  </a:cubicBezTo>
                  <a:cubicBezTo>
                    <a:pt x="6568" y="6146"/>
                    <a:pt x="6551" y="5885"/>
                    <a:pt x="6642" y="5713"/>
                  </a:cubicBezTo>
                  <a:close/>
                  <a:moveTo>
                    <a:pt x="6963" y="6180"/>
                  </a:moveTo>
                  <a:lnTo>
                    <a:pt x="6963" y="6180"/>
                  </a:lnTo>
                  <a:cubicBezTo>
                    <a:pt x="7032" y="6364"/>
                    <a:pt x="6972" y="6699"/>
                    <a:pt x="6854" y="6819"/>
                  </a:cubicBezTo>
                  <a:cubicBezTo>
                    <a:pt x="6797" y="6722"/>
                    <a:pt x="6863" y="6324"/>
                    <a:pt x="6963" y="6180"/>
                  </a:cubicBezTo>
                  <a:close/>
                  <a:moveTo>
                    <a:pt x="5980" y="6410"/>
                  </a:moveTo>
                  <a:cubicBezTo>
                    <a:pt x="6121" y="6518"/>
                    <a:pt x="6167" y="6670"/>
                    <a:pt x="6181" y="6837"/>
                  </a:cubicBezTo>
                  <a:cubicBezTo>
                    <a:pt x="6035" y="6733"/>
                    <a:pt x="6012" y="6567"/>
                    <a:pt x="5980" y="6410"/>
                  </a:cubicBezTo>
                  <a:close/>
                  <a:moveTo>
                    <a:pt x="6258" y="6404"/>
                  </a:moveTo>
                  <a:lnTo>
                    <a:pt x="6258" y="6404"/>
                  </a:lnTo>
                  <a:cubicBezTo>
                    <a:pt x="6359" y="6547"/>
                    <a:pt x="6413" y="6705"/>
                    <a:pt x="6399" y="6894"/>
                  </a:cubicBezTo>
                  <a:cubicBezTo>
                    <a:pt x="6293" y="6805"/>
                    <a:pt x="6221" y="6576"/>
                    <a:pt x="6258" y="6404"/>
                  </a:cubicBezTo>
                  <a:close/>
                  <a:moveTo>
                    <a:pt x="6232" y="6877"/>
                  </a:moveTo>
                  <a:lnTo>
                    <a:pt x="6232" y="6877"/>
                  </a:lnTo>
                  <a:cubicBezTo>
                    <a:pt x="6413" y="6974"/>
                    <a:pt x="6465" y="7206"/>
                    <a:pt x="6402" y="7404"/>
                  </a:cubicBezTo>
                  <a:cubicBezTo>
                    <a:pt x="6381" y="7315"/>
                    <a:pt x="6364" y="7226"/>
                    <a:pt x="6339" y="7140"/>
                  </a:cubicBezTo>
                  <a:cubicBezTo>
                    <a:pt x="6310" y="7054"/>
                    <a:pt x="6273" y="6974"/>
                    <a:pt x="6232" y="6877"/>
                  </a:cubicBezTo>
                  <a:close/>
                  <a:moveTo>
                    <a:pt x="3563" y="1909"/>
                  </a:moveTo>
                  <a:cubicBezTo>
                    <a:pt x="3635" y="1909"/>
                    <a:pt x="3709" y="1913"/>
                    <a:pt x="3783" y="1920"/>
                  </a:cubicBezTo>
                  <a:cubicBezTo>
                    <a:pt x="4193" y="1957"/>
                    <a:pt x="4490" y="2175"/>
                    <a:pt x="4757" y="2482"/>
                  </a:cubicBezTo>
                  <a:cubicBezTo>
                    <a:pt x="4940" y="2694"/>
                    <a:pt x="5000" y="2929"/>
                    <a:pt x="4952" y="3183"/>
                  </a:cubicBezTo>
                  <a:cubicBezTo>
                    <a:pt x="4834" y="3802"/>
                    <a:pt x="5069" y="4307"/>
                    <a:pt x="5442" y="4771"/>
                  </a:cubicBezTo>
                  <a:cubicBezTo>
                    <a:pt x="5513" y="4862"/>
                    <a:pt x="5602" y="4943"/>
                    <a:pt x="5685" y="5026"/>
                  </a:cubicBezTo>
                  <a:cubicBezTo>
                    <a:pt x="5740" y="5080"/>
                    <a:pt x="5797" y="5132"/>
                    <a:pt x="5854" y="5180"/>
                  </a:cubicBezTo>
                  <a:cubicBezTo>
                    <a:pt x="6204" y="5464"/>
                    <a:pt x="6364" y="5848"/>
                    <a:pt x="6436" y="6275"/>
                  </a:cubicBezTo>
                  <a:cubicBezTo>
                    <a:pt x="6459" y="6404"/>
                    <a:pt x="6473" y="6536"/>
                    <a:pt x="6493" y="6665"/>
                  </a:cubicBezTo>
                  <a:cubicBezTo>
                    <a:pt x="6485" y="6665"/>
                    <a:pt x="6476" y="6667"/>
                    <a:pt x="6465" y="6667"/>
                  </a:cubicBezTo>
                  <a:cubicBezTo>
                    <a:pt x="6318" y="6301"/>
                    <a:pt x="6318" y="6301"/>
                    <a:pt x="6204" y="6292"/>
                  </a:cubicBezTo>
                  <a:cubicBezTo>
                    <a:pt x="6190" y="6352"/>
                    <a:pt x="6175" y="6412"/>
                    <a:pt x="6158" y="6478"/>
                  </a:cubicBezTo>
                  <a:cubicBezTo>
                    <a:pt x="6094" y="6434"/>
                    <a:pt x="6066" y="6329"/>
                    <a:pt x="5976" y="6329"/>
                  </a:cubicBezTo>
                  <a:cubicBezTo>
                    <a:pt x="5961" y="6329"/>
                    <a:pt x="5945" y="6331"/>
                    <a:pt x="5926" y="6338"/>
                  </a:cubicBezTo>
                  <a:cubicBezTo>
                    <a:pt x="5880" y="6513"/>
                    <a:pt x="6032" y="6845"/>
                    <a:pt x="6204" y="6937"/>
                  </a:cubicBezTo>
                  <a:cubicBezTo>
                    <a:pt x="6275" y="7080"/>
                    <a:pt x="6324" y="7235"/>
                    <a:pt x="6333" y="7407"/>
                  </a:cubicBezTo>
                  <a:cubicBezTo>
                    <a:pt x="6310" y="7352"/>
                    <a:pt x="6290" y="7298"/>
                    <a:pt x="6267" y="7246"/>
                  </a:cubicBezTo>
                  <a:cubicBezTo>
                    <a:pt x="6241" y="7192"/>
                    <a:pt x="6215" y="7137"/>
                    <a:pt x="6184" y="7089"/>
                  </a:cubicBezTo>
                  <a:cubicBezTo>
                    <a:pt x="6154" y="7043"/>
                    <a:pt x="6125" y="6988"/>
                    <a:pt x="6051" y="6988"/>
                  </a:cubicBezTo>
                  <a:cubicBezTo>
                    <a:pt x="6046" y="6988"/>
                    <a:pt x="6040" y="6988"/>
                    <a:pt x="6035" y="6988"/>
                  </a:cubicBezTo>
                  <a:cubicBezTo>
                    <a:pt x="6026" y="7017"/>
                    <a:pt x="6018" y="7049"/>
                    <a:pt x="6009" y="7080"/>
                  </a:cubicBezTo>
                  <a:cubicBezTo>
                    <a:pt x="5998" y="7077"/>
                    <a:pt x="5986" y="7080"/>
                    <a:pt x="5980" y="7074"/>
                  </a:cubicBezTo>
                  <a:cubicBezTo>
                    <a:pt x="5914" y="7000"/>
                    <a:pt x="5840" y="6931"/>
                    <a:pt x="5788" y="6848"/>
                  </a:cubicBezTo>
                  <a:cubicBezTo>
                    <a:pt x="5725" y="6736"/>
                    <a:pt x="5639" y="6662"/>
                    <a:pt x="5522" y="6610"/>
                  </a:cubicBezTo>
                  <a:cubicBezTo>
                    <a:pt x="5390" y="6553"/>
                    <a:pt x="5253" y="6521"/>
                    <a:pt x="5109" y="6507"/>
                  </a:cubicBezTo>
                  <a:cubicBezTo>
                    <a:pt x="4774" y="6470"/>
                    <a:pt x="4439" y="6427"/>
                    <a:pt x="4115" y="6327"/>
                  </a:cubicBezTo>
                  <a:cubicBezTo>
                    <a:pt x="4055" y="6309"/>
                    <a:pt x="3998" y="6281"/>
                    <a:pt x="3946" y="6249"/>
                  </a:cubicBezTo>
                  <a:cubicBezTo>
                    <a:pt x="3622" y="6051"/>
                    <a:pt x="3293" y="5868"/>
                    <a:pt x="2938" y="5731"/>
                  </a:cubicBezTo>
                  <a:cubicBezTo>
                    <a:pt x="2591" y="5599"/>
                    <a:pt x="2247" y="5461"/>
                    <a:pt x="1909" y="5309"/>
                  </a:cubicBezTo>
                  <a:cubicBezTo>
                    <a:pt x="1757" y="5244"/>
                    <a:pt x="1617" y="5140"/>
                    <a:pt x="1474" y="5054"/>
                  </a:cubicBezTo>
                  <a:cubicBezTo>
                    <a:pt x="1250" y="4923"/>
                    <a:pt x="1176" y="4711"/>
                    <a:pt x="1158" y="4467"/>
                  </a:cubicBezTo>
                  <a:cubicBezTo>
                    <a:pt x="1150" y="4318"/>
                    <a:pt x="1144" y="4166"/>
                    <a:pt x="1144" y="4017"/>
                  </a:cubicBezTo>
                  <a:cubicBezTo>
                    <a:pt x="1144" y="3754"/>
                    <a:pt x="1092" y="3499"/>
                    <a:pt x="1058" y="3241"/>
                  </a:cubicBezTo>
                  <a:cubicBezTo>
                    <a:pt x="1032" y="3049"/>
                    <a:pt x="1041" y="2857"/>
                    <a:pt x="1113" y="2676"/>
                  </a:cubicBezTo>
                  <a:cubicBezTo>
                    <a:pt x="1221" y="2401"/>
                    <a:pt x="1456" y="2239"/>
                    <a:pt x="1735" y="2239"/>
                  </a:cubicBezTo>
                  <a:cubicBezTo>
                    <a:pt x="1780" y="2239"/>
                    <a:pt x="1827" y="2243"/>
                    <a:pt x="1875" y="2252"/>
                  </a:cubicBezTo>
                  <a:cubicBezTo>
                    <a:pt x="1969" y="2270"/>
                    <a:pt x="2067" y="2292"/>
                    <a:pt x="2161" y="2321"/>
                  </a:cubicBezTo>
                  <a:cubicBezTo>
                    <a:pt x="2214" y="2336"/>
                    <a:pt x="2264" y="2344"/>
                    <a:pt x="2313" y="2344"/>
                  </a:cubicBezTo>
                  <a:cubicBezTo>
                    <a:pt x="2410" y="2344"/>
                    <a:pt x="2501" y="2313"/>
                    <a:pt x="2591" y="2252"/>
                  </a:cubicBezTo>
                  <a:cubicBezTo>
                    <a:pt x="2694" y="2186"/>
                    <a:pt x="2800" y="2129"/>
                    <a:pt x="2906" y="2069"/>
                  </a:cubicBezTo>
                  <a:cubicBezTo>
                    <a:pt x="3113" y="1949"/>
                    <a:pt x="3334" y="1909"/>
                    <a:pt x="3563" y="1909"/>
                  </a:cubicBezTo>
                  <a:close/>
                  <a:moveTo>
                    <a:pt x="6078" y="7103"/>
                  </a:moveTo>
                  <a:lnTo>
                    <a:pt x="6078" y="7103"/>
                  </a:lnTo>
                  <a:cubicBezTo>
                    <a:pt x="6167" y="7157"/>
                    <a:pt x="6244" y="7315"/>
                    <a:pt x="6230" y="7410"/>
                  </a:cubicBezTo>
                  <a:cubicBezTo>
                    <a:pt x="6181" y="7306"/>
                    <a:pt x="6129" y="7203"/>
                    <a:pt x="6078" y="7103"/>
                  </a:cubicBezTo>
                  <a:close/>
                  <a:moveTo>
                    <a:pt x="6278" y="73"/>
                  </a:moveTo>
                  <a:cubicBezTo>
                    <a:pt x="6397" y="73"/>
                    <a:pt x="6510" y="122"/>
                    <a:pt x="6614" y="204"/>
                  </a:cubicBezTo>
                  <a:cubicBezTo>
                    <a:pt x="6659" y="238"/>
                    <a:pt x="6697" y="298"/>
                    <a:pt x="6720" y="353"/>
                  </a:cubicBezTo>
                  <a:cubicBezTo>
                    <a:pt x="6771" y="485"/>
                    <a:pt x="6808" y="625"/>
                    <a:pt x="6860" y="757"/>
                  </a:cubicBezTo>
                  <a:cubicBezTo>
                    <a:pt x="6920" y="914"/>
                    <a:pt x="6977" y="1075"/>
                    <a:pt x="7058" y="1224"/>
                  </a:cubicBezTo>
                  <a:cubicBezTo>
                    <a:pt x="7172" y="1439"/>
                    <a:pt x="7350" y="1590"/>
                    <a:pt x="7588" y="1659"/>
                  </a:cubicBezTo>
                  <a:cubicBezTo>
                    <a:pt x="7751" y="1705"/>
                    <a:pt x="7917" y="1739"/>
                    <a:pt x="8080" y="1777"/>
                  </a:cubicBezTo>
                  <a:cubicBezTo>
                    <a:pt x="8404" y="1851"/>
                    <a:pt x="8719" y="1951"/>
                    <a:pt x="8974" y="2178"/>
                  </a:cubicBezTo>
                  <a:cubicBezTo>
                    <a:pt x="9272" y="2444"/>
                    <a:pt x="9404" y="2774"/>
                    <a:pt x="9341" y="3175"/>
                  </a:cubicBezTo>
                  <a:cubicBezTo>
                    <a:pt x="9301" y="3433"/>
                    <a:pt x="9204" y="3662"/>
                    <a:pt x="9063" y="3877"/>
                  </a:cubicBezTo>
                  <a:cubicBezTo>
                    <a:pt x="9060" y="3883"/>
                    <a:pt x="9055" y="3888"/>
                    <a:pt x="9052" y="3897"/>
                  </a:cubicBezTo>
                  <a:cubicBezTo>
                    <a:pt x="8868" y="4215"/>
                    <a:pt x="8608" y="4458"/>
                    <a:pt x="8307" y="4668"/>
                  </a:cubicBezTo>
                  <a:cubicBezTo>
                    <a:pt x="8132" y="4788"/>
                    <a:pt x="7957" y="4911"/>
                    <a:pt x="7797" y="5052"/>
                  </a:cubicBezTo>
                  <a:cubicBezTo>
                    <a:pt x="7496" y="5312"/>
                    <a:pt x="7290" y="5639"/>
                    <a:pt x="7124" y="5997"/>
                  </a:cubicBezTo>
                  <a:cubicBezTo>
                    <a:pt x="7103" y="6043"/>
                    <a:pt x="7081" y="6089"/>
                    <a:pt x="7063" y="6129"/>
                  </a:cubicBezTo>
                  <a:cubicBezTo>
                    <a:pt x="7025" y="6124"/>
                    <a:pt x="6989" y="6111"/>
                    <a:pt x="6960" y="6111"/>
                  </a:cubicBezTo>
                  <a:cubicBezTo>
                    <a:pt x="6952" y="6111"/>
                    <a:pt x="6944" y="6112"/>
                    <a:pt x="6937" y="6115"/>
                  </a:cubicBezTo>
                  <a:cubicBezTo>
                    <a:pt x="6906" y="6126"/>
                    <a:pt x="6874" y="6169"/>
                    <a:pt x="6863" y="6203"/>
                  </a:cubicBezTo>
                  <a:cubicBezTo>
                    <a:pt x="6794" y="6430"/>
                    <a:pt x="6737" y="6656"/>
                    <a:pt x="6780" y="6894"/>
                  </a:cubicBezTo>
                  <a:cubicBezTo>
                    <a:pt x="6783" y="6908"/>
                    <a:pt x="6788" y="6925"/>
                    <a:pt x="6785" y="6937"/>
                  </a:cubicBezTo>
                  <a:cubicBezTo>
                    <a:pt x="6740" y="7080"/>
                    <a:pt x="6691" y="7223"/>
                    <a:pt x="6642" y="7364"/>
                  </a:cubicBezTo>
                  <a:cubicBezTo>
                    <a:pt x="6642" y="7369"/>
                    <a:pt x="6631" y="7369"/>
                    <a:pt x="6614" y="7378"/>
                  </a:cubicBezTo>
                  <a:cubicBezTo>
                    <a:pt x="6622" y="7329"/>
                    <a:pt x="6625" y="7286"/>
                    <a:pt x="6636" y="7246"/>
                  </a:cubicBezTo>
                  <a:cubicBezTo>
                    <a:pt x="6694" y="7003"/>
                    <a:pt x="6728" y="6756"/>
                    <a:pt x="6720" y="6504"/>
                  </a:cubicBezTo>
                  <a:cubicBezTo>
                    <a:pt x="6717" y="6447"/>
                    <a:pt x="6728" y="6392"/>
                    <a:pt x="6754" y="6335"/>
                  </a:cubicBezTo>
                  <a:cubicBezTo>
                    <a:pt x="6780" y="6269"/>
                    <a:pt x="6791" y="6195"/>
                    <a:pt x="6800" y="6123"/>
                  </a:cubicBezTo>
                  <a:cubicBezTo>
                    <a:pt x="6811" y="5986"/>
                    <a:pt x="6794" y="5851"/>
                    <a:pt x="6748" y="5722"/>
                  </a:cubicBezTo>
                  <a:cubicBezTo>
                    <a:pt x="6720" y="5639"/>
                    <a:pt x="6705" y="5633"/>
                    <a:pt x="6622" y="5627"/>
                  </a:cubicBezTo>
                  <a:lnTo>
                    <a:pt x="6622" y="5627"/>
                  </a:lnTo>
                  <a:cubicBezTo>
                    <a:pt x="6467" y="5811"/>
                    <a:pt x="6493" y="6226"/>
                    <a:pt x="6679" y="6418"/>
                  </a:cubicBezTo>
                  <a:cubicBezTo>
                    <a:pt x="6688" y="6742"/>
                    <a:pt x="6628" y="7057"/>
                    <a:pt x="6579" y="7369"/>
                  </a:cubicBezTo>
                  <a:cubicBezTo>
                    <a:pt x="6579" y="7384"/>
                    <a:pt x="6553" y="7389"/>
                    <a:pt x="6516" y="7415"/>
                  </a:cubicBezTo>
                  <a:cubicBezTo>
                    <a:pt x="6522" y="7349"/>
                    <a:pt x="6522" y="7306"/>
                    <a:pt x="6525" y="7261"/>
                  </a:cubicBezTo>
                  <a:cubicBezTo>
                    <a:pt x="6576" y="6765"/>
                    <a:pt x="6551" y="6278"/>
                    <a:pt x="6384" y="5805"/>
                  </a:cubicBezTo>
                  <a:cubicBezTo>
                    <a:pt x="6318" y="5610"/>
                    <a:pt x="6215" y="5438"/>
                    <a:pt x="6069" y="5292"/>
                  </a:cubicBezTo>
                  <a:cubicBezTo>
                    <a:pt x="5957" y="5180"/>
                    <a:pt x="5843" y="5072"/>
                    <a:pt x="5728" y="4966"/>
                  </a:cubicBezTo>
                  <a:cubicBezTo>
                    <a:pt x="5367" y="4630"/>
                    <a:pt x="5109" y="4238"/>
                    <a:pt x="5015" y="3751"/>
                  </a:cubicBezTo>
                  <a:cubicBezTo>
                    <a:pt x="4992" y="3633"/>
                    <a:pt x="4983" y="3504"/>
                    <a:pt x="5003" y="3390"/>
                  </a:cubicBezTo>
                  <a:cubicBezTo>
                    <a:pt x="5052" y="3098"/>
                    <a:pt x="5023" y="2811"/>
                    <a:pt x="4989" y="2522"/>
                  </a:cubicBezTo>
                  <a:cubicBezTo>
                    <a:pt x="4969" y="2358"/>
                    <a:pt x="4992" y="2201"/>
                    <a:pt x="5095" y="2075"/>
                  </a:cubicBezTo>
                  <a:cubicBezTo>
                    <a:pt x="5187" y="1963"/>
                    <a:pt x="5210" y="1840"/>
                    <a:pt x="5218" y="1705"/>
                  </a:cubicBezTo>
                  <a:cubicBezTo>
                    <a:pt x="5235" y="1464"/>
                    <a:pt x="5270" y="1224"/>
                    <a:pt x="5350" y="995"/>
                  </a:cubicBezTo>
                  <a:cubicBezTo>
                    <a:pt x="5447" y="714"/>
                    <a:pt x="5596" y="467"/>
                    <a:pt x="5826" y="275"/>
                  </a:cubicBezTo>
                  <a:cubicBezTo>
                    <a:pt x="5900" y="212"/>
                    <a:pt x="5989" y="164"/>
                    <a:pt x="6078" y="121"/>
                  </a:cubicBezTo>
                  <a:cubicBezTo>
                    <a:pt x="6146" y="88"/>
                    <a:pt x="6213" y="73"/>
                    <a:pt x="6278" y="73"/>
                  </a:cubicBezTo>
                  <a:close/>
                  <a:moveTo>
                    <a:pt x="9768" y="7249"/>
                  </a:moveTo>
                  <a:cubicBezTo>
                    <a:pt x="9794" y="7249"/>
                    <a:pt x="9819" y="7250"/>
                    <a:pt x="9845" y="7252"/>
                  </a:cubicBezTo>
                  <a:cubicBezTo>
                    <a:pt x="9954" y="7261"/>
                    <a:pt x="10063" y="7283"/>
                    <a:pt x="10172" y="7295"/>
                  </a:cubicBezTo>
                  <a:cubicBezTo>
                    <a:pt x="10373" y="7315"/>
                    <a:pt x="10573" y="7332"/>
                    <a:pt x="10774" y="7352"/>
                  </a:cubicBezTo>
                  <a:cubicBezTo>
                    <a:pt x="10777" y="7355"/>
                    <a:pt x="10779" y="7361"/>
                    <a:pt x="10782" y="7367"/>
                  </a:cubicBezTo>
                  <a:cubicBezTo>
                    <a:pt x="10693" y="7387"/>
                    <a:pt x="10608" y="7418"/>
                    <a:pt x="10519" y="7427"/>
                  </a:cubicBezTo>
                  <a:cubicBezTo>
                    <a:pt x="10318" y="7447"/>
                    <a:pt x="10118" y="7461"/>
                    <a:pt x="9914" y="7464"/>
                  </a:cubicBezTo>
                  <a:cubicBezTo>
                    <a:pt x="9904" y="7464"/>
                    <a:pt x="9893" y="7464"/>
                    <a:pt x="9883" y="7464"/>
                  </a:cubicBezTo>
                  <a:cubicBezTo>
                    <a:pt x="9736" y="7464"/>
                    <a:pt x="9589" y="7446"/>
                    <a:pt x="9441" y="7441"/>
                  </a:cubicBezTo>
                  <a:cubicBezTo>
                    <a:pt x="9400" y="7439"/>
                    <a:pt x="9359" y="7439"/>
                    <a:pt x="9318" y="7439"/>
                  </a:cubicBezTo>
                  <a:cubicBezTo>
                    <a:pt x="9235" y="7439"/>
                    <a:pt x="9151" y="7441"/>
                    <a:pt x="9063" y="7441"/>
                  </a:cubicBezTo>
                  <a:cubicBezTo>
                    <a:pt x="9083" y="7427"/>
                    <a:pt x="9100" y="7412"/>
                    <a:pt x="9121" y="7407"/>
                  </a:cubicBezTo>
                  <a:cubicBezTo>
                    <a:pt x="9332" y="7324"/>
                    <a:pt x="9542" y="7249"/>
                    <a:pt x="9768" y="7249"/>
                  </a:cubicBezTo>
                  <a:close/>
                  <a:moveTo>
                    <a:pt x="10084" y="3736"/>
                  </a:moveTo>
                  <a:cubicBezTo>
                    <a:pt x="10299" y="3736"/>
                    <a:pt x="10514" y="3759"/>
                    <a:pt x="10728" y="3808"/>
                  </a:cubicBezTo>
                  <a:cubicBezTo>
                    <a:pt x="11049" y="3880"/>
                    <a:pt x="11335" y="4029"/>
                    <a:pt x="11550" y="4287"/>
                  </a:cubicBezTo>
                  <a:cubicBezTo>
                    <a:pt x="11633" y="4384"/>
                    <a:pt x="11734" y="4456"/>
                    <a:pt x="11848" y="4510"/>
                  </a:cubicBezTo>
                  <a:cubicBezTo>
                    <a:pt x="11891" y="4530"/>
                    <a:pt x="11934" y="4550"/>
                    <a:pt x="11977" y="4570"/>
                  </a:cubicBezTo>
                  <a:cubicBezTo>
                    <a:pt x="12278" y="4716"/>
                    <a:pt x="12424" y="4963"/>
                    <a:pt x="12441" y="5289"/>
                  </a:cubicBezTo>
                  <a:cubicBezTo>
                    <a:pt x="12450" y="5453"/>
                    <a:pt x="12447" y="5613"/>
                    <a:pt x="12393" y="5768"/>
                  </a:cubicBezTo>
                  <a:cubicBezTo>
                    <a:pt x="12361" y="5868"/>
                    <a:pt x="12315" y="5960"/>
                    <a:pt x="12238" y="6031"/>
                  </a:cubicBezTo>
                  <a:cubicBezTo>
                    <a:pt x="12089" y="6166"/>
                    <a:pt x="11983" y="6329"/>
                    <a:pt x="11911" y="6521"/>
                  </a:cubicBezTo>
                  <a:cubicBezTo>
                    <a:pt x="11802" y="6822"/>
                    <a:pt x="11559" y="7000"/>
                    <a:pt x="11284" y="7140"/>
                  </a:cubicBezTo>
                  <a:cubicBezTo>
                    <a:pt x="11099" y="7237"/>
                    <a:pt x="10900" y="7276"/>
                    <a:pt x="10697" y="7276"/>
                  </a:cubicBezTo>
                  <a:cubicBezTo>
                    <a:pt x="10636" y="7276"/>
                    <a:pt x="10575" y="7273"/>
                    <a:pt x="10513" y="7266"/>
                  </a:cubicBezTo>
                  <a:cubicBezTo>
                    <a:pt x="10321" y="7246"/>
                    <a:pt x="10129" y="7215"/>
                    <a:pt x="9934" y="7192"/>
                  </a:cubicBezTo>
                  <a:cubicBezTo>
                    <a:pt x="9884" y="7186"/>
                    <a:pt x="9835" y="7184"/>
                    <a:pt x="9786" y="7184"/>
                  </a:cubicBezTo>
                  <a:cubicBezTo>
                    <a:pt x="9601" y="7184"/>
                    <a:pt x="9420" y="7221"/>
                    <a:pt x="9244" y="7289"/>
                  </a:cubicBezTo>
                  <a:cubicBezTo>
                    <a:pt x="9106" y="7341"/>
                    <a:pt x="8972" y="7398"/>
                    <a:pt x="8831" y="7447"/>
                  </a:cubicBezTo>
                  <a:cubicBezTo>
                    <a:pt x="8708" y="7490"/>
                    <a:pt x="8583" y="7522"/>
                    <a:pt x="8455" y="7522"/>
                  </a:cubicBezTo>
                  <a:cubicBezTo>
                    <a:pt x="8395" y="7522"/>
                    <a:pt x="8334" y="7515"/>
                    <a:pt x="8272" y="7498"/>
                  </a:cubicBezTo>
                  <a:cubicBezTo>
                    <a:pt x="8212" y="7481"/>
                    <a:pt x="8152" y="7455"/>
                    <a:pt x="8098" y="7430"/>
                  </a:cubicBezTo>
                  <a:cubicBezTo>
                    <a:pt x="7856" y="7303"/>
                    <a:pt x="7598" y="7231"/>
                    <a:pt x="7329" y="7231"/>
                  </a:cubicBezTo>
                  <a:cubicBezTo>
                    <a:pt x="7292" y="7231"/>
                    <a:pt x="7255" y="7232"/>
                    <a:pt x="7218" y="7235"/>
                  </a:cubicBezTo>
                  <a:cubicBezTo>
                    <a:pt x="7086" y="7246"/>
                    <a:pt x="6957" y="7278"/>
                    <a:pt x="6831" y="7301"/>
                  </a:cubicBezTo>
                  <a:cubicBezTo>
                    <a:pt x="6860" y="7169"/>
                    <a:pt x="6886" y="7034"/>
                    <a:pt x="6923" y="6900"/>
                  </a:cubicBezTo>
                  <a:cubicBezTo>
                    <a:pt x="6955" y="6791"/>
                    <a:pt x="7000" y="6688"/>
                    <a:pt x="7038" y="6582"/>
                  </a:cubicBezTo>
                  <a:cubicBezTo>
                    <a:pt x="7043" y="6564"/>
                    <a:pt x="7049" y="6544"/>
                    <a:pt x="7049" y="6527"/>
                  </a:cubicBezTo>
                  <a:cubicBezTo>
                    <a:pt x="7049" y="6338"/>
                    <a:pt x="7121" y="6169"/>
                    <a:pt x="7198" y="6003"/>
                  </a:cubicBezTo>
                  <a:cubicBezTo>
                    <a:pt x="7413" y="5544"/>
                    <a:pt x="7714" y="5158"/>
                    <a:pt x="8138" y="4871"/>
                  </a:cubicBezTo>
                  <a:cubicBezTo>
                    <a:pt x="8298" y="4762"/>
                    <a:pt x="8450" y="4642"/>
                    <a:pt x="8608" y="4524"/>
                  </a:cubicBezTo>
                  <a:cubicBezTo>
                    <a:pt x="8731" y="4436"/>
                    <a:pt x="8843" y="4332"/>
                    <a:pt x="8923" y="4203"/>
                  </a:cubicBezTo>
                  <a:cubicBezTo>
                    <a:pt x="9095" y="3928"/>
                    <a:pt x="9358" y="3811"/>
                    <a:pt x="9665" y="3765"/>
                  </a:cubicBezTo>
                  <a:cubicBezTo>
                    <a:pt x="9805" y="3746"/>
                    <a:pt x="9945" y="3736"/>
                    <a:pt x="10084" y="3736"/>
                  </a:cubicBezTo>
                  <a:close/>
                  <a:moveTo>
                    <a:pt x="2493" y="6055"/>
                  </a:moveTo>
                  <a:cubicBezTo>
                    <a:pt x="2807" y="6055"/>
                    <a:pt x="3118" y="6113"/>
                    <a:pt x="3428" y="6200"/>
                  </a:cubicBezTo>
                  <a:cubicBezTo>
                    <a:pt x="3774" y="6301"/>
                    <a:pt x="4127" y="6398"/>
                    <a:pt x="4479" y="6484"/>
                  </a:cubicBezTo>
                  <a:cubicBezTo>
                    <a:pt x="4662" y="6527"/>
                    <a:pt x="4854" y="6541"/>
                    <a:pt x="5043" y="6567"/>
                  </a:cubicBezTo>
                  <a:cubicBezTo>
                    <a:pt x="5221" y="6587"/>
                    <a:pt x="5393" y="6616"/>
                    <a:pt x="5551" y="6705"/>
                  </a:cubicBezTo>
                  <a:cubicBezTo>
                    <a:pt x="5616" y="6742"/>
                    <a:pt x="5671" y="6788"/>
                    <a:pt x="5705" y="6857"/>
                  </a:cubicBezTo>
                  <a:cubicBezTo>
                    <a:pt x="5763" y="6971"/>
                    <a:pt x="5846" y="7060"/>
                    <a:pt x="5940" y="7146"/>
                  </a:cubicBezTo>
                  <a:cubicBezTo>
                    <a:pt x="6020" y="7215"/>
                    <a:pt x="6106" y="7281"/>
                    <a:pt x="6144" y="7401"/>
                  </a:cubicBezTo>
                  <a:cubicBezTo>
                    <a:pt x="5963" y="7441"/>
                    <a:pt x="5846" y="7561"/>
                    <a:pt x="5748" y="7693"/>
                  </a:cubicBezTo>
                  <a:cubicBezTo>
                    <a:pt x="5634" y="7848"/>
                    <a:pt x="5533" y="8011"/>
                    <a:pt x="5465" y="8192"/>
                  </a:cubicBezTo>
                  <a:cubicBezTo>
                    <a:pt x="5350" y="8498"/>
                    <a:pt x="5178" y="8762"/>
                    <a:pt x="4935" y="8977"/>
                  </a:cubicBezTo>
                  <a:cubicBezTo>
                    <a:pt x="4771" y="9123"/>
                    <a:pt x="4619" y="9278"/>
                    <a:pt x="4453" y="9415"/>
                  </a:cubicBezTo>
                  <a:cubicBezTo>
                    <a:pt x="4049" y="9750"/>
                    <a:pt x="3588" y="9971"/>
                    <a:pt x="3072" y="10066"/>
                  </a:cubicBezTo>
                  <a:cubicBezTo>
                    <a:pt x="2989" y="10081"/>
                    <a:pt x="2907" y="10089"/>
                    <a:pt x="2828" y="10089"/>
                  </a:cubicBezTo>
                  <a:cubicBezTo>
                    <a:pt x="2583" y="10089"/>
                    <a:pt x="2356" y="10012"/>
                    <a:pt x="2155" y="9831"/>
                  </a:cubicBezTo>
                  <a:cubicBezTo>
                    <a:pt x="2038" y="9727"/>
                    <a:pt x="1906" y="9639"/>
                    <a:pt x="1774" y="9553"/>
                  </a:cubicBezTo>
                  <a:cubicBezTo>
                    <a:pt x="1605" y="9438"/>
                    <a:pt x="1436" y="9329"/>
                    <a:pt x="1299" y="9177"/>
                  </a:cubicBezTo>
                  <a:cubicBezTo>
                    <a:pt x="1161" y="9025"/>
                    <a:pt x="1061" y="8859"/>
                    <a:pt x="1070" y="8644"/>
                  </a:cubicBezTo>
                  <a:cubicBezTo>
                    <a:pt x="1070" y="8590"/>
                    <a:pt x="1087" y="8538"/>
                    <a:pt x="1095" y="8484"/>
                  </a:cubicBezTo>
                  <a:cubicBezTo>
                    <a:pt x="1104" y="8450"/>
                    <a:pt x="1107" y="8418"/>
                    <a:pt x="1115" y="8372"/>
                  </a:cubicBezTo>
                  <a:cubicBezTo>
                    <a:pt x="1061" y="8366"/>
                    <a:pt x="1024" y="8361"/>
                    <a:pt x="984" y="8358"/>
                  </a:cubicBezTo>
                  <a:cubicBezTo>
                    <a:pt x="880" y="8358"/>
                    <a:pt x="777" y="8361"/>
                    <a:pt x="674" y="8361"/>
                  </a:cubicBezTo>
                  <a:cubicBezTo>
                    <a:pt x="634" y="8361"/>
                    <a:pt x="594" y="8361"/>
                    <a:pt x="554" y="8352"/>
                  </a:cubicBezTo>
                  <a:cubicBezTo>
                    <a:pt x="170" y="8283"/>
                    <a:pt x="70" y="8028"/>
                    <a:pt x="130" y="7687"/>
                  </a:cubicBezTo>
                  <a:cubicBezTo>
                    <a:pt x="161" y="7524"/>
                    <a:pt x="227" y="7378"/>
                    <a:pt x="319" y="7243"/>
                  </a:cubicBezTo>
                  <a:cubicBezTo>
                    <a:pt x="706" y="6653"/>
                    <a:pt x="1250" y="6295"/>
                    <a:pt x="1926" y="6123"/>
                  </a:cubicBezTo>
                  <a:cubicBezTo>
                    <a:pt x="2116" y="6076"/>
                    <a:pt x="2305" y="6055"/>
                    <a:pt x="2493" y="6055"/>
                  </a:cubicBezTo>
                  <a:close/>
                  <a:moveTo>
                    <a:pt x="7332" y="7296"/>
                  </a:moveTo>
                  <a:cubicBezTo>
                    <a:pt x="7447" y="7296"/>
                    <a:pt x="7560" y="7319"/>
                    <a:pt x="7671" y="7349"/>
                  </a:cubicBezTo>
                  <a:cubicBezTo>
                    <a:pt x="8012" y="7435"/>
                    <a:pt x="8313" y="7596"/>
                    <a:pt x="8548" y="7871"/>
                  </a:cubicBezTo>
                  <a:cubicBezTo>
                    <a:pt x="8823" y="8192"/>
                    <a:pt x="9043" y="8544"/>
                    <a:pt x="9186" y="8942"/>
                  </a:cubicBezTo>
                  <a:cubicBezTo>
                    <a:pt x="9261" y="9143"/>
                    <a:pt x="9287" y="9352"/>
                    <a:pt x="9218" y="9558"/>
                  </a:cubicBezTo>
                  <a:cubicBezTo>
                    <a:pt x="9126" y="9836"/>
                    <a:pt x="9126" y="10114"/>
                    <a:pt x="9201" y="10395"/>
                  </a:cubicBezTo>
                  <a:cubicBezTo>
                    <a:pt x="9215" y="10447"/>
                    <a:pt x="9218" y="10504"/>
                    <a:pt x="9221" y="10558"/>
                  </a:cubicBezTo>
                  <a:cubicBezTo>
                    <a:pt x="9238" y="10788"/>
                    <a:pt x="9132" y="10945"/>
                    <a:pt x="8929" y="11040"/>
                  </a:cubicBezTo>
                  <a:cubicBezTo>
                    <a:pt x="8799" y="11099"/>
                    <a:pt x="8665" y="11135"/>
                    <a:pt x="8529" y="11135"/>
                  </a:cubicBezTo>
                  <a:cubicBezTo>
                    <a:pt x="8454" y="11135"/>
                    <a:pt x="8379" y="11124"/>
                    <a:pt x="8304" y="11100"/>
                  </a:cubicBezTo>
                  <a:cubicBezTo>
                    <a:pt x="8035" y="11011"/>
                    <a:pt x="7757" y="11005"/>
                    <a:pt x="7479" y="10985"/>
                  </a:cubicBezTo>
                  <a:cubicBezTo>
                    <a:pt x="7215" y="10968"/>
                    <a:pt x="6955" y="10928"/>
                    <a:pt x="6705" y="10830"/>
                  </a:cubicBezTo>
                  <a:cubicBezTo>
                    <a:pt x="6387" y="10704"/>
                    <a:pt x="6138" y="10507"/>
                    <a:pt x="6000" y="10186"/>
                  </a:cubicBezTo>
                  <a:cubicBezTo>
                    <a:pt x="5960" y="10086"/>
                    <a:pt x="5926" y="9977"/>
                    <a:pt x="5912" y="9868"/>
                  </a:cubicBezTo>
                  <a:cubicBezTo>
                    <a:pt x="5889" y="9702"/>
                    <a:pt x="5823" y="9558"/>
                    <a:pt x="5720" y="9429"/>
                  </a:cubicBezTo>
                  <a:cubicBezTo>
                    <a:pt x="5548" y="9215"/>
                    <a:pt x="5470" y="8968"/>
                    <a:pt x="5456" y="8696"/>
                  </a:cubicBezTo>
                  <a:cubicBezTo>
                    <a:pt x="5453" y="8673"/>
                    <a:pt x="5456" y="8653"/>
                    <a:pt x="5456" y="8630"/>
                  </a:cubicBezTo>
                  <a:cubicBezTo>
                    <a:pt x="5450" y="8369"/>
                    <a:pt x="5542" y="8140"/>
                    <a:pt x="5674" y="7925"/>
                  </a:cubicBezTo>
                  <a:cubicBezTo>
                    <a:pt x="5751" y="7799"/>
                    <a:pt x="5831" y="7673"/>
                    <a:pt x="5943" y="7576"/>
                  </a:cubicBezTo>
                  <a:cubicBezTo>
                    <a:pt x="6011" y="7520"/>
                    <a:pt x="6078" y="7483"/>
                    <a:pt x="6163" y="7483"/>
                  </a:cubicBezTo>
                  <a:cubicBezTo>
                    <a:pt x="6179" y="7483"/>
                    <a:pt x="6195" y="7484"/>
                    <a:pt x="6212" y="7487"/>
                  </a:cubicBezTo>
                  <a:cubicBezTo>
                    <a:pt x="6251" y="7493"/>
                    <a:pt x="6290" y="7495"/>
                    <a:pt x="6329" y="7495"/>
                  </a:cubicBezTo>
                  <a:cubicBezTo>
                    <a:pt x="6485" y="7495"/>
                    <a:pt x="6636" y="7453"/>
                    <a:pt x="6785" y="7410"/>
                  </a:cubicBezTo>
                  <a:cubicBezTo>
                    <a:pt x="6909" y="7372"/>
                    <a:pt x="7035" y="7341"/>
                    <a:pt x="7158" y="7315"/>
                  </a:cubicBezTo>
                  <a:cubicBezTo>
                    <a:pt x="7216" y="7302"/>
                    <a:pt x="7274" y="7296"/>
                    <a:pt x="7332" y="7296"/>
                  </a:cubicBezTo>
                  <a:close/>
                  <a:moveTo>
                    <a:pt x="8874" y="8109"/>
                  </a:moveTo>
                  <a:lnTo>
                    <a:pt x="8874" y="8109"/>
                  </a:lnTo>
                  <a:cubicBezTo>
                    <a:pt x="8917" y="8126"/>
                    <a:pt x="8943" y="8134"/>
                    <a:pt x="8969" y="8146"/>
                  </a:cubicBezTo>
                  <a:cubicBezTo>
                    <a:pt x="9507" y="8412"/>
                    <a:pt x="10026" y="8710"/>
                    <a:pt x="10502" y="9077"/>
                  </a:cubicBezTo>
                  <a:cubicBezTo>
                    <a:pt x="10928" y="9407"/>
                    <a:pt x="11298" y="9793"/>
                    <a:pt x="11648" y="10206"/>
                  </a:cubicBezTo>
                  <a:cubicBezTo>
                    <a:pt x="11860" y="10455"/>
                    <a:pt x="12080" y="10696"/>
                    <a:pt x="12298" y="10939"/>
                  </a:cubicBezTo>
                  <a:cubicBezTo>
                    <a:pt x="12564" y="11237"/>
                    <a:pt x="12891" y="11444"/>
                    <a:pt x="13269" y="11570"/>
                  </a:cubicBezTo>
                  <a:cubicBezTo>
                    <a:pt x="13359" y="11601"/>
                    <a:pt x="13450" y="11620"/>
                    <a:pt x="13548" y="11620"/>
                  </a:cubicBezTo>
                  <a:cubicBezTo>
                    <a:pt x="13565" y="11620"/>
                    <a:pt x="13583" y="11620"/>
                    <a:pt x="13602" y="11618"/>
                  </a:cubicBezTo>
                  <a:cubicBezTo>
                    <a:pt x="13570" y="11607"/>
                    <a:pt x="13541" y="11595"/>
                    <a:pt x="13513" y="11590"/>
                  </a:cubicBezTo>
                  <a:cubicBezTo>
                    <a:pt x="13060" y="11484"/>
                    <a:pt x="12670" y="11266"/>
                    <a:pt x="12358" y="10919"/>
                  </a:cubicBezTo>
                  <a:cubicBezTo>
                    <a:pt x="12106" y="10639"/>
                    <a:pt x="11851" y="10358"/>
                    <a:pt x="11607" y="10066"/>
                  </a:cubicBezTo>
                  <a:cubicBezTo>
                    <a:pt x="10969" y="9306"/>
                    <a:pt x="10201" y="8710"/>
                    <a:pt x="9315" y="8269"/>
                  </a:cubicBezTo>
                  <a:cubicBezTo>
                    <a:pt x="9272" y="8246"/>
                    <a:pt x="9232" y="8223"/>
                    <a:pt x="9169" y="8189"/>
                  </a:cubicBezTo>
                  <a:cubicBezTo>
                    <a:pt x="9209" y="8183"/>
                    <a:pt x="9229" y="8180"/>
                    <a:pt x="9247" y="8180"/>
                  </a:cubicBezTo>
                  <a:cubicBezTo>
                    <a:pt x="9464" y="8200"/>
                    <a:pt x="9685" y="8223"/>
                    <a:pt x="9906" y="8240"/>
                  </a:cubicBezTo>
                  <a:cubicBezTo>
                    <a:pt x="10585" y="8298"/>
                    <a:pt x="11186" y="8547"/>
                    <a:pt x="11699" y="9000"/>
                  </a:cubicBezTo>
                  <a:cubicBezTo>
                    <a:pt x="11977" y="9243"/>
                    <a:pt x="12198" y="9541"/>
                    <a:pt x="12401" y="9848"/>
                  </a:cubicBezTo>
                  <a:cubicBezTo>
                    <a:pt x="12616" y="10172"/>
                    <a:pt x="12825" y="10501"/>
                    <a:pt x="13040" y="10825"/>
                  </a:cubicBezTo>
                  <a:cubicBezTo>
                    <a:pt x="13295" y="11206"/>
                    <a:pt x="13613" y="11515"/>
                    <a:pt x="14031" y="11710"/>
                  </a:cubicBezTo>
                  <a:cubicBezTo>
                    <a:pt x="14046" y="11716"/>
                    <a:pt x="14057" y="11724"/>
                    <a:pt x="14074" y="11739"/>
                  </a:cubicBezTo>
                  <a:cubicBezTo>
                    <a:pt x="14060" y="11744"/>
                    <a:pt x="14054" y="11750"/>
                    <a:pt x="14046" y="11750"/>
                  </a:cubicBezTo>
                  <a:cubicBezTo>
                    <a:pt x="13883" y="11750"/>
                    <a:pt x="13722" y="11746"/>
                    <a:pt x="13561" y="11746"/>
                  </a:cubicBezTo>
                  <a:cubicBezTo>
                    <a:pt x="13480" y="11746"/>
                    <a:pt x="13399" y="11747"/>
                    <a:pt x="13318" y="11750"/>
                  </a:cubicBezTo>
                  <a:cubicBezTo>
                    <a:pt x="13251" y="11753"/>
                    <a:pt x="13185" y="11754"/>
                    <a:pt x="13118" y="11754"/>
                  </a:cubicBezTo>
                  <a:cubicBezTo>
                    <a:pt x="12843" y="11754"/>
                    <a:pt x="12571" y="11729"/>
                    <a:pt x="12301" y="11664"/>
                  </a:cubicBezTo>
                  <a:cubicBezTo>
                    <a:pt x="11905" y="11570"/>
                    <a:pt x="11573" y="11352"/>
                    <a:pt x="11272" y="11088"/>
                  </a:cubicBezTo>
                  <a:cubicBezTo>
                    <a:pt x="11052" y="10891"/>
                    <a:pt x="10871" y="10659"/>
                    <a:pt x="10688" y="10429"/>
                  </a:cubicBezTo>
                  <a:cubicBezTo>
                    <a:pt x="10390" y="10057"/>
                    <a:pt x="10118" y="9670"/>
                    <a:pt x="9886" y="9255"/>
                  </a:cubicBezTo>
                  <a:cubicBezTo>
                    <a:pt x="9694" y="8917"/>
                    <a:pt x="9473" y="8601"/>
                    <a:pt x="9175" y="8349"/>
                  </a:cubicBezTo>
                  <a:cubicBezTo>
                    <a:pt x="9080" y="8269"/>
                    <a:pt x="8986" y="8197"/>
                    <a:pt x="8874" y="8109"/>
                  </a:cubicBezTo>
                  <a:close/>
                  <a:moveTo>
                    <a:pt x="6284" y="1"/>
                  </a:moveTo>
                  <a:cubicBezTo>
                    <a:pt x="6247" y="1"/>
                    <a:pt x="6211" y="5"/>
                    <a:pt x="6172" y="15"/>
                  </a:cubicBezTo>
                  <a:cubicBezTo>
                    <a:pt x="6032" y="49"/>
                    <a:pt x="5903" y="109"/>
                    <a:pt x="5791" y="204"/>
                  </a:cubicBezTo>
                  <a:cubicBezTo>
                    <a:pt x="5542" y="416"/>
                    <a:pt x="5376" y="685"/>
                    <a:pt x="5273" y="995"/>
                  </a:cubicBezTo>
                  <a:cubicBezTo>
                    <a:pt x="5190" y="1244"/>
                    <a:pt x="5155" y="1505"/>
                    <a:pt x="5138" y="1765"/>
                  </a:cubicBezTo>
                  <a:cubicBezTo>
                    <a:pt x="5132" y="1851"/>
                    <a:pt x="5115" y="1926"/>
                    <a:pt x="5058" y="1997"/>
                  </a:cubicBezTo>
                  <a:cubicBezTo>
                    <a:pt x="4955" y="2123"/>
                    <a:pt x="4909" y="2272"/>
                    <a:pt x="4915" y="2439"/>
                  </a:cubicBezTo>
                  <a:cubicBezTo>
                    <a:pt x="4915" y="2476"/>
                    <a:pt x="4915" y="2516"/>
                    <a:pt x="4915" y="2553"/>
                  </a:cubicBezTo>
                  <a:cubicBezTo>
                    <a:pt x="4849" y="2504"/>
                    <a:pt x="4803" y="2447"/>
                    <a:pt x="4757" y="2393"/>
                  </a:cubicBezTo>
                  <a:cubicBezTo>
                    <a:pt x="4473" y="2037"/>
                    <a:pt x="4109" y="1848"/>
                    <a:pt x="3654" y="1840"/>
                  </a:cubicBezTo>
                  <a:cubicBezTo>
                    <a:pt x="3637" y="1839"/>
                    <a:pt x="3621" y="1839"/>
                    <a:pt x="3605" y="1839"/>
                  </a:cubicBezTo>
                  <a:cubicBezTo>
                    <a:pt x="3317" y="1839"/>
                    <a:pt x="3047" y="1889"/>
                    <a:pt x="2800" y="2049"/>
                  </a:cubicBezTo>
                  <a:cubicBezTo>
                    <a:pt x="2711" y="2103"/>
                    <a:pt x="2620" y="2149"/>
                    <a:pt x="2534" y="2206"/>
                  </a:cubicBezTo>
                  <a:cubicBezTo>
                    <a:pt x="2465" y="2252"/>
                    <a:pt x="2395" y="2273"/>
                    <a:pt x="2321" y="2273"/>
                  </a:cubicBezTo>
                  <a:cubicBezTo>
                    <a:pt x="2284" y="2273"/>
                    <a:pt x="2246" y="2268"/>
                    <a:pt x="2207" y="2258"/>
                  </a:cubicBezTo>
                  <a:cubicBezTo>
                    <a:pt x="2118" y="2235"/>
                    <a:pt x="2029" y="2206"/>
                    <a:pt x="1941" y="2192"/>
                  </a:cubicBezTo>
                  <a:cubicBezTo>
                    <a:pt x="1869" y="2179"/>
                    <a:pt x="1802" y="2173"/>
                    <a:pt x="1738" y="2173"/>
                  </a:cubicBezTo>
                  <a:cubicBezTo>
                    <a:pt x="1351" y="2173"/>
                    <a:pt x="1097" y="2405"/>
                    <a:pt x="1004" y="2788"/>
                  </a:cubicBezTo>
                  <a:cubicBezTo>
                    <a:pt x="964" y="2957"/>
                    <a:pt x="966" y="3132"/>
                    <a:pt x="995" y="3301"/>
                  </a:cubicBezTo>
                  <a:cubicBezTo>
                    <a:pt x="1052" y="3645"/>
                    <a:pt x="1075" y="3986"/>
                    <a:pt x="1081" y="4332"/>
                  </a:cubicBezTo>
                  <a:cubicBezTo>
                    <a:pt x="1090" y="4765"/>
                    <a:pt x="1253" y="5140"/>
                    <a:pt x="1571" y="5441"/>
                  </a:cubicBezTo>
                  <a:cubicBezTo>
                    <a:pt x="1774" y="5636"/>
                    <a:pt x="2006" y="5791"/>
                    <a:pt x="2261" y="5911"/>
                  </a:cubicBezTo>
                  <a:cubicBezTo>
                    <a:pt x="2296" y="5925"/>
                    <a:pt x="2327" y="5945"/>
                    <a:pt x="2362" y="5963"/>
                  </a:cubicBezTo>
                  <a:lnTo>
                    <a:pt x="2353" y="5988"/>
                  </a:lnTo>
                  <a:cubicBezTo>
                    <a:pt x="2310" y="5991"/>
                    <a:pt x="2270" y="5994"/>
                    <a:pt x="2227" y="6000"/>
                  </a:cubicBezTo>
                  <a:cubicBezTo>
                    <a:pt x="2184" y="6003"/>
                    <a:pt x="2138" y="6011"/>
                    <a:pt x="2095" y="6017"/>
                  </a:cubicBezTo>
                  <a:cubicBezTo>
                    <a:pt x="1373" y="6146"/>
                    <a:pt x="780" y="6487"/>
                    <a:pt x="339" y="7080"/>
                  </a:cubicBezTo>
                  <a:cubicBezTo>
                    <a:pt x="193" y="7272"/>
                    <a:pt x="84" y="7484"/>
                    <a:pt x="50" y="7728"/>
                  </a:cubicBezTo>
                  <a:cubicBezTo>
                    <a:pt x="1" y="8043"/>
                    <a:pt x="113" y="8361"/>
                    <a:pt x="545" y="8421"/>
                  </a:cubicBezTo>
                  <a:cubicBezTo>
                    <a:pt x="663" y="8435"/>
                    <a:pt x="780" y="8430"/>
                    <a:pt x="898" y="8432"/>
                  </a:cubicBezTo>
                  <a:lnTo>
                    <a:pt x="1012" y="8432"/>
                  </a:lnTo>
                  <a:cubicBezTo>
                    <a:pt x="1007" y="8544"/>
                    <a:pt x="992" y="8639"/>
                    <a:pt x="1001" y="8730"/>
                  </a:cubicBezTo>
                  <a:cubicBezTo>
                    <a:pt x="1018" y="8931"/>
                    <a:pt x="1118" y="9091"/>
                    <a:pt x="1253" y="9235"/>
                  </a:cubicBezTo>
                  <a:cubicBezTo>
                    <a:pt x="1396" y="9389"/>
                    <a:pt x="1571" y="9504"/>
                    <a:pt x="1746" y="9619"/>
                  </a:cubicBezTo>
                  <a:cubicBezTo>
                    <a:pt x="1878" y="9707"/>
                    <a:pt x="2006" y="9799"/>
                    <a:pt x="2127" y="9902"/>
                  </a:cubicBezTo>
                  <a:cubicBezTo>
                    <a:pt x="2332" y="10079"/>
                    <a:pt x="2561" y="10162"/>
                    <a:pt x="2812" y="10162"/>
                  </a:cubicBezTo>
                  <a:cubicBezTo>
                    <a:pt x="2870" y="10162"/>
                    <a:pt x="2929" y="10157"/>
                    <a:pt x="2989" y="10149"/>
                  </a:cubicBezTo>
                  <a:cubicBezTo>
                    <a:pt x="3502" y="10077"/>
                    <a:pt x="3963" y="9874"/>
                    <a:pt x="4376" y="9564"/>
                  </a:cubicBezTo>
                  <a:cubicBezTo>
                    <a:pt x="4740" y="9289"/>
                    <a:pt x="5066" y="8968"/>
                    <a:pt x="5347" y="8607"/>
                  </a:cubicBezTo>
                  <a:cubicBezTo>
                    <a:pt x="5353" y="8601"/>
                    <a:pt x="5364" y="8601"/>
                    <a:pt x="5382" y="8593"/>
                  </a:cubicBezTo>
                  <a:cubicBezTo>
                    <a:pt x="5382" y="8962"/>
                    <a:pt x="5496" y="9283"/>
                    <a:pt x="5725" y="9564"/>
                  </a:cubicBezTo>
                  <a:cubicBezTo>
                    <a:pt x="5800" y="9656"/>
                    <a:pt x="5823" y="9770"/>
                    <a:pt x="5840" y="9882"/>
                  </a:cubicBezTo>
                  <a:cubicBezTo>
                    <a:pt x="5914" y="10346"/>
                    <a:pt x="6172" y="10667"/>
                    <a:pt x="6591" y="10862"/>
                  </a:cubicBezTo>
                  <a:cubicBezTo>
                    <a:pt x="6628" y="10879"/>
                    <a:pt x="6662" y="10896"/>
                    <a:pt x="6702" y="10914"/>
                  </a:cubicBezTo>
                  <a:cubicBezTo>
                    <a:pt x="6702" y="10959"/>
                    <a:pt x="6702" y="10997"/>
                    <a:pt x="6702" y="11031"/>
                  </a:cubicBezTo>
                  <a:cubicBezTo>
                    <a:pt x="6697" y="11209"/>
                    <a:pt x="6688" y="11386"/>
                    <a:pt x="6682" y="11561"/>
                  </a:cubicBezTo>
                  <a:cubicBezTo>
                    <a:pt x="6671" y="11945"/>
                    <a:pt x="6625" y="12323"/>
                    <a:pt x="6536" y="12696"/>
                  </a:cubicBezTo>
                  <a:cubicBezTo>
                    <a:pt x="6427" y="13143"/>
                    <a:pt x="6301" y="13584"/>
                    <a:pt x="6184" y="14028"/>
                  </a:cubicBezTo>
                  <a:cubicBezTo>
                    <a:pt x="5998" y="14733"/>
                    <a:pt x="5889" y="15452"/>
                    <a:pt x="5909" y="16185"/>
                  </a:cubicBezTo>
                  <a:cubicBezTo>
                    <a:pt x="5920" y="16592"/>
                    <a:pt x="5940" y="16999"/>
                    <a:pt x="5960" y="17409"/>
                  </a:cubicBezTo>
                  <a:cubicBezTo>
                    <a:pt x="5975" y="17715"/>
                    <a:pt x="5998" y="18025"/>
                    <a:pt x="6015" y="18331"/>
                  </a:cubicBezTo>
                  <a:cubicBezTo>
                    <a:pt x="6026" y="18523"/>
                    <a:pt x="6032" y="18715"/>
                    <a:pt x="6038" y="18904"/>
                  </a:cubicBezTo>
                  <a:lnTo>
                    <a:pt x="6104" y="18904"/>
                  </a:lnTo>
                  <a:cubicBezTo>
                    <a:pt x="6106" y="18890"/>
                    <a:pt x="6109" y="18876"/>
                    <a:pt x="6109" y="18861"/>
                  </a:cubicBezTo>
                  <a:cubicBezTo>
                    <a:pt x="6089" y="18469"/>
                    <a:pt x="6069" y="18076"/>
                    <a:pt x="6052" y="17684"/>
                  </a:cubicBezTo>
                  <a:cubicBezTo>
                    <a:pt x="6029" y="17191"/>
                    <a:pt x="6003" y="16698"/>
                    <a:pt x="5986" y="16205"/>
                  </a:cubicBezTo>
                  <a:cubicBezTo>
                    <a:pt x="5969" y="15684"/>
                    <a:pt x="6006" y="15163"/>
                    <a:pt x="6124" y="14650"/>
                  </a:cubicBezTo>
                  <a:cubicBezTo>
                    <a:pt x="6227" y="14194"/>
                    <a:pt x="6350" y="13739"/>
                    <a:pt x="6470" y="13286"/>
                  </a:cubicBezTo>
                  <a:cubicBezTo>
                    <a:pt x="6573" y="12899"/>
                    <a:pt x="6674" y="12509"/>
                    <a:pt x="6711" y="12111"/>
                  </a:cubicBezTo>
                  <a:cubicBezTo>
                    <a:pt x="6745" y="11767"/>
                    <a:pt x="6754" y="11421"/>
                    <a:pt x="6771" y="11077"/>
                  </a:cubicBezTo>
                  <a:cubicBezTo>
                    <a:pt x="6774" y="11034"/>
                    <a:pt x="6777" y="10991"/>
                    <a:pt x="6780" y="10939"/>
                  </a:cubicBezTo>
                  <a:cubicBezTo>
                    <a:pt x="6826" y="10951"/>
                    <a:pt x="6857" y="10959"/>
                    <a:pt x="6889" y="10965"/>
                  </a:cubicBezTo>
                  <a:cubicBezTo>
                    <a:pt x="7118" y="11000"/>
                    <a:pt x="7344" y="11048"/>
                    <a:pt x="7573" y="11063"/>
                  </a:cubicBezTo>
                  <a:cubicBezTo>
                    <a:pt x="7805" y="11077"/>
                    <a:pt x="8035" y="11094"/>
                    <a:pt x="8258" y="11163"/>
                  </a:cubicBezTo>
                  <a:cubicBezTo>
                    <a:pt x="8349" y="11192"/>
                    <a:pt x="8439" y="11205"/>
                    <a:pt x="8529" y="11205"/>
                  </a:cubicBezTo>
                  <a:cubicBezTo>
                    <a:pt x="8671" y="11205"/>
                    <a:pt x="8811" y="11171"/>
                    <a:pt x="8949" y="11111"/>
                  </a:cubicBezTo>
                  <a:cubicBezTo>
                    <a:pt x="9192" y="11008"/>
                    <a:pt x="9312" y="10822"/>
                    <a:pt x="9298" y="10558"/>
                  </a:cubicBezTo>
                  <a:cubicBezTo>
                    <a:pt x="9292" y="10444"/>
                    <a:pt x="9272" y="10332"/>
                    <a:pt x="9247" y="10220"/>
                  </a:cubicBezTo>
                  <a:cubicBezTo>
                    <a:pt x="9206" y="10060"/>
                    <a:pt x="9204" y="9902"/>
                    <a:pt x="9252" y="9742"/>
                  </a:cubicBezTo>
                  <a:cubicBezTo>
                    <a:pt x="9267" y="9696"/>
                    <a:pt x="9272" y="9650"/>
                    <a:pt x="9287" y="9604"/>
                  </a:cubicBezTo>
                  <a:cubicBezTo>
                    <a:pt x="9350" y="9384"/>
                    <a:pt x="9333" y="9169"/>
                    <a:pt x="9270" y="8951"/>
                  </a:cubicBezTo>
                  <a:cubicBezTo>
                    <a:pt x="9209" y="8745"/>
                    <a:pt x="9106" y="8558"/>
                    <a:pt x="8997" y="8375"/>
                  </a:cubicBezTo>
                  <a:cubicBezTo>
                    <a:pt x="8980" y="8344"/>
                    <a:pt x="8966" y="8312"/>
                    <a:pt x="8951" y="8283"/>
                  </a:cubicBezTo>
                  <a:cubicBezTo>
                    <a:pt x="8957" y="8278"/>
                    <a:pt x="8963" y="8275"/>
                    <a:pt x="8969" y="8269"/>
                  </a:cubicBezTo>
                  <a:cubicBezTo>
                    <a:pt x="9003" y="8298"/>
                    <a:pt x="9035" y="8324"/>
                    <a:pt x="9069" y="8352"/>
                  </a:cubicBezTo>
                  <a:cubicBezTo>
                    <a:pt x="9381" y="8621"/>
                    <a:pt x="9622" y="8951"/>
                    <a:pt x="9822" y="9309"/>
                  </a:cubicBezTo>
                  <a:cubicBezTo>
                    <a:pt x="10055" y="9722"/>
                    <a:pt x="10327" y="10103"/>
                    <a:pt x="10619" y="10472"/>
                  </a:cubicBezTo>
                  <a:cubicBezTo>
                    <a:pt x="10820" y="10722"/>
                    <a:pt x="11017" y="10974"/>
                    <a:pt x="11261" y="11183"/>
                  </a:cubicBezTo>
                  <a:cubicBezTo>
                    <a:pt x="11570" y="11446"/>
                    <a:pt x="11911" y="11653"/>
                    <a:pt x="12309" y="11744"/>
                  </a:cubicBezTo>
                  <a:cubicBezTo>
                    <a:pt x="12555" y="11801"/>
                    <a:pt x="12800" y="11826"/>
                    <a:pt x="13050" y="11826"/>
                  </a:cubicBezTo>
                  <a:cubicBezTo>
                    <a:pt x="13077" y="11826"/>
                    <a:pt x="13104" y="11825"/>
                    <a:pt x="13132" y="11825"/>
                  </a:cubicBezTo>
                  <a:cubicBezTo>
                    <a:pt x="13324" y="11819"/>
                    <a:pt x="13513" y="11807"/>
                    <a:pt x="13705" y="11807"/>
                  </a:cubicBezTo>
                  <a:cubicBezTo>
                    <a:pt x="13945" y="11807"/>
                    <a:pt x="14180" y="11833"/>
                    <a:pt x="14412" y="11896"/>
                  </a:cubicBezTo>
                  <a:cubicBezTo>
                    <a:pt x="14434" y="11901"/>
                    <a:pt x="14457" y="11908"/>
                    <a:pt x="14479" y="11908"/>
                  </a:cubicBezTo>
                  <a:cubicBezTo>
                    <a:pt x="14507" y="11908"/>
                    <a:pt x="14536" y="11898"/>
                    <a:pt x="14564" y="11865"/>
                  </a:cubicBezTo>
                  <a:cubicBezTo>
                    <a:pt x="14527" y="11842"/>
                    <a:pt x="14496" y="11819"/>
                    <a:pt x="14461" y="11805"/>
                  </a:cubicBezTo>
                  <a:cubicBezTo>
                    <a:pt x="14369" y="11767"/>
                    <a:pt x="14278" y="11733"/>
                    <a:pt x="14186" y="11693"/>
                  </a:cubicBezTo>
                  <a:cubicBezTo>
                    <a:pt x="13805" y="11538"/>
                    <a:pt x="13484" y="11303"/>
                    <a:pt x="13243" y="10971"/>
                  </a:cubicBezTo>
                  <a:cubicBezTo>
                    <a:pt x="13060" y="10719"/>
                    <a:pt x="12894" y="10455"/>
                    <a:pt x="12716" y="10197"/>
                  </a:cubicBezTo>
                  <a:cubicBezTo>
                    <a:pt x="12536" y="9928"/>
                    <a:pt x="12361" y="9656"/>
                    <a:pt x="12169" y="9395"/>
                  </a:cubicBezTo>
                  <a:cubicBezTo>
                    <a:pt x="11923" y="9066"/>
                    <a:pt x="11625" y="8788"/>
                    <a:pt x="11261" y="8584"/>
                  </a:cubicBezTo>
                  <a:cubicBezTo>
                    <a:pt x="10880" y="8372"/>
                    <a:pt x="10476" y="8220"/>
                    <a:pt x="10037" y="8180"/>
                  </a:cubicBezTo>
                  <a:cubicBezTo>
                    <a:pt x="9794" y="8154"/>
                    <a:pt x="9547" y="8146"/>
                    <a:pt x="9301" y="8114"/>
                  </a:cubicBezTo>
                  <a:cubicBezTo>
                    <a:pt x="9012" y="8077"/>
                    <a:pt x="8731" y="8005"/>
                    <a:pt x="8539" y="7750"/>
                  </a:cubicBezTo>
                  <a:cubicBezTo>
                    <a:pt x="8513" y="7713"/>
                    <a:pt x="8473" y="7685"/>
                    <a:pt x="8439" y="7650"/>
                  </a:cubicBezTo>
                  <a:cubicBezTo>
                    <a:pt x="8424" y="7633"/>
                    <a:pt x="8410" y="7613"/>
                    <a:pt x="8384" y="7584"/>
                  </a:cubicBezTo>
                  <a:cubicBezTo>
                    <a:pt x="8479" y="7584"/>
                    <a:pt x="8556" y="7584"/>
                    <a:pt x="8631" y="7581"/>
                  </a:cubicBezTo>
                  <a:cubicBezTo>
                    <a:pt x="8702" y="7579"/>
                    <a:pt x="8771" y="7576"/>
                    <a:pt x="8840" y="7564"/>
                  </a:cubicBezTo>
                  <a:cubicBezTo>
                    <a:pt x="9012" y="7530"/>
                    <a:pt x="9185" y="7516"/>
                    <a:pt x="9359" y="7516"/>
                  </a:cubicBezTo>
                  <a:cubicBezTo>
                    <a:pt x="9464" y="7516"/>
                    <a:pt x="9568" y="7521"/>
                    <a:pt x="9674" y="7530"/>
                  </a:cubicBezTo>
                  <a:cubicBezTo>
                    <a:pt x="9784" y="7539"/>
                    <a:pt x="9895" y="7544"/>
                    <a:pt x="10005" y="7544"/>
                  </a:cubicBezTo>
                  <a:cubicBezTo>
                    <a:pt x="10177" y="7544"/>
                    <a:pt x="10348" y="7532"/>
                    <a:pt x="10519" y="7504"/>
                  </a:cubicBezTo>
                  <a:cubicBezTo>
                    <a:pt x="10885" y="7444"/>
                    <a:pt x="11212" y="7289"/>
                    <a:pt x="11522" y="7092"/>
                  </a:cubicBezTo>
                  <a:cubicBezTo>
                    <a:pt x="11742" y="6948"/>
                    <a:pt x="11914" y="6759"/>
                    <a:pt x="12000" y="6504"/>
                  </a:cubicBezTo>
                  <a:cubicBezTo>
                    <a:pt x="12049" y="6358"/>
                    <a:pt x="12132" y="6232"/>
                    <a:pt x="12246" y="6132"/>
                  </a:cubicBezTo>
                  <a:cubicBezTo>
                    <a:pt x="12372" y="6014"/>
                    <a:pt x="12447" y="5874"/>
                    <a:pt x="12487" y="5708"/>
                  </a:cubicBezTo>
                  <a:cubicBezTo>
                    <a:pt x="12521" y="5562"/>
                    <a:pt x="12530" y="5415"/>
                    <a:pt x="12519" y="5269"/>
                  </a:cubicBezTo>
                  <a:cubicBezTo>
                    <a:pt x="12484" y="4903"/>
                    <a:pt x="12312" y="4633"/>
                    <a:pt x="11966" y="4484"/>
                  </a:cubicBezTo>
                  <a:cubicBezTo>
                    <a:pt x="11923" y="4464"/>
                    <a:pt x="11877" y="4447"/>
                    <a:pt x="11840" y="4421"/>
                  </a:cubicBezTo>
                  <a:cubicBezTo>
                    <a:pt x="11768" y="4370"/>
                    <a:pt x="11688" y="4324"/>
                    <a:pt x="11633" y="4258"/>
                  </a:cubicBezTo>
                  <a:cubicBezTo>
                    <a:pt x="11373" y="3960"/>
                    <a:pt x="11043" y="3788"/>
                    <a:pt x="10659" y="3722"/>
                  </a:cubicBezTo>
                  <a:cubicBezTo>
                    <a:pt x="10510" y="3696"/>
                    <a:pt x="10358" y="3682"/>
                    <a:pt x="10209" y="3673"/>
                  </a:cubicBezTo>
                  <a:cubicBezTo>
                    <a:pt x="10151" y="3670"/>
                    <a:pt x="10094" y="3669"/>
                    <a:pt x="10037" y="3669"/>
                  </a:cubicBezTo>
                  <a:cubicBezTo>
                    <a:pt x="9767" y="3669"/>
                    <a:pt x="9502" y="3706"/>
                    <a:pt x="9249" y="3820"/>
                  </a:cubicBezTo>
                  <a:cubicBezTo>
                    <a:pt x="9235" y="3825"/>
                    <a:pt x="9218" y="3825"/>
                    <a:pt x="9184" y="3831"/>
                  </a:cubicBezTo>
                  <a:cubicBezTo>
                    <a:pt x="9206" y="3785"/>
                    <a:pt x="9224" y="3754"/>
                    <a:pt x="9238" y="3719"/>
                  </a:cubicBezTo>
                  <a:cubicBezTo>
                    <a:pt x="9275" y="3633"/>
                    <a:pt x="9315" y="3545"/>
                    <a:pt x="9347" y="3456"/>
                  </a:cubicBezTo>
                  <a:cubicBezTo>
                    <a:pt x="9450" y="3152"/>
                    <a:pt x="9447" y="2840"/>
                    <a:pt x="9387" y="2530"/>
                  </a:cubicBezTo>
                  <a:cubicBezTo>
                    <a:pt x="9287" y="2003"/>
                    <a:pt x="9035" y="1568"/>
                    <a:pt x="8576" y="1270"/>
                  </a:cubicBezTo>
                  <a:cubicBezTo>
                    <a:pt x="8370" y="1138"/>
                    <a:pt x="8152" y="1032"/>
                    <a:pt x="7917" y="966"/>
                  </a:cubicBezTo>
                  <a:cubicBezTo>
                    <a:pt x="7768" y="923"/>
                    <a:pt x="7622" y="877"/>
                    <a:pt x="7473" y="837"/>
                  </a:cubicBezTo>
                  <a:cubicBezTo>
                    <a:pt x="7284" y="785"/>
                    <a:pt x="7132" y="682"/>
                    <a:pt x="7020" y="522"/>
                  </a:cubicBezTo>
                  <a:cubicBezTo>
                    <a:pt x="6972" y="459"/>
                    <a:pt x="6923" y="393"/>
                    <a:pt x="6869" y="333"/>
                  </a:cubicBezTo>
                  <a:cubicBezTo>
                    <a:pt x="6765" y="210"/>
                    <a:pt x="6642" y="112"/>
                    <a:pt x="6496" y="49"/>
                  </a:cubicBezTo>
                  <a:cubicBezTo>
                    <a:pt x="6425" y="18"/>
                    <a:pt x="6356" y="1"/>
                    <a:pt x="6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5"/>
            <p:cNvSpPr/>
            <p:nvPr/>
          </p:nvSpPr>
          <p:spPr>
            <a:xfrm>
              <a:off x="8430901" y="3929919"/>
              <a:ext cx="430151" cy="176434"/>
            </a:xfrm>
            <a:custGeom>
              <a:rect b="b" l="l" r="r" t="t"/>
              <a:pathLst>
                <a:path extrusionOk="0" h="1904" w="4642">
                  <a:moveTo>
                    <a:pt x="4639" y="1"/>
                  </a:moveTo>
                  <a:cubicBezTo>
                    <a:pt x="4421" y="9"/>
                    <a:pt x="4206" y="15"/>
                    <a:pt x="3991" y="29"/>
                  </a:cubicBezTo>
                  <a:cubicBezTo>
                    <a:pt x="3808" y="41"/>
                    <a:pt x="3624" y="52"/>
                    <a:pt x="3444" y="81"/>
                  </a:cubicBezTo>
                  <a:cubicBezTo>
                    <a:pt x="3008" y="152"/>
                    <a:pt x="2584" y="273"/>
                    <a:pt x="2172" y="430"/>
                  </a:cubicBezTo>
                  <a:cubicBezTo>
                    <a:pt x="1378" y="728"/>
                    <a:pt x="662" y="1155"/>
                    <a:pt x="86" y="1788"/>
                  </a:cubicBezTo>
                  <a:cubicBezTo>
                    <a:pt x="54" y="1826"/>
                    <a:pt x="29" y="1863"/>
                    <a:pt x="0" y="1903"/>
                  </a:cubicBezTo>
                  <a:lnTo>
                    <a:pt x="3" y="1900"/>
                  </a:lnTo>
                  <a:cubicBezTo>
                    <a:pt x="49" y="1860"/>
                    <a:pt x="100" y="1823"/>
                    <a:pt x="146" y="1783"/>
                  </a:cubicBezTo>
                  <a:cubicBezTo>
                    <a:pt x="330" y="1619"/>
                    <a:pt x="504" y="1442"/>
                    <a:pt x="699" y="1293"/>
                  </a:cubicBezTo>
                  <a:cubicBezTo>
                    <a:pt x="1272" y="849"/>
                    <a:pt x="1917" y="545"/>
                    <a:pt x="2607" y="333"/>
                  </a:cubicBezTo>
                  <a:cubicBezTo>
                    <a:pt x="3028" y="201"/>
                    <a:pt x="3458" y="112"/>
                    <a:pt x="3899" y="72"/>
                  </a:cubicBezTo>
                  <a:cubicBezTo>
                    <a:pt x="4106" y="52"/>
                    <a:pt x="4315" y="49"/>
                    <a:pt x="4524" y="38"/>
                  </a:cubicBezTo>
                  <a:cubicBezTo>
                    <a:pt x="4547" y="38"/>
                    <a:pt x="4570" y="35"/>
                    <a:pt x="4590" y="32"/>
                  </a:cubicBezTo>
                  <a:cubicBezTo>
                    <a:pt x="4607" y="32"/>
                    <a:pt x="4624" y="26"/>
                    <a:pt x="4642" y="21"/>
                  </a:cubicBezTo>
                  <a:cubicBezTo>
                    <a:pt x="4639" y="15"/>
                    <a:pt x="4639" y="6"/>
                    <a:pt x="4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5"/>
            <p:cNvSpPr/>
            <p:nvPr/>
          </p:nvSpPr>
          <p:spPr>
            <a:xfrm>
              <a:off x="7881033" y="4071232"/>
              <a:ext cx="414769" cy="64773"/>
            </a:xfrm>
            <a:custGeom>
              <a:rect b="b" l="l" r="r" t="t"/>
              <a:pathLst>
                <a:path extrusionOk="0" h="699" w="4476">
                  <a:moveTo>
                    <a:pt x="2518" y="0"/>
                  </a:moveTo>
                  <a:cubicBezTo>
                    <a:pt x="2154" y="0"/>
                    <a:pt x="1794" y="48"/>
                    <a:pt x="1436" y="117"/>
                  </a:cubicBezTo>
                  <a:cubicBezTo>
                    <a:pt x="960" y="212"/>
                    <a:pt x="507" y="367"/>
                    <a:pt x="95" y="622"/>
                  </a:cubicBezTo>
                  <a:cubicBezTo>
                    <a:pt x="61" y="642"/>
                    <a:pt x="32" y="665"/>
                    <a:pt x="0" y="685"/>
                  </a:cubicBezTo>
                  <a:cubicBezTo>
                    <a:pt x="3" y="690"/>
                    <a:pt x="6" y="693"/>
                    <a:pt x="6" y="699"/>
                  </a:cubicBezTo>
                  <a:cubicBezTo>
                    <a:pt x="18" y="696"/>
                    <a:pt x="26" y="693"/>
                    <a:pt x="35" y="690"/>
                  </a:cubicBezTo>
                  <a:cubicBezTo>
                    <a:pt x="677" y="309"/>
                    <a:pt x="1384" y="143"/>
                    <a:pt x="2118" y="72"/>
                  </a:cubicBezTo>
                  <a:cubicBezTo>
                    <a:pt x="2236" y="59"/>
                    <a:pt x="2355" y="54"/>
                    <a:pt x="2474" y="54"/>
                  </a:cubicBezTo>
                  <a:cubicBezTo>
                    <a:pt x="2692" y="54"/>
                    <a:pt x="2910" y="71"/>
                    <a:pt x="3129" y="92"/>
                  </a:cubicBezTo>
                  <a:cubicBezTo>
                    <a:pt x="3493" y="126"/>
                    <a:pt x="3860" y="163"/>
                    <a:pt x="4224" y="198"/>
                  </a:cubicBezTo>
                  <a:cubicBezTo>
                    <a:pt x="4307" y="206"/>
                    <a:pt x="4393" y="212"/>
                    <a:pt x="4476" y="221"/>
                  </a:cubicBezTo>
                  <a:cubicBezTo>
                    <a:pt x="4456" y="200"/>
                    <a:pt x="4433" y="189"/>
                    <a:pt x="4410" y="186"/>
                  </a:cubicBezTo>
                  <a:cubicBezTo>
                    <a:pt x="4252" y="160"/>
                    <a:pt x="4092" y="135"/>
                    <a:pt x="3931" y="117"/>
                  </a:cubicBezTo>
                  <a:cubicBezTo>
                    <a:pt x="3748" y="94"/>
                    <a:pt x="3559" y="80"/>
                    <a:pt x="3373" y="63"/>
                  </a:cubicBezTo>
                  <a:cubicBezTo>
                    <a:pt x="3158" y="43"/>
                    <a:pt x="2943" y="17"/>
                    <a:pt x="2728" y="6"/>
                  </a:cubicBezTo>
                  <a:cubicBezTo>
                    <a:pt x="2658" y="2"/>
                    <a:pt x="2588" y="0"/>
                    <a:pt x="2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5"/>
            <p:cNvSpPr/>
            <p:nvPr/>
          </p:nvSpPr>
          <p:spPr>
            <a:xfrm>
              <a:off x="8418392" y="3658042"/>
              <a:ext cx="95167" cy="364359"/>
            </a:xfrm>
            <a:custGeom>
              <a:rect b="b" l="l" r="r" t="t"/>
              <a:pathLst>
                <a:path extrusionOk="0" h="3932" w="1027">
                  <a:moveTo>
                    <a:pt x="1026" y="1"/>
                  </a:moveTo>
                  <a:lnTo>
                    <a:pt x="1026" y="1"/>
                  </a:lnTo>
                  <a:cubicBezTo>
                    <a:pt x="1003" y="21"/>
                    <a:pt x="995" y="44"/>
                    <a:pt x="989" y="67"/>
                  </a:cubicBezTo>
                  <a:cubicBezTo>
                    <a:pt x="983" y="104"/>
                    <a:pt x="980" y="141"/>
                    <a:pt x="974" y="176"/>
                  </a:cubicBezTo>
                  <a:cubicBezTo>
                    <a:pt x="886" y="706"/>
                    <a:pt x="751" y="1221"/>
                    <a:pt x="591" y="1734"/>
                  </a:cubicBezTo>
                  <a:cubicBezTo>
                    <a:pt x="419" y="2281"/>
                    <a:pt x="221" y="2823"/>
                    <a:pt x="106" y="3390"/>
                  </a:cubicBezTo>
                  <a:cubicBezTo>
                    <a:pt x="69" y="3568"/>
                    <a:pt x="35" y="3748"/>
                    <a:pt x="0" y="3929"/>
                  </a:cubicBezTo>
                  <a:cubicBezTo>
                    <a:pt x="6" y="3929"/>
                    <a:pt x="12" y="3929"/>
                    <a:pt x="18" y="3932"/>
                  </a:cubicBezTo>
                  <a:cubicBezTo>
                    <a:pt x="26" y="3903"/>
                    <a:pt x="38" y="3874"/>
                    <a:pt x="43" y="3849"/>
                  </a:cubicBezTo>
                  <a:cubicBezTo>
                    <a:pt x="172" y="3264"/>
                    <a:pt x="338" y="2691"/>
                    <a:pt x="522" y="2121"/>
                  </a:cubicBezTo>
                  <a:cubicBezTo>
                    <a:pt x="697" y="1579"/>
                    <a:pt x="874" y="1041"/>
                    <a:pt x="957" y="476"/>
                  </a:cubicBezTo>
                  <a:cubicBezTo>
                    <a:pt x="983" y="316"/>
                    <a:pt x="1003" y="158"/>
                    <a:pt x="1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5"/>
            <p:cNvSpPr/>
            <p:nvPr/>
          </p:nvSpPr>
          <p:spPr>
            <a:xfrm>
              <a:off x="8448878" y="3842629"/>
              <a:ext cx="257145" cy="219338"/>
            </a:xfrm>
            <a:custGeom>
              <a:rect b="b" l="l" r="r" t="t"/>
              <a:pathLst>
                <a:path extrusionOk="0" h="2367" w="2775">
                  <a:moveTo>
                    <a:pt x="2774" y="0"/>
                  </a:moveTo>
                  <a:lnTo>
                    <a:pt x="2774" y="0"/>
                  </a:lnTo>
                  <a:cubicBezTo>
                    <a:pt x="2734" y="3"/>
                    <a:pt x="2694" y="6"/>
                    <a:pt x="2657" y="14"/>
                  </a:cubicBezTo>
                  <a:cubicBezTo>
                    <a:pt x="2313" y="80"/>
                    <a:pt x="2015" y="238"/>
                    <a:pt x="1731" y="436"/>
                  </a:cubicBezTo>
                  <a:cubicBezTo>
                    <a:pt x="1032" y="923"/>
                    <a:pt x="482" y="1547"/>
                    <a:pt x="44" y="2272"/>
                  </a:cubicBezTo>
                  <a:cubicBezTo>
                    <a:pt x="27" y="2304"/>
                    <a:pt x="15" y="2335"/>
                    <a:pt x="1" y="2367"/>
                  </a:cubicBezTo>
                  <a:cubicBezTo>
                    <a:pt x="72" y="2295"/>
                    <a:pt x="130" y="2215"/>
                    <a:pt x="184" y="2132"/>
                  </a:cubicBezTo>
                  <a:cubicBezTo>
                    <a:pt x="548" y="1582"/>
                    <a:pt x="978" y="1092"/>
                    <a:pt x="1494" y="682"/>
                  </a:cubicBezTo>
                  <a:cubicBezTo>
                    <a:pt x="1823" y="418"/>
                    <a:pt x="2173" y="192"/>
                    <a:pt x="2582" y="72"/>
                  </a:cubicBezTo>
                  <a:cubicBezTo>
                    <a:pt x="2645" y="54"/>
                    <a:pt x="2708" y="37"/>
                    <a:pt x="2771" y="20"/>
                  </a:cubicBezTo>
                  <a:cubicBezTo>
                    <a:pt x="2774" y="14"/>
                    <a:pt x="2774" y="6"/>
                    <a:pt x="27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5"/>
            <p:cNvSpPr/>
            <p:nvPr/>
          </p:nvSpPr>
          <p:spPr>
            <a:xfrm>
              <a:off x="8300801" y="3562505"/>
              <a:ext cx="70981" cy="365934"/>
            </a:xfrm>
            <a:custGeom>
              <a:rect b="b" l="l" r="r" t="t"/>
              <a:pathLst>
                <a:path extrusionOk="0" h="3949" w="766">
                  <a:moveTo>
                    <a:pt x="37" y="0"/>
                  </a:moveTo>
                  <a:cubicBezTo>
                    <a:pt x="14" y="129"/>
                    <a:pt x="0" y="258"/>
                    <a:pt x="0" y="384"/>
                  </a:cubicBezTo>
                  <a:cubicBezTo>
                    <a:pt x="0" y="596"/>
                    <a:pt x="9" y="811"/>
                    <a:pt x="17" y="1023"/>
                  </a:cubicBezTo>
                  <a:cubicBezTo>
                    <a:pt x="32" y="1401"/>
                    <a:pt x="77" y="1774"/>
                    <a:pt x="152" y="2146"/>
                  </a:cubicBezTo>
                  <a:cubicBezTo>
                    <a:pt x="269" y="2739"/>
                    <a:pt x="447" y="3310"/>
                    <a:pt x="708" y="3857"/>
                  </a:cubicBezTo>
                  <a:cubicBezTo>
                    <a:pt x="722" y="3888"/>
                    <a:pt x="744" y="3916"/>
                    <a:pt x="764" y="3944"/>
                  </a:cubicBezTo>
                  <a:lnTo>
                    <a:pt x="764" y="3944"/>
                  </a:lnTo>
                  <a:cubicBezTo>
                    <a:pt x="750" y="3896"/>
                    <a:pt x="739" y="3847"/>
                    <a:pt x="719" y="3802"/>
                  </a:cubicBezTo>
                  <a:cubicBezTo>
                    <a:pt x="430" y="3100"/>
                    <a:pt x="206" y="2381"/>
                    <a:pt x="118" y="1625"/>
                  </a:cubicBezTo>
                  <a:cubicBezTo>
                    <a:pt x="83" y="1335"/>
                    <a:pt x="52" y="1043"/>
                    <a:pt x="37" y="751"/>
                  </a:cubicBezTo>
                  <a:cubicBezTo>
                    <a:pt x="26" y="513"/>
                    <a:pt x="40" y="273"/>
                    <a:pt x="46" y="35"/>
                  </a:cubicBezTo>
                  <a:cubicBezTo>
                    <a:pt x="46" y="23"/>
                    <a:pt x="40" y="12"/>
                    <a:pt x="37" y="0"/>
                  </a:cubicBezTo>
                  <a:close/>
                  <a:moveTo>
                    <a:pt x="764" y="3944"/>
                  </a:moveTo>
                  <a:cubicBezTo>
                    <a:pt x="764" y="3945"/>
                    <a:pt x="765" y="3947"/>
                    <a:pt x="765" y="3948"/>
                  </a:cubicBezTo>
                  <a:lnTo>
                    <a:pt x="765" y="3946"/>
                  </a:lnTo>
                  <a:cubicBezTo>
                    <a:pt x="765" y="3945"/>
                    <a:pt x="764" y="3944"/>
                    <a:pt x="764" y="39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5"/>
            <p:cNvSpPr/>
            <p:nvPr/>
          </p:nvSpPr>
          <p:spPr>
            <a:xfrm>
              <a:off x="7961465" y="3878120"/>
              <a:ext cx="286057" cy="165314"/>
            </a:xfrm>
            <a:custGeom>
              <a:rect b="b" l="l" r="r" t="t"/>
              <a:pathLst>
                <a:path extrusionOk="0" h="1784" w="3087">
                  <a:moveTo>
                    <a:pt x="6" y="1"/>
                  </a:moveTo>
                  <a:cubicBezTo>
                    <a:pt x="3" y="7"/>
                    <a:pt x="3" y="12"/>
                    <a:pt x="0" y="18"/>
                  </a:cubicBezTo>
                  <a:cubicBezTo>
                    <a:pt x="121" y="64"/>
                    <a:pt x="244" y="104"/>
                    <a:pt x="359" y="156"/>
                  </a:cubicBezTo>
                  <a:cubicBezTo>
                    <a:pt x="946" y="419"/>
                    <a:pt x="1510" y="729"/>
                    <a:pt x="2049" y="1081"/>
                  </a:cubicBezTo>
                  <a:cubicBezTo>
                    <a:pt x="2347" y="1276"/>
                    <a:pt x="2634" y="1488"/>
                    <a:pt x="2929" y="1689"/>
                  </a:cubicBezTo>
                  <a:cubicBezTo>
                    <a:pt x="2977" y="1723"/>
                    <a:pt x="3032" y="1752"/>
                    <a:pt x="3086" y="1783"/>
                  </a:cubicBezTo>
                  <a:cubicBezTo>
                    <a:pt x="3052" y="1729"/>
                    <a:pt x="3006" y="1691"/>
                    <a:pt x="2960" y="1657"/>
                  </a:cubicBezTo>
                  <a:cubicBezTo>
                    <a:pt x="2740" y="1497"/>
                    <a:pt x="2522" y="1333"/>
                    <a:pt x="2295" y="1181"/>
                  </a:cubicBezTo>
                  <a:cubicBezTo>
                    <a:pt x="1700" y="775"/>
                    <a:pt x="1069" y="431"/>
                    <a:pt x="407" y="141"/>
                  </a:cubicBezTo>
                  <a:cubicBezTo>
                    <a:pt x="278" y="87"/>
                    <a:pt x="141" y="47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5"/>
            <p:cNvSpPr/>
            <p:nvPr/>
          </p:nvSpPr>
          <p:spPr>
            <a:xfrm>
              <a:off x="7941820" y="3676390"/>
              <a:ext cx="249918" cy="221469"/>
            </a:xfrm>
            <a:custGeom>
              <a:rect b="b" l="l" r="r" t="t"/>
              <a:pathLst>
                <a:path extrusionOk="0" h="2390" w="2697">
                  <a:moveTo>
                    <a:pt x="9" y="0"/>
                  </a:moveTo>
                  <a:cubicBezTo>
                    <a:pt x="6" y="3"/>
                    <a:pt x="3" y="6"/>
                    <a:pt x="0" y="9"/>
                  </a:cubicBezTo>
                  <a:cubicBezTo>
                    <a:pt x="32" y="32"/>
                    <a:pt x="63" y="58"/>
                    <a:pt x="98" y="81"/>
                  </a:cubicBezTo>
                  <a:cubicBezTo>
                    <a:pt x="264" y="204"/>
                    <a:pt x="436" y="324"/>
                    <a:pt x="602" y="453"/>
                  </a:cubicBezTo>
                  <a:cubicBezTo>
                    <a:pt x="1287" y="989"/>
                    <a:pt x="1923" y="1576"/>
                    <a:pt x="2510" y="2218"/>
                  </a:cubicBezTo>
                  <a:cubicBezTo>
                    <a:pt x="2564" y="2275"/>
                    <a:pt x="2626" y="2324"/>
                    <a:pt x="2686" y="2378"/>
                  </a:cubicBezTo>
                  <a:lnTo>
                    <a:pt x="2686" y="2378"/>
                  </a:lnTo>
                  <a:cubicBezTo>
                    <a:pt x="2670" y="2350"/>
                    <a:pt x="2656" y="2323"/>
                    <a:pt x="2636" y="2298"/>
                  </a:cubicBezTo>
                  <a:cubicBezTo>
                    <a:pt x="2049" y="1622"/>
                    <a:pt x="1399" y="1012"/>
                    <a:pt x="688" y="467"/>
                  </a:cubicBezTo>
                  <a:cubicBezTo>
                    <a:pt x="470" y="301"/>
                    <a:pt x="235" y="155"/>
                    <a:pt x="9" y="0"/>
                  </a:cubicBezTo>
                  <a:close/>
                  <a:moveTo>
                    <a:pt x="2686" y="2378"/>
                  </a:moveTo>
                  <a:lnTo>
                    <a:pt x="2686" y="2378"/>
                  </a:lnTo>
                  <a:cubicBezTo>
                    <a:pt x="2689" y="2382"/>
                    <a:pt x="2691" y="2386"/>
                    <a:pt x="2694" y="2390"/>
                  </a:cubicBezTo>
                  <a:lnTo>
                    <a:pt x="2697" y="2387"/>
                  </a:lnTo>
                  <a:cubicBezTo>
                    <a:pt x="2693" y="2384"/>
                    <a:pt x="2690" y="2381"/>
                    <a:pt x="2686" y="23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5"/>
            <p:cNvSpPr/>
            <p:nvPr/>
          </p:nvSpPr>
          <p:spPr>
            <a:xfrm>
              <a:off x="8433496" y="4132483"/>
              <a:ext cx="164480" cy="222303"/>
            </a:xfrm>
            <a:custGeom>
              <a:rect b="b" l="l" r="r" t="t"/>
              <a:pathLst>
                <a:path extrusionOk="0" h="2399" w="1775">
                  <a:moveTo>
                    <a:pt x="1" y="1"/>
                  </a:moveTo>
                  <a:lnTo>
                    <a:pt x="1" y="1"/>
                  </a:lnTo>
                  <a:cubicBezTo>
                    <a:pt x="55" y="29"/>
                    <a:pt x="107" y="64"/>
                    <a:pt x="164" y="90"/>
                  </a:cubicBezTo>
                  <a:cubicBezTo>
                    <a:pt x="373" y="187"/>
                    <a:pt x="577" y="296"/>
                    <a:pt x="757" y="442"/>
                  </a:cubicBezTo>
                  <a:cubicBezTo>
                    <a:pt x="1276" y="857"/>
                    <a:pt x="1554" y="1410"/>
                    <a:pt x="1697" y="2044"/>
                  </a:cubicBezTo>
                  <a:cubicBezTo>
                    <a:pt x="1723" y="2161"/>
                    <a:pt x="1737" y="2281"/>
                    <a:pt x="1754" y="2399"/>
                  </a:cubicBezTo>
                  <a:cubicBezTo>
                    <a:pt x="1768" y="2370"/>
                    <a:pt x="1774" y="2342"/>
                    <a:pt x="1771" y="2313"/>
                  </a:cubicBezTo>
                  <a:cubicBezTo>
                    <a:pt x="1748" y="2072"/>
                    <a:pt x="1703" y="1834"/>
                    <a:pt x="1622" y="1605"/>
                  </a:cubicBezTo>
                  <a:cubicBezTo>
                    <a:pt x="1459" y="1124"/>
                    <a:pt x="1195" y="711"/>
                    <a:pt x="791" y="396"/>
                  </a:cubicBezTo>
                  <a:cubicBezTo>
                    <a:pt x="554" y="210"/>
                    <a:pt x="290" y="7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5"/>
            <p:cNvSpPr/>
            <p:nvPr/>
          </p:nvSpPr>
          <p:spPr>
            <a:xfrm>
              <a:off x="8048569" y="4157502"/>
              <a:ext cx="228883" cy="145669"/>
            </a:xfrm>
            <a:custGeom>
              <a:rect b="b" l="l" r="r" t="t"/>
              <a:pathLst>
                <a:path extrusionOk="0" h="1572" w="2470">
                  <a:moveTo>
                    <a:pt x="2470" y="0"/>
                  </a:moveTo>
                  <a:lnTo>
                    <a:pt x="2470" y="0"/>
                  </a:lnTo>
                  <a:cubicBezTo>
                    <a:pt x="2413" y="54"/>
                    <a:pt x="2353" y="109"/>
                    <a:pt x="2292" y="166"/>
                  </a:cubicBezTo>
                  <a:cubicBezTo>
                    <a:pt x="1977" y="479"/>
                    <a:pt x="1653" y="785"/>
                    <a:pt x="1284" y="1031"/>
                  </a:cubicBezTo>
                  <a:cubicBezTo>
                    <a:pt x="894" y="1289"/>
                    <a:pt x="479" y="1481"/>
                    <a:pt x="0" y="1562"/>
                  </a:cubicBezTo>
                  <a:cubicBezTo>
                    <a:pt x="30" y="1569"/>
                    <a:pt x="58" y="1572"/>
                    <a:pt x="85" y="1572"/>
                  </a:cubicBezTo>
                  <a:cubicBezTo>
                    <a:pt x="141" y="1572"/>
                    <a:pt x="193" y="1559"/>
                    <a:pt x="244" y="1547"/>
                  </a:cubicBezTo>
                  <a:cubicBezTo>
                    <a:pt x="568" y="1470"/>
                    <a:pt x="874" y="1347"/>
                    <a:pt x="1158" y="1175"/>
                  </a:cubicBezTo>
                  <a:cubicBezTo>
                    <a:pt x="1642" y="883"/>
                    <a:pt x="2043" y="499"/>
                    <a:pt x="2418" y="80"/>
                  </a:cubicBezTo>
                  <a:cubicBezTo>
                    <a:pt x="2441" y="57"/>
                    <a:pt x="2453" y="26"/>
                    <a:pt x="2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5"/>
            <p:cNvSpPr/>
            <p:nvPr/>
          </p:nvSpPr>
          <p:spPr>
            <a:xfrm>
              <a:off x="8199612" y="3824282"/>
              <a:ext cx="159106" cy="220450"/>
            </a:xfrm>
            <a:custGeom>
              <a:rect b="b" l="l" r="r" t="t"/>
              <a:pathLst>
                <a:path extrusionOk="0" h="2379" w="1717">
                  <a:moveTo>
                    <a:pt x="3" y="0"/>
                  </a:moveTo>
                  <a:lnTo>
                    <a:pt x="0" y="3"/>
                  </a:lnTo>
                  <a:cubicBezTo>
                    <a:pt x="6" y="7"/>
                    <a:pt x="12" y="11"/>
                    <a:pt x="17" y="14"/>
                  </a:cubicBezTo>
                  <a:lnTo>
                    <a:pt x="17" y="14"/>
                  </a:lnTo>
                  <a:cubicBezTo>
                    <a:pt x="13" y="10"/>
                    <a:pt x="8" y="5"/>
                    <a:pt x="3" y="0"/>
                  </a:cubicBezTo>
                  <a:close/>
                  <a:moveTo>
                    <a:pt x="17" y="14"/>
                  </a:moveTo>
                  <a:cubicBezTo>
                    <a:pt x="82" y="78"/>
                    <a:pt x="148" y="143"/>
                    <a:pt x="213" y="209"/>
                  </a:cubicBezTo>
                  <a:cubicBezTo>
                    <a:pt x="800" y="837"/>
                    <a:pt x="1284" y="1530"/>
                    <a:pt x="1654" y="2307"/>
                  </a:cubicBezTo>
                  <a:cubicBezTo>
                    <a:pt x="1665" y="2330"/>
                    <a:pt x="1679" y="2355"/>
                    <a:pt x="1691" y="2378"/>
                  </a:cubicBezTo>
                  <a:cubicBezTo>
                    <a:pt x="1700" y="2376"/>
                    <a:pt x="1708" y="2373"/>
                    <a:pt x="1717" y="2367"/>
                  </a:cubicBezTo>
                  <a:cubicBezTo>
                    <a:pt x="1702" y="2333"/>
                    <a:pt x="1694" y="2295"/>
                    <a:pt x="1677" y="2264"/>
                  </a:cubicBezTo>
                  <a:cubicBezTo>
                    <a:pt x="1553" y="2035"/>
                    <a:pt x="1433" y="1802"/>
                    <a:pt x="1301" y="1579"/>
                  </a:cubicBezTo>
                  <a:cubicBezTo>
                    <a:pt x="975" y="1026"/>
                    <a:pt x="576" y="528"/>
                    <a:pt x="115" y="81"/>
                  </a:cubicBezTo>
                  <a:cubicBezTo>
                    <a:pt x="86" y="54"/>
                    <a:pt x="50" y="35"/>
                    <a:pt x="17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5"/>
            <p:cNvSpPr/>
            <p:nvPr/>
          </p:nvSpPr>
          <p:spPr>
            <a:xfrm>
              <a:off x="8437480" y="3999510"/>
              <a:ext cx="164944" cy="112866"/>
            </a:xfrm>
            <a:custGeom>
              <a:rect b="b" l="l" r="r" t="t"/>
              <a:pathLst>
                <a:path extrusionOk="0" h="1218" w="1780">
                  <a:moveTo>
                    <a:pt x="1780" y="0"/>
                  </a:moveTo>
                  <a:lnTo>
                    <a:pt x="1780" y="0"/>
                  </a:lnTo>
                  <a:cubicBezTo>
                    <a:pt x="1293" y="72"/>
                    <a:pt x="207" y="814"/>
                    <a:pt x="1" y="1218"/>
                  </a:cubicBezTo>
                  <a:cubicBezTo>
                    <a:pt x="261" y="969"/>
                    <a:pt x="525" y="722"/>
                    <a:pt x="823" y="513"/>
                  </a:cubicBezTo>
                  <a:cubicBezTo>
                    <a:pt x="1121" y="304"/>
                    <a:pt x="1445" y="141"/>
                    <a:pt x="1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5"/>
            <p:cNvSpPr/>
            <p:nvPr/>
          </p:nvSpPr>
          <p:spPr>
            <a:xfrm>
              <a:off x="8695828" y="4020730"/>
              <a:ext cx="196542" cy="48649"/>
            </a:xfrm>
            <a:custGeom>
              <a:rect b="b" l="l" r="r" t="t"/>
              <a:pathLst>
                <a:path extrusionOk="0" h="525" w="2121">
                  <a:moveTo>
                    <a:pt x="2038" y="3"/>
                  </a:moveTo>
                  <a:cubicBezTo>
                    <a:pt x="1851" y="9"/>
                    <a:pt x="1662" y="1"/>
                    <a:pt x="1476" y="29"/>
                  </a:cubicBezTo>
                  <a:cubicBezTo>
                    <a:pt x="957" y="104"/>
                    <a:pt x="473" y="298"/>
                    <a:pt x="0" y="525"/>
                  </a:cubicBezTo>
                  <a:cubicBezTo>
                    <a:pt x="656" y="268"/>
                    <a:pt x="1318" y="28"/>
                    <a:pt x="2036" y="28"/>
                  </a:cubicBezTo>
                  <a:cubicBezTo>
                    <a:pt x="2064" y="28"/>
                    <a:pt x="2092" y="28"/>
                    <a:pt x="2121" y="29"/>
                  </a:cubicBezTo>
                  <a:cubicBezTo>
                    <a:pt x="2092" y="15"/>
                    <a:pt x="2063" y="3"/>
                    <a:pt x="2038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5"/>
            <p:cNvSpPr/>
            <p:nvPr/>
          </p:nvSpPr>
          <p:spPr>
            <a:xfrm>
              <a:off x="7898824" y="4196236"/>
              <a:ext cx="205809" cy="87661"/>
            </a:xfrm>
            <a:custGeom>
              <a:rect b="b" l="l" r="r" t="t"/>
              <a:pathLst>
                <a:path extrusionOk="0" h="946" w="2221">
                  <a:moveTo>
                    <a:pt x="2218" y="0"/>
                  </a:moveTo>
                  <a:cubicBezTo>
                    <a:pt x="2118" y="23"/>
                    <a:pt x="2017" y="49"/>
                    <a:pt x="1920" y="69"/>
                  </a:cubicBezTo>
                  <a:cubicBezTo>
                    <a:pt x="1404" y="184"/>
                    <a:pt x="911" y="356"/>
                    <a:pt x="456" y="619"/>
                  </a:cubicBezTo>
                  <a:cubicBezTo>
                    <a:pt x="324" y="697"/>
                    <a:pt x="201" y="783"/>
                    <a:pt x="78" y="868"/>
                  </a:cubicBezTo>
                  <a:cubicBezTo>
                    <a:pt x="49" y="889"/>
                    <a:pt x="26" y="920"/>
                    <a:pt x="0" y="946"/>
                  </a:cubicBezTo>
                  <a:cubicBezTo>
                    <a:pt x="155" y="857"/>
                    <a:pt x="295" y="757"/>
                    <a:pt x="444" y="671"/>
                  </a:cubicBezTo>
                  <a:cubicBezTo>
                    <a:pt x="831" y="450"/>
                    <a:pt x="1238" y="281"/>
                    <a:pt x="1671" y="172"/>
                  </a:cubicBezTo>
                  <a:cubicBezTo>
                    <a:pt x="1857" y="126"/>
                    <a:pt x="2037" y="72"/>
                    <a:pt x="2221" y="23"/>
                  </a:cubicBezTo>
                  <a:cubicBezTo>
                    <a:pt x="2221" y="18"/>
                    <a:pt x="2218" y="9"/>
                    <a:pt x="2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5"/>
            <p:cNvSpPr/>
            <p:nvPr/>
          </p:nvSpPr>
          <p:spPr>
            <a:xfrm>
              <a:off x="8397913" y="4206614"/>
              <a:ext cx="69128" cy="196820"/>
            </a:xfrm>
            <a:custGeom>
              <a:rect b="b" l="l" r="r" t="t"/>
              <a:pathLst>
                <a:path extrusionOk="0" h="2124" w="746">
                  <a:moveTo>
                    <a:pt x="4" y="0"/>
                  </a:moveTo>
                  <a:lnTo>
                    <a:pt x="1" y="3"/>
                  </a:lnTo>
                  <a:cubicBezTo>
                    <a:pt x="3" y="6"/>
                    <a:pt x="6" y="8"/>
                    <a:pt x="9" y="11"/>
                  </a:cubicBezTo>
                  <a:lnTo>
                    <a:pt x="9" y="11"/>
                  </a:lnTo>
                  <a:cubicBezTo>
                    <a:pt x="7" y="7"/>
                    <a:pt x="5" y="4"/>
                    <a:pt x="4" y="0"/>
                  </a:cubicBezTo>
                  <a:close/>
                  <a:moveTo>
                    <a:pt x="9" y="11"/>
                  </a:moveTo>
                  <a:cubicBezTo>
                    <a:pt x="33" y="56"/>
                    <a:pt x="54" y="101"/>
                    <a:pt x="81" y="146"/>
                  </a:cubicBezTo>
                  <a:cubicBezTo>
                    <a:pt x="399" y="676"/>
                    <a:pt x="651" y="1229"/>
                    <a:pt x="697" y="1857"/>
                  </a:cubicBezTo>
                  <a:cubicBezTo>
                    <a:pt x="706" y="1946"/>
                    <a:pt x="723" y="2034"/>
                    <a:pt x="734" y="2123"/>
                  </a:cubicBezTo>
                  <a:cubicBezTo>
                    <a:pt x="746" y="1988"/>
                    <a:pt x="740" y="1851"/>
                    <a:pt x="726" y="1719"/>
                  </a:cubicBezTo>
                  <a:cubicBezTo>
                    <a:pt x="714" y="1613"/>
                    <a:pt x="697" y="1507"/>
                    <a:pt x="674" y="1404"/>
                  </a:cubicBezTo>
                  <a:cubicBezTo>
                    <a:pt x="565" y="908"/>
                    <a:pt x="327" y="473"/>
                    <a:pt x="55" y="52"/>
                  </a:cubicBezTo>
                  <a:cubicBezTo>
                    <a:pt x="43" y="35"/>
                    <a:pt x="25" y="24"/>
                    <a:pt x="9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5"/>
            <p:cNvSpPr/>
            <p:nvPr/>
          </p:nvSpPr>
          <p:spPr>
            <a:xfrm>
              <a:off x="8559890" y="3641085"/>
              <a:ext cx="57730" cy="190983"/>
            </a:xfrm>
            <a:custGeom>
              <a:rect b="b" l="l" r="r" t="t"/>
              <a:pathLst>
                <a:path extrusionOk="0" h="2061" w="623">
                  <a:moveTo>
                    <a:pt x="585" y="0"/>
                  </a:moveTo>
                  <a:cubicBezTo>
                    <a:pt x="588" y="250"/>
                    <a:pt x="548" y="476"/>
                    <a:pt x="496" y="702"/>
                  </a:cubicBezTo>
                  <a:cubicBezTo>
                    <a:pt x="410" y="1083"/>
                    <a:pt x="264" y="1442"/>
                    <a:pt x="106" y="1797"/>
                  </a:cubicBezTo>
                  <a:cubicBezTo>
                    <a:pt x="66" y="1883"/>
                    <a:pt x="35" y="1974"/>
                    <a:pt x="0" y="2060"/>
                  </a:cubicBezTo>
                  <a:cubicBezTo>
                    <a:pt x="307" y="1525"/>
                    <a:pt x="533" y="960"/>
                    <a:pt x="611" y="341"/>
                  </a:cubicBezTo>
                  <a:cubicBezTo>
                    <a:pt x="622" y="238"/>
                    <a:pt x="616" y="75"/>
                    <a:pt x="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5"/>
            <p:cNvSpPr/>
            <p:nvPr/>
          </p:nvSpPr>
          <p:spPr>
            <a:xfrm>
              <a:off x="8331843" y="4150830"/>
              <a:ext cx="29838" cy="206921"/>
            </a:xfrm>
            <a:custGeom>
              <a:rect b="b" l="l" r="r" t="t"/>
              <a:pathLst>
                <a:path extrusionOk="0" h="2233" w="322">
                  <a:moveTo>
                    <a:pt x="164" y="0"/>
                  </a:moveTo>
                  <a:cubicBezTo>
                    <a:pt x="69" y="227"/>
                    <a:pt x="26" y="465"/>
                    <a:pt x="15" y="705"/>
                  </a:cubicBezTo>
                  <a:cubicBezTo>
                    <a:pt x="0" y="1095"/>
                    <a:pt x="81" y="1470"/>
                    <a:pt x="184" y="1843"/>
                  </a:cubicBezTo>
                  <a:cubicBezTo>
                    <a:pt x="220" y="1970"/>
                    <a:pt x="272" y="2092"/>
                    <a:pt x="317" y="2219"/>
                  </a:cubicBezTo>
                  <a:lnTo>
                    <a:pt x="317" y="2219"/>
                  </a:lnTo>
                  <a:cubicBezTo>
                    <a:pt x="315" y="2206"/>
                    <a:pt x="315" y="2191"/>
                    <a:pt x="313" y="2178"/>
                  </a:cubicBezTo>
                  <a:cubicBezTo>
                    <a:pt x="244" y="1903"/>
                    <a:pt x="167" y="1628"/>
                    <a:pt x="109" y="1350"/>
                  </a:cubicBezTo>
                  <a:cubicBezTo>
                    <a:pt x="35" y="995"/>
                    <a:pt x="38" y="636"/>
                    <a:pt x="106" y="278"/>
                  </a:cubicBezTo>
                  <a:cubicBezTo>
                    <a:pt x="126" y="187"/>
                    <a:pt x="146" y="95"/>
                    <a:pt x="164" y="0"/>
                  </a:cubicBezTo>
                  <a:close/>
                  <a:moveTo>
                    <a:pt x="317" y="2219"/>
                  </a:moveTo>
                  <a:lnTo>
                    <a:pt x="317" y="2219"/>
                  </a:lnTo>
                  <a:cubicBezTo>
                    <a:pt x="317" y="2224"/>
                    <a:pt x="318" y="2228"/>
                    <a:pt x="318" y="2232"/>
                  </a:cubicBezTo>
                  <a:lnTo>
                    <a:pt x="321" y="2232"/>
                  </a:lnTo>
                  <a:cubicBezTo>
                    <a:pt x="320" y="2228"/>
                    <a:pt x="318" y="2224"/>
                    <a:pt x="317" y="22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5"/>
            <p:cNvSpPr/>
            <p:nvPr/>
          </p:nvSpPr>
          <p:spPr>
            <a:xfrm>
              <a:off x="8111210" y="3929363"/>
              <a:ext cx="160403" cy="117777"/>
            </a:xfrm>
            <a:custGeom>
              <a:rect b="b" l="l" r="r" t="t"/>
              <a:pathLst>
                <a:path extrusionOk="0" h="1271" w="1731">
                  <a:moveTo>
                    <a:pt x="0" y="1"/>
                  </a:moveTo>
                  <a:lnTo>
                    <a:pt x="0" y="1"/>
                  </a:lnTo>
                  <a:cubicBezTo>
                    <a:pt x="61" y="52"/>
                    <a:pt x="126" y="90"/>
                    <a:pt x="192" y="130"/>
                  </a:cubicBezTo>
                  <a:cubicBezTo>
                    <a:pt x="697" y="439"/>
                    <a:pt x="1164" y="803"/>
                    <a:pt x="1613" y="1187"/>
                  </a:cubicBezTo>
                  <a:cubicBezTo>
                    <a:pt x="1648" y="1216"/>
                    <a:pt x="1685" y="1238"/>
                    <a:pt x="1722" y="1262"/>
                  </a:cubicBezTo>
                  <a:lnTo>
                    <a:pt x="1722" y="1262"/>
                  </a:lnTo>
                  <a:cubicBezTo>
                    <a:pt x="1707" y="1240"/>
                    <a:pt x="1694" y="1216"/>
                    <a:pt x="1677" y="1201"/>
                  </a:cubicBezTo>
                  <a:cubicBezTo>
                    <a:pt x="1218" y="774"/>
                    <a:pt x="720" y="399"/>
                    <a:pt x="175" y="90"/>
                  </a:cubicBezTo>
                  <a:cubicBezTo>
                    <a:pt x="118" y="55"/>
                    <a:pt x="58" y="30"/>
                    <a:pt x="0" y="1"/>
                  </a:cubicBezTo>
                  <a:close/>
                  <a:moveTo>
                    <a:pt x="1722" y="1262"/>
                  </a:moveTo>
                  <a:cubicBezTo>
                    <a:pt x="1724" y="1264"/>
                    <a:pt x="1726" y="1267"/>
                    <a:pt x="1728" y="1270"/>
                  </a:cubicBezTo>
                  <a:lnTo>
                    <a:pt x="1731" y="1267"/>
                  </a:lnTo>
                  <a:cubicBezTo>
                    <a:pt x="1728" y="1265"/>
                    <a:pt x="1725" y="1263"/>
                    <a:pt x="1722" y="12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5"/>
            <p:cNvSpPr/>
            <p:nvPr/>
          </p:nvSpPr>
          <p:spPr>
            <a:xfrm>
              <a:off x="8506237" y="4310954"/>
              <a:ext cx="46610" cy="162534"/>
            </a:xfrm>
            <a:custGeom>
              <a:rect b="b" l="l" r="r" t="t"/>
              <a:pathLst>
                <a:path extrusionOk="0" h="1754" w="503">
                  <a:moveTo>
                    <a:pt x="1" y="0"/>
                  </a:moveTo>
                  <a:cubicBezTo>
                    <a:pt x="2" y="1"/>
                    <a:pt x="4" y="3"/>
                    <a:pt x="5" y="4"/>
                  </a:cubicBezTo>
                  <a:lnTo>
                    <a:pt x="5" y="4"/>
                  </a:lnTo>
                  <a:cubicBezTo>
                    <a:pt x="5" y="3"/>
                    <a:pt x="4" y="1"/>
                    <a:pt x="4" y="0"/>
                  </a:cubicBezTo>
                  <a:close/>
                  <a:moveTo>
                    <a:pt x="5" y="4"/>
                  </a:moveTo>
                  <a:cubicBezTo>
                    <a:pt x="71" y="146"/>
                    <a:pt x="145" y="285"/>
                    <a:pt x="204" y="427"/>
                  </a:cubicBezTo>
                  <a:cubicBezTo>
                    <a:pt x="373" y="840"/>
                    <a:pt x="482" y="1264"/>
                    <a:pt x="453" y="1711"/>
                  </a:cubicBezTo>
                  <a:cubicBezTo>
                    <a:pt x="453" y="1719"/>
                    <a:pt x="462" y="1728"/>
                    <a:pt x="473" y="1754"/>
                  </a:cubicBezTo>
                  <a:cubicBezTo>
                    <a:pt x="485" y="1673"/>
                    <a:pt x="502" y="1613"/>
                    <a:pt x="502" y="1553"/>
                  </a:cubicBezTo>
                  <a:cubicBezTo>
                    <a:pt x="502" y="1450"/>
                    <a:pt x="496" y="1347"/>
                    <a:pt x="485" y="1246"/>
                  </a:cubicBezTo>
                  <a:cubicBezTo>
                    <a:pt x="430" y="814"/>
                    <a:pt x="273" y="416"/>
                    <a:pt x="47" y="46"/>
                  </a:cubicBezTo>
                  <a:cubicBezTo>
                    <a:pt x="36" y="30"/>
                    <a:pt x="21" y="17"/>
                    <a:pt x="5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5"/>
            <p:cNvSpPr/>
            <p:nvPr/>
          </p:nvSpPr>
          <p:spPr>
            <a:xfrm>
              <a:off x="8048569" y="4090321"/>
              <a:ext cx="163090" cy="10193"/>
            </a:xfrm>
            <a:custGeom>
              <a:rect b="b" l="l" r="r" t="t"/>
              <a:pathLst>
                <a:path extrusionOk="0" h="110" w="1760">
                  <a:moveTo>
                    <a:pt x="680" y="1"/>
                  </a:moveTo>
                  <a:cubicBezTo>
                    <a:pt x="577" y="1"/>
                    <a:pt x="474" y="6"/>
                    <a:pt x="370" y="20"/>
                  </a:cubicBezTo>
                  <a:cubicBezTo>
                    <a:pt x="247" y="40"/>
                    <a:pt x="121" y="38"/>
                    <a:pt x="11" y="104"/>
                  </a:cubicBezTo>
                  <a:lnTo>
                    <a:pt x="11" y="104"/>
                  </a:lnTo>
                  <a:cubicBezTo>
                    <a:pt x="247" y="64"/>
                    <a:pt x="483" y="51"/>
                    <a:pt x="719" y="51"/>
                  </a:cubicBezTo>
                  <a:cubicBezTo>
                    <a:pt x="1066" y="51"/>
                    <a:pt x="1412" y="79"/>
                    <a:pt x="1759" y="89"/>
                  </a:cubicBezTo>
                  <a:cubicBezTo>
                    <a:pt x="1567" y="60"/>
                    <a:pt x="1376" y="35"/>
                    <a:pt x="1184" y="23"/>
                  </a:cubicBezTo>
                  <a:cubicBezTo>
                    <a:pt x="1015" y="14"/>
                    <a:pt x="848" y="1"/>
                    <a:pt x="680" y="1"/>
                  </a:cubicBezTo>
                  <a:close/>
                  <a:moveTo>
                    <a:pt x="11" y="104"/>
                  </a:moveTo>
                  <a:lnTo>
                    <a:pt x="11" y="104"/>
                  </a:lnTo>
                  <a:cubicBezTo>
                    <a:pt x="7" y="105"/>
                    <a:pt x="4" y="106"/>
                    <a:pt x="0" y="106"/>
                  </a:cubicBezTo>
                  <a:lnTo>
                    <a:pt x="3" y="109"/>
                  </a:lnTo>
                  <a:cubicBezTo>
                    <a:pt x="6" y="107"/>
                    <a:pt x="8" y="106"/>
                    <a:pt x="11" y="1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5"/>
            <p:cNvSpPr/>
            <p:nvPr/>
          </p:nvSpPr>
          <p:spPr>
            <a:xfrm>
              <a:off x="8330546" y="3715123"/>
              <a:ext cx="26873" cy="141592"/>
            </a:xfrm>
            <a:custGeom>
              <a:rect b="b" l="l" r="r" t="t"/>
              <a:pathLst>
                <a:path extrusionOk="0" h="1528" w="290">
                  <a:moveTo>
                    <a:pt x="0" y="1"/>
                  </a:moveTo>
                  <a:lnTo>
                    <a:pt x="0" y="1"/>
                  </a:lnTo>
                  <a:cubicBezTo>
                    <a:pt x="26" y="519"/>
                    <a:pt x="132" y="1021"/>
                    <a:pt x="289" y="1528"/>
                  </a:cubicBezTo>
                  <a:cubicBezTo>
                    <a:pt x="192" y="1009"/>
                    <a:pt x="97" y="50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5"/>
            <p:cNvSpPr/>
            <p:nvPr/>
          </p:nvSpPr>
          <p:spPr>
            <a:xfrm>
              <a:off x="8463519" y="3808621"/>
              <a:ext cx="30579" cy="100449"/>
            </a:xfrm>
            <a:custGeom>
              <a:rect b="b" l="l" r="r" t="t"/>
              <a:pathLst>
                <a:path extrusionOk="0" h="1084" w="330">
                  <a:moveTo>
                    <a:pt x="310" y="0"/>
                  </a:moveTo>
                  <a:cubicBezTo>
                    <a:pt x="207" y="358"/>
                    <a:pt x="104" y="719"/>
                    <a:pt x="0" y="1078"/>
                  </a:cubicBezTo>
                  <a:cubicBezTo>
                    <a:pt x="9" y="1080"/>
                    <a:pt x="18" y="1080"/>
                    <a:pt x="29" y="1083"/>
                  </a:cubicBezTo>
                  <a:cubicBezTo>
                    <a:pt x="147" y="728"/>
                    <a:pt x="258" y="373"/>
                    <a:pt x="330" y="6"/>
                  </a:cubicBezTo>
                  <a:cubicBezTo>
                    <a:pt x="324" y="3"/>
                    <a:pt x="316" y="0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5"/>
            <p:cNvSpPr/>
            <p:nvPr/>
          </p:nvSpPr>
          <p:spPr>
            <a:xfrm>
              <a:off x="8801465" y="4034722"/>
              <a:ext cx="90904" cy="18255"/>
            </a:xfrm>
            <a:custGeom>
              <a:rect b="b" l="l" r="r" t="t"/>
              <a:pathLst>
                <a:path extrusionOk="0" h="197" w="981">
                  <a:moveTo>
                    <a:pt x="847" y="1"/>
                  </a:moveTo>
                  <a:cubicBezTo>
                    <a:pt x="555" y="1"/>
                    <a:pt x="280" y="93"/>
                    <a:pt x="1" y="173"/>
                  </a:cubicBezTo>
                  <a:cubicBezTo>
                    <a:pt x="4" y="179"/>
                    <a:pt x="4" y="188"/>
                    <a:pt x="6" y="196"/>
                  </a:cubicBezTo>
                  <a:cubicBezTo>
                    <a:pt x="87" y="176"/>
                    <a:pt x="167" y="156"/>
                    <a:pt x="247" y="139"/>
                  </a:cubicBezTo>
                  <a:cubicBezTo>
                    <a:pt x="327" y="122"/>
                    <a:pt x="410" y="102"/>
                    <a:pt x="494" y="84"/>
                  </a:cubicBezTo>
                  <a:cubicBezTo>
                    <a:pt x="574" y="70"/>
                    <a:pt x="657" y="56"/>
                    <a:pt x="740" y="47"/>
                  </a:cubicBezTo>
                  <a:cubicBezTo>
                    <a:pt x="820" y="39"/>
                    <a:pt x="900" y="36"/>
                    <a:pt x="981" y="30"/>
                  </a:cubicBezTo>
                  <a:cubicBezTo>
                    <a:pt x="981" y="21"/>
                    <a:pt x="981" y="16"/>
                    <a:pt x="978" y="7"/>
                  </a:cubicBezTo>
                  <a:cubicBezTo>
                    <a:pt x="934" y="3"/>
                    <a:pt x="890" y="1"/>
                    <a:pt x="8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5"/>
            <p:cNvSpPr/>
            <p:nvPr/>
          </p:nvSpPr>
          <p:spPr>
            <a:xfrm>
              <a:off x="8341944" y="4138599"/>
              <a:ext cx="24464" cy="94611"/>
            </a:xfrm>
            <a:custGeom>
              <a:rect b="b" l="l" r="r" t="t"/>
              <a:pathLst>
                <a:path extrusionOk="0" h="1021" w="264">
                  <a:moveTo>
                    <a:pt x="264" y="1"/>
                  </a:moveTo>
                  <a:lnTo>
                    <a:pt x="264" y="1"/>
                  </a:lnTo>
                  <a:cubicBezTo>
                    <a:pt x="69" y="110"/>
                    <a:pt x="0" y="700"/>
                    <a:pt x="95" y="1021"/>
                  </a:cubicBezTo>
                  <a:cubicBezTo>
                    <a:pt x="66" y="671"/>
                    <a:pt x="80" y="333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5"/>
            <p:cNvSpPr/>
            <p:nvPr/>
          </p:nvSpPr>
          <p:spPr>
            <a:xfrm>
              <a:off x="7919210" y="4210321"/>
              <a:ext cx="96464" cy="38456"/>
            </a:xfrm>
            <a:custGeom>
              <a:rect b="b" l="l" r="r" t="t"/>
              <a:pathLst>
                <a:path extrusionOk="0" h="415" w="1041">
                  <a:moveTo>
                    <a:pt x="1038" y="0"/>
                  </a:moveTo>
                  <a:cubicBezTo>
                    <a:pt x="1035" y="2"/>
                    <a:pt x="1031" y="3"/>
                    <a:pt x="1027" y="4"/>
                  </a:cubicBezTo>
                  <a:lnTo>
                    <a:pt x="1027" y="4"/>
                  </a:lnTo>
                  <a:cubicBezTo>
                    <a:pt x="1032" y="4"/>
                    <a:pt x="1036" y="4"/>
                    <a:pt x="1041" y="3"/>
                  </a:cubicBezTo>
                  <a:lnTo>
                    <a:pt x="1038" y="0"/>
                  </a:lnTo>
                  <a:close/>
                  <a:moveTo>
                    <a:pt x="1027" y="4"/>
                  </a:moveTo>
                  <a:cubicBezTo>
                    <a:pt x="1003" y="6"/>
                    <a:pt x="976" y="7"/>
                    <a:pt x="952" y="12"/>
                  </a:cubicBezTo>
                  <a:cubicBezTo>
                    <a:pt x="669" y="95"/>
                    <a:pt x="385" y="184"/>
                    <a:pt x="127" y="335"/>
                  </a:cubicBezTo>
                  <a:cubicBezTo>
                    <a:pt x="84" y="361"/>
                    <a:pt x="44" y="387"/>
                    <a:pt x="1" y="413"/>
                  </a:cubicBezTo>
                  <a:cubicBezTo>
                    <a:pt x="7" y="414"/>
                    <a:pt x="12" y="414"/>
                    <a:pt x="18" y="414"/>
                  </a:cubicBezTo>
                  <a:cubicBezTo>
                    <a:pt x="41" y="414"/>
                    <a:pt x="59" y="405"/>
                    <a:pt x="75" y="398"/>
                  </a:cubicBezTo>
                  <a:cubicBezTo>
                    <a:pt x="259" y="315"/>
                    <a:pt x="442" y="229"/>
                    <a:pt x="628" y="152"/>
                  </a:cubicBezTo>
                  <a:cubicBezTo>
                    <a:pt x="760" y="99"/>
                    <a:pt x="893" y="54"/>
                    <a:pt x="1027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5"/>
            <p:cNvSpPr/>
            <p:nvPr/>
          </p:nvSpPr>
          <p:spPr>
            <a:xfrm>
              <a:off x="8070809" y="3756266"/>
              <a:ext cx="82194" cy="75800"/>
            </a:xfrm>
            <a:custGeom>
              <a:rect b="b" l="l" r="r" t="t"/>
              <a:pathLst>
                <a:path extrusionOk="0" h="818" w="887">
                  <a:moveTo>
                    <a:pt x="4" y="1"/>
                  </a:moveTo>
                  <a:lnTo>
                    <a:pt x="1" y="4"/>
                  </a:lnTo>
                  <a:cubicBezTo>
                    <a:pt x="3" y="5"/>
                    <a:pt x="6" y="7"/>
                    <a:pt x="8" y="9"/>
                  </a:cubicBezTo>
                  <a:lnTo>
                    <a:pt x="8" y="9"/>
                  </a:lnTo>
                  <a:cubicBezTo>
                    <a:pt x="7" y="6"/>
                    <a:pt x="5" y="4"/>
                    <a:pt x="4" y="1"/>
                  </a:cubicBezTo>
                  <a:close/>
                  <a:moveTo>
                    <a:pt x="8" y="9"/>
                  </a:moveTo>
                  <a:cubicBezTo>
                    <a:pt x="15" y="20"/>
                    <a:pt x="20" y="29"/>
                    <a:pt x="30" y="38"/>
                  </a:cubicBezTo>
                  <a:cubicBezTo>
                    <a:pt x="279" y="273"/>
                    <a:pt x="531" y="505"/>
                    <a:pt x="783" y="740"/>
                  </a:cubicBezTo>
                  <a:cubicBezTo>
                    <a:pt x="815" y="769"/>
                    <a:pt x="852" y="792"/>
                    <a:pt x="886" y="817"/>
                  </a:cubicBezTo>
                  <a:cubicBezTo>
                    <a:pt x="646" y="582"/>
                    <a:pt x="405" y="348"/>
                    <a:pt x="161" y="115"/>
                  </a:cubicBezTo>
                  <a:cubicBezTo>
                    <a:pt x="118" y="72"/>
                    <a:pt x="61" y="44"/>
                    <a:pt x="8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5"/>
            <p:cNvSpPr/>
            <p:nvPr/>
          </p:nvSpPr>
          <p:spPr>
            <a:xfrm>
              <a:off x="8526438" y="4397966"/>
              <a:ext cx="14456" cy="66533"/>
            </a:xfrm>
            <a:custGeom>
              <a:rect b="b" l="l" r="r" t="t"/>
              <a:pathLst>
                <a:path extrusionOk="0" h="718" w="156">
                  <a:moveTo>
                    <a:pt x="0" y="1"/>
                  </a:moveTo>
                  <a:lnTo>
                    <a:pt x="0" y="1"/>
                  </a:lnTo>
                  <a:cubicBezTo>
                    <a:pt x="43" y="239"/>
                    <a:pt x="86" y="479"/>
                    <a:pt x="129" y="717"/>
                  </a:cubicBezTo>
                  <a:cubicBezTo>
                    <a:pt x="155" y="462"/>
                    <a:pt x="95" y="22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5"/>
            <p:cNvSpPr/>
            <p:nvPr/>
          </p:nvSpPr>
          <p:spPr>
            <a:xfrm>
              <a:off x="8371689" y="4081517"/>
              <a:ext cx="7784" cy="20850"/>
            </a:xfrm>
            <a:custGeom>
              <a:rect b="b" l="l" r="r" t="t"/>
              <a:pathLst>
                <a:path extrusionOk="0" h="225" w="84">
                  <a:moveTo>
                    <a:pt x="3" y="1"/>
                  </a:moveTo>
                  <a:lnTo>
                    <a:pt x="0" y="3"/>
                  </a:lnTo>
                  <a:cubicBezTo>
                    <a:pt x="2" y="5"/>
                    <a:pt x="4" y="7"/>
                    <a:pt x="6" y="8"/>
                  </a:cubicBezTo>
                  <a:lnTo>
                    <a:pt x="6" y="8"/>
                  </a:lnTo>
                  <a:lnTo>
                    <a:pt x="3" y="1"/>
                  </a:lnTo>
                  <a:close/>
                  <a:moveTo>
                    <a:pt x="6" y="8"/>
                  </a:moveTo>
                  <a:lnTo>
                    <a:pt x="81" y="217"/>
                  </a:lnTo>
                  <a:lnTo>
                    <a:pt x="81" y="217"/>
                  </a:lnTo>
                  <a:cubicBezTo>
                    <a:pt x="82" y="138"/>
                    <a:pt x="70" y="63"/>
                    <a:pt x="6" y="8"/>
                  </a:cubicBezTo>
                  <a:close/>
                  <a:moveTo>
                    <a:pt x="81" y="217"/>
                  </a:moveTo>
                  <a:lnTo>
                    <a:pt x="81" y="217"/>
                  </a:lnTo>
                  <a:cubicBezTo>
                    <a:pt x="80" y="219"/>
                    <a:pt x="80" y="222"/>
                    <a:pt x="80" y="224"/>
                  </a:cubicBezTo>
                  <a:lnTo>
                    <a:pt x="83" y="224"/>
                  </a:lnTo>
                  <a:lnTo>
                    <a:pt x="81" y="2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5"/>
            <p:cNvSpPr/>
            <p:nvPr/>
          </p:nvSpPr>
          <p:spPr>
            <a:xfrm>
              <a:off x="8361311" y="4357657"/>
              <a:ext cx="8803" cy="20294"/>
            </a:xfrm>
            <a:custGeom>
              <a:rect b="b" l="l" r="r" t="t"/>
              <a:pathLst>
                <a:path extrusionOk="0" h="219" w="95">
                  <a:moveTo>
                    <a:pt x="0" y="0"/>
                  </a:moveTo>
                  <a:cubicBezTo>
                    <a:pt x="32" y="75"/>
                    <a:pt x="61" y="146"/>
                    <a:pt x="92" y="218"/>
                  </a:cubicBezTo>
                  <a:lnTo>
                    <a:pt x="95" y="215"/>
                  </a:lnTo>
                  <a:cubicBezTo>
                    <a:pt x="63" y="144"/>
                    <a:pt x="32" y="72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5"/>
            <p:cNvSpPr/>
            <p:nvPr/>
          </p:nvSpPr>
          <p:spPr>
            <a:xfrm>
              <a:off x="8369836" y="4377580"/>
              <a:ext cx="3799" cy="10934"/>
            </a:xfrm>
            <a:custGeom>
              <a:rect b="b" l="l" r="r" t="t"/>
              <a:pathLst>
                <a:path extrusionOk="0" h="118" w="41">
                  <a:moveTo>
                    <a:pt x="0" y="0"/>
                  </a:moveTo>
                  <a:lnTo>
                    <a:pt x="0" y="3"/>
                  </a:lnTo>
                  <a:cubicBezTo>
                    <a:pt x="12" y="40"/>
                    <a:pt x="26" y="80"/>
                    <a:pt x="40" y="118"/>
                  </a:cubicBezTo>
                  <a:cubicBezTo>
                    <a:pt x="26" y="80"/>
                    <a:pt x="14" y="4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5"/>
            <p:cNvSpPr/>
            <p:nvPr/>
          </p:nvSpPr>
          <p:spPr>
            <a:xfrm>
              <a:off x="8066083" y="3752560"/>
              <a:ext cx="5097" cy="4077"/>
            </a:xfrm>
            <a:custGeom>
              <a:rect b="b" l="l" r="r" t="t"/>
              <a:pathLst>
                <a:path extrusionOk="0" h="44" w="55">
                  <a:moveTo>
                    <a:pt x="12" y="1"/>
                  </a:moveTo>
                  <a:cubicBezTo>
                    <a:pt x="9" y="4"/>
                    <a:pt x="6" y="9"/>
                    <a:pt x="0" y="15"/>
                  </a:cubicBezTo>
                  <a:cubicBezTo>
                    <a:pt x="17" y="22"/>
                    <a:pt x="32" y="29"/>
                    <a:pt x="46" y="36"/>
                  </a:cubicBezTo>
                  <a:lnTo>
                    <a:pt x="46" y="36"/>
                  </a:lnTo>
                  <a:cubicBezTo>
                    <a:pt x="36" y="25"/>
                    <a:pt x="24" y="13"/>
                    <a:pt x="12" y="1"/>
                  </a:cubicBezTo>
                  <a:close/>
                  <a:moveTo>
                    <a:pt x="46" y="36"/>
                  </a:moveTo>
                  <a:cubicBezTo>
                    <a:pt x="48" y="39"/>
                    <a:pt x="50" y="41"/>
                    <a:pt x="52" y="44"/>
                  </a:cubicBezTo>
                  <a:lnTo>
                    <a:pt x="55" y="41"/>
                  </a:lnTo>
                  <a:cubicBezTo>
                    <a:pt x="52" y="39"/>
                    <a:pt x="49" y="38"/>
                    <a:pt x="46" y="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5"/>
            <p:cNvSpPr/>
            <p:nvPr/>
          </p:nvSpPr>
          <p:spPr>
            <a:xfrm>
              <a:off x="7935982" y="3672683"/>
              <a:ext cx="6765" cy="4633"/>
            </a:xfrm>
            <a:custGeom>
              <a:rect b="b" l="l" r="r" t="t"/>
              <a:pathLst>
                <a:path extrusionOk="0" h="50" w="73">
                  <a:moveTo>
                    <a:pt x="0" y="0"/>
                  </a:moveTo>
                  <a:lnTo>
                    <a:pt x="0" y="3"/>
                  </a:lnTo>
                  <a:lnTo>
                    <a:pt x="13" y="10"/>
                  </a:lnTo>
                  <a:lnTo>
                    <a:pt x="13" y="10"/>
                  </a:lnTo>
                  <a:cubicBezTo>
                    <a:pt x="9" y="7"/>
                    <a:pt x="5" y="4"/>
                    <a:pt x="0" y="0"/>
                  </a:cubicBezTo>
                  <a:close/>
                  <a:moveTo>
                    <a:pt x="13" y="10"/>
                  </a:moveTo>
                  <a:lnTo>
                    <a:pt x="13" y="10"/>
                  </a:lnTo>
                  <a:cubicBezTo>
                    <a:pt x="31" y="23"/>
                    <a:pt x="47" y="35"/>
                    <a:pt x="63" y="49"/>
                  </a:cubicBezTo>
                  <a:cubicBezTo>
                    <a:pt x="66" y="46"/>
                    <a:pt x="69" y="43"/>
                    <a:pt x="72" y="40"/>
                  </a:cubicBezTo>
                  <a:lnTo>
                    <a:pt x="13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5"/>
            <p:cNvSpPr/>
            <p:nvPr/>
          </p:nvSpPr>
          <p:spPr>
            <a:xfrm>
              <a:off x="8015396" y="4209950"/>
              <a:ext cx="1575" cy="741"/>
            </a:xfrm>
            <a:custGeom>
              <a:rect b="b" l="l" r="r" t="t"/>
              <a:pathLst>
                <a:path extrusionOk="0" h="8" w="17">
                  <a:moveTo>
                    <a:pt x="16" y="0"/>
                  </a:moveTo>
                  <a:cubicBezTo>
                    <a:pt x="14" y="0"/>
                    <a:pt x="6" y="2"/>
                    <a:pt x="0" y="4"/>
                  </a:cubicBezTo>
                  <a:lnTo>
                    <a:pt x="3" y="7"/>
                  </a:lnTo>
                  <a:cubicBezTo>
                    <a:pt x="9" y="3"/>
                    <a:pt x="14" y="0"/>
                    <a:pt x="15" y="0"/>
                  </a:cubicBezTo>
                  <a:lnTo>
                    <a:pt x="15" y="0"/>
                  </a:lnTo>
                  <a:cubicBezTo>
                    <a:pt x="15" y="0"/>
                    <a:pt x="15" y="1"/>
                    <a:pt x="14" y="1"/>
                  </a:cubicBezTo>
                  <a:cubicBezTo>
                    <a:pt x="16" y="1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5"/>
            <p:cNvSpPr/>
            <p:nvPr/>
          </p:nvSpPr>
          <p:spPr>
            <a:xfrm>
              <a:off x="8371689" y="3928066"/>
              <a:ext cx="1112" cy="1390"/>
            </a:xfrm>
            <a:custGeom>
              <a:rect b="b" l="l" r="r" t="t"/>
              <a:pathLst>
                <a:path extrusionOk="0" h="15" w="12">
                  <a:moveTo>
                    <a:pt x="0" y="1"/>
                  </a:moveTo>
                  <a:lnTo>
                    <a:pt x="0" y="3"/>
                  </a:lnTo>
                  <a:lnTo>
                    <a:pt x="12" y="15"/>
                  </a:lnTo>
                  <a:cubicBezTo>
                    <a:pt x="9" y="9"/>
                    <a:pt x="6" y="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5"/>
            <p:cNvSpPr/>
            <p:nvPr/>
          </p:nvSpPr>
          <p:spPr>
            <a:xfrm>
              <a:off x="8396338" y="4202630"/>
              <a:ext cx="1946" cy="4263"/>
            </a:xfrm>
            <a:custGeom>
              <a:rect b="b" l="l" r="r" t="t"/>
              <a:pathLst>
                <a:path extrusionOk="0" h="46" w="21">
                  <a:moveTo>
                    <a:pt x="1" y="0"/>
                  </a:moveTo>
                  <a:lnTo>
                    <a:pt x="18" y="46"/>
                  </a:lnTo>
                  <a:lnTo>
                    <a:pt x="21" y="43"/>
                  </a:lnTo>
                  <a:cubicBezTo>
                    <a:pt x="15" y="29"/>
                    <a:pt x="9" y="14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5"/>
            <p:cNvSpPr/>
            <p:nvPr/>
          </p:nvSpPr>
          <p:spPr>
            <a:xfrm>
              <a:off x="8504662" y="4306691"/>
              <a:ext cx="1946" cy="4355"/>
            </a:xfrm>
            <a:custGeom>
              <a:rect b="b" l="l" r="r" t="t"/>
              <a:pathLst>
                <a:path extrusionOk="0" h="47" w="21">
                  <a:moveTo>
                    <a:pt x="1" y="0"/>
                  </a:moveTo>
                  <a:lnTo>
                    <a:pt x="1" y="0"/>
                  </a:lnTo>
                  <a:cubicBezTo>
                    <a:pt x="6" y="17"/>
                    <a:pt x="12" y="32"/>
                    <a:pt x="18" y="46"/>
                  </a:cubicBezTo>
                  <a:lnTo>
                    <a:pt x="21" y="46"/>
                  </a:lnTo>
                  <a:cubicBezTo>
                    <a:pt x="15" y="29"/>
                    <a:pt x="9" y="1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5"/>
            <p:cNvSpPr/>
            <p:nvPr/>
          </p:nvSpPr>
          <p:spPr>
            <a:xfrm>
              <a:off x="8432199" y="4132019"/>
              <a:ext cx="1390" cy="556"/>
            </a:xfrm>
            <a:custGeom>
              <a:rect b="b" l="l" r="r" t="t"/>
              <a:pathLst>
                <a:path extrusionOk="0" h="6" w="15">
                  <a:moveTo>
                    <a:pt x="0" y="0"/>
                  </a:moveTo>
                  <a:cubicBezTo>
                    <a:pt x="6" y="3"/>
                    <a:pt x="9" y="6"/>
                    <a:pt x="15" y="6"/>
                  </a:cubicBezTo>
                  <a:cubicBezTo>
                    <a:pt x="12" y="3"/>
                    <a:pt x="6" y="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5"/>
            <p:cNvSpPr/>
            <p:nvPr/>
          </p:nvSpPr>
          <p:spPr>
            <a:xfrm>
              <a:off x="8394206" y="4200220"/>
              <a:ext cx="2502" cy="2502"/>
            </a:xfrm>
            <a:custGeom>
              <a:rect b="b" l="l" r="r" t="t"/>
              <a:pathLst>
                <a:path extrusionOk="0" h="27" w="27">
                  <a:moveTo>
                    <a:pt x="1" y="0"/>
                  </a:moveTo>
                  <a:lnTo>
                    <a:pt x="1" y="0"/>
                  </a:lnTo>
                  <a:cubicBezTo>
                    <a:pt x="9" y="9"/>
                    <a:pt x="15" y="18"/>
                    <a:pt x="24" y="26"/>
                  </a:cubicBezTo>
                  <a:lnTo>
                    <a:pt x="26" y="26"/>
                  </a:lnTo>
                  <a:cubicBezTo>
                    <a:pt x="18" y="18"/>
                    <a:pt x="9" y="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5"/>
            <p:cNvSpPr/>
            <p:nvPr/>
          </p:nvSpPr>
          <p:spPr>
            <a:xfrm>
              <a:off x="8199612" y="3824282"/>
              <a:ext cx="371" cy="371"/>
            </a:xfrm>
            <a:custGeom>
              <a:rect b="b" l="l" r="r" t="t"/>
              <a:pathLst>
                <a:path extrusionOk="0" h="4" w="4">
                  <a:moveTo>
                    <a:pt x="3" y="0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5"/>
            <p:cNvSpPr/>
            <p:nvPr/>
          </p:nvSpPr>
          <p:spPr>
            <a:xfrm>
              <a:off x="8504384" y="4306135"/>
              <a:ext cx="371" cy="649"/>
            </a:xfrm>
            <a:custGeom>
              <a:rect b="b" l="l" r="r" t="t"/>
              <a:pathLst>
                <a:path extrusionOk="0" h="7" w="4">
                  <a:moveTo>
                    <a:pt x="4" y="6"/>
                  </a:moveTo>
                  <a:lnTo>
                    <a:pt x="1" y="1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5"/>
            <p:cNvSpPr/>
            <p:nvPr/>
          </p:nvSpPr>
          <p:spPr>
            <a:xfrm>
              <a:off x="8373542" y="4388421"/>
              <a:ext cx="93" cy="927"/>
            </a:xfrm>
            <a:custGeom>
              <a:rect b="b" l="l" r="r" t="t"/>
              <a:pathLst>
                <a:path extrusionOk="0" h="10" w="1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0" y="6"/>
                    <a:pt x="0" y="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5"/>
            <p:cNvSpPr/>
            <p:nvPr/>
          </p:nvSpPr>
          <p:spPr>
            <a:xfrm>
              <a:off x="7935426" y="3672127"/>
              <a:ext cx="649" cy="927"/>
            </a:xfrm>
            <a:custGeom>
              <a:rect b="b" l="l" r="r" t="t"/>
              <a:pathLst>
                <a:path extrusionOk="0" h="10" w="7">
                  <a:moveTo>
                    <a:pt x="1" y="1"/>
                  </a:moveTo>
                  <a:cubicBezTo>
                    <a:pt x="1" y="3"/>
                    <a:pt x="4" y="6"/>
                    <a:pt x="6" y="9"/>
                  </a:cubicBezTo>
                  <a:lnTo>
                    <a:pt x="6" y="6"/>
                  </a:lnTo>
                  <a:cubicBezTo>
                    <a:pt x="6" y="6"/>
                    <a:pt x="4" y="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5"/>
            <p:cNvSpPr/>
            <p:nvPr/>
          </p:nvSpPr>
          <p:spPr>
            <a:xfrm>
              <a:off x="8393465" y="4199386"/>
              <a:ext cx="834" cy="927"/>
            </a:xfrm>
            <a:custGeom>
              <a:rect b="b" l="l" r="r" t="t"/>
              <a:pathLst>
                <a:path extrusionOk="0" h="10" w="9">
                  <a:moveTo>
                    <a:pt x="9" y="1"/>
                  </a:moveTo>
                  <a:cubicBezTo>
                    <a:pt x="6" y="4"/>
                    <a:pt x="3" y="6"/>
                    <a:pt x="0" y="9"/>
                  </a:cubicBezTo>
                  <a:lnTo>
                    <a:pt x="9" y="9"/>
                  </a:lnTo>
                  <a:cubicBezTo>
                    <a:pt x="9" y="6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5"/>
            <p:cNvSpPr/>
            <p:nvPr/>
          </p:nvSpPr>
          <p:spPr>
            <a:xfrm>
              <a:off x="8152909" y="3831973"/>
              <a:ext cx="371" cy="649"/>
            </a:xfrm>
            <a:custGeom>
              <a:rect b="b" l="l" r="r" t="t"/>
              <a:pathLst>
                <a:path extrusionOk="0" h="7" w="4">
                  <a:moveTo>
                    <a:pt x="0" y="0"/>
                  </a:moveTo>
                  <a:lnTo>
                    <a:pt x="0" y="0"/>
                  </a:lnTo>
                  <a:cubicBezTo>
                    <a:pt x="0" y="3"/>
                    <a:pt x="3" y="6"/>
                    <a:pt x="3" y="6"/>
                  </a:cubicBezTo>
                  <a:cubicBezTo>
                    <a:pt x="3" y="3"/>
                    <a:pt x="0" y="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5"/>
            <p:cNvSpPr/>
            <p:nvPr/>
          </p:nvSpPr>
          <p:spPr>
            <a:xfrm>
              <a:off x="8559334" y="3831973"/>
              <a:ext cx="649" cy="649"/>
            </a:xfrm>
            <a:custGeom>
              <a:rect b="b" l="l" r="r" t="t"/>
              <a:pathLst>
                <a:path extrusionOk="0" h="7" w="7">
                  <a:moveTo>
                    <a:pt x="6" y="0"/>
                  </a:moveTo>
                  <a:cubicBezTo>
                    <a:pt x="4" y="0"/>
                    <a:pt x="4" y="3"/>
                    <a:pt x="1" y="6"/>
                  </a:cubicBezTo>
                  <a:cubicBezTo>
                    <a:pt x="4" y="3"/>
                    <a:pt x="4" y="3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5"/>
            <p:cNvSpPr/>
            <p:nvPr/>
          </p:nvSpPr>
          <p:spPr>
            <a:xfrm>
              <a:off x="8277357" y="4156946"/>
              <a:ext cx="649" cy="649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4" y="3"/>
                    <a:pt x="7" y="3"/>
                    <a:pt x="7" y="0"/>
                  </a:cubicBezTo>
                  <a:cubicBezTo>
                    <a:pt x="7" y="3"/>
                    <a:pt x="4" y="3"/>
                    <a:pt x="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5"/>
            <p:cNvSpPr/>
            <p:nvPr/>
          </p:nvSpPr>
          <p:spPr>
            <a:xfrm>
              <a:off x="8191365" y="3897579"/>
              <a:ext cx="2224" cy="2224"/>
            </a:xfrm>
            <a:custGeom>
              <a:rect b="b" l="l" r="r" t="t"/>
              <a:pathLst>
                <a:path extrusionOk="0" h="24" w="24">
                  <a:moveTo>
                    <a:pt x="4" y="0"/>
                  </a:moveTo>
                  <a:lnTo>
                    <a:pt x="1" y="3"/>
                  </a:lnTo>
                  <a:cubicBezTo>
                    <a:pt x="6" y="9"/>
                    <a:pt x="15" y="14"/>
                    <a:pt x="21" y="23"/>
                  </a:cubicBezTo>
                  <a:lnTo>
                    <a:pt x="24" y="2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5"/>
            <p:cNvSpPr/>
            <p:nvPr/>
          </p:nvSpPr>
          <p:spPr>
            <a:xfrm>
              <a:off x="8193218" y="3899432"/>
              <a:ext cx="2780" cy="2409"/>
            </a:xfrm>
            <a:custGeom>
              <a:rect b="b" l="l" r="r" t="t"/>
              <a:pathLst>
                <a:path extrusionOk="0" h="26" w="30">
                  <a:moveTo>
                    <a:pt x="4" y="0"/>
                  </a:moveTo>
                  <a:lnTo>
                    <a:pt x="1" y="3"/>
                  </a:lnTo>
                  <a:cubicBezTo>
                    <a:pt x="8" y="8"/>
                    <a:pt x="14" y="14"/>
                    <a:pt x="23" y="21"/>
                  </a:cubicBezTo>
                  <a:lnTo>
                    <a:pt x="23" y="21"/>
                  </a:lnTo>
                  <a:cubicBezTo>
                    <a:pt x="17" y="14"/>
                    <a:pt x="10" y="7"/>
                    <a:pt x="4" y="0"/>
                  </a:cubicBezTo>
                  <a:close/>
                  <a:moveTo>
                    <a:pt x="23" y="21"/>
                  </a:moveTo>
                  <a:cubicBezTo>
                    <a:pt x="24" y="22"/>
                    <a:pt x="25" y="24"/>
                    <a:pt x="27" y="26"/>
                  </a:cubicBezTo>
                  <a:lnTo>
                    <a:pt x="29" y="26"/>
                  </a:lnTo>
                  <a:cubicBezTo>
                    <a:pt x="27" y="24"/>
                    <a:pt x="25" y="22"/>
                    <a:pt x="23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5"/>
            <p:cNvSpPr/>
            <p:nvPr/>
          </p:nvSpPr>
          <p:spPr>
            <a:xfrm>
              <a:off x="8430345" y="4105981"/>
              <a:ext cx="834" cy="556"/>
            </a:xfrm>
            <a:custGeom>
              <a:rect b="b" l="l" r="r" t="t"/>
              <a:pathLst>
                <a:path extrusionOk="0" h="6" w="9">
                  <a:moveTo>
                    <a:pt x="9" y="0"/>
                  </a:moveTo>
                  <a:lnTo>
                    <a:pt x="9" y="0"/>
                  </a:lnTo>
                  <a:cubicBezTo>
                    <a:pt x="6" y="3"/>
                    <a:pt x="3" y="3"/>
                    <a:pt x="0" y="6"/>
                  </a:cubicBezTo>
                  <a:cubicBezTo>
                    <a:pt x="3" y="6"/>
                    <a:pt x="3" y="3"/>
                    <a:pt x="6" y="3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5"/>
            <p:cNvSpPr/>
            <p:nvPr/>
          </p:nvSpPr>
          <p:spPr>
            <a:xfrm>
              <a:off x="8379102" y="4102274"/>
              <a:ext cx="834" cy="278"/>
            </a:xfrm>
            <a:custGeom>
              <a:rect b="b" l="l" r="r" t="t"/>
              <a:pathLst>
                <a:path extrusionOk="0" h="3" w="9">
                  <a:moveTo>
                    <a:pt x="0" y="0"/>
                  </a:moveTo>
                  <a:lnTo>
                    <a:pt x="9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5"/>
            <p:cNvSpPr/>
            <p:nvPr/>
          </p:nvSpPr>
          <p:spPr>
            <a:xfrm>
              <a:off x="8048569" y="4100143"/>
              <a:ext cx="371" cy="371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5"/>
            <p:cNvSpPr/>
            <p:nvPr/>
          </p:nvSpPr>
          <p:spPr>
            <a:xfrm>
              <a:off x="8195627" y="3901749"/>
              <a:ext cx="927" cy="649"/>
            </a:xfrm>
            <a:custGeom>
              <a:rect b="b" l="l" r="r" t="t"/>
              <a:pathLst>
                <a:path extrusionOk="0" h="7" w="10">
                  <a:moveTo>
                    <a:pt x="1" y="1"/>
                  </a:moveTo>
                  <a:cubicBezTo>
                    <a:pt x="1" y="1"/>
                    <a:pt x="2" y="2"/>
                    <a:pt x="2" y="2"/>
                  </a:cubicBezTo>
                  <a:lnTo>
                    <a:pt x="2" y="2"/>
                  </a:lnTo>
                  <a:cubicBezTo>
                    <a:pt x="2" y="2"/>
                    <a:pt x="3" y="1"/>
                    <a:pt x="3" y="1"/>
                  </a:cubicBezTo>
                  <a:close/>
                  <a:moveTo>
                    <a:pt x="2" y="2"/>
                  </a:moveTo>
                  <a:cubicBezTo>
                    <a:pt x="1" y="5"/>
                    <a:pt x="1" y="7"/>
                    <a:pt x="1" y="7"/>
                  </a:cubicBezTo>
                  <a:lnTo>
                    <a:pt x="9" y="7"/>
                  </a:lnTo>
                  <a:cubicBezTo>
                    <a:pt x="7" y="7"/>
                    <a:pt x="4" y="5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5"/>
            <p:cNvSpPr/>
            <p:nvPr/>
          </p:nvSpPr>
          <p:spPr>
            <a:xfrm>
              <a:off x="8371689" y="4081517"/>
              <a:ext cx="278" cy="371"/>
            </a:xfrm>
            <a:custGeom>
              <a:rect b="b" l="l" r="r" t="t"/>
              <a:pathLst>
                <a:path extrusionOk="0" h="4" w="3">
                  <a:moveTo>
                    <a:pt x="3" y="1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5"/>
            <p:cNvSpPr/>
            <p:nvPr/>
          </p:nvSpPr>
          <p:spPr>
            <a:xfrm>
              <a:off x="8273465" y="4049178"/>
              <a:ext cx="556" cy="556"/>
            </a:xfrm>
            <a:custGeom>
              <a:rect b="b" l="l" r="r" t="t"/>
              <a:pathLst>
                <a:path extrusionOk="0" h="6" w="6">
                  <a:moveTo>
                    <a:pt x="3" y="0"/>
                  </a:moveTo>
                  <a:lnTo>
                    <a:pt x="0" y="3"/>
                  </a:lnTo>
                  <a:lnTo>
                    <a:pt x="6" y="6"/>
                  </a:lnTo>
                  <a:lnTo>
                    <a:pt x="6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5"/>
            <p:cNvSpPr/>
            <p:nvPr/>
          </p:nvSpPr>
          <p:spPr>
            <a:xfrm>
              <a:off x="8271334" y="4046768"/>
              <a:ext cx="2409" cy="2687"/>
            </a:xfrm>
            <a:custGeom>
              <a:rect b="b" l="l" r="r" t="t"/>
              <a:pathLst>
                <a:path extrusionOk="0" h="29" w="26">
                  <a:moveTo>
                    <a:pt x="3" y="0"/>
                  </a:moveTo>
                  <a:lnTo>
                    <a:pt x="0" y="3"/>
                  </a:lnTo>
                  <a:cubicBezTo>
                    <a:pt x="9" y="12"/>
                    <a:pt x="14" y="20"/>
                    <a:pt x="23" y="29"/>
                  </a:cubicBezTo>
                  <a:lnTo>
                    <a:pt x="26" y="26"/>
                  </a:lnTo>
                  <a:cubicBezTo>
                    <a:pt x="17" y="17"/>
                    <a:pt x="9" y="9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8" name="Google Shape;2088;p45"/>
          <p:cNvGrpSpPr/>
          <p:nvPr/>
        </p:nvGrpSpPr>
        <p:grpSpPr>
          <a:xfrm rot="-1070798">
            <a:off x="8015891" y="1172385"/>
            <a:ext cx="957553" cy="766846"/>
            <a:chOff x="4365025" y="1539800"/>
            <a:chExt cx="121025" cy="96925"/>
          </a:xfrm>
        </p:grpSpPr>
        <p:sp>
          <p:nvSpPr>
            <p:cNvPr id="2089" name="Google Shape;2089;p45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5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5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5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5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5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5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5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7" name="Google Shape;2097;p45"/>
          <p:cNvSpPr/>
          <p:nvPr/>
        </p:nvSpPr>
        <p:spPr>
          <a:xfrm rot="-10559125">
            <a:off x="5914885" y="-151964"/>
            <a:ext cx="3990163" cy="1100964"/>
          </a:xfrm>
          <a:custGeom>
            <a:rect b="b" l="l" r="r" t="t"/>
            <a:pathLst>
              <a:path extrusionOk="0" h="11236" w="40722">
                <a:moveTo>
                  <a:pt x="19222" y="1"/>
                </a:moveTo>
                <a:cubicBezTo>
                  <a:pt x="6042" y="1"/>
                  <a:pt x="0" y="11235"/>
                  <a:pt x="0" y="11235"/>
                </a:cubicBezTo>
                <a:lnTo>
                  <a:pt x="40722" y="9049"/>
                </a:lnTo>
                <a:cubicBezTo>
                  <a:pt x="40722" y="9049"/>
                  <a:pt x="35399" y="1139"/>
                  <a:pt x="20990" y="67"/>
                </a:cubicBezTo>
                <a:cubicBezTo>
                  <a:pt x="20387" y="22"/>
                  <a:pt x="19798" y="1"/>
                  <a:pt x="192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46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PoV - Enrique</a:t>
            </a:r>
            <a:endParaRPr/>
          </a:p>
        </p:txBody>
      </p:sp>
      <p:sp>
        <p:nvSpPr>
          <p:cNvPr id="2103" name="Google Shape;2103;p46"/>
          <p:cNvSpPr txBox="1"/>
          <p:nvPr>
            <p:ph idx="1" type="body"/>
          </p:nvPr>
        </p:nvSpPr>
        <p:spPr>
          <a:xfrm>
            <a:off x="713100" y="1152475"/>
            <a:ext cx="77178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We met </a:t>
            </a:r>
            <a:r>
              <a:rPr lang="en" sz="1800"/>
              <a:t>Enrique</a:t>
            </a:r>
            <a:r>
              <a:rPr lang="en" sz="1800"/>
              <a:t>, a recent ASU </a:t>
            </a:r>
            <a:r>
              <a:rPr lang="en" sz="1800"/>
              <a:t>graduate</a:t>
            </a:r>
            <a:r>
              <a:rPr lang="en" sz="1800"/>
              <a:t> in accounting and new house owner; now working as a financial </a:t>
            </a:r>
            <a:r>
              <a:rPr lang="en" sz="1800"/>
              <a:t>controller</a:t>
            </a:r>
            <a:r>
              <a:rPr lang="en" sz="1800"/>
              <a:t> at a mid-sized startup.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We were surprised to notice</a:t>
            </a:r>
            <a:r>
              <a:rPr lang="en" sz="1800"/>
              <a:t> that he felt dissatisfied with resources to plan out his less-conventional career path and post-college plans.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We wonder if this means </a:t>
            </a:r>
            <a:r>
              <a:rPr lang="en" sz="1800"/>
              <a:t>that the ‘set menus’ (i.e., post-college pathways presented by college counselors and advisors) did not reflect his priorities as a homeowner, strong saver and investor.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/>
              <a:t>It would be game-changing to </a:t>
            </a:r>
            <a:r>
              <a:rPr lang="en" sz="1800"/>
              <a:t>expose college students to more unconventional college and post-graduate paths.</a:t>
            </a:r>
            <a:endParaRPr sz="1800"/>
          </a:p>
        </p:txBody>
      </p:sp>
      <p:grpSp>
        <p:nvGrpSpPr>
          <p:cNvPr id="2104" name="Google Shape;2104;p46"/>
          <p:cNvGrpSpPr/>
          <p:nvPr/>
        </p:nvGrpSpPr>
        <p:grpSpPr>
          <a:xfrm rot="1796183">
            <a:off x="-280957" y="4547452"/>
            <a:ext cx="957552" cy="766847"/>
            <a:chOff x="4365025" y="1539800"/>
            <a:chExt cx="121025" cy="96925"/>
          </a:xfrm>
        </p:grpSpPr>
        <p:sp>
          <p:nvSpPr>
            <p:cNvPr id="2105" name="Google Shape;2105;p46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6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6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6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6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6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6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6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3" name="Google Shape;2113;p46"/>
          <p:cNvPicPr preferRelativeResize="0"/>
          <p:nvPr/>
        </p:nvPicPr>
        <p:blipFill rotWithShape="1">
          <a:blip r:embed="rId3">
            <a:alphaModFix/>
          </a:blip>
          <a:srcRect b="33457" l="0" r="0" t="0"/>
          <a:stretch/>
        </p:blipFill>
        <p:spPr>
          <a:xfrm>
            <a:off x="7916875" y="92112"/>
            <a:ext cx="1144500" cy="1142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47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PoV - Mindy</a:t>
            </a:r>
            <a:endParaRPr/>
          </a:p>
        </p:txBody>
      </p:sp>
      <p:sp>
        <p:nvSpPr>
          <p:cNvPr id="2119" name="Google Shape;2119;p47"/>
          <p:cNvSpPr txBox="1"/>
          <p:nvPr>
            <p:ph idx="1" type="body"/>
          </p:nvPr>
        </p:nvSpPr>
        <p:spPr>
          <a:xfrm>
            <a:off x="713100" y="1152475"/>
            <a:ext cx="77178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We met </a:t>
            </a:r>
            <a:r>
              <a:rPr lang="en" sz="1800"/>
              <a:t>Mindy, a UCSB Senior simultaneously exploring job and grad school opportunities.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We were surprised to notice</a:t>
            </a:r>
            <a:r>
              <a:rPr lang="en" sz="1800"/>
              <a:t> that Mindy cares more about </a:t>
            </a:r>
            <a:r>
              <a:rPr lang="en" sz="1800"/>
              <a:t>people's</a:t>
            </a:r>
            <a:r>
              <a:rPr lang="en" sz="1800"/>
              <a:t> day-to-day life/social experiences rather than their overall views of their job or grad school program.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We wonder if this means </a:t>
            </a:r>
            <a:r>
              <a:rPr lang="en" sz="1800"/>
              <a:t>that the lack of ability to actually visualize herself in any of the post-grad paths she’s considering makes her indecisive about her next steps.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/>
              <a:t>It would be game-changing </a:t>
            </a:r>
            <a:r>
              <a:rPr b="1" lang="en" sz="1800"/>
              <a:t>to </a:t>
            </a:r>
            <a:r>
              <a:rPr lang="en" sz="1800"/>
              <a:t>give Mindy an honest look into the day-to-day lives, social interactions, and experiences of people pursuing the paths she’s considering.</a:t>
            </a:r>
            <a:endParaRPr sz="1800"/>
          </a:p>
        </p:txBody>
      </p:sp>
      <p:grpSp>
        <p:nvGrpSpPr>
          <p:cNvPr id="2120" name="Google Shape;2120;p47"/>
          <p:cNvGrpSpPr/>
          <p:nvPr/>
        </p:nvGrpSpPr>
        <p:grpSpPr>
          <a:xfrm rot="1796183">
            <a:off x="-280957" y="4547452"/>
            <a:ext cx="957552" cy="766847"/>
            <a:chOff x="4365025" y="1539800"/>
            <a:chExt cx="121025" cy="96925"/>
          </a:xfrm>
        </p:grpSpPr>
        <p:sp>
          <p:nvSpPr>
            <p:cNvPr id="2121" name="Google Shape;2121;p47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7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7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7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47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7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7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7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29" name="Google Shape;2129;p47"/>
          <p:cNvPicPr preferRelativeResize="0"/>
          <p:nvPr/>
        </p:nvPicPr>
        <p:blipFill rotWithShape="1">
          <a:blip r:embed="rId3">
            <a:alphaModFix/>
          </a:blip>
          <a:srcRect b="6993" l="0" r="0" t="6984"/>
          <a:stretch/>
        </p:blipFill>
        <p:spPr>
          <a:xfrm>
            <a:off x="7916875" y="92112"/>
            <a:ext cx="1144500" cy="1142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48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PoV - Mihir</a:t>
            </a:r>
            <a:endParaRPr/>
          </a:p>
        </p:txBody>
      </p:sp>
      <p:sp>
        <p:nvSpPr>
          <p:cNvPr id="2135" name="Google Shape;2135;p48"/>
          <p:cNvSpPr txBox="1"/>
          <p:nvPr>
            <p:ph idx="1" type="body"/>
          </p:nvPr>
        </p:nvSpPr>
        <p:spPr>
          <a:xfrm>
            <a:off x="713100" y="1152475"/>
            <a:ext cx="77178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We met </a:t>
            </a:r>
            <a:r>
              <a:rPr lang="en" sz="1800"/>
              <a:t>Mihir, a Senior and international student at Virginia Tech who is moving to San Diego after graduating to become a chip engineer.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We were surprised to notice</a:t>
            </a:r>
            <a:r>
              <a:rPr lang="en" sz="1800"/>
              <a:t> that Mihir is less worried about finding </a:t>
            </a:r>
            <a:r>
              <a:rPr lang="en" sz="1800"/>
              <a:t>communities</a:t>
            </a:r>
            <a:r>
              <a:rPr lang="en" sz="1800"/>
              <a:t> for niche </a:t>
            </a:r>
            <a:r>
              <a:rPr lang="en" sz="1800"/>
              <a:t>activities</a:t>
            </a:r>
            <a:r>
              <a:rPr lang="en" sz="1800"/>
              <a:t> like hang gliding and </a:t>
            </a:r>
            <a:r>
              <a:rPr lang="en" sz="1800"/>
              <a:t>aviation</a:t>
            </a:r>
            <a:r>
              <a:rPr lang="en" sz="1800"/>
              <a:t> than for finding communities to participate in more generic </a:t>
            </a:r>
            <a:r>
              <a:rPr lang="en" sz="1800"/>
              <a:t>recreational</a:t>
            </a:r>
            <a:r>
              <a:rPr lang="en" sz="1800"/>
              <a:t> activities (bar hopping, hiking).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We wonder if this means </a:t>
            </a:r>
            <a:r>
              <a:rPr lang="en" sz="1800"/>
              <a:t>that he feels overwhelmed by the challenge of finding a tight community when there are a large number of people who could share his interests.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/>
              <a:t>It would be game-changing to </a:t>
            </a:r>
            <a:r>
              <a:rPr lang="en" sz="1800"/>
              <a:t>increase Mihir’s </a:t>
            </a:r>
            <a:r>
              <a:rPr lang="en" sz="1800"/>
              <a:t>ease in finding and deepening friendships from more casual activities beyond his niche hobbies.</a:t>
            </a:r>
            <a:endParaRPr sz="1800"/>
          </a:p>
        </p:txBody>
      </p:sp>
      <p:grpSp>
        <p:nvGrpSpPr>
          <p:cNvPr id="2136" name="Google Shape;2136;p48"/>
          <p:cNvGrpSpPr/>
          <p:nvPr/>
        </p:nvGrpSpPr>
        <p:grpSpPr>
          <a:xfrm rot="1796183">
            <a:off x="-280957" y="4547452"/>
            <a:ext cx="957552" cy="766847"/>
            <a:chOff x="4365025" y="1539800"/>
            <a:chExt cx="121025" cy="96925"/>
          </a:xfrm>
        </p:grpSpPr>
        <p:sp>
          <p:nvSpPr>
            <p:cNvPr id="2137" name="Google Shape;2137;p48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8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8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8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8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8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8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8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45" name="Google Shape;21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625" y="91800"/>
            <a:ext cx="1143000" cy="114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49"/>
          <p:cNvSpPr/>
          <p:nvPr/>
        </p:nvSpPr>
        <p:spPr>
          <a:xfrm>
            <a:off x="1711700" y="1926495"/>
            <a:ext cx="1364697" cy="1290483"/>
          </a:xfrm>
          <a:custGeom>
            <a:rect b="b" l="l" r="r" t="t"/>
            <a:pathLst>
              <a:path extrusionOk="0" h="2902" w="2667">
                <a:moveTo>
                  <a:pt x="1401" y="0"/>
                </a:moveTo>
                <a:cubicBezTo>
                  <a:pt x="1056" y="0"/>
                  <a:pt x="705" y="168"/>
                  <a:pt x="473" y="418"/>
                </a:cubicBezTo>
                <a:cubicBezTo>
                  <a:pt x="75" y="844"/>
                  <a:pt x="1" y="1431"/>
                  <a:pt x="226" y="1954"/>
                </a:cubicBezTo>
                <a:cubicBezTo>
                  <a:pt x="254" y="2062"/>
                  <a:pt x="296" y="2166"/>
                  <a:pt x="353" y="2263"/>
                </a:cubicBezTo>
                <a:cubicBezTo>
                  <a:pt x="437" y="2400"/>
                  <a:pt x="547" y="2521"/>
                  <a:pt x="675" y="2620"/>
                </a:cubicBezTo>
                <a:cubicBezTo>
                  <a:pt x="749" y="2689"/>
                  <a:pt x="833" y="2746"/>
                  <a:pt x="924" y="2790"/>
                </a:cubicBezTo>
                <a:cubicBezTo>
                  <a:pt x="1014" y="2831"/>
                  <a:pt x="1110" y="2858"/>
                  <a:pt x="1210" y="2870"/>
                </a:cubicBezTo>
                <a:cubicBezTo>
                  <a:pt x="1301" y="2891"/>
                  <a:pt x="1394" y="2901"/>
                  <a:pt x="1487" y="2901"/>
                </a:cubicBezTo>
                <a:cubicBezTo>
                  <a:pt x="1568" y="2901"/>
                  <a:pt x="1649" y="2894"/>
                  <a:pt x="1728" y="2878"/>
                </a:cubicBezTo>
                <a:cubicBezTo>
                  <a:pt x="1849" y="2855"/>
                  <a:pt x="1969" y="2793"/>
                  <a:pt x="2070" y="2723"/>
                </a:cubicBezTo>
                <a:cubicBezTo>
                  <a:pt x="2139" y="2676"/>
                  <a:pt x="2205" y="2623"/>
                  <a:pt x="2265" y="2564"/>
                </a:cubicBezTo>
                <a:lnTo>
                  <a:pt x="2301" y="2526"/>
                </a:lnTo>
                <a:lnTo>
                  <a:pt x="2301" y="2526"/>
                </a:lnTo>
                <a:cubicBezTo>
                  <a:pt x="2266" y="2545"/>
                  <a:pt x="2247" y="2555"/>
                  <a:pt x="2243" y="2555"/>
                </a:cubicBezTo>
                <a:cubicBezTo>
                  <a:pt x="2235" y="2555"/>
                  <a:pt x="2276" y="2524"/>
                  <a:pt x="2366" y="2461"/>
                </a:cubicBezTo>
                <a:cubicBezTo>
                  <a:pt x="2594" y="2250"/>
                  <a:pt x="2667" y="1936"/>
                  <a:pt x="2662" y="1637"/>
                </a:cubicBezTo>
                <a:cubicBezTo>
                  <a:pt x="2653" y="1054"/>
                  <a:pt x="2423" y="504"/>
                  <a:pt x="1944" y="167"/>
                </a:cubicBezTo>
                <a:cubicBezTo>
                  <a:pt x="1778" y="51"/>
                  <a:pt x="1590" y="0"/>
                  <a:pt x="14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49"/>
          <p:cNvSpPr txBox="1"/>
          <p:nvPr>
            <p:ph idx="2" type="title"/>
          </p:nvPr>
        </p:nvSpPr>
        <p:spPr>
          <a:xfrm>
            <a:off x="1732713" y="2156947"/>
            <a:ext cx="1364700" cy="8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grpSp>
        <p:nvGrpSpPr>
          <p:cNvPr id="2152" name="Google Shape;2152;p49"/>
          <p:cNvGrpSpPr/>
          <p:nvPr/>
        </p:nvGrpSpPr>
        <p:grpSpPr>
          <a:xfrm>
            <a:off x="-1253274" y="2490002"/>
            <a:ext cx="2654564" cy="3498622"/>
            <a:chOff x="6476177" y="2634099"/>
            <a:chExt cx="2545367" cy="3354705"/>
          </a:xfrm>
        </p:grpSpPr>
        <p:sp>
          <p:nvSpPr>
            <p:cNvPr id="2153" name="Google Shape;2153;p49"/>
            <p:cNvSpPr/>
            <p:nvPr/>
          </p:nvSpPr>
          <p:spPr>
            <a:xfrm rot="207376">
              <a:off x="7286433" y="3695896"/>
              <a:ext cx="461121" cy="789579"/>
            </a:xfrm>
            <a:custGeom>
              <a:rect b="b" l="l" r="r" t="t"/>
              <a:pathLst>
                <a:path extrusionOk="0" h="17714" w="10344">
                  <a:moveTo>
                    <a:pt x="9079" y="1"/>
                  </a:moveTo>
                  <a:cubicBezTo>
                    <a:pt x="9048" y="1"/>
                    <a:pt x="9017" y="3"/>
                    <a:pt x="8986" y="7"/>
                  </a:cubicBezTo>
                  <a:cubicBezTo>
                    <a:pt x="8556" y="52"/>
                    <a:pt x="8194" y="482"/>
                    <a:pt x="7854" y="708"/>
                  </a:cubicBezTo>
                  <a:cubicBezTo>
                    <a:pt x="7198" y="1115"/>
                    <a:pt x="6474" y="1229"/>
                    <a:pt x="5727" y="1410"/>
                  </a:cubicBezTo>
                  <a:cubicBezTo>
                    <a:pt x="4572" y="1727"/>
                    <a:pt x="3758" y="2541"/>
                    <a:pt x="2988" y="3424"/>
                  </a:cubicBezTo>
                  <a:cubicBezTo>
                    <a:pt x="1472" y="5144"/>
                    <a:pt x="499" y="7249"/>
                    <a:pt x="182" y="9512"/>
                  </a:cubicBezTo>
                  <a:cubicBezTo>
                    <a:pt x="1" y="10757"/>
                    <a:pt x="69" y="12024"/>
                    <a:pt x="250" y="13269"/>
                  </a:cubicBezTo>
                  <a:cubicBezTo>
                    <a:pt x="363" y="13948"/>
                    <a:pt x="499" y="14649"/>
                    <a:pt x="657" y="15328"/>
                  </a:cubicBezTo>
                  <a:cubicBezTo>
                    <a:pt x="793" y="15849"/>
                    <a:pt x="1223" y="16686"/>
                    <a:pt x="951" y="17184"/>
                  </a:cubicBezTo>
                  <a:cubicBezTo>
                    <a:pt x="935" y="17216"/>
                    <a:pt x="965" y="17248"/>
                    <a:pt x="991" y="17248"/>
                  </a:cubicBezTo>
                  <a:cubicBezTo>
                    <a:pt x="1002" y="17248"/>
                    <a:pt x="1013" y="17243"/>
                    <a:pt x="1019" y="17230"/>
                  </a:cubicBezTo>
                  <a:cubicBezTo>
                    <a:pt x="1200" y="16867"/>
                    <a:pt x="1065" y="16483"/>
                    <a:pt x="974" y="16121"/>
                  </a:cubicBezTo>
                  <a:cubicBezTo>
                    <a:pt x="748" y="15419"/>
                    <a:pt x="612" y="14717"/>
                    <a:pt x="476" y="13993"/>
                  </a:cubicBezTo>
                  <a:cubicBezTo>
                    <a:pt x="159" y="12364"/>
                    <a:pt x="46" y="10711"/>
                    <a:pt x="340" y="9059"/>
                  </a:cubicBezTo>
                  <a:cubicBezTo>
                    <a:pt x="567" y="7724"/>
                    <a:pt x="1087" y="6434"/>
                    <a:pt x="1766" y="5257"/>
                  </a:cubicBezTo>
                  <a:cubicBezTo>
                    <a:pt x="2445" y="4080"/>
                    <a:pt x="3396" y="2881"/>
                    <a:pt x="4505" y="2066"/>
                  </a:cubicBezTo>
                  <a:cubicBezTo>
                    <a:pt x="5546" y="1319"/>
                    <a:pt x="6904" y="1410"/>
                    <a:pt x="7990" y="731"/>
                  </a:cubicBezTo>
                  <a:cubicBezTo>
                    <a:pt x="8372" y="496"/>
                    <a:pt x="8754" y="137"/>
                    <a:pt x="9130" y="137"/>
                  </a:cubicBezTo>
                  <a:cubicBezTo>
                    <a:pt x="9333" y="137"/>
                    <a:pt x="9534" y="241"/>
                    <a:pt x="9733" y="527"/>
                  </a:cubicBezTo>
                  <a:cubicBezTo>
                    <a:pt x="10117" y="1093"/>
                    <a:pt x="10208" y="1817"/>
                    <a:pt x="9936" y="2451"/>
                  </a:cubicBezTo>
                  <a:cubicBezTo>
                    <a:pt x="9438" y="3628"/>
                    <a:pt x="8194" y="4329"/>
                    <a:pt x="7447" y="5325"/>
                  </a:cubicBezTo>
                  <a:cubicBezTo>
                    <a:pt x="6609" y="6479"/>
                    <a:pt x="6383" y="7928"/>
                    <a:pt x="6089" y="9308"/>
                  </a:cubicBezTo>
                  <a:cubicBezTo>
                    <a:pt x="5727" y="10983"/>
                    <a:pt x="5070" y="12613"/>
                    <a:pt x="4052" y="14016"/>
                  </a:cubicBezTo>
                  <a:cubicBezTo>
                    <a:pt x="3509" y="14763"/>
                    <a:pt x="2807" y="15351"/>
                    <a:pt x="2219" y="16053"/>
                  </a:cubicBezTo>
                  <a:cubicBezTo>
                    <a:pt x="1743" y="16641"/>
                    <a:pt x="1246" y="17275"/>
                    <a:pt x="521" y="17569"/>
                  </a:cubicBezTo>
                  <a:cubicBezTo>
                    <a:pt x="443" y="17608"/>
                    <a:pt x="466" y="17714"/>
                    <a:pt x="532" y="17714"/>
                  </a:cubicBezTo>
                  <a:cubicBezTo>
                    <a:pt x="542" y="17714"/>
                    <a:pt x="554" y="17711"/>
                    <a:pt x="567" y="17705"/>
                  </a:cubicBezTo>
                  <a:cubicBezTo>
                    <a:pt x="1653" y="17275"/>
                    <a:pt x="2264" y="16166"/>
                    <a:pt x="3056" y="15374"/>
                  </a:cubicBezTo>
                  <a:cubicBezTo>
                    <a:pt x="4029" y="14423"/>
                    <a:pt x="4776" y="13314"/>
                    <a:pt x="5342" y="12069"/>
                  </a:cubicBezTo>
                  <a:cubicBezTo>
                    <a:pt x="5908" y="10802"/>
                    <a:pt x="6157" y="9444"/>
                    <a:pt x="6474" y="8086"/>
                  </a:cubicBezTo>
                  <a:cubicBezTo>
                    <a:pt x="6632" y="7339"/>
                    <a:pt x="6858" y="6592"/>
                    <a:pt x="7220" y="5936"/>
                  </a:cubicBezTo>
                  <a:cubicBezTo>
                    <a:pt x="7560" y="5280"/>
                    <a:pt x="8126" y="4737"/>
                    <a:pt x="8646" y="4239"/>
                  </a:cubicBezTo>
                  <a:cubicBezTo>
                    <a:pt x="9348" y="3582"/>
                    <a:pt x="10344" y="2654"/>
                    <a:pt x="10230" y="1591"/>
                  </a:cubicBezTo>
                  <a:cubicBezTo>
                    <a:pt x="10165" y="983"/>
                    <a:pt x="9788" y="1"/>
                    <a:pt x="90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9"/>
            <p:cNvSpPr/>
            <p:nvPr/>
          </p:nvSpPr>
          <p:spPr>
            <a:xfrm rot="207376">
              <a:off x="6484515" y="4149190"/>
              <a:ext cx="836695" cy="301541"/>
            </a:xfrm>
            <a:custGeom>
              <a:rect b="b" l="l" r="r" t="t"/>
              <a:pathLst>
                <a:path extrusionOk="0" h="6765" w="18769">
                  <a:moveTo>
                    <a:pt x="5341" y="1"/>
                  </a:moveTo>
                  <a:cubicBezTo>
                    <a:pt x="4905" y="1"/>
                    <a:pt x="4466" y="76"/>
                    <a:pt x="4035" y="240"/>
                  </a:cubicBezTo>
                  <a:cubicBezTo>
                    <a:pt x="3039" y="647"/>
                    <a:pt x="2179" y="1417"/>
                    <a:pt x="1500" y="2232"/>
                  </a:cubicBezTo>
                  <a:cubicBezTo>
                    <a:pt x="821" y="3024"/>
                    <a:pt x="255" y="3974"/>
                    <a:pt x="74" y="5015"/>
                  </a:cubicBezTo>
                  <a:cubicBezTo>
                    <a:pt x="1" y="5493"/>
                    <a:pt x="61" y="5985"/>
                    <a:pt x="449" y="5985"/>
                  </a:cubicBezTo>
                  <a:cubicBezTo>
                    <a:pt x="539" y="5985"/>
                    <a:pt x="647" y="5958"/>
                    <a:pt x="776" y="5898"/>
                  </a:cubicBezTo>
                  <a:cubicBezTo>
                    <a:pt x="1296" y="5672"/>
                    <a:pt x="1772" y="5287"/>
                    <a:pt x="2292" y="5038"/>
                  </a:cubicBezTo>
                  <a:cubicBezTo>
                    <a:pt x="3062" y="4631"/>
                    <a:pt x="3876" y="4359"/>
                    <a:pt x="4736" y="4291"/>
                  </a:cubicBezTo>
                  <a:cubicBezTo>
                    <a:pt x="4792" y="4288"/>
                    <a:pt x="4848" y="4286"/>
                    <a:pt x="4903" y="4286"/>
                  </a:cubicBezTo>
                  <a:cubicBezTo>
                    <a:pt x="5588" y="4286"/>
                    <a:pt x="6235" y="4534"/>
                    <a:pt x="6864" y="4744"/>
                  </a:cubicBezTo>
                  <a:cubicBezTo>
                    <a:pt x="7565" y="4947"/>
                    <a:pt x="8312" y="4993"/>
                    <a:pt x="9036" y="5015"/>
                  </a:cubicBezTo>
                  <a:cubicBezTo>
                    <a:pt x="9186" y="5020"/>
                    <a:pt x="9334" y="5022"/>
                    <a:pt x="9482" y="5022"/>
                  </a:cubicBezTo>
                  <a:cubicBezTo>
                    <a:pt x="10074" y="5022"/>
                    <a:pt x="10657" y="4993"/>
                    <a:pt x="11254" y="4993"/>
                  </a:cubicBezTo>
                  <a:cubicBezTo>
                    <a:pt x="12137" y="5015"/>
                    <a:pt x="12929" y="5242"/>
                    <a:pt x="13721" y="5672"/>
                  </a:cubicBezTo>
                  <a:cubicBezTo>
                    <a:pt x="14264" y="5943"/>
                    <a:pt x="14785" y="6238"/>
                    <a:pt x="15373" y="6373"/>
                  </a:cubicBezTo>
                  <a:cubicBezTo>
                    <a:pt x="16030" y="6509"/>
                    <a:pt x="16686" y="6645"/>
                    <a:pt x="17342" y="6735"/>
                  </a:cubicBezTo>
                  <a:cubicBezTo>
                    <a:pt x="17468" y="6754"/>
                    <a:pt x="17593" y="6765"/>
                    <a:pt x="17715" y="6765"/>
                  </a:cubicBezTo>
                  <a:cubicBezTo>
                    <a:pt x="18187" y="6765"/>
                    <a:pt x="18606" y="6601"/>
                    <a:pt x="18768" y="6079"/>
                  </a:cubicBezTo>
                  <a:cubicBezTo>
                    <a:pt x="18768" y="6051"/>
                    <a:pt x="18742" y="6032"/>
                    <a:pt x="18717" y="6032"/>
                  </a:cubicBezTo>
                  <a:cubicBezTo>
                    <a:pt x="18702" y="6032"/>
                    <a:pt x="18686" y="6039"/>
                    <a:pt x="18678" y="6056"/>
                  </a:cubicBezTo>
                  <a:cubicBezTo>
                    <a:pt x="18525" y="6544"/>
                    <a:pt x="18090" y="6696"/>
                    <a:pt x="17580" y="6696"/>
                  </a:cubicBezTo>
                  <a:cubicBezTo>
                    <a:pt x="16882" y="6696"/>
                    <a:pt x="16044" y="6410"/>
                    <a:pt x="15600" y="6305"/>
                  </a:cubicBezTo>
                  <a:cubicBezTo>
                    <a:pt x="14310" y="6034"/>
                    <a:pt x="13291" y="5151"/>
                    <a:pt x="12001" y="4947"/>
                  </a:cubicBezTo>
                  <a:cubicBezTo>
                    <a:pt x="11535" y="4876"/>
                    <a:pt x="11063" y="4858"/>
                    <a:pt x="10590" y="4858"/>
                  </a:cubicBezTo>
                  <a:cubicBezTo>
                    <a:pt x="10065" y="4858"/>
                    <a:pt x="9537" y="4881"/>
                    <a:pt x="9013" y="4881"/>
                  </a:cubicBezTo>
                  <a:cubicBezTo>
                    <a:pt x="8657" y="4881"/>
                    <a:pt x="8302" y="4870"/>
                    <a:pt x="7950" y="4834"/>
                  </a:cubicBezTo>
                  <a:cubicBezTo>
                    <a:pt x="7248" y="4766"/>
                    <a:pt x="6615" y="4517"/>
                    <a:pt x="5936" y="4336"/>
                  </a:cubicBezTo>
                  <a:cubicBezTo>
                    <a:pt x="5585" y="4224"/>
                    <a:pt x="5225" y="4181"/>
                    <a:pt x="4862" y="4181"/>
                  </a:cubicBezTo>
                  <a:cubicBezTo>
                    <a:pt x="4640" y="4181"/>
                    <a:pt x="4417" y="4197"/>
                    <a:pt x="4193" y="4223"/>
                  </a:cubicBezTo>
                  <a:cubicBezTo>
                    <a:pt x="2971" y="4404"/>
                    <a:pt x="1930" y="5061"/>
                    <a:pt x="889" y="5694"/>
                  </a:cubicBezTo>
                  <a:cubicBezTo>
                    <a:pt x="783" y="5755"/>
                    <a:pt x="607" y="5865"/>
                    <a:pt x="455" y="5865"/>
                  </a:cubicBezTo>
                  <a:cubicBezTo>
                    <a:pt x="378" y="5865"/>
                    <a:pt x="308" y="5838"/>
                    <a:pt x="255" y="5762"/>
                  </a:cubicBezTo>
                  <a:cubicBezTo>
                    <a:pt x="97" y="5536"/>
                    <a:pt x="210" y="5061"/>
                    <a:pt x="255" y="4812"/>
                  </a:cubicBezTo>
                  <a:cubicBezTo>
                    <a:pt x="368" y="4269"/>
                    <a:pt x="640" y="3725"/>
                    <a:pt x="934" y="3250"/>
                  </a:cubicBezTo>
                  <a:cubicBezTo>
                    <a:pt x="1523" y="2232"/>
                    <a:pt x="2405" y="1349"/>
                    <a:pt x="3401" y="715"/>
                  </a:cubicBezTo>
                  <a:cubicBezTo>
                    <a:pt x="4030" y="322"/>
                    <a:pt x="4686" y="152"/>
                    <a:pt x="5348" y="152"/>
                  </a:cubicBezTo>
                  <a:cubicBezTo>
                    <a:pt x="6021" y="152"/>
                    <a:pt x="6700" y="328"/>
                    <a:pt x="7362" y="625"/>
                  </a:cubicBezTo>
                  <a:cubicBezTo>
                    <a:pt x="7369" y="627"/>
                    <a:pt x="7376" y="628"/>
                    <a:pt x="7383" y="628"/>
                  </a:cubicBezTo>
                  <a:cubicBezTo>
                    <a:pt x="7438" y="628"/>
                    <a:pt x="7467" y="554"/>
                    <a:pt x="7407" y="534"/>
                  </a:cubicBezTo>
                  <a:cubicBezTo>
                    <a:pt x="6749" y="198"/>
                    <a:pt x="6048" y="1"/>
                    <a:pt x="5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9"/>
            <p:cNvSpPr/>
            <p:nvPr/>
          </p:nvSpPr>
          <p:spPr>
            <a:xfrm rot="207376">
              <a:off x="6584344" y="3906778"/>
              <a:ext cx="738578" cy="531898"/>
            </a:xfrm>
            <a:custGeom>
              <a:rect b="b" l="l" r="r" t="t"/>
              <a:pathLst>
                <a:path extrusionOk="0" h="11933" w="16568">
                  <a:moveTo>
                    <a:pt x="6502" y="126"/>
                  </a:moveTo>
                  <a:cubicBezTo>
                    <a:pt x="6568" y="126"/>
                    <a:pt x="6634" y="127"/>
                    <a:pt x="6700" y="129"/>
                  </a:cubicBezTo>
                  <a:cubicBezTo>
                    <a:pt x="7515" y="175"/>
                    <a:pt x="8307" y="469"/>
                    <a:pt x="9031" y="853"/>
                  </a:cubicBezTo>
                  <a:cubicBezTo>
                    <a:pt x="10321" y="1555"/>
                    <a:pt x="11407" y="2619"/>
                    <a:pt x="12313" y="3750"/>
                  </a:cubicBezTo>
                  <a:cubicBezTo>
                    <a:pt x="13286" y="4973"/>
                    <a:pt x="13942" y="6330"/>
                    <a:pt x="14598" y="7734"/>
                  </a:cubicBezTo>
                  <a:cubicBezTo>
                    <a:pt x="14893" y="8367"/>
                    <a:pt x="15142" y="9069"/>
                    <a:pt x="15458" y="9703"/>
                  </a:cubicBezTo>
                  <a:cubicBezTo>
                    <a:pt x="15783" y="10332"/>
                    <a:pt x="16254" y="10943"/>
                    <a:pt x="16412" y="11634"/>
                  </a:cubicBezTo>
                  <a:lnTo>
                    <a:pt x="16412" y="11634"/>
                  </a:lnTo>
                  <a:cubicBezTo>
                    <a:pt x="16163" y="11232"/>
                    <a:pt x="15815" y="10915"/>
                    <a:pt x="15436" y="10631"/>
                  </a:cubicBezTo>
                  <a:cubicBezTo>
                    <a:pt x="14825" y="10155"/>
                    <a:pt x="14236" y="9635"/>
                    <a:pt x="13580" y="9227"/>
                  </a:cubicBezTo>
                  <a:cubicBezTo>
                    <a:pt x="13014" y="8888"/>
                    <a:pt x="12358" y="8684"/>
                    <a:pt x="11701" y="8571"/>
                  </a:cubicBezTo>
                  <a:cubicBezTo>
                    <a:pt x="10977" y="8458"/>
                    <a:pt x="10253" y="8526"/>
                    <a:pt x="9529" y="8345"/>
                  </a:cubicBezTo>
                  <a:cubicBezTo>
                    <a:pt x="8850" y="8186"/>
                    <a:pt x="8307" y="7688"/>
                    <a:pt x="7718" y="7349"/>
                  </a:cubicBezTo>
                  <a:cubicBezTo>
                    <a:pt x="7039" y="6964"/>
                    <a:pt x="6338" y="6602"/>
                    <a:pt x="5681" y="6195"/>
                  </a:cubicBezTo>
                  <a:cubicBezTo>
                    <a:pt x="4505" y="5470"/>
                    <a:pt x="3690" y="4361"/>
                    <a:pt x="2717" y="3388"/>
                  </a:cubicBezTo>
                  <a:cubicBezTo>
                    <a:pt x="2332" y="3004"/>
                    <a:pt x="1902" y="2641"/>
                    <a:pt x="1427" y="2370"/>
                  </a:cubicBezTo>
                  <a:cubicBezTo>
                    <a:pt x="1155" y="2211"/>
                    <a:pt x="861" y="2076"/>
                    <a:pt x="589" y="1917"/>
                  </a:cubicBezTo>
                  <a:cubicBezTo>
                    <a:pt x="476" y="1872"/>
                    <a:pt x="363" y="1804"/>
                    <a:pt x="250" y="1759"/>
                  </a:cubicBezTo>
                  <a:cubicBezTo>
                    <a:pt x="114" y="1714"/>
                    <a:pt x="499" y="1510"/>
                    <a:pt x="589" y="1465"/>
                  </a:cubicBezTo>
                  <a:cubicBezTo>
                    <a:pt x="1087" y="1148"/>
                    <a:pt x="1698" y="1035"/>
                    <a:pt x="2241" y="899"/>
                  </a:cubicBezTo>
                  <a:cubicBezTo>
                    <a:pt x="2966" y="740"/>
                    <a:pt x="3690" y="537"/>
                    <a:pt x="4391" y="378"/>
                  </a:cubicBezTo>
                  <a:cubicBezTo>
                    <a:pt x="5095" y="233"/>
                    <a:pt x="5798" y="126"/>
                    <a:pt x="6502" y="126"/>
                  </a:cubicBezTo>
                  <a:close/>
                  <a:moveTo>
                    <a:pt x="6370" y="1"/>
                  </a:moveTo>
                  <a:cubicBezTo>
                    <a:pt x="5946" y="1"/>
                    <a:pt x="5519" y="44"/>
                    <a:pt x="5093" y="107"/>
                  </a:cubicBezTo>
                  <a:cubicBezTo>
                    <a:pt x="4075" y="265"/>
                    <a:pt x="3079" y="559"/>
                    <a:pt x="2083" y="808"/>
                  </a:cubicBezTo>
                  <a:cubicBezTo>
                    <a:pt x="1359" y="967"/>
                    <a:pt x="544" y="1170"/>
                    <a:pt x="23" y="1736"/>
                  </a:cubicBezTo>
                  <a:cubicBezTo>
                    <a:pt x="1" y="1759"/>
                    <a:pt x="1" y="1827"/>
                    <a:pt x="69" y="1849"/>
                  </a:cubicBezTo>
                  <a:cubicBezTo>
                    <a:pt x="1630" y="2392"/>
                    <a:pt x="2694" y="3524"/>
                    <a:pt x="3780" y="4724"/>
                  </a:cubicBezTo>
                  <a:cubicBezTo>
                    <a:pt x="4889" y="5946"/>
                    <a:pt x="6225" y="6647"/>
                    <a:pt x="7650" y="7462"/>
                  </a:cubicBezTo>
                  <a:cubicBezTo>
                    <a:pt x="8261" y="7802"/>
                    <a:pt x="8782" y="8277"/>
                    <a:pt x="9484" y="8480"/>
                  </a:cubicBezTo>
                  <a:cubicBezTo>
                    <a:pt x="10298" y="8707"/>
                    <a:pt x="11181" y="8594"/>
                    <a:pt x="12018" y="8752"/>
                  </a:cubicBezTo>
                  <a:cubicBezTo>
                    <a:pt x="12992" y="8933"/>
                    <a:pt x="13784" y="9454"/>
                    <a:pt x="14530" y="10042"/>
                  </a:cubicBezTo>
                  <a:cubicBezTo>
                    <a:pt x="15218" y="10575"/>
                    <a:pt x="16015" y="11086"/>
                    <a:pt x="16451" y="11852"/>
                  </a:cubicBezTo>
                  <a:lnTo>
                    <a:pt x="16451" y="11852"/>
                  </a:lnTo>
                  <a:cubicBezTo>
                    <a:pt x="16452" y="11860"/>
                    <a:pt x="16453" y="11868"/>
                    <a:pt x="16454" y="11875"/>
                  </a:cubicBezTo>
                  <a:cubicBezTo>
                    <a:pt x="16461" y="11894"/>
                    <a:pt x="16472" y="11908"/>
                    <a:pt x="16486" y="11916"/>
                  </a:cubicBezTo>
                  <a:lnTo>
                    <a:pt x="16486" y="11916"/>
                  </a:lnTo>
                  <a:cubicBezTo>
                    <a:pt x="16494" y="11928"/>
                    <a:pt x="16504" y="11933"/>
                    <a:pt x="16513" y="11933"/>
                  </a:cubicBezTo>
                  <a:cubicBezTo>
                    <a:pt x="16521" y="11933"/>
                    <a:pt x="16529" y="11929"/>
                    <a:pt x="16536" y="11924"/>
                  </a:cubicBezTo>
                  <a:lnTo>
                    <a:pt x="16536" y="11924"/>
                  </a:lnTo>
                  <a:cubicBezTo>
                    <a:pt x="16554" y="11918"/>
                    <a:pt x="16567" y="11902"/>
                    <a:pt x="16567" y="11875"/>
                  </a:cubicBezTo>
                  <a:cubicBezTo>
                    <a:pt x="16477" y="11015"/>
                    <a:pt x="15888" y="10223"/>
                    <a:pt x="15504" y="9476"/>
                  </a:cubicBezTo>
                  <a:cubicBezTo>
                    <a:pt x="15006" y="8503"/>
                    <a:pt x="14621" y="7462"/>
                    <a:pt x="14146" y="6489"/>
                  </a:cubicBezTo>
                  <a:cubicBezTo>
                    <a:pt x="13218" y="4543"/>
                    <a:pt x="11928" y="2800"/>
                    <a:pt x="10230" y="1487"/>
                  </a:cubicBezTo>
                  <a:cubicBezTo>
                    <a:pt x="9506" y="944"/>
                    <a:pt x="8714" y="491"/>
                    <a:pt x="7854" y="220"/>
                  </a:cubicBezTo>
                  <a:cubicBezTo>
                    <a:pt x="7365" y="61"/>
                    <a:pt x="6869" y="1"/>
                    <a:pt x="6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9"/>
            <p:cNvSpPr/>
            <p:nvPr/>
          </p:nvSpPr>
          <p:spPr>
            <a:xfrm rot="207376">
              <a:off x="7118992" y="3571722"/>
              <a:ext cx="261364" cy="586546"/>
            </a:xfrm>
            <a:custGeom>
              <a:rect b="b" l="l" r="r" t="t"/>
              <a:pathLst>
                <a:path extrusionOk="0" h="13159" w="5863">
                  <a:moveTo>
                    <a:pt x="3193" y="0"/>
                  </a:moveTo>
                  <a:cubicBezTo>
                    <a:pt x="2749" y="0"/>
                    <a:pt x="2294" y="607"/>
                    <a:pt x="1992" y="837"/>
                  </a:cubicBezTo>
                  <a:cubicBezTo>
                    <a:pt x="1245" y="1471"/>
                    <a:pt x="748" y="2173"/>
                    <a:pt x="499" y="3123"/>
                  </a:cubicBezTo>
                  <a:cubicBezTo>
                    <a:pt x="182" y="4255"/>
                    <a:pt x="1" y="5522"/>
                    <a:pt x="1" y="6676"/>
                  </a:cubicBezTo>
                  <a:cubicBezTo>
                    <a:pt x="1" y="7265"/>
                    <a:pt x="69" y="7831"/>
                    <a:pt x="159" y="8396"/>
                  </a:cubicBezTo>
                  <a:cubicBezTo>
                    <a:pt x="250" y="8962"/>
                    <a:pt x="318" y="9528"/>
                    <a:pt x="431" y="10071"/>
                  </a:cubicBezTo>
                  <a:cubicBezTo>
                    <a:pt x="589" y="10660"/>
                    <a:pt x="929" y="11203"/>
                    <a:pt x="1155" y="11746"/>
                  </a:cubicBezTo>
                  <a:cubicBezTo>
                    <a:pt x="1336" y="12221"/>
                    <a:pt x="1517" y="12696"/>
                    <a:pt x="1789" y="13149"/>
                  </a:cubicBezTo>
                  <a:cubicBezTo>
                    <a:pt x="1795" y="13156"/>
                    <a:pt x="1804" y="13158"/>
                    <a:pt x="1812" y="13158"/>
                  </a:cubicBezTo>
                  <a:cubicBezTo>
                    <a:pt x="1832" y="13158"/>
                    <a:pt x="1850" y="13142"/>
                    <a:pt x="1834" y="13126"/>
                  </a:cubicBezTo>
                  <a:cubicBezTo>
                    <a:pt x="1427" y="12357"/>
                    <a:pt x="1155" y="11520"/>
                    <a:pt x="793" y="10727"/>
                  </a:cubicBezTo>
                  <a:cubicBezTo>
                    <a:pt x="363" y="9800"/>
                    <a:pt x="272" y="8645"/>
                    <a:pt x="159" y="7627"/>
                  </a:cubicBezTo>
                  <a:cubicBezTo>
                    <a:pt x="23" y="6563"/>
                    <a:pt x="136" y="5499"/>
                    <a:pt x="318" y="4436"/>
                  </a:cubicBezTo>
                  <a:cubicBezTo>
                    <a:pt x="499" y="3440"/>
                    <a:pt x="680" y="2512"/>
                    <a:pt x="1268" y="1675"/>
                  </a:cubicBezTo>
                  <a:cubicBezTo>
                    <a:pt x="1540" y="1290"/>
                    <a:pt x="1947" y="1018"/>
                    <a:pt x="2309" y="701"/>
                  </a:cubicBezTo>
                  <a:cubicBezTo>
                    <a:pt x="2445" y="588"/>
                    <a:pt x="2558" y="453"/>
                    <a:pt x="2671" y="339"/>
                  </a:cubicBezTo>
                  <a:cubicBezTo>
                    <a:pt x="2795" y="224"/>
                    <a:pt x="2940" y="172"/>
                    <a:pt x="3081" y="172"/>
                  </a:cubicBezTo>
                  <a:cubicBezTo>
                    <a:pt x="3300" y="172"/>
                    <a:pt x="3512" y="300"/>
                    <a:pt x="3622" y="520"/>
                  </a:cubicBezTo>
                  <a:cubicBezTo>
                    <a:pt x="3825" y="950"/>
                    <a:pt x="4097" y="1380"/>
                    <a:pt x="4369" y="1765"/>
                  </a:cubicBezTo>
                  <a:cubicBezTo>
                    <a:pt x="4686" y="2173"/>
                    <a:pt x="4821" y="2670"/>
                    <a:pt x="4934" y="3191"/>
                  </a:cubicBezTo>
                  <a:cubicBezTo>
                    <a:pt x="5070" y="3644"/>
                    <a:pt x="5183" y="4096"/>
                    <a:pt x="5342" y="4549"/>
                  </a:cubicBezTo>
                  <a:cubicBezTo>
                    <a:pt x="5546" y="5047"/>
                    <a:pt x="5704" y="5454"/>
                    <a:pt x="5727" y="5997"/>
                  </a:cubicBezTo>
                  <a:cubicBezTo>
                    <a:pt x="5772" y="6857"/>
                    <a:pt x="5591" y="7695"/>
                    <a:pt x="5274" y="8487"/>
                  </a:cubicBezTo>
                  <a:cubicBezTo>
                    <a:pt x="5274" y="8515"/>
                    <a:pt x="5300" y="8534"/>
                    <a:pt x="5325" y="8534"/>
                  </a:cubicBezTo>
                  <a:cubicBezTo>
                    <a:pt x="5341" y="8534"/>
                    <a:pt x="5356" y="8527"/>
                    <a:pt x="5364" y="8510"/>
                  </a:cubicBezTo>
                  <a:cubicBezTo>
                    <a:pt x="5727" y="7717"/>
                    <a:pt x="5862" y="6880"/>
                    <a:pt x="5840" y="5997"/>
                  </a:cubicBezTo>
                  <a:cubicBezTo>
                    <a:pt x="5840" y="5545"/>
                    <a:pt x="5727" y="5092"/>
                    <a:pt x="5523" y="4685"/>
                  </a:cubicBezTo>
                  <a:cubicBezTo>
                    <a:pt x="5251" y="4074"/>
                    <a:pt x="5138" y="3440"/>
                    <a:pt x="4957" y="2806"/>
                  </a:cubicBezTo>
                  <a:cubicBezTo>
                    <a:pt x="4821" y="2286"/>
                    <a:pt x="4572" y="1878"/>
                    <a:pt x="4255" y="1426"/>
                  </a:cubicBezTo>
                  <a:cubicBezTo>
                    <a:pt x="4097" y="1177"/>
                    <a:pt x="3939" y="905"/>
                    <a:pt x="3803" y="634"/>
                  </a:cubicBezTo>
                  <a:cubicBezTo>
                    <a:pt x="3712" y="498"/>
                    <a:pt x="3667" y="294"/>
                    <a:pt x="3554" y="158"/>
                  </a:cubicBezTo>
                  <a:cubicBezTo>
                    <a:pt x="3437" y="46"/>
                    <a:pt x="3315" y="0"/>
                    <a:pt x="3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9"/>
            <p:cNvSpPr/>
            <p:nvPr/>
          </p:nvSpPr>
          <p:spPr>
            <a:xfrm rot="207376">
              <a:off x="7323328" y="3807959"/>
              <a:ext cx="318157" cy="658265"/>
            </a:xfrm>
            <a:custGeom>
              <a:rect b="b" l="l" r="r" t="t"/>
              <a:pathLst>
                <a:path extrusionOk="0" h="14768" w="7137">
                  <a:moveTo>
                    <a:pt x="7093" y="0"/>
                  </a:moveTo>
                  <a:cubicBezTo>
                    <a:pt x="7087" y="0"/>
                    <a:pt x="7082" y="2"/>
                    <a:pt x="7075" y="5"/>
                  </a:cubicBezTo>
                  <a:cubicBezTo>
                    <a:pt x="4835" y="1227"/>
                    <a:pt x="3545" y="3468"/>
                    <a:pt x="2866" y="5844"/>
                  </a:cubicBezTo>
                  <a:cubicBezTo>
                    <a:pt x="2458" y="7315"/>
                    <a:pt x="2300" y="8831"/>
                    <a:pt x="1983" y="10303"/>
                  </a:cubicBezTo>
                  <a:cubicBezTo>
                    <a:pt x="1802" y="11140"/>
                    <a:pt x="1576" y="11955"/>
                    <a:pt x="1327" y="12747"/>
                  </a:cubicBezTo>
                  <a:cubicBezTo>
                    <a:pt x="1078" y="13539"/>
                    <a:pt x="784" y="14286"/>
                    <a:pt x="37" y="14716"/>
                  </a:cubicBezTo>
                  <a:cubicBezTo>
                    <a:pt x="0" y="14734"/>
                    <a:pt x="23" y="14767"/>
                    <a:pt x="45" y="14767"/>
                  </a:cubicBezTo>
                  <a:cubicBezTo>
                    <a:pt x="50" y="14767"/>
                    <a:pt x="55" y="14765"/>
                    <a:pt x="59" y="14761"/>
                  </a:cubicBezTo>
                  <a:cubicBezTo>
                    <a:pt x="1214" y="14127"/>
                    <a:pt x="1463" y="12611"/>
                    <a:pt x="1779" y="11457"/>
                  </a:cubicBezTo>
                  <a:cubicBezTo>
                    <a:pt x="2187" y="9895"/>
                    <a:pt x="2368" y="8311"/>
                    <a:pt x="2730" y="6727"/>
                  </a:cubicBezTo>
                  <a:cubicBezTo>
                    <a:pt x="3341" y="3988"/>
                    <a:pt x="4654" y="1544"/>
                    <a:pt x="7098" y="73"/>
                  </a:cubicBezTo>
                  <a:cubicBezTo>
                    <a:pt x="7137" y="53"/>
                    <a:pt x="7126" y="0"/>
                    <a:pt x="70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9"/>
            <p:cNvSpPr/>
            <p:nvPr/>
          </p:nvSpPr>
          <p:spPr>
            <a:xfrm rot="207376">
              <a:off x="7681197" y="3763003"/>
              <a:ext cx="42751" cy="37308"/>
            </a:xfrm>
            <a:custGeom>
              <a:rect b="b" l="l" r="r" t="t"/>
              <a:pathLst>
                <a:path extrusionOk="0" h="837" w="959">
                  <a:moveTo>
                    <a:pt x="909" y="1"/>
                  </a:moveTo>
                  <a:cubicBezTo>
                    <a:pt x="904" y="1"/>
                    <a:pt x="899" y="3"/>
                    <a:pt x="895" y="7"/>
                  </a:cubicBezTo>
                  <a:cubicBezTo>
                    <a:pt x="533" y="165"/>
                    <a:pt x="261" y="482"/>
                    <a:pt x="35" y="754"/>
                  </a:cubicBezTo>
                  <a:cubicBezTo>
                    <a:pt x="0" y="789"/>
                    <a:pt x="32" y="837"/>
                    <a:pt x="59" y="837"/>
                  </a:cubicBezTo>
                  <a:cubicBezTo>
                    <a:pt x="67" y="837"/>
                    <a:pt x="75" y="832"/>
                    <a:pt x="80" y="822"/>
                  </a:cubicBezTo>
                  <a:cubicBezTo>
                    <a:pt x="352" y="527"/>
                    <a:pt x="624" y="301"/>
                    <a:pt x="940" y="75"/>
                  </a:cubicBezTo>
                  <a:cubicBezTo>
                    <a:pt x="959" y="38"/>
                    <a:pt x="932" y="1"/>
                    <a:pt x="9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9"/>
            <p:cNvSpPr/>
            <p:nvPr/>
          </p:nvSpPr>
          <p:spPr>
            <a:xfrm rot="207376">
              <a:off x="7290828" y="4412464"/>
              <a:ext cx="12170" cy="32806"/>
            </a:xfrm>
            <a:custGeom>
              <a:rect b="b" l="l" r="r" t="t"/>
              <a:pathLst>
                <a:path extrusionOk="0" h="736" w="273">
                  <a:moveTo>
                    <a:pt x="45" y="0"/>
                  </a:moveTo>
                  <a:cubicBezTo>
                    <a:pt x="23" y="0"/>
                    <a:pt x="1" y="16"/>
                    <a:pt x="1" y="32"/>
                  </a:cubicBezTo>
                  <a:cubicBezTo>
                    <a:pt x="46" y="258"/>
                    <a:pt x="114" y="485"/>
                    <a:pt x="204" y="711"/>
                  </a:cubicBezTo>
                  <a:cubicBezTo>
                    <a:pt x="204" y="728"/>
                    <a:pt x="214" y="736"/>
                    <a:pt x="226" y="736"/>
                  </a:cubicBezTo>
                  <a:cubicBezTo>
                    <a:pt x="246" y="736"/>
                    <a:pt x="272" y="716"/>
                    <a:pt x="272" y="688"/>
                  </a:cubicBezTo>
                  <a:cubicBezTo>
                    <a:pt x="182" y="462"/>
                    <a:pt x="114" y="236"/>
                    <a:pt x="69" y="9"/>
                  </a:cubicBezTo>
                  <a:cubicBezTo>
                    <a:pt x="62" y="3"/>
                    <a:pt x="53" y="0"/>
                    <a:pt x="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9"/>
            <p:cNvSpPr/>
            <p:nvPr/>
          </p:nvSpPr>
          <p:spPr>
            <a:xfrm rot="207376">
              <a:off x="7203964" y="3726888"/>
              <a:ext cx="99945" cy="636424"/>
            </a:xfrm>
            <a:custGeom>
              <a:rect b="b" l="l" r="r" t="t"/>
              <a:pathLst>
                <a:path extrusionOk="0" h="14278" w="2242">
                  <a:moveTo>
                    <a:pt x="555" y="0"/>
                  </a:moveTo>
                  <a:cubicBezTo>
                    <a:pt x="538" y="0"/>
                    <a:pt x="521" y="6"/>
                    <a:pt x="521" y="17"/>
                  </a:cubicBezTo>
                  <a:cubicBezTo>
                    <a:pt x="159" y="2394"/>
                    <a:pt x="1" y="4838"/>
                    <a:pt x="227" y="7237"/>
                  </a:cubicBezTo>
                  <a:cubicBezTo>
                    <a:pt x="453" y="9681"/>
                    <a:pt x="1427" y="11922"/>
                    <a:pt x="2173" y="14253"/>
                  </a:cubicBezTo>
                  <a:cubicBezTo>
                    <a:pt x="2173" y="14270"/>
                    <a:pt x="2183" y="14277"/>
                    <a:pt x="2196" y="14277"/>
                  </a:cubicBezTo>
                  <a:cubicBezTo>
                    <a:pt x="2215" y="14277"/>
                    <a:pt x="2241" y="14258"/>
                    <a:pt x="2241" y="14230"/>
                  </a:cubicBezTo>
                  <a:cubicBezTo>
                    <a:pt x="1494" y="11899"/>
                    <a:pt x="567" y="9681"/>
                    <a:pt x="295" y="7237"/>
                  </a:cubicBezTo>
                  <a:cubicBezTo>
                    <a:pt x="46" y="4838"/>
                    <a:pt x="272" y="2416"/>
                    <a:pt x="589" y="17"/>
                  </a:cubicBezTo>
                  <a:cubicBezTo>
                    <a:pt x="589" y="6"/>
                    <a:pt x="572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9"/>
            <p:cNvSpPr/>
            <p:nvPr/>
          </p:nvSpPr>
          <p:spPr>
            <a:xfrm rot="207376">
              <a:off x="7259587" y="3607035"/>
              <a:ext cx="11635" cy="70649"/>
            </a:xfrm>
            <a:custGeom>
              <a:rect b="b" l="l" r="r" t="t"/>
              <a:pathLst>
                <a:path extrusionOk="0" h="1585" w="261">
                  <a:moveTo>
                    <a:pt x="235" y="1"/>
                  </a:moveTo>
                  <a:cubicBezTo>
                    <a:pt x="221" y="1"/>
                    <a:pt x="204" y="12"/>
                    <a:pt x="204" y="35"/>
                  </a:cubicBezTo>
                  <a:cubicBezTo>
                    <a:pt x="113" y="533"/>
                    <a:pt x="91" y="1030"/>
                    <a:pt x="0" y="1551"/>
                  </a:cubicBezTo>
                  <a:cubicBezTo>
                    <a:pt x="0" y="1574"/>
                    <a:pt x="17" y="1585"/>
                    <a:pt x="34" y="1585"/>
                  </a:cubicBezTo>
                  <a:cubicBezTo>
                    <a:pt x="51" y="1585"/>
                    <a:pt x="68" y="1574"/>
                    <a:pt x="68" y="1551"/>
                  </a:cubicBezTo>
                  <a:cubicBezTo>
                    <a:pt x="159" y="1053"/>
                    <a:pt x="227" y="555"/>
                    <a:pt x="249" y="35"/>
                  </a:cubicBezTo>
                  <a:cubicBezTo>
                    <a:pt x="261" y="12"/>
                    <a:pt x="249" y="1"/>
                    <a:pt x="2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9"/>
            <p:cNvSpPr/>
            <p:nvPr/>
          </p:nvSpPr>
          <p:spPr>
            <a:xfrm rot="207376">
              <a:off x="7288674" y="4387323"/>
              <a:ext cx="20239" cy="54157"/>
            </a:xfrm>
            <a:custGeom>
              <a:rect b="b" l="l" r="r" t="t"/>
              <a:pathLst>
                <a:path extrusionOk="0" h="1215" w="454">
                  <a:moveTo>
                    <a:pt x="55" y="0"/>
                  </a:moveTo>
                  <a:cubicBezTo>
                    <a:pt x="35" y="0"/>
                    <a:pt x="1" y="16"/>
                    <a:pt x="1" y="32"/>
                  </a:cubicBezTo>
                  <a:cubicBezTo>
                    <a:pt x="137" y="417"/>
                    <a:pt x="363" y="757"/>
                    <a:pt x="385" y="1164"/>
                  </a:cubicBezTo>
                  <a:cubicBezTo>
                    <a:pt x="385" y="1198"/>
                    <a:pt x="402" y="1215"/>
                    <a:pt x="419" y="1215"/>
                  </a:cubicBezTo>
                  <a:cubicBezTo>
                    <a:pt x="436" y="1215"/>
                    <a:pt x="453" y="1198"/>
                    <a:pt x="453" y="1164"/>
                  </a:cubicBezTo>
                  <a:cubicBezTo>
                    <a:pt x="431" y="757"/>
                    <a:pt x="250" y="372"/>
                    <a:pt x="69" y="10"/>
                  </a:cubicBezTo>
                  <a:cubicBezTo>
                    <a:pt x="69" y="3"/>
                    <a:pt x="63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9"/>
            <p:cNvSpPr/>
            <p:nvPr/>
          </p:nvSpPr>
          <p:spPr>
            <a:xfrm rot="207376">
              <a:off x="6602697" y="3966060"/>
              <a:ext cx="479086" cy="200136"/>
            </a:xfrm>
            <a:custGeom>
              <a:rect b="b" l="l" r="r" t="t"/>
              <a:pathLst>
                <a:path extrusionOk="0" h="4490" w="10747">
                  <a:moveTo>
                    <a:pt x="228" y="0"/>
                  </a:moveTo>
                  <a:cubicBezTo>
                    <a:pt x="159" y="0"/>
                    <a:pt x="91" y="1"/>
                    <a:pt x="23" y="2"/>
                  </a:cubicBezTo>
                  <a:cubicBezTo>
                    <a:pt x="0" y="2"/>
                    <a:pt x="0" y="70"/>
                    <a:pt x="23" y="70"/>
                  </a:cubicBezTo>
                  <a:cubicBezTo>
                    <a:pt x="90" y="69"/>
                    <a:pt x="156" y="68"/>
                    <a:pt x="223" y="68"/>
                  </a:cubicBezTo>
                  <a:cubicBezTo>
                    <a:pt x="4171" y="68"/>
                    <a:pt x="7700" y="2035"/>
                    <a:pt x="10683" y="4483"/>
                  </a:cubicBezTo>
                  <a:cubicBezTo>
                    <a:pt x="10687" y="4488"/>
                    <a:pt x="10692" y="4490"/>
                    <a:pt x="10697" y="4490"/>
                  </a:cubicBezTo>
                  <a:cubicBezTo>
                    <a:pt x="10720" y="4490"/>
                    <a:pt x="10746" y="4456"/>
                    <a:pt x="10728" y="4438"/>
                  </a:cubicBezTo>
                  <a:cubicBezTo>
                    <a:pt x="7836" y="1902"/>
                    <a:pt x="4136" y="0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9"/>
            <p:cNvSpPr/>
            <p:nvPr/>
          </p:nvSpPr>
          <p:spPr>
            <a:xfrm rot="207376">
              <a:off x="7091796" y="4199560"/>
              <a:ext cx="191108" cy="202543"/>
            </a:xfrm>
            <a:custGeom>
              <a:rect b="b" l="l" r="r" t="t"/>
              <a:pathLst>
                <a:path extrusionOk="0" h="4544" w="4287">
                  <a:moveTo>
                    <a:pt x="55" y="1"/>
                  </a:moveTo>
                  <a:cubicBezTo>
                    <a:pt x="23" y="1"/>
                    <a:pt x="0" y="49"/>
                    <a:pt x="18" y="83"/>
                  </a:cubicBezTo>
                  <a:cubicBezTo>
                    <a:pt x="1353" y="1622"/>
                    <a:pt x="3005" y="2867"/>
                    <a:pt x="4205" y="4519"/>
                  </a:cubicBezTo>
                  <a:cubicBezTo>
                    <a:pt x="4222" y="4537"/>
                    <a:pt x="4239" y="4544"/>
                    <a:pt x="4253" y="4544"/>
                  </a:cubicBezTo>
                  <a:cubicBezTo>
                    <a:pt x="4275" y="4544"/>
                    <a:pt x="4286" y="4525"/>
                    <a:pt x="4272" y="4497"/>
                  </a:cubicBezTo>
                  <a:cubicBezTo>
                    <a:pt x="3118" y="2799"/>
                    <a:pt x="1489" y="1509"/>
                    <a:pt x="86" y="16"/>
                  </a:cubicBezTo>
                  <a:cubicBezTo>
                    <a:pt x="75" y="5"/>
                    <a:pt x="65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9"/>
            <p:cNvSpPr/>
            <p:nvPr/>
          </p:nvSpPr>
          <p:spPr>
            <a:xfrm rot="207376">
              <a:off x="6489906" y="4239320"/>
              <a:ext cx="526384" cy="152086"/>
            </a:xfrm>
            <a:custGeom>
              <a:rect b="b" l="l" r="r" t="t"/>
              <a:pathLst>
                <a:path extrusionOk="0" h="3412" w="11808">
                  <a:moveTo>
                    <a:pt x="6020" y="0"/>
                  </a:moveTo>
                  <a:cubicBezTo>
                    <a:pt x="5745" y="0"/>
                    <a:pt x="5472" y="17"/>
                    <a:pt x="5199" y="53"/>
                  </a:cubicBezTo>
                  <a:cubicBezTo>
                    <a:pt x="3140" y="324"/>
                    <a:pt x="1126" y="1592"/>
                    <a:pt x="17" y="3357"/>
                  </a:cubicBezTo>
                  <a:cubicBezTo>
                    <a:pt x="0" y="3390"/>
                    <a:pt x="32" y="3411"/>
                    <a:pt x="59" y="3411"/>
                  </a:cubicBezTo>
                  <a:cubicBezTo>
                    <a:pt x="69" y="3411"/>
                    <a:pt x="78" y="3409"/>
                    <a:pt x="85" y="3402"/>
                  </a:cubicBezTo>
                  <a:cubicBezTo>
                    <a:pt x="1194" y="1615"/>
                    <a:pt x="3276" y="324"/>
                    <a:pt x="5358" y="98"/>
                  </a:cubicBezTo>
                  <a:cubicBezTo>
                    <a:pt x="5569" y="77"/>
                    <a:pt x="5779" y="67"/>
                    <a:pt x="5988" y="67"/>
                  </a:cubicBezTo>
                  <a:cubicBezTo>
                    <a:pt x="7983" y="67"/>
                    <a:pt x="9919" y="980"/>
                    <a:pt x="11763" y="1615"/>
                  </a:cubicBezTo>
                  <a:cubicBezTo>
                    <a:pt x="11785" y="1615"/>
                    <a:pt x="11808" y="1547"/>
                    <a:pt x="11763" y="1547"/>
                  </a:cubicBezTo>
                  <a:cubicBezTo>
                    <a:pt x="9976" y="852"/>
                    <a:pt x="7980" y="0"/>
                    <a:pt x="60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9"/>
            <p:cNvSpPr/>
            <p:nvPr/>
          </p:nvSpPr>
          <p:spPr>
            <a:xfrm rot="207376">
              <a:off x="7066003" y="4354805"/>
              <a:ext cx="185224" cy="77202"/>
            </a:xfrm>
            <a:custGeom>
              <a:rect b="b" l="l" r="r" t="t"/>
              <a:pathLst>
                <a:path extrusionOk="0" h="1732" w="4155">
                  <a:moveTo>
                    <a:pt x="30" y="1"/>
                  </a:moveTo>
                  <a:cubicBezTo>
                    <a:pt x="12" y="1"/>
                    <a:pt x="1" y="51"/>
                    <a:pt x="40" y="51"/>
                  </a:cubicBezTo>
                  <a:cubicBezTo>
                    <a:pt x="1420" y="549"/>
                    <a:pt x="2801" y="1001"/>
                    <a:pt x="4113" y="1726"/>
                  </a:cubicBezTo>
                  <a:cubicBezTo>
                    <a:pt x="4118" y="1730"/>
                    <a:pt x="4122" y="1732"/>
                    <a:pt x="4126" y="1732"/>
                  </a:cubicBezTo>
                  <a:cubicBezTo>
                    <a:pt x="4143" y="1732"/>
                    <a:pt x="4154" y="1699"/>
                    <a:pt x="4136" y="1680"/>
                  </a:cubicBezTo>
                  <a:cubicBezTo>
                    <a:pt x="2914" y="866"/>
                    <a:pt x="1420" y="481"/>
                    <a:pt x="40" y="6"/>
                  </a:cubicBezTo>
                  <a:cubicBezTo>
                    <a:pt x="36" y="2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9"/>
            <p:cNvSpPr/>
            <p:nvPr/>
          </p:nvSpPr>
          <p:spPr>
            <a:xfrm rot="207376">
              <a:off x="7269245" y="4451242"/>
              <a:ext cx="27059" cy="9271"/>
            </a:xfrm>
            <a:custGeom>
              <a:rect b="b" l="l" r="r" t="t"/>
              <a:pathLst>
                <a:path extrusionOk="0" h="208" w="607">
                  <a:moveTo>
                    <a:pt x="49" y="1"/>
                  </a:moveTo>
                  <a:cubicBezTo>
                    <a:pt x="13" y="1"/>
                    <a:pt x="0" y="72"/>
                    <a:pt x="40" y="72"/>
                  </a:cubicBezTo>
                  <a:cubicBezTo>
                    <a:pt x="199" y="140"/>
                    <a:pt x="380" y="185"/>
                    <a:pt x="561" y="208"/>
                  </a:cubicBezTo>
                  <a:cubicBezTo>
                    <a:pt x="583" y="208"/>
                    <a:pt x="606" y="163"/>
                    <a:pt x="561" y="140"/>
                  </a:cubicBezTo>
                  <a:cubicBezTo>
                    <a:pt x="402" y="95"/>
                    <a:pt x="221" y="72"/>
                    <a:pt x="63" y="4"/>
                  </a:cubicBezTo>
                  <a:cubicBezTo>
                    <a:pt x="58" y="2"/>
                    <a:pt x="53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9"/>
            <p:cNvSpPr/>
            <p:nvPr/>
          </p:nvSpPr>
          <p:spPr>
            <a:xfrm rot="207376">
              <a:off x="6580766" y="4292880"/>
              <a:ext cx="284902" cy="44128"/>
            </a:xfrm>
            <a:custGeom>
              <a:rect b="b" l="l" r="r" t="t"/>
              <a:pathLst>
                <a:path extrusionOk="0" h="990" w="6391">
                  <a:moveTo>
                    <a:pt x="3681" y="1"/>
                  </a:moveTo>
                  <a:cubicBezTo>
                    <a:pt x="2415" y="1"/>
                    <a:pt x="1164" y="275"/>
                    <a:pt x="37" y="938"/>
                  </a:cubicBezTo>
                  <a:cubicBezTo>
                    <a:pt x="1" y="957"/>
                    <a:pt x="23" y="990"/>
                    <a:pt x="45" y="990"/>
                  </a:cubicBezTo>
                  <a:cubicBezTo>
                    <a:pt x="50" y="990"/>
                    <a:pt x="55" y="988"/>
                    <a:pt x="60" y="984"/>
                  </a:cubicBezTo>
                  <a:cubicBezTo>
                    <a:pt x="1183" y="318"/>
                    <a:pt x="2389" y="58"/>
                    <a:pt x="3621" y="58"/>
                  </a:cubicBezTo>
                  <a:cubicBezTo>
                    <a:pt x="4525" y="58"/>
                    <a:pt x="5442" y="198"/>
                    <a:pt x="6351" y="418"/>
                  </a:cubicBezTo>
                  <a:cubicBezTo>
                    <a:pt x="6355" y="421"/>
                    <a:pt x="6358" y="422"/>
                    <a:pt x="6361" y="422"/>
                  </a:cubicBezTo>
                  <a:cubicBezTo>
                    <a:pt x="6379" y="422"/>
                    <a:pt x="6390" y="373"/>
                    <a:pt x="6351" y="373"/>
                  </a:cubicBezTo>
                  <a:cubicBezTo>
                    <a:pt x="5480" y="138"/>
                    <a:pt x="4577" y="1"/>
                    <a:pt x="3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9"/>
            <p:cNvSpPr/>
            <p:nvPr/>
          </p:nvSpPr>
          <p:spPr>
            <a:xfrm rot="207376">
              <a:off x="7164535" y="3900902"/>
              <a:ext cx="53093" cy="288125"/>
            </a:xfrm>
            <a:custGeom>
              <a:rect b="b" l="l" r="r" t="t"/>
              <a:pathLst>
                <a:path extrusionOk="0" h="6464" w="1191">
                  <a:moveTo>
                    <a:pt x="192" y="0"/>
                  </a:moveTo>
                  <a:cubicBezTo>
                    <a:pt x="175" y="0"/>
                    <a:pt x="159" y="11"/>
                    <a:pt x="159" y="34"/>
                  </a:cubicBezTo>
                  <a:cubicBezTo>
                    <a:pt x="0" y="2139"/>
                    <a:pt x="204" y="4515"/>
                    <a:pt x="1109" y="6439"/>
                  </a:cubicBezTo>
                  <a:cubicBezTo>
                    <a:pt x="1118" y="6456"/>
                    <a:pt x="1133" y="6464"/>
                    <a:pt x="1147" y="6464"/>
                  </a:cubicBezTo>
                  <a:cubicBezTo>
                    <a:pt x="1170" y="6464"/>
                    <a:pt x="1191" y="6444"/>
                    <a:pt x="1177" y="6416"/>
                  </a:cubicBezTo>
                  <a:cubicBezTo>
                    <a:pt x="340" y="4379"/>
                    <a:pt x="159" y="2207"/>
                    <a:pt x="226" y="34"/>
                  </a:cubicBezTo>
                  <a:cubicBezTo>
                    <a:pt x="226" y="11"/>
                    <a:pt x="209" y="0"/>
                    <a:pt x="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9"/>
            <p:cNvSpPr/>
            <p:nvPr/>
          </p:nvSpPr>
          <p:spPr>
            <a:xfrm rot="207376">
              <a:off x="7307832" y="3843819"/>
              <a:ext cx="22245" cy="174239"/>
            </a:xfrm>
            <a:custGeom>
              <a:rect b="b" l="l" r="r" t="t"/>
              <a:pathLst>
                <a:path extrusionOk="0" h="3909" w="499">
                  <a:moveTo>
                    <a:pt x="453" y="1"/>
                  </a:moveTo>
                  <a:cubicBezTo>
                    <a:pt x="442" y="1"/>
                    <a:pt x="430" y="12"/>
                    <a:pt x="430" y="35"/>
                  </a:cubicBezTo>
                  <a:cubicBezTo>
                    <a:pt x="385" y="1325"/>
                    <a:pt x="430" y="2637"/>
                    <a:pt x="0" y="3882"/>
                  </a:cubicBezTo>
                  <a:cubicBezTo>
                    <a:pt x="0" y="3895"/>
                    <a:pt x="23" y="3908"/>
                    <a:pt x="42" y="3908"/>
                  </a:cubicBezTo>
                  <a:cubicBezTo>
                    <a:pt x="56" y="3908"/>
                    <a:pt x="68" y="3901"/>
                    <a:pt x="68" y="3882"/>
                  </a:cubicBezTo>
                  <a:cubicBezTo>
                    <a:pt x="498" y="2660"/>
                    <a:pt x="453" y="1325"/>
                    <a:pt x="476" y="35"/>
                  </a:cubicBezTo>
                  <a:cubicBezTo>
                    <a:pt x="476" y="12"/>
                    <a:pt x="464" y="1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9"/>
            <p:cNvSpPr/>
            <p:nvPr/>
          </p:nvSpPr>
          <p:spPr>
            <a:xfrm rot="207376">
              <a:off x="7316158" y="4379244"/>
              <a:ext cx="21264" cy="63785"/>
            </a:xfrm>
            <a:custGeom>
              <a:rect b="b" l="l" r="r" t="t"/>
              <a:pathLst>
                <a:path extrusionOk="0" h="1431" w="477">
                  <a:moveTo>
                    <a:pt x="440" y="0"/>
                  </a:moveTo>
                  <a:cubicBezTo>
                    <a:pt x="429" y="0"/>
                    <a:pt x="417" y="8"/>
                    <a:pt x="408" y="25"/>
                  </a:cubicBezTo>
                  <a:cubicBezTo>
                    <a:pt x="250" y="478"/>
                    <a:pt x="114" y="930"/>
                    <a:pt x="1" y="1383"/>
                  </a:cubicBezTo>
                  <a:cubicBezTo>
                    <a:pt x="1" y="1411"/>
                    <a:pt x="27" y="1430"/>
                    <a:pt x="47" y="1430"/>
                  </a:cubicBezTo>
                  <a:cubicBezTo>
                    <a:pt x="59" y="1430"/>
                    <a:pt x="69" y="1423"/>
                    <a:pt x="69" y="1406"/>
                  </a:cubicBezTo>
                  <a:cubicBezTo>
                    <a:pt x="204" y="953"/>
                    <a:pt x="363" y="500"/>
                    <a:pt x="476" y="48"/>
                  </a:cubicBezTo>
                  <a:cubicBezTo>
                    <a:pt x="476" y="20"/>
                    <a:pt x="459" y="0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9"/>
            <p:cNvSpPr/>
            <p:nvPr/>
          </p:nvSpPr>
          <p:spPr>
            <a:xfrm rot="207376">
              <a:off x="7353709" y="4031410"/>
              <a:ext cx="36911" cy="270072"/>
            </a:xfrm>
            <a:custGeom>
              <a:rect b="b" l="l" r="r" t="t"/>
              <a:pathLst>
                <a:path extrusionOk="0" h="6059" w="828">
                  <a:moveTo>
                    <a:pt x="799" y="1"/>
                  </a:moveTo>
                  <a:cubicBezTo>
                    <a:pt x="790" y="1"/>
                    <a:pt x="782" y="8"/>
                    <a:pt x="782" y="27"/>
                  </a:cubicBezTo>
                  <a:cubicBezTo>
                    <a:pt x="125" y="1950"/>
                    <a:pt x="103" y="4010"/>
                    <a:pt x="12" y="6024"/>
                  </a:cubicBezTo>
                  <a:cubicBezTo>
                    <a:pt x="1" y="6047"/>
                    <a:pt x="12" y="6058"/>
                    <a:pt x="26" y="6058"/>
                  </a:cubicBezTo>
                  <a:cubicBezTo>
                    <a:pt x="41" y="6058"/>
                    <a:pt x="58" y="6047"/>
                    <a:pt x="58" y="6024"/>
                  </a:cubicBezTo>
                  <a:cubicBezTo>
                    <a:pt x="148" y="4010"/>
                    <a:pt x="216" y="1973"/>
                    <a:pt x="827" y="27"/>
                  </a:cubicBezTo>
                  <a:cubicBezTo>
                    <a:pt x="827" y="14"/>
                    <a:pt x="812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9"/>
            <p:cNvSpPr/>
            <p:nvPr/>
          </p:nvSpPr>
          <p:spPr>
            <a:xfrm rot="207376">
              <a:off x="7427316" y="3830856"/>
              <a:ext cx="116484" cy="141655"/>
            </a:xfrm>
            <a:custGeom>
              <a:rect b="b" l="l" r="r" t="t"/>
              <a:pathLst>
                <a:path extrusionOk="0" h="3178" w="2613">
                  <a:moveTo>
                    <a:pt x="2564" y="0"/>
                  </a:moveTo>
                  <a:cubicBezTo>
                    <a:pt x="2559" y="0"/>
                    <a:pt x="2553" y="2"/>
                    <a:pt x="2549" y="6"/>
                  </a:cubicBezTo>
                  <a:cubicBezTo>
                    <a:pt x="1531" y="912"/>
                    <a:pt x="558" y="1840"/>
                    <a:pt x="14" y="3130"/>
                  </a:cubicBezTo>
                  <a:cubicBezTo>
                    <a:pt x="0" y="3158"/>
                    <a:pt x="21" y="3177"/>
                    <a:pt x="44" y="3177"/>
                  </a:cubicBezTo>
                  <a:cubicBezTo>
                    <a:pt x="58" y="3177"/>
                    <a:pt x="74" y="3170"/>
                    <a:pt x="82" y="3152"/>
                  </a:cubicBezTo>
                  <a:cubicBezTo>
                    <a:pt x="625" y="1885"/>
                    <a:pt x="1576" y="957"/>
                    <a:pt x="2594" y="52"/>
                  </a:cubicBezTo>
                  <a:cubicBezTo>
                    <a:pt x="2613" y="33"/>
                    <a:pt x="2587" y="0"/>
                    <a:pt x="25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9"/>
            <p:cNvSpPr/>
            <p:nvPr/>
          </p:nvSpPr>
          <p:spPr>
            <a:xfrm rot="207376">
              <a:off x="7594378" y="3730489"/>
              <a:ext cx="94105" cy="67128"/>
            </a:xfrm>
            <a:custGeom>
              <a:rect b="b" l="l" r="r" t="t"/>
              <a:pathLst>
                <a:path extrusionOk="0" h="1506" w="2111">
                  <a:moveTo>
                    <a:pt x="2073" y="0"/>
                  </a:moveTo>
                  <a:cubicBezTo>
                    <a:pt x="2065" y="0"/>
                    <a:pt x="2056" y="6"/>
                    <a:pt x="2049" y="19"/>
                  </a:cubicBezTo>
                  <a:cubicBezTo>
                    <a:pt x="1438" y="585"/>
                    <a:pt x="714" y="970"/>
                    <a:pt x="35" y="1445"/>
                  </a:cubicBezTo>
                  <a:cubicBezTo>
                    <a:pt x="1" y="1462"/>
                    <a:pt x="19" y="1506"/>
                    <a:pt x="39" y="1506"/>
                  </a:cubicBezTo>
                  <a:cubicBezTo>
                    <a:pt x="46" y="1506"/>
                    <a:pt x="52" y="1501"/>
                    <a:pt x="58" y="1490"/>
                  </a:cubicBezTo>
                  <a:cubicBezTo>
                    <a:pt x="759" y="1060"/>
                    <a:pt x="1552" y="676"/>
                    <a:pt x="2095" y="64"/>
                  </a:cubicBezTo>
                  <a:cubicBezTo>
                    <a:pt x="2111" y="32"/>
                    <a:pt x="2093" y="0"/>
                    <a:pt x="20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9"/>
            <p:cNvSpPr/>
            <p:nvPr/>
          </p:nvSpPr>
          <p:spPr>
            <a:xfrm rot="207376">
              <a:off x="7369327" y="4080774"/>
              <a:ext cx="130482" cy="320797"/>
            </a:xfrm>
            <a:custGeom>
              <a:rect b="b" l="l" r="r" t="t"/>
              <a:pathLst>
                <a:path extrusionOk="0" h="7197" w="2927">
                  <a:moveTo>
                    <a:pt x="2883" y="0"/>
                  </a:moveTo>
                  <a:cubicBezTo>
                    <a:pt x="2869" y="0"/>
                    <a:pt x="2854" y="8"/>
                    <a:pt x="2845" y="25"/>
                  </a:cubicBezTo>
                  <a:cubicBezTo>
                    <a:pt x="2189" y="2537"/>
                    <a:pt x="1600" y="5004"/>
                    <a:pt x="16" y="7154"/>
                  </a:cubicBezTo>
                  <a:cubicBezTo>
                    <a:pt x="0" y="7170"/>
                    <a:pt x="28" y="7196"/>
                    <a:pt x="54" y="7196"/>
                  </a:cubicBezTo>
                  <a:cubicBezTo>
                    <a:pt x="65" y="7196"/>
                    <a:pt x="77" y="7191"/>
                    <a:pt x="84" y="7177"/>
                  </a:cubicBezTo>
                  <a:cubicBezTo>
                    <a:pt x="1668" y="5095"/>
                    <a:pt x="2347" y="2560"/>
                    <a:pt x="2913" y="48"/>
                  </a:cubicBezTo>
                  <a:cubicBezTo>
                    <a:pt x="2927" y="20"/>
                    <a:pt x="2906" y="0"/>
                    <a:pt x="2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9"/>
            <p:cNvSpPr/>
            <p:nvPr/>
          </p:nvSpPr>
          <p:spPr>
            <a:xfrm rot="207376">
              <a:off x="6601316" y="3968323"/>
              <a:ext cx="189682" cy="65613"/>
            </a:xfrm>
            <a:custGeom>
              <a:rect b="b" l="l" r="r" t="t"/>
              <a:pathLst>
                <a:path extrusionOk="0" h="1472" w="4255">
                  <a:moveTo>
                    <a:pt x="45" y="0"/>
                  </a:moveTo>
                  <a:cubicBezTo>
                    <a:pt x="0" y="0"/>
                    <a:pt x="0" y="68"/>
                    <a:pt x="45" y="68"/>
                  </a:cubicBezTo>
                  <a:cubicBezTo>
                    <a:pt x="1539" y="159"/>
                    <a:pt x="2874" y="815"/>
                    <a:pt x="4187" y="1471"/>
                  </a:cubicBezTo>
                  <a:cubicBezTo>
                    <a:pt x="4232" y="1471"/>
                    <a:pt x="4255" y="1426"/>
                    <a:pt x="4232" y="1403"/>
                  </a:cubicBezTo>
                  <a:cubicBezTo>
                    <a:pt x="2897" y="724"/>
                    <a:pt x="1539" y="91"/>
                    <a:pt x="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9"/>
            <p:cNvSpPr/>
            <p:nvPr/>
          </p:nvSpPr>
          <p:spPr>
            <a:xfrm rot="207376">
              <a:off x="6867146" y="4096562"/>
              <a:ext cx="253073" cy="177849"/>
            </a:xfrm>
            <a:custGeom>
              <a:rect b="b" l="l" r="r" t="t"/>
              <a:pathLst>
                <a:path extrusionOk="0" h="3990" w="5677">
                  <a:moveTo>
                    <a:pt x="68" y="0"/>
                  </a:moveTo>
                  <a:cubicBezTo>
                    <a:pt x="23" y="0"/>
                    <a:pt x="0" y="45"/>
                    <a:pt x="23" y="68"/>
                  </a:cubicBezTo>
                  <a:cubicBezTo>
                    <a:pt x="2060" y="1132"/>
                    <a:pt x="3780" y="2625"/>
                    <a:pt x="5636" y="3983"/>
                  </a:cubicBezTo>
                  <a:cubicBezTo>
                    <a:pt x="5640" y="3988"/>
                    <a:pt x="5644" y="3989"/>
                    <a:pt x="5648" y="3989"/>
                  </a:cubicBezTo>
                  <a:cubicBezTo>
                    <a:pt x="5665" y="3989"/>
                    <a:pt x="5677" y="3956"/>
                    <a:pt x="5658" y="3938"/>
                  </a:cubicBezTo>
                  <a:cubicBezTo>
                    <a:pt x="3870" y="2535"/>
                    <a:pt x="2105" y="1041"/>
                    <a:pt x="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9"/>
            <p:cNvSpPr/>
            <p:nvPr/>
          </p:nvSpPr>
          <p:spPr>
            <a:xfrm rot="207376">
              <a:off x="6705133" y="3942928"/>
              <a:ext cx="342765" cy="130334"/>
            </a:xfrm>
            <a:custGeom>
              <a:rect b="b" l="l" r="r" t="t"/>
              <a:pathLst>
                <a:path extrusionOk="0" h="2924" w="7689">
                  <a:moveTo>
                    <a:pt x="548" y="1"/>
                  </a:moveTo>
                  <a:cubicBezTo>
                    <a:pt x="373" y="1"/>
                    <a:pt x="198" y="8"/>
                    <a:pt x="23" y="22"/>
                  </a:cubicBezTo>
                  <a:cubicBezTo>
                    <a:pt x="0" y="45"/>
                    <a:pt x="0" y="90"/>
                    <a:pt x="23" y="90"/>
                  </a:cubicBezTo>
                  <a:cubicBezTo>
                    <a:pt x="197" y="76"/>
                    <a:pt x="370" y="69"/>
                    <a:pt x="542" y="69"/>
                  </a:cubicBezTo>
                  <a:cubicBezTo>
                    <a:pt x="3125" y="69"/>
                    <a:pt x="5505" y="1603"/>
                    <a:pt x="7627" y="2919"/>
                  </a:cubicBezTo>
                  <a:cubicBezTo>
                    <a:pt x="7630" y="2922"/>
                    <a:pt x="7634" y="2923"/>
                    <a:pt x="7638" y="2923"/>
                  </a:cubicBezTo>
                  <a:cubicBezTo>
                    <a:pt x="7661" y="2923"/>
                    <a:pt x="7689" y="2871"/>
                    <a:pt x="7650" y="2851"/>
                  </a:cubicBezTo>
                  <a:cubicBezTo>
                    <a:pt x="5616" y="1495"/>
                    <a:pt x="3107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9"/>
            <p:cNvSpPr/>
            <p:nvPr/>
          </p:nvSpPr>
          <p:spPr>
            <a:xfrm rot="207376">
              <a:off x="7074782" y="4123777"/>
              <a:ext cx="191866" cy="222735"/>
            </a:xfrm>
            <a:custGeom>
              <a:rect b="b" l="l" r="r" t="t"/>
              <a:pathLst>
                <a:path extrusionOk="0" h="4997" w="4304">
                  <a:moveTo>
                    <a:pt x="68" y="1"/>
                  </a:moveTo>
                  <a:cubicBezTo>
                    <a:pt x="32" y="1"/>
                    <a:pt x="1" y="44"/>
                    <a:pt x="35" y="61"/>
                  </a:cubicBezTo>
                  <a:cubicBezTo>
                    <a:pt x="1665" y="1532"/>
                    <a:pt x="2955" y="3207"/>
                    <a:pt x="4222" y="4972"/>
                  </a:cubicBezTo>
                  <a:cubicBezTo>
                    <a:pt x="4231" y="4989"/>
                    <a:pt x="4246" y="4997"/>
                    <a:pt x="4260" y="4997"/>
                  </a:cubicBezTo>
                  <a:cubicBezTo>
                    <a:pt x="4283" y="4997"/>
                    <a:pt x="4304" y="4978"/>
                    <a:pt x="4290" y="4950"/>
                  </a:cubicBezTo>
                  <a:cubicBezTo>
                    <a:pt x="3113" y="3162"/>
                    <a:pt x="1732" y="1419"/>
                    <a:pt x="103" y="16"/>
                  </a:cubicBezTo>
                  <a:cubicBezTo>
                    <a:pt x="92" y="5"/>
                    <a:pt x="80" y="1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9"/>
            <p:cNvSpPr/>
            <p:nvPr/>
          </p:nvSpPr>
          <p:spPr>
            <a:xfrm rot="207376">
              <a:off x="7268813" y="4481929"/>
              <a:ext cx="938602" cy="1397565"/>
            </a:xfrm>
            <a:custGeom>
              <a:rect b="b" l="l" r="r" t="t"/>
              <a:pathLst>
                <a:path extrusionOk="0" h="31354" w="21055">
                  <a:moveTo>
                    <a:pt x="79" y="0"/>
                  </a:moveTo>
                  <a:cubicBezTo>
                    <a:pt x="39" y="0"/>
                    <a:pt x="1" y="37"/>
                    <a:pt x="38" y="74"/>
                  </a:cubicBezTo>
                  <a:cubicBezTo>
                    <a:pt x="1848" y="1930"/>
                    <a:pt x="3048" y="4284"/>
                    <a:pt x="4972" y="6004"/>
                  </a:cubicBezTo>
                  <a:cubicBezTo>
                    <a:pt x="6895" y="7747"/>
                    <a:pt x="9430" y="8584"/>
                    <a:pt x="11557" y="10055"/>
                  </a:cubicBezTo>
                  <a:cubicBezTo>
                    <a:pt x="13775" y="11617"/>
                    <a:pt x="15179" y="14084"/>
                    <a:pt x="16288" y="16528"/>
                  </a:cubicBezTo>
                  <a:cubicBezTo>
                    <a:pt x="17397" y="18995"/>
                    <a:pt x="18189" y="21597"/>
                    <a:pt x="18913" y="24200"/>
                  </a:cubicBezTo>
                  <a:cubicBezTo>
                    <a:pt x="19569" y="26576"/>
                    <a:pt x="20180" y="28975"/>
                    <a:pt x="20972" y="31329"/>
                  </a:cubicBezTo>
                  <a:cubicBezTo>
                    <a:pt x="20972" y="31346"/>
                    <a:pt x="20986" y="31354"/>
                    <a:pt x="21001" y="31354"/>
                  </a:cubicBezTo>
                  <a:cubicBezTo>
                    <a:pt x="21025" y="31354"/>
                    <a:pt x="21054" y="31334"/>
                    <a:pt x="21040" y="31307"/>
                  </a:cubicBezTo>
                  <a:cubicBezTo>
                    <a:pt x="19479" y="26350"/>
                    <a:pt x="18505" y="21213"/>
                    <a:pt x="16378" y="16460"/>
                  </a:cubicBezTo>
                  <a:cubicBezTo>
                    <a:pt x="15360" y="14151"/>
                    <a:pt x="14024" y="11820"/>
                    <a:pt x="12010" y="10236"/>
                  </a:cubicBezTo>
                  <a:cubicBezTo>
                    <a:pt x="9928" y="8607"/>
                    <a:pt x="7348" y="7769"/>
                    <a:pt x="5288" y="6117"/>
                  </a:cubicBezTo>
                  <a:cubicBezTo>
                    <a:pt x="3184" y="4420"/>
                    <a:pt x="2075" y="1840"/>
                    <a:pt x="106" y="6"/>
                  </a:cubicBezTo>
                  <a:cubicBezTo>
                    <a:pt x="97" y="2"/>
                    <a:pt x="88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9"/>
            <p:cNvSpPr/>
            <p:nvPr/>
          </p:nvSpPr>
          <p:spPr>
            <a:xfrm rot="207376">
              <a:off x="7094746" y="4643548"/>
              <a:ext cx="452473" cy="152086"/>
            </a:xfrm>
            <a:custGeom>
              <a:rect b="b" l="l" r="r" t="t"/>
              <a:pathLst>
                <a:path extrusionOk="0" h="3412" w="10150">
                  <a:moveTo>
                    <a:pt x="4513" y="169"/>
                  </a:moveTo>
                  <a:cubicBezTo>
                    <a:pt x="4691" y="169"/>
                    <a:pt x="4869" y="175"/>
                    <a:pt x="5048" y="188"/>
                  </a:cubicBezTo>
                  <a:cubicBezTo>
                    <a:pt x="6786" y="294"/>
                    <a:pt x="8226" y="1313"/>
                    <a:pt x="9741" y="2074"/>
                  </a:cubicBezTo>
                  <a:lnTo>
                    <a:pt x="9741" y="2074"/>
                  </a:lnTo>
                  <a:cubicBezTo>
                    <a:pt x="9074" y="2245"/>
                    <a:pt x="8517" y="2582"/>
                    <a:pt x="7899" y="2859"/>
                  </a:cubicBezTo>
                  <a:cubicBezTo>
                    <a:pt x="7192" y="3193"/>
                    <a:pt x="6382" y="3271"/>
                    <a:pt x="5604" y="3271"/>
                  </a:cubicBezTo>
                  <a:cubicBezTo>
                    <a:pt x="5485" y="3271"/>
                    <a:pt x="5368" y="3269"/>
                    <a:pt x="5251" y="3266"/>
                  </a:cubicBezTo>
                  <a:cubicBezTo>
                    <a:pt x="4323" y="3221"/>
                    <a:pt x="3396" y="3040"/>
                    <a:pt x="2581" y="2655"/>
                  </a:cubicBezTo>
                  <a:cubicBezTo>
                    <a:pt x="1834" y="2315"/>
                    <a:pt x="1223" y="1750"/>
                    <a:pt x="544" y="1320"/>
                  </a:cubicBezTo>
                  <a:cubicBezTo>
                    <a:pt x="544" y="1297"/>
                    <a:pt x="204" y="1139"/>
                    <a:pt x="295" y="1116"/>
                  </a:cubicBezTo>
                  <a:cubicBezTo>
                    <a:pt x="521" y="1025"/>
                    <a:pt x="770" y="935"/>
                    <a:pt x="997" y="867"/>
                  </a:cubicBezTo>
                  <a:cubicBezTo>
                    <a:pt x="1427" y="709"/>
                    <a:pt x="1857" y="595"/>
                    <a:pt x="2287" y="482"/>
                  </a:cubicBezTo>
                  <a:cubicBezTo>
                    <a:pt x="3018" y="281"/>
                    <a:pt x="3764" y="169"/>
                    <a:pt x="4513" y="169"/>
                  </a:cubicBezTo>
                  <a:close/>
                  <a:moveTo>
                    <a:pt x="4476" y="1"/>
                  </a:moveTo>
                  <a:cubicBezTo>
                    <a:pt x="2965" y="1"/>
                    <a:pt x="1471" y="521"/>
                    <a:pt x="69" y="1025"/>
                  </a:cubicBezTo>
                  <a:cubicBezTo>
                    <a:pt x="23" y="1025"/>
                    <a:pt x="1" y="1071"/>
                    <a:pt x="1" y="1093"/>
                  </a:cubicBezTo>
                  <a:lnTo>
                    <a:pt x="1" y="1116"/>
                  </a:lnTo>
                  <a:cubicBezTo>
                    <a:pt x="1" y="1161"/>
                    <a:pt x="23" y="1184"/>
                    <a:pt x="46" y="1184"/>
                  </a:cubicBezTo>
                  <a:cubicBezTo>
                    <a:pt x="793" y="1614"/>
                    <a:pt x="1472" y="2180"/>
                    <a:pt x="2219" y="2632"/>
                  </a:cubicBezTo>
                  <a:cubicBezTo>
                    <a:pt x="2966" y="3062"/>
                    <a:pt x="3848" y="3266"/>
                    <a:pt x="4708" y="3357"/>
                  </a:cubicBezTo>
                  <a:cubicBezTo>
                    <a:pt x="4996" y="3393"/>
                    <a:pt x="5286" y="3411"/>
                    <a:pt x="5576" y="3411"/>
                  </a:cubicBezTo>
                  <a:cubicBezTo>
                    <a:pt x="6176" y="3411"/>
                    <a:pt x="6776" y="3335"/>
                    <a:pt x="7356" y="3198"/>
                  </a:cubicBezTo>
                  <a:cubicBezTo>
                    <a:pt x="8239" y="2994"/>
                    <a:pt x="8986" y="2361"/>
                    <a:pt x="9891" y="2180"/>
                  </a:cubicBezTo>
                  <a:cubicBezTo>
                    <a:pt x="9904" y="2176"/>
                    <a:pt x="9914" y="2171"/>
                    <a:pt x="9922" y="2164"/>
                  </a:cubicBezTo>
                  <a:lnTo>
                    <a:pt x="9922" y="2164"/>
                  </a:lnTo>
                  <a:cubicBezTo>
                    <a:pt x="9964" y="2184"/>
                    <a:pt x="10007" y="2205"/>
                    <a:pt x="10049" y="2225"/>
                  </a:cubicBezTo>
                  <a:cubicBezTo>
                    <a:pt x="10062" y="2234"/>
                    <a:pt x="10074" y="2237"/>
                    <a:pt x="10085" y="2237"/>
                  </a:cubicBezTo>
                  <a:cubicBezTo>
                    <a:pt x="10130" y="2237"/>
                    <a:pt x="10150" y="2171"/>
                    <a:pt x="10095" y="2134"/>
                  </a:cubicBezTo>
                  <a:cubicBezTo>
                    <a:pt x="8601" y="1342"/>
                    <a:pt x="7152" y="369"/>
                    <a:pt x="5432" y="75"/>
                  </a:cubicBezTo>
                  <a:cubicBezTo>
                    <a:pt x="5113" y="24"/>
                    <a:pt x="4794" y="1"/>
                    <a:pt x="4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9"/>
            <p:cNvSpPr/>
            <p:nvPr/>
          </p:nvSpPr>
          <p:spPr>
            <a:xfrm rot="207376">
              <a:off x="7183422" y="4704244"/>
              <a:ext cx="349853" cy="36862"/>
            </a:xfrm>
            <a:custGeom>
              <a:rect b="b" l="l" r="r" t="t"/>
              <a:pathLst>
                <a:path extrusionOk="0" h="827" w="7848">
                  <a:moveTo>
                    <a:pt x="649" y="1"/>
                  </a:moveTo>
                  <a:cubicBezTo>
                    <a:pt x="448" y="1"/>
                    <a:pt x="247" y="3"/>
                    <a:pt x="46" y="9"/>
                  </a:cubicBezTo>
                  <a:cubicBezTo>
                    <a:pt x="0" y="9"/>
                    <a:pt x="0" y="77"/>
                    <a:pt x="46" y="77"/>
                  </a:cubicBezTo>
                  <a:cubicBezTo>
                    <a:pt x="2626" y="258"/>
                    <a:pt x="5206" y="439"/>
                    <a:pt x="7763" y="823"/>
                  </a:cubicBezTo>
                  <a:cubicBezTo>
                    <a:pt x="7769" y="825"/>
                    <a:pt x="7775" y="826"/>
                    <a:pt x="7780" y="826"/>
                  </a:cubicBezTo>
                  <a:cubicBezTo>
                    <a:pt x="7834" y="826"/>
                    <a:pt x="7847" y="733"/>
                    <a:pt x="7786" y="733"/>
                  </a:cubicBezTo>
                  <a:cubicBezTo>
                    <a:pt x="5448" y="357"/>
                    <a:pt x="3034" y="1"/>
                    <a:pt x="6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9"/>
            <p:cNvSpPr/>
            <p:nvPr/>
          </p:nvSpPr>
          <p:spPr>
            <a:xfrm rot="207376">
              <a:off x="7138550" y="4687980"/>
              <a:ext cx="23225" cy="6062"/>
            </a:xfrm>
            <a:custGeom>
              <a:rect b="b" l="l" r="r" t="t"/>
              <a:pathLst>
                <a:path extrusionOk="0" h="136" w="521">
                  <a:moveTo>
                    <a:pt x="46" y="0"/>
                  </a:moveTo>
                  <a:cubicBezTo>
                    <a:pt x="0" y="0"/>
                    <a:pt x="0" y="91"/>
                    <a:pt x="46" y="91"/>
                  </a:cubicBezTo>
                  <a:cubicBezTo>
                    <a:pt x="181" y="91"/>
                    <a:pt x="340" y="113"/>
                    <a:pt x="476" y="136"/>
                  </a:cubicBezTo>
                  <a:cubicBezTo>
                    <a:pt x="521" y="136"/>
                    <a:pt x="521" y="68"/>
                    <a:pt x="476" y="68"/>
                  </a:cubicBezTo>
                  <a:cubicBezTo>
                    <a:pt x="340" y="23"/>
                    <a:pt x="204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9"/>
            <p:cNvSpPr/>
            <p:nvPr/>
          </p:nvSpPr>
          <p:spPr>
            <a:xfrm rot="207376">
              <a:off x="7685268" y="4321001"/>
              <a:ext cx="179652" cy="613067"/>
            </a:xfrm>
            <a:custGeom>
              <a:rect b="b" l="l" r="r" t="t"/>
              <a:pathLst>
                <a:path extrusionOk="0" h="13754" w="4030">
                  <a:moveTo>
                    <a:pt x="839" y="177"/>
                  </a:moveTo>
                  <a:cubicBezTo>
                    <a:pt x="917" y="177"/>
                    <a:pt x="1020" y="265"/>
                    <a:pt x="1064" y="295"/>
                  </a:cubicBezTo>
                  <a:cubicBezTo>
                    <a:pt x="1608" y="566"/>
                    <a:pt x="2060" y="929"/>
                    <a:pt x="2445" y="1381"/>
                  </a:cubicBezTo>
                  <a:cubicBezTo>
                    <a:pt x="3916" y="3033"/>
                    <a:pt x="4029" y="5568"/>
                    <a:pt x="3712" y="7650"/>
                  </a:cubicBezTo>
                  <a:cubicBezTo>
                    <a:pt x="3577" y="8714"/>
                    <a:pt x="3147" y="9710"/>
                    <a:pt x="2898" y="10751"/>
                  </a:cubicBezTo>
                  <a:cubicBezTo>
                    <a:pt x="2696" y="11557"/>
                    <a:pt x="2530" y="12525"/>
                    <a:pt x="2848" y="13319"/>
                  </a:cubicBezTo>
                  <a:lnTo>
                    <a:pt x="2848" y="13319"/>
                  </a:lnTo>
                  <a:cubicBezTo>
                    <a:pt x="2238" y="12548"/>
                    <a:pt x="1951" y="11528"/>
                    <a:pt x="1698" y="10592"/>
                  </a:cubicBezTo>
                  <a:cubicBezTo>
                    <a:pt x="1359" y="9280"/>
                    <a:pt x="929" y="8012"/>
                    <a:pt x="680" y="6677"/>
                  </a:cubicBezTo>
                  <a:cubicBezTo>
                    <a:pt x="385" y="5161"/>
                    <a:pt x="295" y="3622"/>
                    <a:pt x="431" y="2083"/>
                  </a:cubicBezTo>
                  <a:cubicBezTo>
                    <a:pt x="476" y="1653"/>
                    <a:pt x="544" y="1223"/>
                    <a:pt x="634" y="815"/>
                  </a:cubicBezTo>
                  <a:cubicBezTo>
                    <a:pt x="657" y="634"/>
                    <a:pt x="702" y="453"/>
                    <a:pt x="748" y="272"/>
                  </a:cubicBezTo>
                  <a:cubicBezTo>
                    <a:pt x="763" y="202"/>
                    <a:pt x="798" y="177"/>
                    <a:pt x="839" y="177"/>
                  </a:cubicBezTo>
                  <a:close/>
                  <a:moveTo>
                    <a:pt x="748" y="1"/>
                  </a:moveTo>
                  <a:cubicBezTo>
                    <a:pt x="725" y="1"/>
                    <a:pt x="680" y="23"/>
                    <a:pt x="680" y="46"/>
                  </a:cubicBezTo>
                  <a:cubicBezTo>
                    <a:pt x="1" y="2671"/>
                    <a:pt x="182" y="5387"/>
                    <a:pt x="861" y="7990"/>
                  </a:cubicBezTo>
                  <a:cubicBezTo>
                    <a:pt x="1132" y="9099"/>
                    <a:pt x="1449" y="10208"/>
                    <a:pt x="1789" y="11294"/>
                  </a:cubicBezTo>
                  <a:cubicBezTo>
                    <a:pt x="2060" y="12177"/>
                    <a:pt x="2400" y="13105"/>
                    <a:pt x="3101" y="13738"/>
                  </a:cubicBezTo>
                  <a:cubicBezTo>
                    <a:pt x="3112" y="13749"/>
                    <a:pt x="3124" y="13753"/>
                    <a:pt x="3135" y="13753"/>
                  </a:cubicBezTo>
                  <a:cubicBezTo>
                    <a:pt x="3172" y="13753"/>
                    <a:pt x="3204" y="13705"/>
                    <a:pt x="3169" y="13670"/>
                  </a:cubicBezTo>
                  <a:cubicBezTo>
                    <a:pt x="3145" y="13648"/>
                    <a:pt x="3122" y="13625"/>
                    <a:pt x="3099" y="13602"/>
                  </a:cubicBezTo>
                  <a:lnTo>
                    <a:pt x="3099" y="13602"/>
                  </a:lnTo>
                  <a:cubicBezTo>
                    <a:pt x="3113" y="13584"/>
                    <a:pt x="3118" y="13559"/>
                    <a:pt x="3101" y="13535"/>
                  </a:cubicBezTo>
                  <a:cubicBezTo>
                    <a:pt x="2445" y="12267"/>
                    <a:pt x="3056" y="10660"/>
                    <a:pt x="3418" y="9393"/>
                  </a:cubicBezTo>
                  <a:cubicBezTo>
                    <a:pt x="3803" y="8193"/>
                    <a:pt x="4007" y="7039"/>
                    <a:pt x="4007" y="5772"/>
                  </a:cubicBezTo>
                  <a:cubicBezTo>
                    <a:pt x="3984" y="3395"/>
                    <a:pt x="3079" y="974"/>
                    <a:pt x="7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9"/>
            <p:cNvSpPr/>
            <p:nvPr/>
          </p:nvSpPr>
          <p:spPr>
            <a:xfrm rot="207376">
              <a:off x="7759418" y="4421532"/>
              <a:ext cx="53049" cy="496106"/>
            </a:xfrm>
            <a:custGeom>
              <a:rect b="b" l="l" r="r" t="t"/>
              <a:pathLst>
                <a:path extrusionOk="0" h="11130" w="1190">
                  <a:moveTo>
                    <a:pt x="278" y="0"/>
                  </a:moveTo>
                  <a:cubicBezTo>
                    <a:pt x="253" y="0"/>
                    <a:pt x="227" y="20"/>
                    <a:pt x="227" y="47"/>
                  </a:cubicBezTo>
                  <a:cubicBezTo>
                    <a:pt x="906" y="1971"/>
                    <a:pt x="612" y="4053"/>
                    <a:pt x="431" y="6045"/>
                  </a:cubicBezTo>
                  <a:cubicBezTo>
                    <a:pt x="272" y="7674"/>
                    <a:pt x="1" y="9757"/>
                    <a:pt x="1110" y="11115"/>
                  </a:cubicBezTo>
                  <a:cubicBezTo>
                    <a:pt x="1115" y="11125"/>
                    <a:pt x="1123" y="11130"/>
                    <a:pt x="1132" y="11130"/>
                  </a:cubicBezTo>
                  <a:cubicBezTo>
                    <a:pt x="1158" y="11130"/>
                    <a:pt x="1189" y="11086"/>
                    <a:pt x="1155" y="11069"/>
                  </a:cubicBezTo>
                  <a:cubicBezTo>
                    <a:pt x="23" y="9576"/>
                    <a:pt x="408" y="7267"/>
                    <a:pt x="589" y="5524"/>
                  </a:cubicBezTo>
                  <a:cubicBezTo>
                    <a:pt x="748" y="3714"/>
                    <a:pt x="974" y="1768"/>
                    <a:pt x="318" y="25"/>
                  </a:cubicBezTo>
                  <a:cubicBezTo>
                    <a:pt x="309" y="8"/>
                    <a:pt x="294" y="0"/>
                    <a:pt x="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9"/>
            <p:cNvSpPr/>
            <p:nvPr/>
          </p:nvSpPr>
          <p:spPr>
            <a:xfrm rot="207376">
              <a:off x="7733158" y="4332214"/>
              <a:ext cx="44579" cy="58614"/>
            </a:xfrm>
            <a:custGeom>
              <a:rect b="b" l="l" r="r" t="t"/>
              <a:pathLst>
                <a:path extrusionOk="0" h="1315" w="1000">
                  <a:moveTo>
                    <a:pt x="94" y="0"/>
                  </a:moveTo>
                  <a:cubicBezTo>
                    <a:pt x="48" y="0"/>
                    <a:pt x="1" y="48"/>
                    <a:pt x="33" y="96"/>
                  </a:cubicBezTo>
                  <a:cubicBezTo>
                    <a:pt x="349" y="481"/>
                    <a:pt x="598" y="911"/>
                    <a:pt x="915" y="1296"/>
                  </a:cubicBezTo>
                  <a:cubicBezTo>
                    <a:pt x="922" y="1309"/>
                    <a:pt x="932" y="1315"/>
                    <a:pt x="943" y="1315"/>
                  </a:cubicBezTo>
                  <a:cubicBezTo>
                    <a:pt x="970" y="1315"/>
                    <a:pt x="999" y="1283"/>
                    <a:pt x="983" y="1251"/>
                  </a:cubicBezTo>
                  <a:cubicBezTo>
                    <a:pt x="734" y="821"/>
                    <a:pt x="440" y="413"/>
                    <a:pt x="146" y="28"/>
                  </a:cubicBezTo>
                  <a:cubicBezTo>
                    <a:pt x="132" y="9"/>
                    <a:pt x="113" y="0"/>
                    <a:pt x="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9"/>
            <p:cNvSpPr/>
            <p:nvPr/>
          </p:nvSpPr>
          <p:spPr>
            <a:xfrm rot="207376">
              <a:off x="7914519" y="3382054"/>
              <a:ext cx="498478" cy="534707"/>
            </a:xfrm>
            <a:custGeom>
              <a:rect b="b" l="l" r="r" t="t"/>
              <a:pathLst>
                <a:path extrusionOk="0" h="11996" w="11182">
                  <a:moveTo>
                    <a:pt x="6042" y="126"/>
                  </a:moveTo>
                  <a:cubicBezTo>
                    <a:pt x="6178" y="126"/>
                    <a:pt x="6314" y="131"/>
                    <a:pt x="6451" y="142"/>
                  </a:cubicBezTo>
                  <a:cubicBezTo>
                    <a:pt x="7153" y="187"/>
                    <a:pt x="7673" y="708"/>
                    <a:pt x="8103" y="1205"/>
                  </a:cubicBezTo>
                  <a:cubicBezTo>
                    <a:pt x="9054" y="2269"/>
                    <a:pt x="10230" y="3242"/>
                    <a:pt x="9755" y="4827"/>
                  </a:cubicBezTo>
                  <a:cubicBezTo>
                    <a:pt x="9348" y="6184"/>
                    <a:pt x="8103" y="7316"/>
                    <a:pt x="7107" y="8267"/>
                  </a:cubicBezTo>
                  <a:cubicBezTo>
                    <a:pt x="6587" y="8765"/>
                    <a:pt x="6111" y="9308"/>
                    <a:pt x="5636" y="9828"/>
                  </a:cubicBezTo>
                  <a:cubicBezTo>
                    <a:pt x="5161" y="10371"/>
                    <a:pt x="4663" y="11005"/>
                    <a:pt x="4075" y="11412"/>
                  </a:cubicBezTo>
                  <a:cubicBezTo>
                    <a:pt x="3659" y="11715"/>
                    <a:pt x="3117" y="11859"/>
                    <a:pt x="2594" y="11859"/>
                  </a:cubicBezTo>
                  <a:cubicBezTo>
                    <a:pt x="2490" y="11859"/>
                    <a:pt x="2388" y="11854"/>
                    <a:pt x="2287" y="11843"/>
                  </a:cubicBezTo>
                  <a:cubicBezTo>
                    <a:pt x="1653" y="11729"/>
                    <a:pt x="1381" y="11277"/>
                    <a:pt x="1200" y="10688"/>
                  </a:cubicBezTo>
                  <a:cubicBezTo>
                    <a:pt x="861" y="9647"/>
                    <a:pt x="702" y="8516"/>
                    <a:pt x="453" y="7452"/>
                  </a:cubicBezTo>
                  <a:cubicBezTo>
                    <a:pt x="91" y="5958"/>
                    <a:pt x="46" y="4464"/>
                    <a:pt x="657" y="3039"/>
                  </a:cubicBezTo>
                  <a:cubicBezTo>
                    <a:pt x="1268" y="1635"/>
                    <a:pt x="2513" y="753"/>
                    <a:pt x="3984" y="413"/>
                  </a:cubicBezTo>
                  <a:cubicBezTo>
                    <a:pt x="4002" y="407"/>
                    <a:pt x="4012" y="395"/>
                    <a:pt x="4016" y="380"/>
                  </a:cubicBezTo>
                  <a:lnTo>
                    <a:pt x="4016" y="380"/>
                  </a:lnTo>
                  <a:cubicBezTo>
                    <a:pt x="4698" y="251"/>
                    <a:pt x="5365" y="126"/>
                    <a:pt x="6042" y="126"/>
                  </a:cubicBezTo>
                  <a:close/>
                  <a:moveTo>
                    <a:pt x="6032" y="0"/>
                  </a:moveTo>
                  <a:cubicBezTo>
                    <a:pt x="5346" y="0"/>
                    <a:pt x="4615" y="190"/>
                    <a:pt x="3993" y="312"/>
                  </a:cubicBezTo>
                  <a:lnTo>
                    <a:pt x="3993" y="312"/>
                  </a:lnTo>
                  <a:cubicBezTo>
                    <a:pt x="3983" y="303"/>
                    <a:pt x="3971" y="297"/>
                    <a:pt x="3957" y="297"/>
                  </a:cubicBezTo>
                  <a:cubicBezTo>
                    <a:pt x="3951" y="297"/>
                    <a:pt x="3945" y="298"/>
                    <a:pt x="3939" y="300"/>
                  </a:cubicBezTo>
                  <a:cubicBezTo>
                    <a:pt x="1381" y="775"/>
                    <a:pt x="1" y="3039"/>
                    <a:pt x="23" y="5506"/>
                  </a:cubicBezTo>
                  <a:cubicBezTo>
                    <a:pt x="46" y="6773"/>
                    <a:pt x="476" y="7995"/>
                    <a:pt x="702" y="9217"/>
                  </a:cubicBezTo>
                  <a:cubicBezTo>
                    <a:pt x="816" y="9715"/>
                    <a:pt x="906" y="10236"/>
                    <a:pt x="1065" y="10734"/>
                  </a:cubicBezTo>
                  <a:cubicBezTo>
                    <a:pt x="1155" y="11050"/>
                    <a:pt x="1291" y="11458"/>
                    <a:pt x="1585" y="11661"/>
                  </a:cubicBezTo>
                  <a:cubicBezTo>
                    <a:pt x="1896" y="11897"/>
                    <a:pt x="2262" y="11995"/>
                    <a:pt x="2638" y="11995"/>
                  </a:cubicBezTo>
                  <a:cubicBezTo>
                    <a:pt x="3163" y="11995"/>
                    <a:pt x="3707" y="11803"/>
                    <a:pt x="4142" y="11526"/>
                  </a:cubicBezTo>
                  <a:cubicBezTo>
                    <a:pt x="4618" y="11231"/>
                    <a:pt x="4980" y="10734"/>
                    <a:pt x="5342" y="10326"/>
                  </a:cubicBezTo>
                  <a:cubicBezTo>
                    <a:pt x="5863" y="9715"/>
                    <a:pt x="6383" y="9127"/>
                    <a:pt x="6926" y="8561"/>
                  </a:cubicBezTo>
                  <a:cubicBezTo>
                    <a:pt x="8375" y="7067"/>
                    <a:pt x="11181" y="4781"/>
                    <a:pt x="9393" y="2518"/>
                  </a:cubicBezTo>
                  <a:cubicBezTo>
                    <a:pt x="9076" y="2111"/>
                    <a:pt x="8692" y="1749"/>
                    <a:pt x="8352" y="1341"/>
                  </a:cubicBezTo>
                  <a:cubicBezTo>
                    <a:pt x="8035" y="1002"/>
                    <a:pt x="7741" y="662"/>
                    <a:pt x="7356" y="368"/>
                  </a:cubicBezTo>
                  <a:cubicBezTo>
                    <a:pt x="6971" y="93"/>
                    <a:pt x="6513" y="0"/>
                    <a:pt x="60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9"/>
            <p:cNvSpPr/>
            <p:nvPr/>
          </p:nvSpPr>
          <p:spPr>
            <a:xfrm rot="207376">
              <a:off x="7937474" y="2679021"/>
              <a:ext cx="426840" cy="711754"/>
            </a:xfrm>
            <a:custGeom>
              <a:rect b="b" l="l" r="r" t="t"/>
              <a:pathLst>
                <a:path extrusionOk="0" h="15968" w="9575">
                  <a:moveTo>
                    <a:pt x="1738" y="1"/>
                  </a:moveTo>
                  <a:cubicBezTo>
                    <a:pt x="1226" y="1"/>
                    <a:pt x="784" y="223"/>
                    <a:pt x="522" y="821"/>
                  </a:cubicBezTo>
                  <a:cubicBezTo>
                    <a:pt x="1" y="2066"/>
                    <a:pt x="838" y="3379"/>
                    <a:pt x="635" y="4646"/>
                  </a:cubicBezTo>
                  <a:cubicBezTo>
                    <a:pt x="431" y="5891"/>
                    <a:pt x="589" y="7091"/>
                    <a:pt x="952" y="8290"/>
                  </a:cubicBezTo>
                  <a:cubicBezTo>
                    <a:pt x="1200" y="9150"/>
                    <a:pt x="1563" y="9965"/>
                    <a:pt x="1925" y="10757"/>
                  </a:cubicBezTo>
                  <a:cubicBezTo>
                    <a:pt x="2242" y="11458"/>
                    <a:pt x="2581" y="12160"/>
                    <a:pt x="3079" y="12771"/>
                  </a:cubicBezTo>
                  <a:cubicBezTo>
                    <a:pt x="3554" y="13314"/>
                    <a:pt x="4188" y="13767"/>
                    <a:pt x="4912" y="13903"/>
                  </a:cubicBezTo>
                  <a:cubicBezTo>
                    <a:pt x="5478" y="13993"/>
                    <a:pt x="5998" y="14016"/>
                    <a:pt x="6361" y="14559"/>
                  </a:cubicBezTo>
                  <a:cubicBezTo>
                    <a:pt x="6587" y="14921"/>
                    <a:pt x="6632" y="15419"/>
                    <a:pt x="6791" y="15826"/>
                  </a:cubicBezTo>
                  <a:cubicBezTo>
                    <a:pt x="6799" y="15844"/>
                    <a:pt x="6814" y="15851"/>
                    <a:pt x="6830" y="15851"/>
                  </a:cubicBezTo>
                  <a:cubicBezTo>
                    <a:pt x="6855" y="15851"/>
                    <a:pt x="6881" y="15832"/>
                    <a:pt x="6881" y="15804"/>
                  </a:cubicBezTo>
                  <a:cubicBezTo>
                    <a:pt x="6745" y="15306"/>
                    <a:pt x="6677" y="14808"/>
                    <a:pt x="6383" y="14378"/>
                  </a:cubicBezTo>
                  <a:cubicBezTo>
                    <a:pt x="6134" y="13971"/>
                    <a:pt x="5659" y="13880"/>
                    <a:pt x="5206" y="13812"/>
                  </a:cubicBezTo>
                  <a:cubicBezTo>
                    <a:pt x="3735" y="13631"/>
                    <a:pt x="2898" y="12500"/>
                    <a:pt x="2287" y="11255"/>
                  </a:cubicBezTo>
                  <a:cubicBezTo>
                    <a:pt x="1676" y="9987"/>
                    <a:pt x="1133" y="8675"/>
                    <a:pt x="816" y="7294"/>
                  </a:cubicBezTo>
                  <a:cubicBezTo>
                    <a:pt x="657" y="6638"/>
                    <a:pt x="612" y="5936"/>
                    <a:pt x="657" y="5257"/>
                  </a:cubicBezTo>
                  <a:cubicBezTo>
                    <a:pt x="703" y="4578"/>
                    <a:pt x="816" y="4035"/>
                    <a:pt x="703" y="3356"/>
                  </a:cubicBezTo>
                  <a:cubicBezTo>
                    <a:pt x="589" y="2609"/>
                    <a:pt x="363" y="1908"/>
                    <a:pt x="544" y="1161"/>
                  </a:cubicBezTo>
                  <a:cubicBezTo>
                    <a:pt x="673" y="516"/>
                    <a:pt x="1128" y="116"/>
                    <a:pt x="1755" y="116"/>
                  </a:cubicBezTo>
                  <a:cubicBezTo>
                    <a:pt x="1789" y="116"/>
                    <a:pt x="1823" y="118"/>
                    <a:pt x="1857" y="120"/>
                  </a:cubicBezTo>
                  <a:cubicBezTo>
                    <a:pt x="2943" y="188"/>
                    <a:pt x="4097" y="1048"/>
                    <a:pt x="4912" y="1681"/>
                  </a:cubicBezTo>
                  <a:cubicBezTo>
                    <a:pt x="5998" y="2519"/>
                    <a:pt x="6858" y="3605"/>
                    <a:pt x="7537" y="4805"/>
                  </a:cubicBezTo>
                  <a:cubicBezTo>
                    <a:pt x="7877" y="5416"/>
                    <a:pt x="8103" y="6072"/>
                    <a:pt x="8375" y="6706"/>
                  </a:cubicBezTo>
                  <a:cubicBezTo>
                    <a:pt x="8646" y="7407"/>
                    <a:pt x="8963" y="8109"/>
                    <a:pt x="9167" y="8833"/>
                  </a:cubicBezTo>
                  <a:cubicBezTo>
                    <a:pt x="9574" y="10214"/>
                    <a:pt x="9167" y="11481"/>
                    <a:pt x="8624" y="12771"/>
                  </a:cubicBezTo>
                  <a:cubicBezTo>
                    <a:pt x="8375" y="13405"/>
                    <a:pt x="8148" y="14106"/>
                    <a:pt x="7786" y="14695"/>
                  </a:cubicBezTo>
                  <a:cubicBezTo>
                    <a:pt x="7560" y="15102"/>
                    <a:pt x="7266" y="15442"/>
                    <a:pt x="7243" y="15917"/>
                  </a:cubicBezTo>
                  <a:cubicBezTo>
                    <a:pt x="7243" y="15951"/>
                    <a:pt x="7266" y="15968"/>
                    <a:pt x="7288" y="15968"/>
                  </a:cubicBezTo>
                  <a:cubicBezTo>
                    <a:pt x="7311" y="15968"/>
                    <a:pt x="7334" y="15951"/>
                    <a:pt x="7334" y="15917"/>
                  </a:cubicBezTo>
                  <a:cubicBezTo>
                    <a:pt x="7356" y="15283"/>
                    <a:pt x="7900" y="14718"/>
                    <a:pt x="8148" y="14152"/>
                  </a:cubicBezTo>
                  <a:cubicBezTo>
                    <a:pt x="8465" y="13405"/>
                    <a:pt x="8782" y="12681"/>
                    <a:pt x="9054" y="11934"/>
                  </a:cubicBezTo>
                  <a:cubicBezTo>
                    <a:pt x="9280" y="11323"/>
                    <a:pt x="9461" y="10666"/>
                    <a:pt x="9461" y="9987"/>
                  </a:cubicBezTo>
                  <a:cubicBezTo>
                    <a:pt x="9461" y="9308"/>
                    <a:pt x="9235" y="8607"/>
                    <a:pt x="9009" y="7973"/>
                  </a:cubicBezTo>
                  <a:cubicBezTo>
                    <a:pt x="8533" y="6751"/>
                    <a:pt x="8058" y="5461"/>
                    <a:pt x="7379" y="4329"/>
                  </a:cubicBezTo>
                  <a:cubicBezTo>
                    <a:pt x="6745" y="3243"/>
                    <a:pt x="5863" y="2293"/>
                    <a:pt x="4867" y="1500"/>
                  </a:cubicBezTo>
                  <a:cubicBezTo>
                    <a:pt x="4192" y="979"/>
                    <a:pt x="2812" y="1"/>
                    <a:pt x="1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9"/>
            <p:cNvSpPr/>
            <p:nvPr/>
          </p:nvSpPr>
          <p:spPr>
            <a:xfrm rot="207376">
              <a:off x="8229864" y="3388196"/>
              <a:ext cx="533472" cy="398801"/>
            </a:xfrm>
            <a:custGeom>
              <a:rect b="b" l="l" r="r" t="t"/>
              <a:pathLst>
                <a:path extrusionOk="0" h="8947" w="11967">
                  <a:moveTo>
                    <a:pt x="5685" y="0"/>
                  </a:moveTo>
                  <a:cubicBezTo>
                    <a:pt x="5546" y="0"/>
                    <a:pt x="5407" y="8"/>
                    <a:pt x="5268" y="22"/>
                  </a:cubicBezTo>
                  <a:cubicBezTo>
                    <a:pt x="4634" y="90"/>
                    <a:pt x="4000" y="248"/>
                    <a:pt x="3389" y="361"/>
                  </a:cubicBezTo>
                  <a:cubicBezTo>
                    <a:pt x="3103" y="422"/>
                    <a:pt x="2816" y="462"/>
                    <a:pt x="2523" y="462"/>
                  </a:cubicBezTo>
                  <a:cubicBezTo>
                    <a:pt x="2376" y="462"/>
                    <a:pt x="2228" y="452"/>
                    <a:pt x="2077" y="429"/>
                  </a:cubicBezTo>
                  <a:cubicBezTo>
                    <a:pt x="1715" y="384"/>
                    <a:pt x="1443" y="180"/>
                    <a:pt x="1058" y="158"/>
                  </a:cubicBezTo>
                  <a:cubicBezTo>
                    <a:pt x="719" y="158"/>
                    <a:pt x="334" y="384"/>
                    <a:pt x="40" y="542"/>
                  </a:cubicBezTo>
                  <a:cubicBezTo>
                    <a:pt x="1" y="562"/>
                    <a:pt x="29" y="615"/>
                    <a:pt x="52" y="615"/>
                  </a:cubicBezTo>
                  <a:cubicBezTo>
                    <a:pt x="56" y="615"/>
                    <a:pt x="59" y="613"/>
                    <a:pt x="62" y="610"/>
                  </a:cubicBezTo>
                  <a:cubicBezTo>
                    <a:pt x="433" y="425"/>
                    <a:pt x="774" y="270"/>
                    <a:pt x="1159" y="270"/>
                  </a:cubicBezTo>
                  <a:cubicBezTo>
                    <a:pt x="1244" y="270"/>
                    <a:pt x="1331" y="277"/>
                    <a:pt x="1420" y="293"/>
                  </a:cubicBezTo>
                  <a:cubicBezTo>
                    <a:pt x="1692" y="361"/>
                    <a:pt x="1918" y="497"/>
                    <a:pt x="2212" y="542"/>
                  </a:cubicBezTo>
                  <a:cubicBezTo>
                    <a:pt x="2339" y="565"/>
                    <a:pt x="2469" y="575"/>
                    <a:pt x="2600" y="575"/>
                  </a:cubicBezTo>
                  <a:cubicBezTo>
                    <a:pt x="2984" y="575"/>
                    <a:pt x="3380" y="491"/>
                    <a:pt x="3751" y="406"/>
                  </a:cubicBezTo>
                  <a:cubicBezTo>
                    <a:pt x="4430" y="271"/>
                    <a:pt x="5087" y="135"/>
                    <a:pt x="5788" y="112"/>
                  </a:cubicBezTo>
                  <a:cubicBezTo>
                    <a:pt x="5816" y="111"/>
                    <a:pt x="5844" y="111"/>
                    <a:pt x="5871" y="111"/>
                  </a:cubicBezTo>
                  <a:cubicBezTo>
                    <a:pt x="6500" y="111"/>
                    <a:pt x="7125" y="353"/>
                    <a:pt x="7667" y="678"/>
                  </a:cubicBezTo>
                  <a:cubicBezTo>
                    <a:pt x="9387" y="1651"/>
                    <a:pt x="9726" y="3801"/>
                    <a:pt x="10428" y="5476"/>
                  </a:cubicBezTo>
                  <a:cubicBezTo>
                    <a:pt x="10745" y="6291"/>
                    <a:pt x="11424" y="7038"/>
                    <a:pt x="11446" y="7943"/>
                  </a:cubicBezTo>
                  <a:cubicBezTo>
                    <a:pt x="11469" y="8599"/>
                    <a:pt x="10722" y="8803"/>
                    <a:pt x="10202" y="8803"/>
                  </a:cubicBezTo>
                  <a:cubicBezTo>
                    <a:pt x="10168" y="8805"/>
                    <a:pt x="10135" y="8805"/>
                    <a:pt x="10101" y="8805"/>
                  </a:cubicBezTo>
                  <a:cubicBezTo>
                    <a:pt x="9679" y="8805"/>
                    <a:pt x="9240" y="8678"/>
                    <a:pt x="8821" y="8531"/>
                  </a:cubicBezTo>
                  <a:cubicBezTo>
                    <a:pt x="7893" y="8237"/>
                    <a:pt x="7056" y="7762"/>
                    <a:pt x="6105" y="7513"/>
                  </a:cubicBezTo>
                  <a:cubicBezTo>
                    <a:pt x="4860" y="7173"/>
                    <a:pt x="3367" y="6970"/>
                    <a:pt x="2597" y="5770"/>
                  </a:cubicBezTo>
                  <a:cubicBezTo>
                    <a:pt x="2585" y="5758"/>
                    <a:pt x="2568" y="5752"/>
                    <a:pt x="2553" y="5752"/>
                  </a:cubicBezTo>
                  <a:cubicBezTo>
                    <a:pt x="2512" y="5752"/>
                    <a:pt x="2474" y="5789"/>
                    <a:pt x="2507" y="5838"/>
                  </a:cubicBezTo>
                  <a:cubicBezTo>
                    <a:pt x="3163" y="6925"/>
                    <a:pt x="4453" y="7219"/>
                    <a:pt x="5585" y="7513"/>
                  </a:cubicBezTo>
                  <a:cubicBezTo>
                    <a:pt x="6309" y="7694"/>
                    <a:pt x="7010" y="7898"/>
                    <a:pt x="7689" y="8192"/>
                  </a:cubicBezTo>
                  <a:cubicBezTo>
                    <a:pt x="8097" y="8373"/>
                    <a:pt x="8481" y="8554"/>
                    <a:pt x="8889" y="8690"/>
                  </a:cubicBezTo>
                  <a:cubicBezTo>
                    <a:pt x="9294" y="8825"/>
                    <a:pt x="9759" y="8947"/>
                    <a:pt x="10205" y="8947"/>
                  </a:cubicBezTo>
                  <a:cubicBezTo>
                    <a:pt x="10580" y="8947"/>
                    <a:pt x="10942" y="8860"/>
                    <a:pt x="11243" y="8622"/>
                  </a:cubicBezTo>
                  <a:cubicBezTo>
                    <a:pt x="11967" y="8056"/>
                    <a:pt x="11356" y="6992"/>
                    <a:pt x="11039" y="6381"/>
                  </a:cubicBezTo>
                  <a:cubicBezTo>
                    <a:pt x="10496" y="5431"/>
                    <a:pt x="10156" y="4412"/>
                    <a:pt x="9794" y="3394"/>
                  </a:cubicBezTo>
                  <a:cubicBezTo>
                    <a:pt x="9455" y="2511"/>
                    <a:pt x="9047" y="1674"/>
                    <a:pt x="8346" y="1018"/>
                  </a:cubicBezTo>
                  <a:cubicBezTo>
                    <a:pt x="7613" y="345"/>
                    <a:pt x="6656" y="0"/>
                    <a:pt x="5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9"/>
            <p:cNvSpPr/>
            <p:nvPr/>
          </p:nvSpPr>
          <p:spPr>
            <a:xfrm rot="207376">
              <a:off x="8262747" y="2643329"/>
              <a:ext cx="328945" cy="752628"/>
            </a:xfrm>
            <a:custGeom>
              <a:rect b="b" l="l" r="r" t="t"/>
              <a:pathLst>
                <a:path extrusionOk="0" h="16885" w="7379">
                  <a:moveTo>
                    <a:pt x="4934" y="0"/>
                  </a:moveTo>
                  <a:cubicBezTo>
                    <a:pt x="4629" y="0"/>
                    <a:pt x="4309" y="151"/>
                    <a:pt x="3984" y="411"/>
                  </a:cubicBezTo>
                  <a:cubicBezTo>
                    <a:pt x="3486" y="819"/>
                    <a:pt x="3034" y="1249"/>
                    <a:pt x="2490" y="1565"/>
                  </a:cubicBezTo>
                  <a:cubicBezTo>
                    <a:pt x="1992" y="1882"/>
                    <a:pt x="1472" y="2154"/>
                    <a:pt x="1065" y="2584"/>
                  </a:cubicBezTo>
                  <a:cubicBezTo>
                    <a:pt x="340" y="3331"/>
                    <a:pt x="1" y="4530"/>
                    <a:pt x="69" y="5549"/>
                  </a:cubicBezTo>
                  <a:cubicBezTo>
                    <a:pt x="80" y="5594"/>
                    <a:pt x="114" y="5617"/>
                    <a:pt x="145" y="5617"/>
                  </a:cubicBezTo>
                  <a:cubicBezTo>
                    <a:pt x="176" y="5617"/>
                    <a:pt x="205" y="5594"/>
                    <a:pt x="205" y="5549"/>
                  </a:cubicBezTo>
                  <a:cubicBezTo>
                    <a:pt x="137" y="4440"/>
                    <a:pt x="521" y="3218"/>
                    <a:pt x="1359" y="2471"/>
                  </a:cubicBezTo>
                  <a:cubicBezTo>
                    <a:pt x="1789" y="2086"/>
                    <a:pt x="2332" y="1814"/>
                    <a:pt x="2830" y="1520"/>
                  </a:cubicBezTo>
                  <a:cubicBezTo>
                    <a:pt x="3237" y="1249"/>
                    <a:pt x="3599" y="909"/>
                    <a:pt x="3961" y="592"/>
                  </a:cubicBezTo>
                  <a:cubicBezTo>
                    <a:pt x="4270" y="325"/>
                    <a:pt x="4588" y="111"/>
                    <a:pt x="4915" y="111"/>
                  </a:cubicBezTo>
                  <a:cubicBezTo>
                    <a:pt x="5114" y="111"/>
                    <a:pt x="5317" y="191"/>
                    <a:pt x="5523" y="389"/>
                  </a:cubicBezTo>
                  <a:cubicBezTo>
                    <a:pt x="6044" y="864"/>
                    <a:pt x="6293" y="1656"/>
                    <a:pt x="6496" y="2312"/>
                  </a:cubicBezTo>
                  <a:cubicBezTo>
                    <a:pt x="6881" y="3557"/>
                    <a:pt x="7379" y="4983"/>
                    <a:pt x="6904" y="6273"/>
                  </a:cubicBezTo>
                  <a:cubicBezTo>
                    <a:pt x="6179" y="8355"/>
                    <a:pt x="5727" y="10664"/>
                    <a:pt x="3984" y="12157"/>
                  </a:cubicBezTo>
                  <a:cubicBezTo>
                    <a:pt x="3237" y="12791"/>
                    <a:pt x="2445" y="13402"/>
                    <a:pt x="1834" y="14171"/>
                  </a:cubicBezTo>
                  <a:cubicBezTo>
                    <a:pt x="1291" y="14873"/>
                    <a:pt x="748" y="15937"/>
                    <a:pt x="883" y="16842"/>
                  </a:cubicBezTo>
                  <a:cubicBezTo>
                    <a:pt x="883" y="16873"/>
                    <a:pt x="907" y="16885"/>
                    <a:pt x="930" y="16885"/>
                  </a:cubicBezTo>
                  <a:cubicBezTo>
                    <a:pt x="958" y="16885"/>
                    <a:pt x="986" y="16867"/>
                    <a:pt x="974" y="16842"/>
                  </a:cubicBezTo>
                  <a:cubicBezTo>
                    <a:pt x="883" y="16208"/>
                    <a:pt x="1223" y="15371"/>
                    <a:pt x="1517" y="14828"/>
                  </a:cubicBezTo>
                  <a:cubicBezTo>
                    <a:pt x="1834" y="14262"/>
                    <a:pt x="2264" y="13809"/>
                    <a:pt x="2717" y="13379"/>
                  </a:cubicBezTo>
                  <a:cubicBezTo>
                    <a:pt x="3554" y="12610"/>
                    <a:pt x="4505" y="11999"/>
                    <a:pt x="5161" y="11048"/>
                  </a:cubicBezTo>
                  <a:cubicBezTo>
                    <a:pt x="5817" y="10075"/>
                    <a:pt x="6157" y="8898"/>
                    <a:pt x="6496" y="7789"/>
                  </a:cubicBezTo>
                  <a:cubicBezTo>
                    <a:pt x="6700" y="7178"/>
                    <a:pt x="6949" y="6612"/>
                    <a:pt x="7130" y="6001"/>
                  </a:cubicBezTo>
                  <a:cubicBezTo>
                    <a:pt x="7311" y="5436"/>
                    <a:pt x="7243" y="4847"/>
                    <a:pt x="7130" y="4259"/>
                  </a:cubicBezTo>
                  <a:cubicBezTo>
                    <a:pt x="6881" y="3037"/>
                    <a:pt x="6587" y="1633"/>
                    <a:pt x="5863" y="592"/>
                  </a:cubicBezTo>
                  <a:cubicBezTo>
                    <a:pt x="5579" y="179"/>
                    <a:pt x="5265" y="0"/>
                    <a:pt x="49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9"/>
            <p:cNvSpPr/>
            <p:nvPr/>
          </p:nvSpPr>
          <p:spPr>
            <a:xfrm rot="207376">
              <a:off x="7558659" y="3095981"/>
              <a:ext cx="627087" cy="345268"/>
            </a:xfrm>
            <a:custGeom>
              <a:rect b="b" l="l" r="r" t="t"/>
              <a:pathLst>
                <a:path extrusionOk="0" h="7746" w="14067">
                  <a:moveTo>
                    <a:pt x="7421" y="0"/>
                  </a:moveTo>
                  <a:cubicBezTo>
                    <a:pt x="6856" y="0"/>
                    <a:pt x="6302" y="63"/>
                    <a:pt x="5840" y="130"/>
                  </a:cubicBezTo>
                  <a:cubicBezTo>
                    <a:pt x="4210" y="356"/>
                    <a:pt x="2468" y="944"/>
                    <a:pt x="1155" y="1985"/>
                  </a:cubicBezTo>
                  <a:cubicBezTo>
                    <a:pt x="567" y="2438"/>
                    <a:pt x="1" y="3049"/>
                    <a:pt x="340" y="3841"/>
                  </a:cubicBezTo>
                  <a:cubicBezTo>
                    <a:pt x="748" y="4792"/>
                    <a:pt x="1744" y="5335"/>
                    <a:pt x="2445" y="6059"/>
                  </a:cubicBezTo>
                  <a:cubicBezTo>
                    <a:pt x="3541" y="7225"/>
                    <a:pt x="5142" y="7746"/>
                    <a:pt x="6741" y="7746"/>
                  </a:cubicBezTo>
                  <a:cubicBezTo>
                    <a:pt x="7717" y="7746"/>
                    <a:pt x="8693" y="7551"/>
                    <a:pt x="9552" y="7191"/>
                  </a:cubicBezTo>
                  <a:cubicBezTo>
                    <a:pt x="10253" y="6897"/>
                    <a:pt x="10887" y="6512"/>
                    <a:pt x="11634" y="6308"/>
                  </a:cubicBezTo>
                  <a:cubicBezTo>
                    <a:pt x="12072" y="6183"/>
                    <a:pt x="12715" y="5982"/>
                    <a:pt x="13273" y="5982"/>
                  </a:cubicBezTo>
                  <a:cubicBezTo>
                    <a:pt x="13522" y="5982"/>
                    <a:pt x="13753" y="6022"/>
                    <a:pt x="13942" y="6127"/>
                  </a:cubicBezTo>
                  <a:cubicBezTo>
                    <a:pt x="13953" y="6134"/>
                    <a:pt x="13964" y="6138"/>
                    <a:pt x="13974" y="6138"/>
                  </a:cubicBezTo>
                  <a:cubicBezTo>
                    <a:pt x="14028" y="6138"/>
                    <a:pt x="14067" y="6052"/>
                    <a:pt x="14010" y="6014"/>
                  </a:cubicBezTo>
                  <a:cubicBezTo>
                    <a:pt x="13813" y="5903"/>
                    <a:pt x="13603" y="5866"/>
                    <a:pt x="13387" y="5866"/>
                  </a:cubicBezTo>
                  <a:cubicBezTo>
                    <a:pt x="13205" y="5866"/>
                    <a:pt x="13019" y="5892"/>
                    <a:pt x="12833" y="5923"/>
                  </a:cubicBezTo>
                  <a:cubicBezTo>
                    <a:pt x="12177" y="6014"/>
                    <a:pt x="11498" y="6150"/>
                    <a:pt x="10887" y="6399"/>
                  </a:cubicBezTo>
                  <a:cubicBezTo>
                    <a:pt x="10230" y="6693"/>
                    <a:pt x="9597" y="7078"/>
                    <a:pt x="8895" y="7281"/>
                  </a:cubicBezTo>
                  <a:cubicBezTo>
                    <a:pt x="8158" y="7514"/>
                    <a:pt x="7404" y="7581"/>
                    <a:pt x="6648" y="7581"/>
                  </a:cubicBezTo>
                  <a:cubicBezTo>
                    <a:pt x="6522" y="7581"/>
                    <a:pt x="6396" y="7579"/>
                    <a:pt x="6270" y="7576"/>
                  </a:cubicBezTo>
                  <a:cubicBezTo>
                    <a:pt x="4821" y="7508"/>
                    <a:pt x="3554" y="7032"/>
                    <a:pt x="2513" y="5991"/>
                  </a:cubicBezTo>
                  <a:cubicBezTo>
                    <a:pt x="1766" y="5222"/>
                    <a:pt x="453" y="4520"/>
                    <a:pt x="318" y="3343"/>
                  </a:cubicBezTo>
                  <a:cubicBezTo>
                    <a:pt x="272" y="2845"/>
                    <a:pt x="793" y="2393"/>
                    <a:pt x="1110" y="2121"/>
                  </a:cubicBezTo>
                  <a:cubicBezTo>
                    <a:pt x="1540" y="1782"/>
                    <a:pt x="2015" y="1510"/>
                    <a:pt x="2490" y="1261"/>
                  </a:cubicBezTo>
                  <a:cubicBezTo>
                    <a:pt x="3215" y="899"/>
                    <a:pt x="3961" y="628"/>
                    <a:pt x="4754" y="424"/>
                  </a:cubicBezTo>
                  <a:cubicBezTo>
                    <a:pt x="5476" y="251"/>
                    <a:pt x="6454" y="60"/>
                    <a:pt x="7402" y="60"/>
                  </a:cubicBezTo>
                  <a:cubicBezTo>
                    <a:pt x="8564" y="60"/>
                    <a:pt x="9682" y="347"/>
                    <a:pt x="10230" y="1306"/>
                  </a:cubicBezTo>
                  <a:cubicBezTo>
                    <a:pt x="10237" y="1313"/>
                    <a:pt x="10246" y="1315"/>
                    <a:pt x="10256" y="1315"/>
                  </a:cubicBezTo>
                  <a:cubicBezTo>
                    <a:pt x="10283" y="1315"/>
                    <a:pt x="10315" y="1294"/>
                    <a:pt x="10298" y="1261"/>
                  </a:cubicBezTo>
                  <a:cubicBezTo>
                    <a:pt x="9767" y="259"/>
                    <a:pt x="8573" y="0"/>
                    <a:pt x="74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9"/>
            <p:cNvSpPr/>
            <p:nvPr/>
          </p:nvSpPr>
          <p:spPr>
            <a:xfrm rot="207376">
              <a:off x="8366841" y="3000127"/>
              <a:ext cx="642511" cy="423406"/>
            </a:xfrm>
            <a:custGeom>
              <a:rect b="b" l="l" r="r" t="t"/>
              <a:pathLst>
                <a:path extrusionOk="0" h="9499" w="14413">
                  <a:moveTo>
                    <a:pt x="11811" y="0"/>
                  </a:moveTo>
                  <a:cubicBezTo>
                    <a:pt x="11502" y="0"/>
                    <a:pt x="11196" y="46"/>
                    <a:pt x="10927" y="123"/>
                  </a:cubicBezTo>
                  <a:cubicBezTo>
                    <a:pt x="10339" y="281"/>
                    <a:pt x="9818" y="553"/>
                    <a:pt x="9230" y="711"/>
                  </a:cubicBezTo>
                  <a:cubicBezTo>
                    <a:pt x="8873" y="819"/>
                    <a:pt x="8495" y="850"/>
                    <a:pt x="8114" y="850"/>
                  </a:cubicBezTo>
                  <a:cubicBezTo>
                    <a:pt x="7698" y="850"/>
                    <a:pt x="7278" y="813"/>
                    <a:pt x="6876" y="802"/>
                  </a:cubicBezTo>
                  <a:cubicBezTo>
                    <a:pt x="6842" y="801"/>
                    <a:pt x="6809" y="801"/>
                    <a:pt x="6775" y="801"/>
                  </a:cubicBezTo>
                  <a:cubicBezTo>
                    <a:pt x="5540" y="801"/>
                    <a:pt x="4290" y="1204"/>
                    <a:pt x="3232" y="1843"/>
                  </a:cubicBezTo>
                  <a:cubicBezTo>
                    <a:pt x="3172" y="1883"/>
                    <a:pt x="3219" y="1959"/>
                    <a:pt x="3278" y="1959"/>
                  </a:cubicBezTo>
                  <a:cubicBezTo>
                    <a:pt x="3285" y="1959"/>
                    <a:pt x="3293" y="1958"/>
                    <a:pt x="3300" y="1956"/>
                  </a:cubicBezTo>
                  <a:cubicBezTo>
                    <a:pt x="4398" y="1275"/>
                    <a:pt x="5646" y="914"/>
                    <a:pt x="6939" y="914"/>
                  </a:cubicBezTo>
                  <a:cubicBezTo>
                    <a:pt x="6978" y="914"/>
                    <a:pt x="7018" y="914"/>
                    <a:pt x="7057" y="915"/>
                  </a:cubicBezTo>
                  <a:cubicBezTo>
                    <a:pt x="7404" y="927"/>
                    <a:pt x="7757" y="946"/>
                    <a:pt x="8110" y="946"/>
                  </a:cubicBezTo>
                  <a:cubicBezTo>
                    <a:pt x="8402" y="946"/>
                    <a:pt x="8694" y="933"/>
                    <a:pt x="8981" y="892"/>
                  </a:cubicBezTo>
                  <a:cubicBezTo>
                    <a:pt x="9614" y="802"/>
                    <a:pt x="10203" y="462"/>
                    <a:pt x="10814" y="258"/>
                  </a:cubicBezTo>
                  <a:cubicBezTo>
                    <a:pt x="11078" y="170"/>
                    <a:pt x="11393" y="121"/>
                    <a:pt x="11715" y="121"/>
                  </a:cubicBezTo>
                  <a:cubicBezTo>
                    <a:pt x="12553" y="121"/>
                    <a:pt x="13441" y="456"/>
                    <a:pt x="13620" y="1322"/>
                  </a:cubicBezTo>
                  <a:cubicBezTo>
                    <a:pt x="13801" y="2159"/>
                    <a:pt x="13190" y="3110"/>
                    <a:pt x="12738" y="3766"/>
                  </a:cubicBezTo>
                  <a:cubicBezTo>
                    <a:pt x="11493" y="5509"/>
                    <a:pt x="9614" y="6731"/>
                    <a:pt x="7691" y="7591"/>
                  </a:cubicBezTo>
                  <a:cubicBezTo>
                    <a:pt x="6423" y="8180"/>
                    <a:pt x="5043" y="8474"/>
                    <a:pt x="3617" y="8496"/>
                  </a:cubicBezTo>
                  <a:cubicBezTo>
                    <a:pt x="2576" y="8519"/>
                    <a:pt x="1467" y="8451"/>
                    <a:pt x="539" y="8994"/>
                  </a:cubicBezTo>
                  <a:cubicBezTo>
                    <a:pt x="335" y="9108"/>
                    <a:pt x="177" y="9266"/>
                    <a:pt x="19" y="9424"/>
                  </a:cubicBezTo>
                  <a:cubicBezTo>
                    <a:pt x="0" y="9461"/>
                    <a:pt x="27" y="9498"/>
                    <a:pt x="50" y="9498"/>
                  </a:cubicBezTo>
                  <a:cubicBezTo>
                    <a:pt x="55" y="9498"/>
                    <a:pt x="60" y="9496"/>
                    <a:pt x="64" y="9492"/>
                  </a:cubicBezTo>
                  <a:cubicBezTo>
                    <a:pt x="801" y="8681"/>
                    <a:pt x="1900" y="8606"/>
                    <a:pt x="2930" y="8606"/>
                  </a:cubicBezTo>
                  <a:cubicBezTo>
                    <a:pt x="3164" y="8606"/>
                    <a:pt x="3395" y="8610"/>
                    <a:pt x="3617" y="8610"/>
                  </a:cubicBezTo>
                  <a:cubicBezTo>
                    <a:pt x="4907" y="8610"/>
                    <a:pt x="6152" y="8361"/>
                    <a:pt x="7329" y="7908"/>
                  </a:cubicBezTo>
                  <a:cubicBezTo>
                    <a:pt x="9207" y="7161"/>
                    <a:pt x="11063" y="6007"/>
                    <a:pt x="12353" y="4445"/>
                  </a:cubicBezTo>
                  <a:cubicBezTo>
                    <a:pt x="13122" y="3563"/>
                    <a:pt x="14412" y="1775"/>
                    <a:pt x="13417" y="621"/>
                  </a:cubicBezTo>
                  <a:cubicBezTo>
                    <a:pt x="13028" y="172"/>
                    <a:pt x="12413" y="0"/>
                    <a:pt x="11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9"/>
            <p:cNvSpPr/>
            <p:nvPr/>
          </p:nvSpPr>
          <p:spPr>
            <a:xfrm rot="207376">
              <a:off x="8061313" y="3295625"/>
              <a:ext cx="159859" cy="88657"/>
            </a:xfrm>
            <a:custGeom>
              <a:rect b="b" l="l" r="r" t="t"/>
              <a:pathLst>
                <a:path extrusionOk="0" h="1989" w="3586">
                  <a:moveTo>
                    <a:pt x="91" y="1"/>
                  </a:moveTo>
                  <a:cubicBezTo>
                    <a:pt x="23" y="1"/>
                    <a:pt x="0" y="91"/>
                    <a:pt x="68" y="114"/>
                  </a:cubicBezTo>
                  <a:cubicBezTo>
                    <a:pt x="1313" y="567"/>
                    <a:pt x="2693" y="748"/>
                    <a:pt x="3463" y="1970"/>
                  </a:cubicBezTo>
                  <a:cubicBezTo>
                    <a:pt x="3475" y="1982"/>
                    <a:pt x="3492" y="1988"/>
                    <a:pt x="3507" y="1988"/>
                  </a:cubicBezTo>
                  <a:cubicBezTo>
                    <a:pt x="3548" y="1988"/>
                    <a:pt x="3586" y="1951"/>
                    <a:pt x="3553" y="1902"/>
                  </a:cubicBezTo>
                  <a:cubicBezTo>
                    <a:pt x="2920" y="702"/>
                    <a:pt x="1335" y="318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9"/>
            <p:cNvSpPr/>
            <p:nvPr/>
          </p:nvSpPr>
          <p:spPr>
            <a:xfrm rot="207376">
              <a:off x="8046849" y="3265633"/>
              <a:ext cx="45426" cy="54915"/>
            </a:xfrm>
            <a:custGeom>
              <a:rect b="b" l="l" r="r" t="t"/>
              <a:pathLst>
                <a:path extrusionOk="0" h="1232" w="1019">
                  <a:moveTo>
                    <a:pt x="262" y="0"/>
                  </a:moveTo>
                  <a:cubicBezTo>
                    <a:pt x="224" y="0"/>
                    <a:pt x="189" y="10"/>
                    <a:pt x="159" y="32"/>
                  </a:cubicBezTo>
                  <a:cubicBezTo>
                    <a:pt x="0" y="122"/>
                    <a:pt x="23" y="462"/>
                    <a:pt x="204" y="779"/>
                  </a:cubicBezTo>
                  <a:cubicBezTo>
                    <a:pt x="354" y="1059"/>
                    <a:pt x="581" y="1232"/>
                    <a:pt x="745" y="1232"/>
                  </a:cubicBezTo>
                  <a:cubicBezTo>
                    <a:pt x="779" y="1232"/>
                    <a:pt x="810" y="1224"/>
                    <a:pt x="838" y="1209"/>
                  </a:cubicBezTo>
                  <a:cubicBezTo>
                    <a:pt x="1019" y="1118"/>
                    <a:pt x="996" y="779"/>
                    <a:pt x="792" y="439"/>
                  </a:cubicBezTo>
                  <a:cubicBezTo>
                    <a:pt x="646" y="182"/>
                    <a:pt x="425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9"/>
            <p:cNvSpPr/>
            <p:nvPr/>
          </p:nvSpPr>
          <p:spPr>
            <a:xfrm rot="207376">
              <a:off x="8186718" y="3193559"/>
              <a:ext cx="48145" cy="196258"/>
            </a:xfrm>
            <a:custGeom>
              <a:rect b="b" l="l" r="r" t="t"/>
              <a:pathLst>
                <a:path extrusionOk="0" h="4403" w="1080">
                  <a:moveTo>
                    <a:pt x="72" y="0"/>
                  </a:moveTo>
                  <a:cubicBezTo>
                    <a:pt x="40" y="0"/>
                    <a:pt x="0" y="43"/>
                    <a:pt x="16" y="74"/>
                  </a:cubicBezTo>
                  <a:cubicBezTo>
                    <a:pt x="627" y="1410"/>
                    <a:pt x="921" y="2903"/>
                    <a:pt x="831" y="4352"/>
                  </a:cubicBezTo>
                  <a:cubicBezTo>
                    <a:pt x="831" y="4386"/>
                    <a:pt x="854" y="4403"/>
                    <a:pt x="879" y="4403"/>
                  </a:cubicBezTo>
                  <a:cubicBezTo>
                    <a:pt x="905" y="4403"/>
                    <a:pt x="933" y="4386"/>
                    <a:pt x="944" y="4352"/>
                  </a:cubicBezTo>
                  <a:cubicBezTo>
                    <a:pt x="1080" y="3628"/>
                    <a:pt x="967" y="2835"/>
                    <a:pt x="808" y="2111"/>
                  </a:cubicBezTo>
                  <a:cubicBezTo>
                    <a:pt x="650" y="1387"/>
                    <a:pt x="446" y="685"/>
                    <a:pt x="107" y="29"/>
                  </a:cubicBezTo>
                  <a:cubicBezTo>
                    <a:pt x="100" y="8"/>
                    <a:pt x="87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9"/>
            <p:cNvSpPr/>
            <p:nvPr/>
          </p:nvSpPr>
          <p:spPr>
            <a:xfrm rot="207376">
              <a:off x="8175845" y="3170675"/>
              <a:ext cx="42394" cy="56430"/>
            </a:xfrm>
            <a:custGeom>
              <a:rect b="b" l="l" r="r" t="t"/>
              <a:pathLst>
                <a:path extrusionOk="0" h="1266" w="951">
                  <a:moveTo>
                    <a:pt x="266" y="1"/>
                  </a:moveTo>
                  <a:cubicBezTo>
                    <a:pt x="235" y="1"/>
                    <a:pt x="207" y="8"/>
                    <a:pt x="182" y="22"/>
                  </a:cubicBezTo>
                  <a:cubicBezTo>
                    <a:pt x="0" y="90"/>
                    <a:pt x="0" y="452"/>
                    <a:pt x="159" y="792"/>
                  </a:cubicBezTo>
                  <a:cubicBezTo>
                    <a:pt x="311" y="1077"/>
                    <a:pt x="527" y="1266"/>
                    <a:pt x="686" y="1266"/>
                  </a:cubicBezTo>
                  <a:cubicBezTo>
                    <a:pt x="716" y="1266"/>
                    <a:pt x="744" y="1259"/>
                    <a:pt x="770" y="1244"/>
                  </a:cubicBezTo>
                  <a:cubicBezTo>
                    <a:pt x="951" y="1176"/>
                    <a:pt x="951" y="814"/>
                    <a:pt x="793" y="475"/>
                  </a:cubicBezTo>
                  <a:cubicBezTo>
                    <a:pt x="641" y="190"/>
                    <a:pt x="425" y="1"/>
                    <a:pt x="2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9"/>
            <p:cNvSpPr/>
            <p:nvPr/>
          </p:nvSpPr>
          <p:spPr>
            <a:xfrm rot="207376">
              <a:off x="8225691" y="3156934"/>
              <a:ext cx="45470" cy="240342"/>
            </a:xfrm>
            <a:custGeom>
              <a:rect b="b" l="l" r="r" t="t"/>
              <a:pathLst>
                <a:path extrusionOk="0" h="5392" w="1020">
                  <a:moveTo>
                    <a:pt x="751" y="0"/>
                  </a:moveTo>
                  <a:cubicBezTo>
                    <a:pt x="722" y="0"/>
                    <a:pt x="689" y="24"/>
                    <a:pt x="702" y="64"/>
                  </a:cubicBezTo>
                  <a:cubicBezTo>
                    <a:pt x="883" y="1806"/>
                    <a:pt x="1" y="3617"/>
                    <a:pt x="453" y="5360"/>
                  </a:cubicBezTo>
                  <a:cubicBezTo>
                    <a:pt x="463" y="5380"/>
                    <a:pt x="487" y="5391"/>
                    <a:pt x="508" y="5391"/>
                  </a:cubicBezTo>
                  <a:cubicBezTo>
                    <a:pt x="534" y="5391"/>
                    <a:pt x="556" y="5374"/>
                    <a:pt x="544" y="5337"/>
                  </a:cubicBezTo>
                  <a:cubicBezTo>
                    <a:pt x="250" y="3753"/>
                    <a:pt x="1019" y="1987"/>
                    <a:pt x="793" y="41"/>
                  </a:cubicBezTo>
                  <a:cubicBezTo>
                    <a:pt x="793" y="13"/>
                    <a:pt x="773" y="0"/>
                    <a:pt x="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9"/>
            <p:cNvSpPr/>
            <p:nvPr/>
          </p:nvSpPr>
          <p:spPr>
            <a:xfrm rot="207376">
              <a:off x="8244573" y="3137451"/>
              <a:ext cx="42394" cy="56430"/>
            </a:xfrm>
            <a:custGeom>
              <a:rect b="b" l="l" r="r" t="t"/>
              <a:pathLst>
                <a:path extrusionOk="0" h="1266" w="951">
                  <a:moveTo>
                    <a:pt x="267" y="0"/>
                  </a:moveTo>
                  <a:cubicBezTo>
                    <a:pt x="236" y="0"/>
                    <a:pt x="207" y="7"/>
                    <a:pt x="181" y="22"/>
                  </a:cubicBezTo>
                  <a:cubicBezTo>
                    <a:pt x="0" y="90"/>
                    <a:pt x="0" y="452"/>
                    <a:pt x="181" y="791"/>
                  </a:cubicBezTo>
                  <a:cubicBezTo>
                    <a:pt x="314" y="1076"/>
                    <a:pt x="527" y="1265"/>
                    <a:pt x="699" y="1265"/>
                  </a:cubicBezTo>
                  <a:cubicBezTo>
                    <a:pt x="732" y="1265"/>
                    <a:pt x="763" y="1259"/>
                    <a:pt x="792" y="1244"/>
                  </a:cubicBezTo>
                  <a:cubicBezTo>
                    <a:pt x="951" y="1176"/>
                    <a:pt x="951" y="814"/>
                    <a:pt x="792" y="474"/>
                  </a:cubicBezTo>
                  <a:cubicBezTo>
                    <a:pt x="659" y="190"/>
                    <a:pt x="431" y="0"/>
                    <a:pt x="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9"/>
            <p:cNvSpPr/>
            <p:nvPr/>
          </p:nvSpPr>
          <p:spPr>
            <a:xfrm rot="207376">
              <a:off x="8257925" y="3233706"/>
              <a:ext cx="47432" cy="157969"/>
            </a:xfrm>
            <a:custGeom>
              <a:rect b="b" l="l" r="r" t="t"/>
              <a:pathLst>
                <a:path extrusionOk="0" h="3544" w="1064">
                  <a:moveTo>
                    <a:pt x="999" y="0"/>
                  </a:moveTo>
                  <a:cubicBezTo>
                    <a:pt x="979" y="0"/>
                    <a:pt x="960" y="13"/>
                    <a:pt x="951" y="40"/>
                  </a:cubicBezTo>
                  <a:cubicBezTo>
                    <a:pt x="634" y="1171"/>
                    <a:pt x="0" y="2303"/>
                    <a:pt x="181" y="3503"/>
                  </a:cubicBezTo>
                  <a:cubicBezTo>
                    <a:pt x="181" y="3531"/>
                    <a:pt x="205" y="3544"/>
                    <a:pt x="231" y="3544"/>
                  </a:cubicBezTo>
                  <a:cubicBezTo>
                    <a:pt x="267" y="3544"/>
                    <a:pt x="307" y="3519"/>
                    <a:pt x="294" y="3480"/>
                  </a:cubicBezTo>
                  <a:cubicBezTo>
                    <a:pt x="113" y="2326"/>
                    <a:pt x="770" y="1171"/>
                    <a:pt x="1064" y="85"/>
                  </a:cubicBezTo>
                  <a:cubicBezTo>
                    <a:pt x="1064" y="30"/>
                    <a:pt x="1031" y="0"/>
                    <a:pt x="9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9"/>
            <p:cNvSpPr/>
            <p:nvPr/>
          </p:nvSpPr>
          <p:spPr>
            <a:xfrm rot="207376">
              <a:off x="8289057" y="3203818"/>
              <a:ext cx="42439" cy="56430"/>
            </a:xfrm>
            <a:custGeom>
              <a:rect b="b" l="l" r="r" t="t"/>
              <a:pathLst>
                <a:path extrusionOk="0" h="1266" w="952">
                  <a:moveTo>
                    <a:pt x="266" y="0"/>
                  </a:moveTo>
                  <a:cubicBezTo>
                    <a:pt x="235" y="0"/>
                    <a:pt x="207" y="7"/>
                    <a:pt x="182" y="22"/>
                  </a:cubicBezTo>
                  <a:cubicBezTo>
                    <a:pt x="0" y="90"/>
                    <a:pt x="0" y="429"/>
                    <a:pt x="159" y="791"/>
                  </a:cubicBezTo>
                  <a:cubicBezTo>
                    <a:pt x="311" y="1076"/>
                    <a:pt x="527" y="1265"/>
                    <a:pt x="686" y="1265"/>
                  </a:cubicBezTo>
                  <a:cubicBezTo>
                    <a:pt x="716" y="1265"/>
                    <a:pt x="745" y="1258"/>
                    <a:pt x="770" y="1244"/>
                  </a:cubicBezTo>
                  <a:cubicBezTo>
                    <a:pt x="951" y="1153"/>
                    <a:pt x="951" y="814"/>
                    <a:pt x="793" y="474"/>
                  </a:cubicBezTo>
                  <a:cubicBezTo>
                    <a:pt x="641" y="189"/>
                    <a:pt x="425" y="0"/>
                    <a:pt x="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9"/>
            <p:cNvSpPr/>
            <p:nvPr/>
          </p:nvSpPr>
          <p:spPr>
            <a:xfrm rot="207376">
              <a:off x="8283121" y="3248960"/>
              <a:ext cx="128475" cy="142903"/>
            </a:xfrm>
            <a:custGeom>
              <a:rect b="b" l="l" r="r" t="t"/>
              <a:pathLst>
                <a:path extrusionOk="0" h="3206" w="2882">
                  <a:moveTo>
                    <a:pt x="2825" y="1"/>
                  </a:moveTo>
                  <a:cubicBezTo>
                    <a:pt x="2817" y="1"/>
                    <a:pt x="2808" y="5"/>
                    <a:pt x="2799" y="13"/>
                  </a:cubicBezTo>
                  <a:cubicBezTo>
                    <a:pt x="1577" y="783"/>
                    <a:pt x="491" y="1756"/>
                    <a:pt x="15" y="3136"/>
                  </a:cubicBezTo>
                  <a:cubicBezTo>
                    <a:pt x="1" y="3180"/>
                    <a:pt x="33" y="3205"/>
                    <a:pt x="64" y="3205"/>
                  </a:cubicBezTo>
                  <a:cubicBezTo>
                    <a:pt x="81" y="3205"/>
                    <a:pt x="98" y="3198"/>
                    <a:pt x="106" y="3182"/>
                  </a:cubicBezTo>
                  <a:cubicBezTo>
                    <a:pt x="649" y="1824"/>
                    <a:pt x="1622" y="873"/>
                    <a:pt x="2844" y="104"/>
                  </a:cubicBezTo>
                  <a:cubicBezTo>
                    <a:pt x="2881" y="67"/>
                    <a:pt x="2858" y="1"/>
                    <a:pt x="2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9"/>
            <p:cNvSpPr/>
            <p:nvPr/>
          </p:nvSpPr>
          <p:spPr>
            <a:xfrm rot="207376">
              <a:off x="8395018" y="3220918"/>
              <a:ext cx="31339" cy="60665"/>
            </a:xfrm>
            <a:custGeom>
              <a:rect b="b" l="l" r="r" t="t"/>
              <a:pathLst>
                <a:path extrusionOk="0" h="1361" w="703">
                  <a:moveTo>
                    <a:pt x="363" y="1"/>
                  </a:moveTo>
                  <a:cubicBezTo>
                    <a:pt x="182" y="1"/>
                    <a:pt x="23" y="295"/>
                    <a:pt x="23" y="680"/>
                  </a:cubicBezTo>
                  <a:cubicBezTo>
                    <a:pt x="0" y="1065"/>
                    <a:pt x="159" y="1359"/>
                    <a:pt x="340" y="1359"/>
                  </a:cubicBezTo>
                  <a:cubicBezTo>
                    <a:pt x="347" y="1360"/>
                    <a:pt x="354" y="1360"/>
                    <a:pt x="360" y="1360"/>
                  </a:cubicBezTo>
                  <a:cubicBezTo>
                    <a:pt x="554" y="1360"/>
                    <a:pt x="702" y="1052"/>
                    <a:pt x="702" y="680"/>
                  </a:cubicBezTo>
                  <a:cubicBezTo>
                    <a:pt x="702" y="318"/>
                    <a:pt x="566" y="1"/>
                    <a:pt x="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9"/>
            <p:cNvSpPr/>
            <p:nvPr/>
          </p:nvSpPr>
          <p:spPr>
            <a:xfrm rot="207376">
              <a:off x="8033373" y="3405600"/>
              <a:ext cx="181257" cy="437447"/>
            </a:xfrm>
            <a:custGeom>
              <a:rect b="b" l="l" r="r" t="t"/>
              <a:pathLst>
                <a:path extrusionOk="0" h="9814" w="4066">
                  <a:moveTo>
                    <a:pt x="4043" y="0"/>
                  </a:moveTo>
                  <a:cubicBezTo>
                    <a:pt x="4032" y="0"/>
                    <a:pt x="4021" y="11"/>
                    <a:pt x="4021" y="34"/>
                  </a:cubicBezTo>
                  <a:cubicBezTo>
                    <a:pt x="3794" y="1935"/>
                    <a:pt x="3251" y="3700"/>
                    <a:pt x="2301" y="5375"/>
                  </a:cubicBezTo>
                  <a:cubicBezTo>
                    <a:pt x="1486" y="6801"/>
                    <a:pt x="467" y="8159"/>
                    <a:pt x="15" y="9766"/>
                  </a:cubicBezTo>
                  <a:cubicBezTo>
                    <a:pt x="1" y="9794"/>
                    <a:pt x="21" y="9813"/>
                    <a:pt x="44" y="9813"/>
                  </a:cubicBezTo>
                  <a:cubicBezTo>
                    <a:pt x="59" y="9813"/>
                    <a:pt x="74" y="9806"/>
                    <a:pt x="83" y="9788"/>
                  </a:cubicBezTo>
                  <a:cubicBezTo>
                    <a:pt x="648" y="8091"/>
                    <a:pt x="1690" y="6665"/>
                    <a:pt x="2550" y="5126"/>
                  </a:cubicBezTo>
                  <a:cubicBezTo>
                    <a:pt x="3432" y="3542"/>
                    <a:pt x="3885" y="1822"/>
                    <a:pt x="4066" y="34"/>
                  </a:cubicBezTo>
                  <a:cubicBezTo>
                    <a:pt x="4066" y="11"/>
                    <a:pt x="4055" y="0"/>
                    <a:pt x="40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9"/>
            <p:cNvSpPr/>
            <p:nvPr/>
          </p:nvSpPr>
          <p:spPr>
            <a:xfrm rot="207376">
              <a:off x="8006369" y="3859753"/>
              <a:ext cx="12749" cy="37130"/>
            </a:xfrm>
            <a:custGeom>
              <a:rect b="b" l="l" r="r" t="t"/>
              <a:pathLst>
                <a:path extrusionOk="0" h="833" w="286">
                  <a:moveTo>
                    <a:pt x="227" y="1"/>
                  </a:moveTo>
                  <a:cubicBezTo>
                    <a:pt x="208" y="1"/>
                    <a:pt x="190" y="8"/>
                    <a:pt x="181" y="25"/>
                  </a:cubicBezTo>
                  <a:cubicBezTo>
                    <a:pt x="91" y="274"/>
                    <a:pt x="0" y="523"/>
                    <a:pt x="0" y="795"/>
                  </a:cubicBezTo>
                  <a:cubicBezTo>
                    <a:pt x="0" y="821"/>
                    <a:pt x="16" y="832"/>
                    <a:pt x="29" y="832"/>
                  </a:cubicBezTo>
                  <a:cubicBezTo>
                    <a:pt x="38" y="832"/>
                    <a:pt x="45" y="827"/>
                    <a:pt x="45" y="817"/>
                  </a:cubicBezTo>
                  <a:cubicBezTo>
                    <a:pt x="113" y="546"/>
                    <a:pt x="181" y="297"/>
                    <a:pt x="272" y="48"/>
                  </a:cubicBezTo>
                  <a:cubicBezTo>
                    <a:pt x="286" y="20"/>
                    <a:pt x="257" y="1"/>
                    <a:pt x="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9"/>
            <p:cNvSpPr/>
            <p:nvPr/>
          </p:nvSpPr>
          <p:spPr>
            <a:xfrm rot="207376">
              <a:off x="8015177" y="3429557"/>
              <a:ext cx="78102" cy="186140"/>
            </a:xfrm>
            <a:custGeom>
              <a:rect b="b" l="l" r="r" t="t"/>
              <a:pathLst>
                <a:path extrusionOk="0" h="4176" w="1752">
                  <a:moveTo>
                    <a:pt x="1692" y="0"/>
                  </a:moveTo>
                  <a:cubicBezTo>
                    <a:pt x="1682" y="0"/>
                    <a:pt x="1673" y="3"/>
                    <a:pt x="1667" y="9"/>
                  </a:cubicBezTo>
                  <a:cubicBezTo>
                    <a:pt x="1078" y="1367"/>
                    <a:pt x="445" y="2725"/>
                    <a:pt x="15" y="4128"/>
                  </a:cubicBezTo>
                  <a:cubicBezTo>
                    <a:pt x="1" y="4156"/>
                    <a:pt x="21" y="4175"/>
                    <a:pt x="39" y="4175"/>
                  </a:cubicBezTo>
                  <a:cubicBezTo>
                    <a:pt x="50" y="4175"/>
                    <a:pt x="60" y="4168"/>
                    <a:pt x="60" y="4151"/>
                  </a:cubicBezTo>
                  <a:cubicBezTo>
                    <a:pt x="558" y="2770"/>
                    <a:pt x="1146" y="1412"/>
                    <a:pt x="1735" y="54"/>
                  </a:cubicBezTo>
                  <a:cubicBezTo>
                    <a:pt x="1751" y="21"/>
                    <a:pt x="1719" y="0"/>
                    <a:pt x="1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9"/>
            <p:cNvSpPr/>
            <p:nvPr/>
          </p:nvSpPr>
          <p:spPr>
            <a:xfrm rot="207376">
              <a:off x="7958624" y="3662933"/>
              <a:ext cx="27951" cy="71229"/>
            </a:xfrm>
            <a:custGeom>
              <a:rect b="b" l="l" r="r" t="t"/>
              <a:pathLst>
                <a:path extrusionOk="0" h="1598" w="627">
                  <a:moveTo>
                    <a:pt x="572" y="0"/>
                  </a:moveTo>
                  <a:cubicBezTo>
                    <a:pt x="555" y="0"/>
                    <a:pt x="537" y="10"/>
                    <a:pt x="521" y="34"/>
                  </a:cubicBezTo>
                  <a:cubicBezTo>
                    <a:pt x="317" y="532"/>
                    <a:pt x="91" y="1007"/>
                    <a:pt x="1" y="1550"/>
                  </a:cubicBezTo>
                  <a:cubicBezTo>
                    <a:pt x="1" y="1578"/>
                    <a:pt x="18" y="1598"/>
                    <a:pt x="36" y="1598"/>
                  </a:cubicBezTo>
                  <a:cubicBezTo>
                    <a:pt x="48" y="1598"/>
                    <a:pt x="60" y="1590"/>
                    <a:pt x="68" y="1573"/>
                  </a:cubicBezTo>
                  <a:cubicBezTo>
                    <a:pt x="204" y="1052"/>
                    <a:pt x="408" y="554"/>
                    <a:pt x="612" y="79"/>
                  </a:cubicBezTo>
                  <a:cubicBezTo>
                    <a:pt x="626" y="35"/>
                    <a:pt x="603" y="0"/>
                    <a:pt x="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9"/>
            <p:cNvSpPr/>
            <p:nvPr/>
          </p:nvSpPr>
          <p:spPr>
            <a:xfrm rot="207376">
              <a:off x="8123802" y="3696860"/>
              <a:ext cx="95889" cy="137198"/>
            </a:xfrm>
            <a:custGeom>
              <a:rect b="b" l="l" r="r" t="t"/>
              <a:pathLst>
                <a:path extrusionOk="0" h="3078" w="2151">
                  <a:moveTo>
                    <a:pt x="2104" y="1"/>
                  </a:moveTo>
                  <a:cubicBezTo>
                    <a:pt x="2093" y="1"/>
                    <a:pt x="2081" y="6"/>
                    <a:pt x="2074" y="20"/>
                  </a:cubicBezTo>
                  <a:cubicBezTo>
                    <a:pt x="1418" y="1039"/>
                    <a:pt x="671" y="2012"/>
                    <a:pt x="15" y="3030"/>
                  </a:cubicBezTo>
                  <a:cubicBezTo>
                    <a:pt x="1" y="3058"/>
                    <a:pt x="21" y="3078"/>
                    <a:pt x="39" y="3078"/>
                  </a:cubicBezTo>
                  <a:cubicBezTo>
                    <a:pt x="50" y="3078"/>
                    <a:pt x="60" y="3070"/>
                    <a:pt x="60" y="3053"/>
                  </a:cubicBezTo>
                  <a:cubicBezTo>
                    <a:pt x="739" y="2057"/>
                    <a:pt x="1463" y="1084"/>
                    <a:pt x="2119" y="43"/>
                  </a:cubicBezTo>
                  <a:cubicBezTo>
                    <a:pt x="2151" y="27"/>
                    <a:pt x="2128" y="1"/>
                    <a:pt x="2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49"/>
            <p:cNvSpPr/>
            <p:nvPr/>
          </p:nvSpPr>
          <p:spPr>
            <a:xfrm rot="207376">
              <a:off x="8254608" y="3498453"/>
              <a:ext cx="63614" cy="172723"/>
            </a:xfrm>
            <a:custGeom>
              <a:rect b="b" l="l" r="r" t="t"/>
              <a:pathLst>
                <a:path extrusionOk="0" h="3875" w="1427">
                  <a:moveTo>
                    <a:pt x="1032" y="0"/>
                  </a:moveTo>
                  <a:cubicBezTo>
                    <a:pt x="1013" y="0"/>
                    <a:pt x="996" y="19"/>
                    <a:pt x="996" y="47"/>
                  </a:cubicBezTo>
                  <a:cubicBezTo>
                    <a:pt x="1336" y="1337"/>
                    <a:pt x="634" y="2718"/>
                    <a:pt x="0" y="3827"/>
                  </a:cubicBezTo>
                  <a:cubicBezTo>
                    <a:pt x="0" y="3855"/>
                    <a:pt x="18" y="3874"/>
                    <a:pt x="36" y="3874"/>
                  </a:cubicBezTo>
                  <a:cubicBezTo>
                    <a:pt x="48" y="3874"/>
                    <a:pt x="60" y="3867"/>
                    <a:pt x="68" y="3850"/>
                  </a:cubicBezTo>
                  <a:cubicBezTo>
                    <a:pt x="747" y="2786"/>
                    <a:pt x="1426" y="1315"/>
                    <a:pt x="1064" y="25"/>
                  </a:cubicBezTo>
                  <a:cubicBezTo>
                    <a:pt x="1055" y="8"/>
                    <a:pt x="1043" y="0"/>
                    <a:pt x="10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9"/>
            <p:cNvSpPr/>
            <p:nvPr/>
          </p:nvSpPr>
          <p:spPr>
            <a:xfrm rot="207376">
              <a:off x="8631152" y="3719915"/>
              <a:ext cx="80464" cy="55361"/>
            </a:xfrm>
            <a:custGeom>
              <a:rect b="b" l="l" r="r" t="t"/>
              <a:pathLst>
                <a:path extrusionOk="0" h="1242" w="1805">
                  <a:moveTo>
                    <a:pt x="38" y="1"/>
                  </a:moveTo>
                  <a:cubicBezTo>
                    <a:pt x="18" y="1"/>
                    <a:pt x="0" y="33"/>
                    <a:pt x="16" y="65"/>
                  </a:cubicBezTo>
                  <a:cubicBezTo>
                    <a:pt x="356" y="721"/>
                    <a:pt x="990" y="1242"/>
                    <a:pt x="1759" y="1242"/>
                  </a:cubicBezTo>
                  <a:cubicBezTo>
                    <a:pt x="1804" y="1242"/>
                    <a:pt x="1804" y="1174"/>
                    <a:pt x="1759" y="1151"/>
                  </a:cubicBezTo>
                  <a:cubicBezTo>
                    <a:pt x="990" y="1151"/>
                    <a:pt x="492" y="631"/>
                    <a:pt x="62" y="20"/>
                  </a:cubicBezTo>
                  <a:cubicBezTo>
                    <a:pt x="55" y="6"/>
                    <a:pt x="46" y="1"/>
                    <a:pt x="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9"/>
            <p:cNvSpPr/>
            <p:nvPr/>
          </p:nvSpPr>
          <p:spPr>
            <a:xfrm rot="207376">
              <a:off x="8403468" y="3513533"/>
              <a:ext cx="240724" cy="247830"/>
            </a:xfrm>
            <a:custGeom>
              <a:rect b="b" l="l" r="r" t="t"/>
              <a:pathLst>
                <a:path extrusionOk="0" h="5560" w="5400">
                  <a:moveTo>
                    <a:pt x="41" y="1"/>
                  </a:moveTo>
                  <a:cubicBezTo>
                    <a:pt x="20" y="1"/>
                    <a:pt x="0" y="22"/>
                    <a:pt x="17" y="55"/>
                  </a:cubicBezTo>
                  <a:cubicBezTo>
                    <a:pt x="1827" y="1843"/>
                    <a:pt x="3049" y="4310"/>
                    <a:pt x="5335" y="5555"/>
                  </a:cubicBezTo>
                  <a:cubicBezTo>
                    <a:pt x="5342" y="5558"/>
                    <a:pt x="5347" y="5559"/>
                    <a:pt x="5353" y="5559"/>
                  </a:cubicBezTo>
                  <a:cubicBezTo>
                    <a:pt x="5386" y="5559"/>
                    <a:pt x="5400" y="5506"/>
                    <a:pt x="5380" y="5487"/>
                  </a:cubicBezTo>
                  <a:cubicBezTo>
                    <a:pt x="3072" y="4197"/>
                    <a:pt x="2008" y="1685"/>
                    <a:pt x="62" y="10"/>
                  </a:cubicBezTo>
                  <a:cubicBezTo>
                    <a:pt x="56" y="4"/>
                    <a:pt x="48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9"/>
            <p:cNvSpPr/>
            <p:nvPr/>
          </p:nvSpPr>
          <p:spPr>
            <a:xfrm rot="207376">
              <a:off x="8274526" y="3412975"/>
              <a:ext cx="112561" cy="63072"/>
            </a:xfrm>
            <a:custGeom>
              <a:rect b="b" l="l" r="r" t="t"/>
              <a:pathLst>
                <a:path extrusionOk="0" h="1415" w="2525">
                  <a:moveTo>
                    <a:pt x="66" y="1"/>
                  </a:moveTo>
                  <a:cubicBezTo>
                    <a:pt x="29" y="1"/>
                    <a:pt x="1" y="54"/>
                    <a:pt x="39" y="73"/>
                  </a:cubicBezTo>
                  <a:cubicBezTo>
                    <a:pt x="832" y="571"/>
                    <a:pt x="1669" y="933"/>
                    <a:pt x="2461" y="1408"/>
                  </a:cubicBezTo>
                  <a:cubicBezTo>
                    <a:pt x="2470" y="1413"/>
                    <a:pt x="2478" y="1415"/>
                    <a:pt x="2484" y="1415"/>
                  </a:cubicBezTo>
                  <a:cubicBezTo>
                    <a:pt x="2513" y="1415"/>
                    <a:pt x="2525" y="1381"/>
                    <a:pt x="2506" y="1363"/>
                  </a:cubicBezTo>
                  <a:cubicBezTo>
                    <a:pt x="1760" y="820"/>
                    <a:pt x="877" y="458"/>
                    <a:pt x="85" y="5"/>
                  </a:cubicBezTo>
                  <a:cubicBezTo>
                    <a:pt x="78" y="2"/>
                    <a:pt x="72" y="1"/>
                    <a:pt x="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9"/>
            <p:cNvSpPr/>
            <p:nvPr/>
          </p:nvSpPr>
          <p:spPr>
            <a:xfrm rot="207376">
              <a:off x="8349605" y="3510122"/>
              <a:ext cx="137614" cy="160109"/>
            </a:xfrm>
            <a:custGeom>
              <a:rect b="b" l="l" r="r" t="t"/>
              <a:pathLst>
                <a:path extrusionOk="0" h="3592" w="3087">
                  <a:moveTo>
                    <a:pt x="41" y="1"/>
                  </a:moveTo>
                  <a:cubicBezTo>
                    <a:pt x="21" y="1"/>
                    <a:pt x="1" y="22"/>
                    <a:pt x="17" y="55"/>
                  </a:cubicBezTo>
                  <a:cubicBezTo>
                    <a:pt x="651" y="1458"/>
                    <a:pt x="1737" y="2726"/>
                    <a:pt x="3027" y="3586"/>
                  </a:cubicBezTo>
                  <a:cubicBezTo>
                    <a:pt x="3032" y="3590"/>
                    <a:pt x="3037" y="3592"/>
                    <a:pt x="3042" y="3592"/>
                  </a:cubicBezTo>
                  <a:cubicBezTo>
                    <a:pt x="3064" y="3592"/>
                    <a:pt x="3087" y="3559"/>
                    <a:pt x="3050" y="3540"/>
                  </a:cubicBezTo>
                  <a:cubicBezTo>
                    <a:pt x="1805" y="2590"/>
                    <a:pt x="742" y="1436"/>
                    <a:pt x="63" y="10"/>
                  </a:cubicBezTo>
                  <a:cubicBezTo>
                    <a:pt x="57" y="4"/>
                    <a:pt x="49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9"/>
            <p:cNvSpPr/>
            <p:nvPr/>
          </p:nvSpPr>
          <p:spPr>
            <a:xfrm rot="207376">
              <a:off x="8502610" y="3692866"/>
              <a:ext cx="58888" cy="44395"/>
            </a:xfrm>
            <a:custGeom>
              <a:rect b="b" l="l" r="r" t="t"/>
              <a:pathLst>
                <a:path extrusionOk="0" h="996" w="1321">
                  <a:moveTo>
                    <a:pt x="41" y="1"/>
                  </a:moveTo>
                  <a:cubicBezTo>
                    <a:pt x="12" y="1"/>
                    <a:pt x="0" y="34"/>
                    <a:pt x="19" y="52"/>
                  </a:cubicBezTo>
                  <a:cubicBezTo>
                    <a:pt x="404" y="369"/>
                    <a:pt x="856" y="640"/>
                    <a:pt x="1218" y="980"/>
                  </a:cubicBezTo>
                  <a:cubicBezTo>
                    <a:pt x="1229" y="991"/>
                    <a:pt x="1241" y="995"/>
                    <a:pt x="1253" y="995"/>
                  </a:cubicBezTo>
                  <a:cubicBezTo>
                    <a:pt x="1290" y="995"/>
                    <a:pt x="1321" y="952"/>
                    <a:pt x="1286" y="935"/>
                  </a:cubicBezTo>
                  <a:cubicBezTo>
                    <a:pt x="924" y="573"/>
                    <a:pt x="471" y="301"/>
                    <a:pt x="64" y="7"/>
                  </a:cubicBezTo>
                  <a:cubicBezTo>
                    <a:pt x="55" y="2"/>
                    <a:pt x="48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9"/>
            <p:cNvSpPr/>
            <p:nvPr/>
          </p:nvSpPr>
          <p:spPr>
            <a:xfrm rot="207376">
              <a:off x="8550640" y="3503045"/>
              <a:ext cx="165030" cy="209541"/>
            </a:xfrm>
            <a:custGeom>
              <a:rect b="b" l="l" r="r" t="t"/>
              <a:pathLst>
                <a:path extrusionOk="0" h="4701" w="3702">
                  <a:moveTo>
                    <a:pt x="49" y="1"/>
                  </a:moveTo>
                  <a:cubicBezTo>
                    <a:pt x="27" y="1"/>
                    <a:pt x="0" y="34"/>
                    <a:pt x="19" y="52"/>
                  </a:cubicBezTo>
                  <a:cubicBezTo>
                    <a:pt x="1331" y="1523"/>
                    <a:pt x="2667" y="2949"/>
                    <a:pt x="3617" y="4692"/>
                  </a:cubicBezTo>
                  <a:cubicBezTo>
                    <a:pt x="3623" y="4698"/>
                    <a:pt x="3633" y="4701"/>
                    <a:pt x="3643" y="4701"/>
                  </a:cubicBezTo>
                  <a:cubicBezTo>
                    <a:pt x="3670" y="4701"/>
                    <a:pt x="3702" y="4680"/>
                    <a:pt x="3685" y="4647"/>
                  </a:cubicBezTo>
                  <a:cubicBezTo>
                    <a:pt x="2735" y="2927"/>
                    <a:pt x="1445" y="1410"/>
                    <a:pt x="64" y="7"/>
                  </a:cubicBezTo>
                  <a:cubicBezTo>
                    <a:pt x="60" y="3"/>
                    <a:pt x="55" y="1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9"/>
            <p:cNvSpPr/>
            <p:nvPr/>
          </p:nvSpPr>
          <p:spPr>
            <a:xfrm rot="207376">
              <a:off x="8379367" y="3416776"/>
              <a:ext cx="156070" cy="55806"/>
            </a:xfrm>
            <a:custGeom>
              <a:rect b="b" l="l" r="r" t="t"/>
              <a:pathLst>
                <a:path extrusionOk="0" h="1252" w="3501">
                  <a:moveTo>
                    <a:pt x="46" y="1"/>
                  </a:moveTo>
                  <a:cubicBezTo>
                    <a:pt x="1" y="1"/>
                    <a:pt x="1" y="46"/>
                    <a:pt x="24" y="46"/>
                  </a:cubicBezTo>
                  <a:cubicBezTo>
                    <a:pt x="1223" y="295"/>
                    <a:pt x="2400" y="589"/>
                    <a:pt x="3441" y="1245"/>
                  </a:cubicBezTo>
                  <a:cubicBezTo>
                    <a:pt x="3445" y="1250"/>
                    <a:pt x="3450" y="1251"/>
                    <a:pt x="3455" y="1251"/>
                  </a:cubicBezTo>
                  <a:cubicBezTo>
                    <a:pt x="3477" y="1251"/>
                    <a:pt x="3501" y="1215"/>
                    <a:pt x="3464" y="1178"/>
                  </a:cubicBezTo>
                  <a:cubicBezTo>
                    <a:pt x="2445" y="544"/>
                    <a:pt x="1246" y="204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9"/>
            <p:cNvSpPr/>
            <p:nvPr/>
          </p:nvSpPr>
          <p:spPr>
            <a:xfrm rot="207376">
              <a:off x="7649199" y="3245820"/>
              <a:ext cx="381102" cy="19612"/>
            </a:xfrm>
            <a:custGeom>
              <a:rect b="b" l="l" r="r" t="t"/>
              <a:pathLst>
                <a:path extrusionOk="0" h="440" w="8549">
                  <a:moveTo>
                    <a:pt x="6651" y="0"/>
                  </a:moveTo>
                  <a:cubicBezTo>
                    <a:pt x="6124" y="0"/>
                    <a:pt x="5590" y="55"/>
                    <a:pt x="5070" y="96"/>
                  </a:cubicBezTo>
                  <a:cubicBezTo>
                    <a:pt x="3983" y="155"/>
                    <a:pt x="2916" y="270"/>
                    <a:pt x="1836" y="270"/>
                  </a:cubicBezTo>
                  <a:cubicBezTo>
                    <a:pt x="1252" y="270"/>
                    <a:pt x="664" y="236"/>
                    <a:pt x="68" y="141"/>
                  </a:cubicBezTo>
                  <a:cubicBezTo>
                    <a:pt x="23" y="141"/>
                    <a:pt x="0" y="209"/>
                    <a:pt x="45" y="209"/>
                  </a:cubicBezTo>
                  <a:cubicBezTo>
                    <a:pt x="661" y="348"/>
                    <a:pt x="1285" y="395"/>
                    <a:pt x="1911" y="395"/>
                  </a:cubicBezTo>
                  <a:cubicBezTo>
                    <a:pt x="2711" y="395"/>
                    <a:pt x="3513" y="318"/>
                    <a:pt x="4300" y="254"/>
                  </a:cubicBezTo>
                  <a:cubicBezTo>
                    <a:pt x="5019" y="193"/>
                    <a:pt x="5803" y="80"/>
                    <a:pt x="6571" y="80"/>
                  </a:cubicBezTo>
                  <a:cubicBezTo>
                    <a:pt x="7231" y="80"/>
                    <a:pt x="7879" y="163"/>
                    <a:pt x="8464" y="435"/>
                  </a:cubicBezTo>
                  <a:cubicBezTo>
                    <a:pt x="8471" y="438"/>
                    <a:pt x="8477" y="440"/>
                    <a:pt x="8483" y="440"/>
                  </a:cubicBezTo>
                  <a:cubicBezTo>
                    <a:pt x="8521" y="440"/>
                    <a:pt x="8549" y="387"/>
                    <a:pt x="8510" y="367"/>
                  </a:cubicBezTo>
                  <a:cubicBezTo>
                    <a:pt x="7925" y="81"/>
                    <a:pt x="7293" y="0"/>
                    <a:pt x="66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9"/>
            <p:cNvSpPr/>
            <p:nvPr/>
          </p:nvSpPr>
          <p:spPr>
            <a:xfrm rot="207376">
              <a:off x="7585577" y="3228505"/>
              <a:ext cx="37357" cy="9405"/>
            </a:xfrm>
            <a:custGeom>
              <a:rect b="b" l="l" r="r" t="t"/>
              <a:pathLst>
                <a:path extrusionOk="0" h="211" w="838">
                  <a:moveTo>
                    <a:pt x="24" y="0"/>
                  </a:moveTo>
                  <a:cubicBezTo>
                    <a:pt x="0" y="0"/>
                    <a:pt x="4" y="33"/>
                    <a:pt x="22" y="52"/>
                  </a:cubicBezTo>
                  <a:cubicBezTo>
                    <a:pt x="249" y="187"/>
                    <a:pt x="520" y="210"/>
                    <a:pt x="769" y="210"/>
                  </a:cubicBezTo>
                  <a:cubicBezTo>
                    <a:pt x="837" y="210"/>
                    <a:pt x="837" y="142"/>
                    <a:pt x="769" y="142"/>
                  </a:cubicBezTo>
                  <a:cubicBezTo>
                    <a:pt x="520" y="142"/>
                    <a:pt x="294" y="74"/>
                    <a:pt x="45" y="6"/>
                  </a:cubicBezTo>
                  <a:cubicBezTo>
                    <a:pt x="36" y="2"/>
                    <a:pt x="29" y="0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9"/>
            <p:cNvSpPr/>
            <p:nvPr/>
          </p:nvSpPr>
          <p:spPr>
            <a:xfrm rot="207376">
              <a:off x="7724204" y="3341449"/>
              <a:ext cx="245227" cy="16849"/>
            </a:xfrm>
            <a:custGeom>
              <a:rect b="b" l="l" r="r" t="t"/>
              <a:pathLst>
                <a:path extrusionOk="0" h="378" w="5501">
                  <a:moveTo>
                    <a:pt x="5455" y="1"/>
                  </a:moveTo>
                  <a:cubicBezTo>
                    <a:pt x="4329" y="229"/>
                    <a:pt x="3194" y="286"/>
                    <a:pt x="2055" y="286"/>
                  </a:cubicBezTo>
                  <a:cubicBezTo>
                    <a:pt x="1386" y="286"/>
                    <a:pt x="716" y="266"/>
                    <a:pt x="46" y="250"/>
                  </a:cubicBezTo>
                  <a:cubicBezTo>
                    <a:pt x="1" y="250"/>
                    <a:pt x="1" y="295"/>
                    <a:pt x="46" y="295"/>
                  </a:cubicBezTo>
                  <a:cubicBezTo>
                    <a:pt x="721" y="345"/>
                    <a:pt x="1399" y="377"/>
                    <a:pt x="2076" y="377"/>
                  </a:cubicBezTo>
                  <a:cubicBezTo>
                    <a:pt x="3217" y="377"/>
                    <a:pt x="4356" y="287"/>
                    <a:pt x="5478" y="46"/>
                  </a:cubicBezTo>
                  <a:cubicBezTo>
                    <a:pt x="5500" y="46"/>
                    <a:pt x="5500" y="1"/>
                    <a:pt x="5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9"/>
            <p:cNvSpPr/>
            <p:nvPr/>
          </p:nvSpPr>
          <p:spPr>
            <a:xfrm rot="207376">
              <a:off x="7761818" y="3187425"/>
              <a:ext cx="320565" cy="62537"/>
            </a:xfrm>
            <a:custGeom>
              <a:rect b="b" l="l" r="r" t="t"/>
              <a:pathLst>
                <a:path extrusionOk="0" h="1403" w="7191">
                  <a:moveTo>
                    <a:pt x="2068" y="0"/>
                  </a:moveTo>
                  <a:cubicBezTo>
                    <a:pt x="1390" y="0"/>
                    <a:pt x="711" y="87"/>
                    <a:pt x="39" y="248"/>
                  </a:cubicBezTo>
                  <a:cubicBezTo>
                    <a:pt x="0" y="248"/>
                    <a:pt x="12" y="298"/>
                    <a:pt x="44" y="298"/>
                  </a:cubicBezTo>
                  <a:cubicBezTo>
                    <a:pt x="49" y="298"/>
                    <a:pt x="55" y="297"/>
                    <a:pt x="62" y="294"/>
                  </a:cubicBezTo>
                  <a:cubicBezTo>
                    <a:pt x="722" y="152"/>
                    <a:pt x="1382" y="78"/>
                    <a:pt x="2042" y="78"/>
                  </a:cubicBezTo>
                  <a:cubicBezTo>
                    <a:pt x="2649" y="78"/>
                    <a:pt x="3257" y="141"/>
                    <a:pt x="3864" y="271"/>
                  </a:cubicBezTo>
                  <a:cubicBezTo>
                    <a:pt x="4996" y="520"/>
                    <a:pt x="6105" y="973"/>
                    <a:pt x="7168" y="1403"/>
                  </a:cubicBezTo>
                  <a:cubicBezTo>
                    <a:pt x="7191" y="1403"/>
                    <a:pt x="7191" y="1380"/>
                    <a:pt x="7168" y="1357"/>
                  </a:cubicBezTo>
                  <a:cubicBezTo>
                    <a:pt x="6059" y="882"/>
                    <a:pt x="4928" y="429"/>
                    <a:pt x="3728" y="181"/>
                  </a:cubicBezTo>
                  <a:cubicBezTo>
                    <a:pt x="3178" y="58"/>
                    <a:pt x="2623" y="0"/>
                    <a:pt x="20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9"/>
            <p:cNvSpPr/>
            <p:nvPr/>
          </p:nvSpPr>
          <p:spPr>
            <a:xfrm rot="207376">
              <a:off x="7606254" y="3186009"/>
              <a:ext cx="119069" cy="14174"/>
            </a:xfrm>
            <a:custGeom>
              <a:rect b="b" l="l" r="r" t="t"/>
              <a:pathLst>
                <a:path extrusionOk="0" h="318" w="2671">
                  <a:moveTo>
                    <a:pt x="2625" y="0"/>
                  </a:moveTo>
                  <a:cubicBezTo>
                    <a:pt x="1765" y="113"/>
                    <a:pt x="883" y="113"/>
                    <a:pt x="23" y="249"/>
                  </a:cubicBezTo>
                  <a:cubicBezTo>
                    <a:pt x="0" y="249"/>
                    <a:pt x="0" y="317"/>
                    <a:pt x="45" y="317"/>
                  </a:cubicBezTo>
                  <a:cubicBezTo>
                    <a:pt x="905" y="227"/>
                    <a:pt x="1765" y="204"/>
                    <a:pt x="2625" y="91"/>
                  </a:cubicBezTo>
                  <a:cubicBezTo>
                    <a:pt x="2671" y="68"/>
                    <a:pt x="2671" y="0"/>
                    <a:pt x="2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9"/>
            <p:cNvSpPr/>
            <p:nvPr/>
          </p:nvSpPr>
          <p:spPr>
            <a:xfrm rot="207376">
              <a:off x="7668879" y="3129919"/>
              <a:ext cx="217677" cy="38779"/>
            </a:xfrm>
            <a:custGeom>
              <a:rect b="b" l="l" r="r" t="t"/>
              <a:pathLst>
                <a:path extrusionOk="0" h="870" w="4883">
                  <a:moveTo>
                    <a:pt x="4168" y="0"/>
                  </a:moveTo>
                  <a:cubicBezTo>
                    <a:pt x="2763" y="0"/>
                    <a:pt x="1368" y="351"/>
                    <a:pt x="40" y="820"/>
                  </a:cubicBezTo>
                  <a:cubicBezTo>
                    <a:pt x="1" y="820"/>
                    <a:pt x="12" y="870"/>
                    <a:pt x="44" y="870"/>
                  </a:cubicBezTo>
                  <a:cubicBezTo>
                    <a:pt x="50" y="870"/>
                    <a:pt x="56" y="868"/>
                    <a:pt x="62" y="865"/>
                  </a:cubicBezTo>
                  <a:cubicBezTo>
                    <a:pt x="1432" y="462"/>
                    <a:pt x="2838" y="77"/>
                    <a:pt x="4295" y="77"/>
                  </a:cubicBezTo>
                  <a:cubicBezTo>
                    <a:pt x="4475" y="77"/>
                    <a:pt x="4656" y="83"/>
                    <a:pt x="4838" y="96"/>
                  </a:cubicBezTo>
                  <a:cubicBezTo>
                    <a:pt x="4883" y="96"/>
                    <a:pt x="4883" y="28"/>
                    <a:pt x="4838" y="28"/>
                  </a:cubicBezTo>
                  <a:cubicBezTo>
                    <a:pt x="4614" y="9"/>
                    <a:pt x="4391" y="0"/>
                    <a:pt x="4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9"/>
            <p:cNvSpPr/>
            <p:nvPr/>
          </p:nvSpPr>
          <p:spPr>
            <a:xfrm rot="207376">
              <a:off x="7943660" y="3149367"/>
              <a:ext cx="71415" cy="23446"/>
            </a:xfrm>
            <a:custGeom>
              <a:rect b="b" l="l" r="r" t="t"/>
              <a:pathLst>
                <a:path extrusionOk="0" h="526" w="1602">
                  <a:moveTo>
                    <a:pt x="46" y="1"/>
                  </a:moveTo>
                  <a:cubicBezTo>
                    <a:pt x="23" y="1"/>
                    <a:pt x="1" y="46"/>
                    <a:pt x="46" y="68"/>
                  </a:cubicBezTo>
                  <a:cubicBezTo>
                    <a:pt x="544" y="204"/>
                    <a:pt x="1042" y="340"/>
                    <a:pt x="1540" y="521"/>
                  </a:cubicBezTo>
                  <a:cubicBezTo>
                    <a:pt x="1546" y="524"/>
                    <a:pt x="1552" y="526"/>
                    <a:pt x="1557" y="526"/>
                  </a:cubicBezTo>
                  <a:cubicBezTo>
                    <a:pt x="1590" y="526"/>
                    <a:pt x="1601" y="473"/>
                    <a:pt x="1562" y="453"/>
                  </a:cubicBezTo>
                  <a:cubicBezTo>
                    <a:pt x="1065" y="272"/>
                    <a:pt x="567" y="9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9"/>
            <p:cNvSpPr/>
            <p:nvPr/>
          </p:nvSpPr>
          <p:spPr>
            <a:xfrm rot="207376">
              <a:off x="7999850" y="2683724"/>
              <a:ext cx="200202" cy="378253"/>
            </a:xfrm>
            <a:custGeom>
              <a:rect b="b" l="l" r="r" t="t"/>
              <a:pathLst>
                <a:path extrusionOk="0" h="8486" w="4491">
                  <a:moveTo>
                    <a:pt x="61" y="1"/>
                  </a:moveTo>
                  <a:cubicBezTo>
                    <a:pt x="26" y="1"/>
                    <a:pt x="0" y="34"/>
                    <a:pt x="18" y="52"/>
                  </a:cubicBezTo>
                  <a:cubicBezTo>
                    <a:pt x="1874" y="2677"/>
                    <a:pt x="3232" y="5484"/>
                    <a:pt x="4409" y="8471"/>
                  </a:cubicBezTo>
                  <a:cubicBezTo>
                    <a:pt x="4418" y="8480"/>
                    <a:pt x="4436" y="8486"/>
                    <a:pt x="4451" y="8486"/>
                  </a:cubicBezTo>
                  <a:cubicBezTo>
                    <a:pt x="4472" y="8486"/>
                    <a:pt x="4490" y="8475"/>
                    <a:pt x="4477" y="8448"/>
                  </a:cubicBezTo>
                  <a:cubicBezTo>
                    <a:pt x="3436" y="5484"/>
                    <a:pt x="1987" y="2496"/>
                    <a:pt x="86" y="7"/>
                  </a:cubicBezTo>
                  <a:cubicBezTo>
                    <a:pt x="78" y="2"/>
                    <a:pt x="69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49"/>
            <p:cNvSpPr/>
            <p:nvPr/>
          </p:nvSpPr>
          <p:spPr>
            <a:xfrm rot="207376">
              <a:off x="8024399" y="3043056"/>
              <a:ext cx="90316" cy="136975"/>
            </a:xfrm>
            <a:custGeom>
              <a:rect b="b" l="l" r="r" t="t"/>
              <a:pathLst>
                <a:path extrusionOk="0" h="3073" w="2026">
                  <a:moveTo>
                    <a:pt x="55" y="0"/>
                  </a:moveTo>
                  <a:cubicBezTo>
                    <a:pt x="25" y="0"/>
                    <a:pt x="1" y="35"/>
                    <a:pt x="16" y="79"/>
                  </a:cubicBezTo>
                  <a:cubicBezTo>
                    <a:pt x="536" y="1143"/>
                    <a:pt x="1147" y="2184"/>
                    <a:pt x="1962" y="3067"/>
                  </a:cubicBezTo>
                  <a:cubicBezTo>
                    <a:pt x="1966" y="3071"/>
                    <a:pt x="1971" y="3073"/>
                    <a:pt x="1977" y="3073"/>
                  </a:cubicBezTo>
                  <a:cubicBezTo>
                    <a:pt x="1999" y="3073"/>
                    <a:pt x="2026" y="3040"/>
                    <a:pt x="2007" y="3021"/>
                  </a:cubicBezTo>
                  <a:cubicBezTo>
                    <a:pt x="1260" y="2071"/>
                    <a:pt x="627" y="1098"/>
                    <a:pt x="106" y="34"/>
                  </a:cubicBezTo>
                  <a:cubicBezTo>
                    <a:pt x="90" y="10"/>
                    <a:pt x="72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49"/>
            <p:cNvSpPr/>
            <p:nvPr/>
          </p:nvSpPr>
          <p:spPr>
            <a:xfrm rot="207376">
              <a:off x="8091974" y="2737190"/>
              <a:ext cx="193872" cy="376113"/>
            </a:xfrm>
            <a:custGeom>
              <a:rect b="b" l="l" r="r" t="t"/>
              <a:pathLst>
                <a:path extrusionOk="0" h="8438" w="4349">
                  <a:moveTo>
                    <a:pt x="58" y="1"/>
                  </a:moveTo>
                  <a:cubicBezTo>
                    <a:pt x="31" y="1"/>
                    <a:pt x="0" y="44"/>
                    <a:pt x="35" y="61"/>
                  </a:cubicBezTo>
                  <a:cubicBezTo>
                    <a:pt x="2207" y="2460"/>
                    <a:pt x="3633" y="5267"/>
                    <a:pt x="4289" y="8413"/>
                  </a:cubicBezTo>
                  <a:cubicBezTo>
                    <a:pt x="4289" y="8430"/>
                    <a:pt x="4299" y="8437"/>
                    <a:pt x="4310" y="8437"/>
                  </a:cubicBezTo>
                  <a:cubicBezTo>
                    <a:pt x="4328" y="8437"/>
                    <a:pt x="4349" y="8418"/>
                    <a:pt x="4335" y="8390"/>
                  </a:cubicBezTo>
                  <a:cubicBezTo>
                    <a:pt x="3791" y="5244"/>
                    <a:pt x="2230" y="2370"/>
                    <a:pt x="80" y="16"/>
                  </a:cubicBezTo>
                  <a:cubicBezTo>
                    <a:pt x="74" y="5"/>
                    <a:pt x="66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9"/>
            <p:cNvSpPr/>
            <p:nvPr/>
          </p:nvSpPr>
          <p:spPr>
            <a:xfrm rot="207376">
              <a:off x="8382944" y="2665682"/>
              <a:ext cx="112293" cy="384449"/>
            </a:xfrm>
            <a:custGeom>
              <a:rect b="b" l="l" r="r" t="t"/>
              <a:pathLst>
                <a:path extrusionOk="0" h="8625" w="2519">
                  <a:moveTo>
                    <a:pt x="2481" y="0"/>
                  </a:moveTo>
                  <a:cubicBezTo>
                    <a:pt x="2473" y="0"/>
                    <a:pt x="2464" y="3"/>
                    <a:pt x="2458" y="10"/>
                  </a:cubicBezTo>
                  <a:cubicBezTo>
                    <a:pt x="805" y="2567"/>
                    <a:pt x="421" y="5622"/>
                    <a:pt x="13" y="8587"/>
                  </a:cubicBezTo>
                  <a:cubicBezTo>
                    <a:pt x="0" y="8614"/>
                    <a:pt x="18" y="8625"/>
                    <a:pt x="35" y="8625"/>
                  </a:cubicBezTo>
                  <a:cubicBezTo>
                    <a:pt x="47" y="8625"/>
                    <a:pt x="59" y="8619"/>
                    <a:pt x="59" y="8610"/>
                  </a:cubicBezTo>
                  <a:cubicBezTo>
                    <a:pt x="602" y="5645"/>
                    <a:pt x="873" y="2658"/>
                    <a:pt x="2503" y="32"/>
                  </a:cubicBezTo>
                  <a:cubicBezTo>
                    <a:pt x="2519" y="16"/>
                    <a:pt x="2501" y="0"/>
                    <a:pt x="2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9"/>
            <p:cNvSpPr/>
            <p:nvPr/>
          </p:nvSpPr>
          <p:spPr>
            <a:xfrm rot="207376">
              <a:off x="8308473" y="2758486"/>
              <a:ext cx="44445" cy="85270"/>
            </a:xfrm>
            <a:custGeom>
              <a:rect b="b" l="l" r="r" t="t"/>
              <a:pathLst>
                <a:path extrusionOk="0" h="1913" w="997">
                  <a:moveTo>
                    <a:pt x="947" y="1"/>
                  </a:moveTo>
                  <a:cubicBezTo>
                    <a:pt x="936" y="1"/>
                    <a:pt x="926" y="6"/>
                    <a:pt x="919" y="19"/>
                  </a:cubicBezTo>
                  <a:cubicBezTo>
                    <a:pt x="512" y="585"/>
                    <a:pt x="240" y="1219"/>
                    <a:pt x="14" y="1875"/>
                  </a:cubicBezTo>
                  <a:cubicBezTo>
                    <a:pt x="0" y="1902"/>
                    <a:pt x="18" y="1913"/>
                    <a:pt x="40" y="1913"/>
                  </a:cubicBezTo>
                  <a:cubicBezTo>
                    <a:pt x="55" y="1913"/>
                    <a:pt x="72" y="1907"/>
                    <a:pt x="82" y="1898"/>
                  </a:cubicBezTo>
                  <a:cubicBezTo>
                    <a:pt x="331" y="1264"/>
                    <a:pt x="580" y="630"/>
                    <a:pt x="964" y="65"/>
                  </a:cubicBezTo>
                  <a:cubicBezTo>
                    <a:pt x="996" y="33"/>
                    <a:pt x="972" y="1"/>
                    <a:pt x="9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9"/>
            <p:cNvSpPr/>
            <p:nvPr/>
          </p:nvSpPr>
          <p:spPr>
            <a:xfrm rot="207376">
              <a:off x="8451572" y="2695396"/>
              <a:ext cx="61162" cy="292760"/>
            </a:xfrm>
            <a:custGeom>
              <a:rect b="b" l="l" r="r" t="t"/>
              <a:pathLst>
                <a:path extrusionOk="0" h="6568" w="1372">
                  <a:moveTo>
                    <a:pt x="1335" y="0"/>
                  </a:moveTo>
                  <a:cubicBezTo>
                    <a:pt x="1315" y="0"/>
                    <a:pt x="1292" y="12"/>
                    <a:pt x="1281" y="34"/>
                  </a:cubicBezTo>
                  <a:cubicBezTo>
                    <a:pt x="1168" y="2252"/>
                    <a:pt x="670" y="4425"/>
                    <a:pt x="14" y="6530"/>
                  </a:cubicBezTo>
                  <a:cubicBezTo>
                    <a:pt x="0" y="6556"/>
                    <a:pt x="18" y="6567"/>
                    <a:pt x="35" y="6567"/>
                  </a:cubicBezTo>
                  <a:cubicBezTo>
                    <a:pt x="47" y="6567"/>
                    <a:pt x="59" y="6562"/>
                    <a:pt x="59" y="6552"/>
                  </a:cubicBezTo>
                  <a:cubicBezTo>
                    <a:pt x="783" y="4448"/>
                    <a:pt x="1258" y="2252"/>
                    <a:pt x="1372" y="34"/>
                  </a:cubicBezTo>
                  <a:cubicBezTo>
                    <a:pt x="1372" y="12"/>
                    <a:pt x="1355" y="0"/>
                    <a:pt x="1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9"/>
            <p:cNvSpPr/>
            <p:nvPr/>
          </p:nvSpPr>
          <p:spPr>
            <a:xfrm rot="207376">
              <a:off x="8365416" y="3055260"/>
              <a:ext cx="60181" cy="149099"/>
            </a:xfrm>
            <a:custGeom>
              <a:rect b="b" l="l" r="r" t="t"/>
              <a:pathLst>
                <a:path extrusionOk="0" h="3345" w="1350">
                  <a:moveTo>
                    <a:pt x="1298" y="1"/>
                  </a:moveTo>
                  <a:cubicBezTo>
                    <a:pt x="1282" y="1"/>
                    <a:pt x="1267" y="8"/>
                    <a:pt x="1258" y="26"/>
                  </a:cubicBezTo>
                  <a:cubicBezTo>
                    <a:pt x="1032" y="1202"/>
                    <a:pt x="421" y="2198"/>
                    <a:pt x="14" y="3307"/>
                  </a:cubicBezTo>
                  <a:cubicBezTo>
                    <a:pt x="0" y="3334"/>
                    <a:pt x="18" y="3345"/>
                    <a:pt x="40" y="3345"/>
                  </a:cubicBezTo>
                  <a:cubicBezTo>
                    <a:pt x="55" y="3345"/>
                    <a:pt x="72" y="3339"/>
                    <a:pt x="82" y="3330"/>
                  </a:cubicBezTo>
                  <a:cubicBezTo>
                    <a:pt x="534" y="2244"/>
                    <a:pt x="1123" y="1202"/>
                    <a:pt x="1349" y="48"/>
                  </a:cubicBezTo>
                  <a:cubicBezTo>
                    <a:pt x="1349" y="20"/>
                    <a:pt x="1323" y="1"/>
                    <a:pt x="12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9"/>
            <p:cNvSpPr/>
            <p:nvPr/>
          </p:nvSpPr>
          <p:spPr>
            <a:xfrm rot="207376">
              <a:off x="8457837" y="2882699"/>
              <a:ext cx="80464" cy="241634"/>
            </a:xfrm>
            <a:custGeom>
              <a:rect b="b" l="l" r="r" t="t"/>
              <a:pathLst>
                <a:path extrusionOk="0" h="5421" w="1805">
                  <a:moveTo>
                    <a:pt x="1759" y="0"/>
                  </a:moveTo>
                  <a:cubicBezTo>
                    <a:pt x="1747" y="0"/>
                    <a:pt x="1737" y="7"/>
                    <a:pt x="1737" y="25"/>
                  </a:cubicBezTo>
                  <a:cubicBezTo>
                    <a:pt x="1420" y="1903"/>
                    <a:pt x="832" y="3668"/>
                    <a:pt x="17" y="5366"/>
                  </a:cubicBezTo>
                  <a:cubicBezTo>
                    <a:pt x="0" y="5399"/>
                    <a:pt x="20" y="5420"/>
                    <a:pt x="41" y="5420"/>
                  </a:cubicBezTo>
                  <a:cubicBezTo>
                    <a:pt x="48" y="5420"/>
                    <a:pt x="56" y="5417"/>
                    <a:pt x="62" y="5411"/>
                  </a:cubicBezTo>
                  <a:cubicBezTo>
                    <a:pt x="945" y="3736"/>
                    <a:pt x="1488" y="1903"/>
                    <a:pt x="1805" y="47"/>
                  </a:cubicBezTo>
                  <a:cubicBezTo>
                    <a:pt x="1805" y="19"/>
                    <a:pt x="1779" y="0"/>
                    <a:pt x="17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9"/>
            <p:cNvSpPr/>
            <p:nvPr/>
          </p:nvSpPr>
          <p:spPr>
            <a:xfrm rot="207376">
              <a:off x="8477925" y="3062616"/>
              <a:ext cx="474227" cy="223181"/>
            </a:xfrm>
            <a:custGeom>
              <a:rect b="b" l="l" r="r" t="t"/>
              <a:pathLst>
                <a:path extrusionOk="0" h="5007" w="10638">
                  <a:moveTo>
                    <a:pt x="10592" y="0"/>
                  </a:moveTo>
                  <a:cubicBezTo>
                    <a:pt x="8759" y="23"/>
                    <a:pt x="7107" y="1041"/>
                    <a:pt x="5613" y="2015"/>
                  </a:cubicBezTo>
                  <a:cubicBezTo>
                    <a:pt x="3825" y="3146"/>
                    <a:pt x="2037" y="4233"/>
                    <a:pt x="23" y="4934"/>
                  </a:cubicBezTo>
                  <a:cubicBezTo>
                    <a:pt x="3" y="4954"/>
                    <a:pt x="1" y="5007"/>
                    <a:pt x="29" y="5007"/>
                  </a:cubicBezTo>
                  <a:cubicBezTo>
                    <a:pt x="34" y="5007"/>
                    <a:pt x="39" y="5005"/>
                    <a:pt x="45" y="5002"/>
                  </a:cubicBezTo>
                  <a:cubicBezTo>
                    <a:pt x="1833" y="4459"/>
                    <a:pt x="3463" y="3463"/>
                    <a:pt x="5047" y="2467"/>
                  </a:cubicBezTo>
                  <a:cubicBezTo>
                    <a:pt x="6722" y="1404"/>
                    <a:pt x="8510" y="114"/>
                    <a:pt x="10592" y="46"/>
                  </a:cubicBezTo>
                  <a:cubicBezTo>
                    <a:pt x="10637" y="46"/>
                    <a:pt x="10637" y="0"/>
                    <a:pt x="105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9"/>
            <p:cNvSpPr/>
            <p:nvPr/>
          </p:nvSpPr>
          <p:spPr>
            <a:xfrm rot="207376">
              <a:off x="8808986" y="3041878"/>
              <a:ext cx="100926" cy="34322"/>
            </a:xfrm>
            <a:custGeom>
              <a:rect b="b" l="l" r="r" t="t"/>
              <a:pathLst>
                <a:path extrusionOk="0" h="770" w="2264">
                  <a:moveTo>
                    <a:pt x="2218" y="0"/>
                  </a:moveTo>
                  <a:cubicBezTo>
                    <a:pt x="1471" y="204"/>
                    <a:pt x="724" y="407"/>
                    <a:pt x="23" y="724"/>
                  </a:cubicBezTo>
                  <a:cubicBezTo>
                    <a:pt x="0" y="724"/>
                    <a:pt x="23" y="770"/>
                    <a:pt x="45" y="770"/>
                  </a:cubicBezTo>
                  <a:cubicBezTo>
                    <a:pt x="747" y="475"/>
                    <a:pt x="1494" y="272"/>
                    <a:pt x="2218" y="68"/>
                  </a:cubicBezTo>
                  <a:cubicBezTo>
                    <a:pt x="2263" y="45"/>
                    <a:pt x="2241" y="0"/>
                    <a:pt x="2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9"/>
            <p:cNvSpPr/>
            <p:nvPr/>
          </p:nvSpPr>
          <p:spPr>
            <a:xfrm rot="207376">
              <a:off x="8534490" y="3063731"/>
              <a:ext cx="208227" cy="92312"/>
            </a:xfrm>
            <a:custGeom>
              <a:rect b="b" l="l" r="r" t="t"/>
              <a:pathLst>
                <a:path extrusionOk="0" h="2071" w="4671">
                  <a:moveTo>
                    <a:pt x="4641" y="1"/>
                  </a:moveTo>
                  <a:lnTo>
                    <a:pt x="4641" y="1"/>
                  </a:lnTo>
                  <a:cubicBezTo>
                    <a:pt x="4638" y="1"/>
                    <a:pt x="4635" y="2"/>
                    <a:pt x="4632" y="5"/>
                  </a:cubicBezTo>
                  <a:cubicBezTo>
                    <a:pt x="3047" y="548"/>
                    <a:pt x="1463" y="1137"/>
                    <a:pt x="37" y="2019"/>
                  </a:cubicBezTo>
                  <a:cubicBezTo>
                    <a:pt x="1" y="2038"/>
                    <a:pt x="23" y="2071"/>
                    <a:pt x="45" y="2071"/>
                  </a:cubicBezTo>
                  <a:cubicBezTo>
                    <a:pt x="50" y="2071"/>
                    <a:pt x="56" y="2069"/>
                    <a:pt x="60" y="2065"/>
                  </a:cubicBezTo>
                  <a:cubicBezTo>
                    <a:pt x="1486" y="1205"/>
                    <a:pt x="3047" y="594"/>
                    <a:pt x="4632" y="73"/>
                  </a:cubicBezTo>
                  <a:cubicBezTo>
                    <a:pt x="4671" y="54"/>
                    <a:pt x="4659" y="1"/>
                    <a:pt x="46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9"/>
            <p:cNvSpPr/>
            <p:nvPr/>
          </p:nvSpPr>
          <p:spPr>
            <a:xfrm rot="207376">
              <a:off x="8655097" y="3240427"/>
              <a:ext cx="165297" cy="82060"/>
            </a:xfrm>
            <a:custGeom>
              <a:rect b="b" l="l" r="r" t="t"/>
              <a:pathLst>
                <a:path extrusionOk="0" h="1841" w="3708">
                  <a:moveTo>
                    <a:pt x="3666" y="1"/>
                  </a:moveTo>
                  <a:cubicBezTo>
                    <a:pt x="3660" y="1"/>
                    <a:pt x="3652" y="3"/>
                    <a:pt x="3644" y="7"/>
                  </a:cubicBezTo>
                  <a:cubicBezTo>
                    <a:pt x="2535" y="776"/>
                    <a:pt x="1335" y="1342"/>
                    <a:pt x="45" y="1772"/>
                  </a:cubicBezTo>
                  <a:cubicBezTo>
                    <a:pt x="0" y="1772"/>
                    <a:pt x="23" y="1840"/>
                    <a:pt x="68" y="1840"/>
                  </a:cubicBezTo>
                  <a:cubicBezTo>
                    <a:pt x="1358" y="1455"/>
                    <a:pt x="2580" y="844"/>
                    <a:pt x="3689" y="75"/>
                  </a:cubicBezTo>
                  <a:cubicBezTo>
                    <a:pt x="3708" y="38"/>
                    <a:pt x="3696" y="1"/>
                    <a:pt x="3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9"/>
            <p:cNvSpPr/>
            <p:nvPr/>
          </p:nvSpPr>
          <p:spPr>
            <a:xfrm rot="207376">
              <a:off x="8865419" y="3186142"/>
              <a:ext cx="36465" cy="29240"/>
            </a:xfrm>
            <a:custGeom>
              <a:rect b="b" l="l" r="r" t="t"/>
              <a:pathLst>
                <a:path extrusionOk="0" h="656" w="818">
                  <a:moveTo>
                    <a:pt x="750" y="1"/>
                  </a:moveTo>
                  <a:cubicBezTo>
                    <a:pt x="739" y="1"/>
                    <a:pt x="727" y="5"/>
                    <a:pt x="716" y="16"/>
                  </a:cubicBezTo>
                  <a:cubicBezTo>
                    <a:pt x="489" y="197"/>
                    <a:pt x="240" y="378"/>
                    <a:pt x="37" y="604"/>
                  </a:cubicBezTo>
                  <a:cubicBezTo>
                    <a:pt x="0" y="623"/>
                    <a:pt x="23" y="656"/>
                    <a:pt x="57" y="656"/>
                  </a:cubicBezTo>
                  <a:cubicBezTo>
                    <a:pt x="65" y="656"/>
                    <a:pt x="73" y="654"/>
                    <a:pt x="82" y="649"/>
                  </a:cubicBezTo>
                  <a:cubicBezTo>
                    <a:pt x="308" y="468"/>
                    <a:pt x="557" y="265"/>
                    <a:pt x="784" y="61"/>
                  </a:cubicBezTo>
                  <a:cubicBezTo>
                    <a:pt x="818" y="44"/>
                    <a:pt x="787" y="1"/>
                    <a:pt x="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9"/>
            <p:cNvSpPr/>
            <p:nvPr/>
          </p:nvSpPr>
          <p:spPr>
            <a:xfrm rot="207376">
              <a:off x="8459510" y="3331405"/>
              <a:ext cx="114032" cy="16180"/>
            </a:xfrm>
            <a:custGeom>
              <a:rect b="b" l="l" r="r" t="t"/>
              <a:pathLst>
                <a:path extrusionOk="0" h="363" w="2558">
                  <a:moveTo>
                    <a:pt x="2512" y="0"/>
                  </a:moveTo>
                  <a:cubicBezTo>
                    <a:pt x="1697" y="158"/>
                    <a:pt x="860" y="226"/>
                    <a:pt x="23" y="294"/>
                  </a:cubicBezTo>
                  <a:cubicBezTo>
                    <a:pt x="0" y="317"/>
                    <a:pt x="0" y="362"/>
                    <a:pt x="23" y="362"/>
                  </a:cubicBezTo>
                  <a:cubicBezTo>
                    <a:pt x="860" y="317"/>
                    <a:pt x="1697" y="204"/>
                    <a:pt x="2535" y="45"/>
                  </a:cubicBezTo>
                  <a:cubicBezTo>
                    <a:pt x="2558" y="45"/>
                    <a:pt x="2558" y="0"/>
                    <a:pt x="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9"/>
            <p:cNvSpPr/>
            <p:nvPr/>
          </p:nvSpPr>
          <p:spPr>
            <a:xfrm rot="207376">
              <a:off x="8320562" y="3339206"/>
              <a:ext cx="113854" cy="55806"/>
            </a:xfrm>
            <a:custGeom>
              <a:rect b="b" l="l" r="r" t="t"/>
              <a:pathLst>
                <a:path extrusionOk="0" h="1252" w="2554">
                  <a:moveTo>
                    <a:pt x="2508" y="0"/>
                  </a:moveTo>
                  <a:cubicBezTo>
                    <a:pt x="1558" y="136"/>
                    <a:pt x="720" y="521"/>
                    <a:pt x="19" y="1200"/>
                  </a:cubicBezTo>
                  <a:cubicBezTo>
                    <a:pt x="0" y="1218"/>
                    <a:pt x="27" y="1251"/>
                    <a:pt x="49" y="1251"/>
                  </a:cubicBezTo>
                  <a:cubicBezTo>
                    <a:pt x="55" y="1251"/>
                    <a:pt x="60" y="1249"/>
                    <a:pt x="64" y="1245"/>
                  </a:cubicBezTo>
                  <a:cubicBezTo>
                    <a:pt x="766" y="611"/>
                    <a:pt x="1580" y="204"/>
                    <a:pt x="2508" y="68"/>
                  </a:cubicBezTo>
                  <a:cubicBezTo>
                    <a:pt x="2554" y="68"/>
                    <a:pt x="2554" y="0"/>
                    <a:pt x="2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9"/>
            <p:cNvSpPr/>
            <p:nvPr/>
          </p:nvSpPr>
          <p:spPr>
            <a:xfrm rot="207376">
              <a:off x="8119321" y="3640933"/>
              <a:ext cx="482964" cy="2335441"/>
            </a:xfrm>
            <a:custGeom>
              <a:rect b="b" l="l" r="r" t="t"/>
              <a:pathLst>
                <a:path extrusionOk="0" h="52395" w="10834">
                  <a:moveTo>
                    <a:pt x="3282" y="0"/>
                  </a:moveTo>
                  <a:cubicBezTo>
                    <a:pt x="3260" y="0"/>
                    <a:pt x="3237" y="12"/>
                    <a:pt x="3237" y="34"/>
                  </a:cubicBezTo>
                  <a:cubicBezTo>
                    <a:pt x="3373" y="3157"/>
                    <a:pt x="3328" y="6235"/>
                    <a:pt x="2694" y="9291"/>
                  </a:cubicBezTo>
                  <a:cubicBezTo>
                    <a:pt x="2354" y="10875"/>
                    <a:pt x="1857" y="12391"/>
                    <a:pt x="1472" y="13953"/>
                  </a:cubicBezTo>
                  <a:cubicBezTo>
                    <a:pt x="1087" y="15514"/>
                    <a:pt x="770" y="17076"/>
                    <a:pt x="544" y="18660"/>
                  </a:cubicBezTo>
                  <a:cubicBezTo>
                    <a:pt x="91" y="21670"/>
                    <a:pt x="1" y="24748"/>
                    <a:pt x="453" y="27758"/>
                  </a:cubicBezTo>
                  <a:cubicBezTo>
                    <a:pt x="861" y="30587"/>
                    <a:pt x="1721" y="33349"/>
                    <a:pt x="2784" y="35996"/>
                  </a:cubicBezTo>
                  <a:cubicBezTo>
                    <a:pt x="5025" y="41632"/>
                    <a:pt x="8216" y="46837"/>
                    <a:pt x="10728" y="52359"/>
                  </a:cubicBezTo>
                  <a:cubicBezTo>
                    <a:pt x="10737" y="52384"/>
                    <a:pt x="10754" y="52394"/>
                    <a:pt x="10772" y="52394"/>
                  </a:cubicBezTo>
                  <a:cubicBezTo>
                    <a:pt x="10802" y="52394"/>
                    <a:pt x="10833" y="52365"/>
                    <a:pt x="10819" y="52337"/>
                  </a:cubicBezTo>
                  <a:cubicBezTo>
                    <a:pt x="8488" y="47041"/>
                    <a:pt x="5478" y="42084"/>
                    <a:pt x="3237" y="36743"/>
                  </a:cubicBezTo>
                  <a:cubicBezTo>
                    <a:pt x="2128" y="34118"/>
                    <a:pt x="1223" y="31402"/>
                    <a:pt x="702" y="28596"/>
                  </a:cubicBezTo>
                  <a:cubicBezTo>
                    <a:pt x="114" y="25382"/>
                    <a:pt x="204" y="22100"/>
                    <a:pt x="634" y="18887"/>
                  </a:cubicBezTo>
                  <a:cubicBezTo>
                    <a:pt x="861" y="17302"/>
                    <a:pt x="1178" y="15741"/>
                    <a:pt x="1562" y="14179"/>
                  </a:cubicBezTo>
                  <a:cubicBezTo>
                    <a:pt x="1947" y="12550"/>
                    <a:pt x="2445" y="10965"/>
                    <a:pt x="2807" y="9336"/>
                  </a:cubicBezTo>
                  <a:cubicBezTo>
                    <a:pt x="3463" y="6281"/>
                    <a:pt x="3531" y="3135"/>
                    <a:pt x="3328" y="34"/>
                  </a:cubicBezTo>
                  <a:cubicBezTo>
                    <a:pt x="3328" y="12"/>
                    <a:pt x="3305" y="0"/>
                    <a:pt x="32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9"/>
            <p:cNvSpPr/>
            <p:nvPr/>
          </p:nvSpPr>
          <p:spPr>
            <a:xfrm rot="207376">
              <a:off x="7868487" y="4091672"/>
              <a:ext cx="286863" cy="564482"/>
            </a:xfrm>
            <a:custGeom>
              <a:rect b="b" l="l" r="r" t="t"/>
              <a:pathLst>
                <a:path extrusionOk="0" h="12664" w="6435">
                  <a:moveTo>
                    <a:pt x="153" y="345"/>
                  </a:moveTo>
                  <a:cubicBezTo>
                    <a:pt x="618" y="1070"/>
                    <a:pt x="1233" y="1689"/>
                    <a:pt x="1721" y="2400"/>
                  </a:cubicBezTo>
                  <a:cubicBezTo>
                    <a:pt x="2400" y="3419"/>
                    <a:pt x="2716" y="4664"/>
                    <a:pt x="3192" y="5795"/>
                  </a:cubicBezTo>
                  <a:cubicBezTo>
                    <a:pt x="3667" y="6927"/>
                    <a:pt x="4187" y="8036"/>
                    <a:pt x="4708" y="9167"/>
                  </a:cubicBezTo>
                  <a:cubicBezTo>
                    <a:pt x="5199" y="10234"/>
                    <a:pt x="5609" y="11421"/>
                    <a:pt x="6204" y="12444"/>
                  </a:cubicBezTo>
                  <a:lnTo>
                    <a:pt x="6204" y="12444"/>
                  </a:lnTo>
                  <a:cubicBezTo>
                    <a:pt x="4385" y="10997"/>
                    <a:pt x="2909" y="9212"/>
                    <a:pt x="1879" y="7108"/>
                  </a:cubicBezTo>
                  <a:cubicBezTo>
                    <a:pt x="834" y="5017"/>
                    <a:pt x="312" y="2676"/>
                    <a:pt x="153" y="345"/>
                  </a:cubicBezTo>
                  <a:close/>
                  <a:moveTo>
                    <a:pt x="71" y="0"/>
                  </a:moveTo>
                  <a:cubicBezTo>
                    <a:pt x="38" y="0"/>
                    <a:pt x="1" y="25"/>
                    <a:pt x="1" y="69"/>
                  </a:cubicBezTo>
                  <a:cubicBezTo>
                    <a:pt x="1" y="77"/>
                    <a:pt x="1" y="84"/>
                    <a:pt x="2" y="92"/>
                  </a:cubicBezTo>
                  <a:lnTo>
                    <a:pt x="2" y="92"/>
                  </a:lnTo>
                  <a:cubicBezTo>
                    <a:pt x="1" y="92"/>
                    <a:pt x="1" y="92"/>
                    <a:pt x="1" y="92"/>
                  </a:cubicBezTo>
                  <a:cubicBezTo>
                    <a:pt x="1" y="93"/>
                    <a:pt x="2" y="94"/>
                    <a:pt x="2" y="95"/>
                  </a:cubicBezTo>
                  <a:lnTo>
                    <a:pt x="2" y="95"/>
                  </a:lnTo>
                  <a:cubicBezTo>
                    <a:pt x="302" y="4926"/>
                    <a:pt x="2313" y="9754"/>
                    <a:pt x="6329" y="12647"/>
                  </a:cubicBezTo>
                  <a:lnTo>
                    <a:pt x="6329" y="12647"/>
                  </a:lnTo>
                  <a:cubicBezTo>
                    <a:pt x="6342" y="12658"/>
                    <a:pt x="6357" y="12664"/>
                    <a:pt x="6371" y="12664"/>
                  </a:cubicBezTo>
                  <a:cubicBezTo>
                    <a:pt x="6407" y="12664"/>
                    <a:pt x="6435" y="12629"/>
                    <a:pt x="6405" y="12585"/>
                  </a:cubicBezTo>
                  <a:cubicBezTo>
                    <a:pt x="5817" y="11544"/>
                    <a:pt x="5387" y="10367"/>
                    <a:pt x="4889" y="9280"/>
                  </a:cubicBezTo>
                  <a:cubicBezTo>
                    <a:pt x="4346" y="8081"/>
                    <a:pt x="3825" y="6904"/>
                    <a:pt x="3305" y="5727"/>
                  </a:cubicBezTo>
                  <a:cubicBezTo>
                    <a:pt x="2830" y="4641"/>
                    <a:pt x="2513" y="3487"/>
                    <a:pt x="1924" y="2468"/>
                  </a:cubicBezTo>
                  <a:cubicBezTo>
                    <a:pt x="1381" y="1608"/>
                    <a:pt x="612" y="929"/>
                    <a:pt x="114" y="24"/>
                  </a:cubicBezTo>
                  <a:cubicBezTo>
                    <a:pt x="106" y="8"/>
                    <a:pt x="89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9"/>
            <p:cNvSpPr/>
            <p:nvPr/>
          </p:nvSpPr>
          <p:spPr>
            <a:xfrm rot="207376">
              <a:off x="7873570" y="4109664"/>
              <a:ext cx="272866" cy="540145"/>
            </a:xfrm>
            <a:custGeom>
              <a:rect b="b" l="l" r="r" t="t"/>
              <a:pathLst>
                <a:path extrusionOk="0" h="12118" w="6121">
                  <a:moveTo>
                    <a:pt x="44" y="1"/>
                  </a:moveTo>
                  <a:cubicBezTo>
                    <a:pt x="21" y="1"/>
                    <a:pt x="0" y="20"/>
                    <a:pt x="14" y="48"/>
                  </a:cubicBezTo>
                  <a:cubicBezTo>
                    <a:pt x="376" y="1338"/>
                    <a:pt x="852" y="2605"/>
                    <a:pt x="1327" y="3873"/>
                  </a:cubicBezTo>
                  <a:cubicBezTo>
                    <a:pt x="1712" y="4914"/>
                    <a:pt x="1983" y="5978"/>
                    <a:pt x="2481" y="6973"/>
                  </a:cubicBezTo>
                  <a:cubicBezTo>
                    <a:pt x="3387" y="8829"/>
                    <a:pt x="4767" y="10481"/>
                    <a:pt x="6057" y="12111"/>
                  </a:cubicBezTo>
                  <a:cubicBezTo>
                    <a:pt x="6061" y="12115"/>
                    <a:pt x="6067" y="12117"/>
                    <a:pt x="6072" y="12117"/>
                  </a:cubicBezTo>
                  <a:cubicBezTo>
                    <a:pt x="6095" y="12117"/>
                    <a:pt x="6121" y="12084"/>
                    <a:pt x="6102" y="12066"/>
                  </a:cubicBezTo>
                  <a:cubicBezTo>
                    <a:pt x="4880" y="10436"/>
                    <a:pt x="3568" y="8874"/>
                    <a:pt x="2617" y="7064"/>
                  </a:cubicBezTo>
                  <a:cubicBezTo>
                    <a:pt x="2074" y="6045"/>
                    <a:pt x="1802" y="4914"/>
                    <a:pt x="1395" y="3850"/>
                  </a:cubicBezTo>
                  <a:cubicBezTo>
                    <a:pt x="942" y="2583"/>
                    <a:pt x="444" y="1315"/>
                    <a:pt x="82" y="25"/>
                  </a:cubicBezTo>
                  <a:cubicBezTo>
                    <a:pt x="74" y="8"/>
                    <a:pt x="58" y="1"/>
                    <a:pt x="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9"/>
            <p:cNvSpPr/>
            <p:nvPr/>
          </p:nvSpPr>
          <p:spPr>
            <a:xfrm rot="207376">
              <a:off x="8264750" y="3904738"/>
              <a:ext cx="480735" cy="249613"/>
            </a:xfrm>
            <a:custGeom>
              <a:rect b="b" l="l" r="r" t="t"/>
              <a:pathLst>
                <a:path extrusionOk="0" h="5600" w="10784">
                  <a:moveTo>
                    <a:pt x="10596" y="132"/>
                  </a:moveTo>
                  <a:cubicBezTo>
                    <a:pt x="10620" y="132"/>
                    <a:pt x="10621" y="146"/>
                    <a:pt x="10608" y="209"/>
                  </a:cubicBezTo>
                  <a:cubicBezTo>
                    <a:pt x="10586" y="390"/>
                    <a:pt x="10382" y="594"/>
                    <a:pt x="10269" y="729"/>
                  </a:cubicBezTo>
                  <a:cubicBezTo>
                    <a:pt x="10043" y="1024"/>
                    <a:pt x="9748" y="1272"/>
                    <a:pt x="9477" y="1521"/>
                  </a:cubicBezTo>
                  <a:cubicBezTo>
                    <a:pt x="8594" y="2359"/>
                    <a:pt x="7689" y="3128"/>
                    <a:pt x="6648" y="3739"/>
                  </a:cubicBezTo>
                  <a:cubicBezTo>
                    <a:pt x="5675" y="4305"/>
                    <a:pt x="4634" y="4735"/>
                    <a:pt x="3570" y="5052"/>
                  </a:cubicBezTo>
                  <a:cubicBezTo>
                    <a:pt x="2889" y="5269"/>
                    <a:pt x="2144" y="5440"/>
                    <a:pt x="1410" y="5440"/>
                  </a:cubicBezTo>
                  <a:cubicBezTo>
                    <a:pt x="998" y="5440"/>
                    <a:pt x="589" y="5386"/>
                    <a:pt x="198" y="5256"/>
                  </a:cubicBezTo>
                  <a:cubicBezTo>
                    <a:pt x="197" y="5256"/>
                    <a:pt x="196" y="5255"/>
                    <a:pt x="195" y="5255"/>
                  </a:cubicBezTo>
                  <a:lnTo>
                    <a:pt x="195" y="5255"/>
                  </a:lnTo>
                  <a:cubicBezTo>
                    <a:pt x="770" y="4288"/>
                    <a:pt x="1724" y="3485"/>
                    <a:pt x="2574" y="2766"/>
                  </a:cubicBezTo>
                  <a:cubicBezTo>
                    <a:pt x="3547" y="1951"/>
                    <a:pt x="4634" y="1318"/>
                    <a:pt x="5856" y="933"/>
                  </a:cubicBezTo>
                  <a:cubicBezTo>
                    <a:pt x="6648" y="684"/>
                    <a:pt x="7485" y="616"/>
                    <a:pt x="8300" y="480"/>
                  </a:cubicBezTo>
                  <a:cubicBezTo>
                    <a:pt x="9047" y="367"/>
                    <a:pt x="9771" y="231"/>
                    <a:pt x="10495" y="141"/>
                  </a:cubicBezTo>
                  <a:cubicBezTo>
                    <a:pt x="10546" y="141"/>
                    <a:pt x="10578" y="132"/>
                    <a:pt x="10596" y="132"/>
                  </a:cubicBezTo>
                  <a:close/>
                  <a:moveTo>
                    <a:pt x="10505" y="1"/>
                  </a:moveTo>
                  <a:cubicBezTo>
                    <a:pt x="10219" y="1"/>
                    <a:pt x="9790" y="126"/>
                    <a:pt x="9703" y="141"/>
                  </a:cubicBezTo>
                  <a:cubicBezTo>
                    <a:pt x="8979" y="254"/>
                    <a:pt x="8255" y="390"/>
                    <a:pt x="7530" y="458"/>
                  </a:cubicBezTo>
                  <a:cubicBezTo>
                    <a:pt x="4950" y="707"/>
                    <a:pt x="3027" y="2132"/>
                    <a:pt x="1216" y="3853"/>
                  </a:cubicBezTo>
                  <a:cubicBezTo>
                    <a:pt x="764" y="4283"/>
                    <a:pt x="334" y="4758"/>
                    <a:pt x="17" y="5301"/>
                  </a:cubicBezTo>
                  <a:cubicBezTo>
                    <a:pt x="1" y="5349"/>
                    <a:pt x="41" y="5397"/>
                    <a:pt x="82" y="5397"/>
                  </a:cubicBezTo>
                  <a:cubicBezTo>
                    <a:pt x="93" y="5397"/>
                    <a:pt x="103" y="5394"/>
                    <a:pt x="112" y="5388"/>
                  </a:cubicBezTo>
                  <a:lnTo>
                    <a:pt x="112" y="5388"/>
                  </a:lnTo>
                  <a:cubicBezTo>
                    <a:pt x="121" y="5400"/>
                    <a:pt x="135" y="5410"/>
                    <a:pt x="152" y="5414"/>
                  </a:cubicBezTo>
                  <a:cubicBezTo>
                    <a:pt x="548" y="5546"/>
                    <a:pt x="961" y="5599"/>
                    <a:pt x="1377" y="5599"/>
                  </a:cubicBezTo>
                  <a:cubicBezTo>
                    <a:pt x="2033" y="5599"/>
                    <a:pt x="2698" y="5467"/>
                    <a:pt x="3321" y="5301"/>
                  </a:cubicBezTo>
                  <a:cubicBezTo>
                    <a:pt x="4385" y="5007"/>
                    <a:pt x="5426" y="4577"/>
                    <a:pt x="6422" y="4034"/>
                  </a:cubicBezTo>
                  <a:cubicBezTo>
                    <a:pt x="7553" y="3423"/>
                    <a:pt x="8526" y="2608"/>
                    <a:pt x="9477" y="1725"/>
                  </a:cubicBezTo>
                  <a:cubicBezTo>
                    <a:pt x="9907" y="1340"/>
                    <a:pt x="10676" y="775"/>
                    <a:pt x="10767" y="163"/>
                  </a:cubicBezTo>
                  <a:cubicBezTo>
                    <a:pt x="10783" y="41"/>
                    <a:pt x="10667" y="1"/>
                    <a:pt x="10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9"/>
            <p:cNvSpPr/>
            <p:nvPr/>
          </p:nvSpPr>
          <p:spPr>
            <a:xfrm rot="207376">
              <a:off x="8273027" y="3981311"/>
              <a:ext cx="361800" cy="152843"/>
            </a:xfrm>
            <a:custGeom>
              <a:rect b="b" l="l" r="r" t="t"/>
              <a:pathLst>
                <a:path extrusionOk="0" h="3429" w="8116">
                  <a:moveTo>
                    <a:pt x="8074" y="1"/>
                  </a:moveTo>
                  <a:cubicBezTo>
                    <a:pt x="8067" y="1"/>
                    <a:pt x="8060" y="3"/>
                    <a:pt x="8051" y="7"/>
                  </a:cubicBezTo>
                  <a:cubicBezTo>
                    <a:pt x="6716" y="686"/>
                    <a:pt x="5335" y="1252"/>
                    <a:pt x="3955" y="1795"/>
                  </a:cubicBezTo>
                  <a:cubicBezTo>
                    <a:pt x="3367" y="2021"/>
                    <a:pt x="2778" y="2248"/>
                    <a:pt x="2212" y="2497"/>
                  </a:cubicBezTo>
                  <a:cubicBezTo>
                    <a:pt x="1488" y="2813"/>
                    <a:pt x="809" y="3198"/>
                    <a:pt x="40" y="3357"/>
                  </a:cubicBezTo>
                  <a:cubicBezTo>
                    <a:pt x="1" y="3376"/>
                    <a:pt x="12" y="3429"/>
                    <a:pt x="45" y="3429"/>
                  </a:cubicBezTo>
                  <a:cubicBezTo>
                    <a:pt x="50" y="3429"/>
                    <a:pt x="56" y="3428"/>
                    <a:pt x="62" y="3424"/>
                  </a:cubicBezTo>
                  <a:cubicBezTo>
                    <a:pt x="719" y="3311"/>
                    <a:pt x="1307" y="3017"/>
                    <a:pt x="1918" y="2723"/>
                  </a:cubicBezTo>
                  <a:cubicBezTo>
                    <a:pt x="2642" y="2383"/>
                    <a:pt x="3389" y="2112"/>
                    <a:pt x="4136" y="1818"/>
                  </a:cubicBezTo>
                  <a:cubicBezTo>
                    <a:pt x="5471" y="1297"/>
                    <a:pt x="6829" y="776"/>
                    <a:pt x="8097" y="75"/>
                  </a:cubicBezTo>
                  <a:cubicBezTo>
                    <a:pt x="8115" y="38"/>
                    <a:pt x="8103" y="1"/>
                    <a:pt x="8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9"/>
            <p:cNvSpPr/>
            <p:nvPr/>
          </p:nvSpPr>
          <p:spPr>
            <a:xfrm rot="207376">
              <a:off x="8672244" y="3934698"/>
              <a:ext cx="67893" cy="44485"/>
            </a:xfrm>
            <a:custGeom>
              <a:rect b="b" l="l" r="r" t="t"/>
              <a:pathLst>
                <a:path extrusionOk="0" h="998" w="1523">
                  <a:moveTo>
                    <a:pt x="1482" y="1"/>
                  </a:moveTo>
                  <a:cubicBezTo>
                    <a:pt x="1474" y="1"/>
                    <a:pt x="1466" y="3"/>
                    <a:pt x="1460" y="9"/>
                  </a:cubicBezTo>
                  <a:cubicBezTo>
                    <a:pt x="1008" y="349"/>
                    <a:pt x="532" y="643"/>
                    <a:pt x="34" y="937"/>
                  </a:cubicBezTo>
                  <a:cubicBezTo>
                    <a:pt x="0" y="955"/>
                    <a:pt x="5" y="998"/>
                    <a:pt x="29" y="998"/>
                  </a:cubicBezTo>
                  <a:cubicBezTo>
                    <a:pt x="37" y="998"/>
                    <a:pt x="46" y="994"/>
                    <a:pt x="57" y="983"/>
                  </a:cubicBezTo>
                  <a:cubicBezTo>
                    <a:pt x="578" y="711"/>
                    <a:pt x="1076" y="439"/>
                    <a:pt x="1506" y="55"/>
                  </a:cubicBezTo>
                  <a:cubicBezTo>
                    <a:pt x="1522" y="22"/>
                    <a:pt x="1502" y="1"/>
                    <a:pt x="14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9"/>
            <p:cNvSpPr/>
            <p:nvPr/>
          </p:nvSpPr>
          <p:spPr>
            <a:xfrm rot="207376">
              <a:off x="8158848" y="4261101"/>
              <a:ext cx="420287" cy="669810"/>
            </a:xfrm>
            <a:custGeom>
              <a:rect b="b" l="l" r="r" t="t"/>
              <a:pathLst>
                <a:path extrusionOk="0" h="15027" w="9428">
                  <a:moveTo>
                    <a:pt x="9311" y="225"/>
                  </a:moveTo>
                  <a:lnTo>
                    <a:pt x="9311" y="225"/>
                  </a:lnTo>
                  <a:cubicBezTo>
                    <a:pt x="9285" y="1260"/>
                    <a:pt x="9221" y="2313"/>
                    <a:pt x="9156" y="3346"/>
                  </a:cubicBezTo>
                  <a:cubicBezTo>
                    <a:pt x="9066" y="4862"/>
                    <a:pt x="8862" y="6334"/>
                    <a:pt x="8160" y="7714"/>
                  </a:cubicBezTo>
                  <a:cubicBezTo>
                    <a:pt x="7278" y="9457"/>
                    <a:pt x="5784" y="10520"/>
                    <a:pt x="4109" y="11471"/>
                  </a:cubicBezTo>
                  <a:cubicBezTo>
                    <a:pt x="3272" y="11924"/>
                    <a:pt x="2525" y="12467"/>
                    <a:pt x="1778" y="13078"/>
                  </a:cubicBezTo>
                  <a:cubicBezTo>
                    <a:pt x="1416" y="13395"/>
                    <a:pt x="1031" y="13734"/>
                    <a:pt x="646" y="14051"/>
                  </a:cubicBezTo>
                  <a:cubicBezTo>
                    <a:pt x="520" y="14165"/>
                    <a:pt x="373" y="14278"/>
                    <a:pt x="248" y="14408"/>
                  </a:cubicBezTo>
                  <a:lnTo>
                    <a:pt x="248" y="14408"/>
                  </a:lnTo>
                  <a:cubicBezTo>
                    <a:pt x="612" y="13057"/>
                    <a:pt x="888" y="11681"/>
                    <a:pt x="1303" y="10339"/>
                  </a:cubicBezTo>
                  <a:cubicBezTo>
                    <a:pt x="1778" y="8868"/>
                    <a:pt x="2480" y="7443"/>
                    <a:pt x="3294" y="6107"/>
                  </a:cubicBezTo>
                  <a:cubicBezTo>
                    <a:pt x="4087" y="4840"/>
                    <a:pt x="5060" y="3686"/>
                    <a:pt x="6191" y="2712"/>
                  </a:cubicBezTo>
                  <a:cubicBezTo>
                    <a:pt x="7195" y="1861"/>
                    <a:pt x="8451" y="1242"/>
                    <a:pt x="9311" y="225"/>
                  </a:cubicBezTo>
                  <a:close/>
                  <a:moveTo>
                    <a:pt x="9358" y="0"/>
                  </a:moveTo>
                  <a:cubicBezTo>
                    <a:pt x="9343" y="0"/>
                    <a:pt x="9328" y="6"/>
                    <a:pt x="9315" y="19"/>
                  </a:cubicBezTo>
                  <a:cubicBezTo>
                    <a:pt x="8409" y="1151"/>
                    <a:pt x="7074" y="1807"/>
                    <a:pt x="5988" y="2735"/>
                  </a:cubicBezTo>
                  <a:cubicBezTo>
                    <a:pt x="4879" y="3686"/>
                    <a:pt x="3973" y="4840"/>
                    <a:pt x="3204" y="6062"/>
                  </a:cubicBezTo>
                  <a:cubicBezTo>
                    <a:pt x="2412" y="7329"/>
                    <a:pt x="1755" y="8710"/>
                    <a:pt x="1258" y="10136"/>
                  </a:cubicBezTo>
                  <a:cubicBezTo>
                    <a:pt x="785" y="11573"/>
                    <a:pt x="481" y="13066"/>
                    <a:pt x="141" y="14530"/>
                  </a:cubicBezTo>
                  <a:lnTo>
                    <a:pt x="141" y="14530"/>
                  </a:lnTo>
                  <a:cubicBezTo>
                    <a:pt x="88" y="14599"/>
                    <a:pt x="44" y="14672"/>
                    <a:pt x="13" y="14753"/>
                  </a:cubicBezTo>
                  <a:cubicBezTo>
                    <a:pt x="1" y="14789"/>
                    <a:pt x="35" y="14819"/>
                    <a:pt x="72" y="14825"/>
                  </a:cubicBezTo>
                  <a:lnTo>
                    <a:pt x="72" y="14825"/>
                  </a:lnTo>
                  <a:cubicBezTo>
                    <a:pt x="60" y="14876"/>
                    <a:pt x="48" y="14928"/>
                    <a:pt x="35" y="14979"/>
                  </a:cubicBezTo>
                  <a:cubicBezTo>
                    <a:pt x="21" y="15007"/>
                    <a:pt x="42" y="15026"/>
                    <a:pt x="60" y="15026"/>
                  </a:cubicBezTo>
                  <a:cubicBezTo>
                    <a:pt x="71" y="15026"/>
                    <a:pt x="81" y="15019"/>
                    <a:pt x="81" y="15002"/>
                  </a:cubicBezTo>
                  <a:cubicBezTo>
                    <a:pt x="101" y="14933"/>
                    <a:pt x="121" y="14865"/>
                    <a:pt x="140" y="14796"/>
                  </a:cubicBezTo>
                  <a:lnTo>
                    <a:pt x="140" y="14796"/>
                  </a:lnTo>
                  <a:cubicBezTo>
                    <a:pt x="144" y="14790"/>
                    <a:pt x="147" y="14783"/>
                    <a:pt x="149" y="14775"/>
                  </a:cubicBezTo>
                  <a:cubicBezTo>
                    <a:pt x="307" y="14391"/>
                    <a:pt x="873" y="14051"/>
                    <a:pt x="1167" y="13780"/>
                  </a:cubicBezTo>
                  <a:cubicBezTo>
                    <a:pt x="1597" y="13417"/>
                    <a:pt x="2027" y="13055"/>
                    <a:pt x="2457" y="12693"/>
                  </a:cubicBezTo>
                  <a:cubicBezTo>
                    <a:pt x="3272" y="12059"/>
                    <a:pt x="4177" y="11584"/>
                    <a:pt x="5060" y="11064"/>
                  </a:cubicBezTo>
                  <a:cubicBezTo>
                    <a:pt x="6508" y="10226"/>
                    <a:pt x="7662" y="9027"/>
                    <a:pt x="8409" y="7510"/>
                  </a:cubicBezTo>
                  <a:cubicBezTo>
                    <a:pt x="9020" y="6266"/>
                    <a:pt x="9179" y="4908"/>
                    <a:pt x="9269" y="3550"/>
                  </a:cubicBezTo>
                  <a:cubicBezTo>
                    <a:pt x="9337" y="2373"/>
                    <a:pt x="9428" y="1219"/>
                    <a:pt x="9428" y="64"/>
                  </a:cubicBezTo>
                  <a:cubicBezTo>
                    <a:pt x="9428" y="32"/>
                    <a:pt x="9394" y="0"/>
                    <a:pt x="9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9"/>
            <p:cNvSpPr/>
            <p:nvPr/>
          </p:nvSpPr>
          <p:spPr>
            <a:xfrm rot="207376">
              <a:off x="8165678" y="4389386"/>
              <a:ext cx="350432" cy="514470"/>
            </a:xfrm>
            <a:custGeom>
              <a:rect b="b" l="l" r="r" t="t"/>
              <a:pathLst>
                <a:path extrusionOk="0" h="11542" w="7861">
                  <a:moveTo>
                    <a:pt x="7832" y="0"/>
                  </a:moveTo>
                  <a:cubicBezTo>
                    <a:pt x="7822" y="0"/>
                    <a:pt x="7810" y="7"/>
                    <a:pt x="7802" y="25"/>
                  </a:cubicBezTo>
                  <a:cubicBezTo>
                    <a:pt x="6647" y="2107"/>
                    <a:pt x="5289" y="3985"/>
                    <a:pt x="3818" y="5841"/>
                  </a:cubicBezTo>
                  <a:cubicBezTo>
                    <a:pt x="3117" y="6724"/>
                    <a:pt x="2415" y="7584"/>
                    <a:pt x="1759" y="8489"/>
                  </a:cubicBezTo>
                  <a:cubicBezTo>
                    <a:pt x="1419" y="8964"/>
                    <a:pt x="1102" y="9462"/>
                    <a:pt x="831" y="9960"/>
                  </a:cubicBezTo>
                  <a:cubicBezTo>
                    <a:pt x="537" y="10481"/>
                    <a:pt x="356" y="11024"/>
                    <a:pt x="16" y="11499"/>
                  </a:cubicBezTo>
                  <a:cubicBezTo>
                    <a:pt x="1" y="11515"/>
                    <a:pt x="17" y="11541"/>
                    <a:pt x="36" y="11541"/>
                  </a:cubicBezTo>
                  <a:cubicBezTo>
                    <a:pt x="45" y="11541"/>
                    <a:pt x="54" y="11536"/>
                    <a:pt x="61" y="11522"/>
                  </a:cubicBezTo>
                  <a:cubicBezTo>
                    <a:pt x="378" y="11114"/>
                    <a:pt x="559" y="10617"/>
                    <a:pt x="808" y="10164"/>
                  </a:cubicBezTo>
                  <a:cubicBezTo>
                    <a:pt x="1080" y="9643"/>
                    <a:pt x="1397" y="9145"/>
                    <a:pt x="1736" y="8693"/>
                  </a:cubicBezTo>
                  <a:cubicBezTo>
                    <a:pt x="2438" y="7674"/>
                    <a:pt x="3230" y="6724"/>
                    <a:pt x="3977" y="5751"/>
                  </a:cubicBezTo>
                  <a:cubicBezTo>
                    <a:pt x="5403" y="3963"/>
                    <a:pt x="6896" y="2130"/>
                    <a:pt x="7847" y="47"/>
                  </a:cubicBezTo>
                  <a:cubicBezTo>
                    <a:pt x="7861" y="19"/>
                    <a:pt x="7849" y="0"/>
                    <a:pt x="78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9"/>
            <p:cNvSpPr/>
            <p:nvPr/>
          </p:nvSpPr>
          <p:spPr>
            <a:xfrm rot="207376">
              <a:off x="8550939" y="4282841"/>
              <a:ext cx="39452" cy="78673"/>
            </a:xfrm>
            <a:custGeom>
              <a:rect b="b" l="l" r="r" t="t"/>
              <a:pathLst>
                <a:path extrusionOk="0" h="1765" w="885">
                  <a:moveTo>
                    <a:pt x="817" y="1"/>
                  </a:moveTo>
                  <a:cubicBezTo>
                    <a:pt x="803" y="1"/>
                    <a:pt x="791" y="6"/>
                    <a:pt x="784" y="20"/>
                  </a:cubicBezTo>
                  <a:cubicBezTo>
                    <a:pt x="445" y="563"/>
                    <a:pt x="196" y="1129"/>
                    <a:pt x="15" y="1717"/>
                  </a:cubicBezTo>
                  <a:cubicBezTo>
                    <a:pt x="1" y="1745"/>
                    <a:pt x="21" y="1764"/>
                    <a:pt x="39" y="1764"/>
                  </a:cubicBezTo>
                  <a:cubicBezTo>
                    <a:pt x="50" y="1764"/>
                    <a:pt x="60" y="1757"/>
                    <a:pt x="60" y="1740"/>
                  </a:cubicBezTo>
                  <a:cubicBezTo>
                    <a:pt x="286" y="1151"/>
                    <a:pt x="535" y="585"/>
                    <a:pt x="852" y="65"/>
                  </a:cubicBezTo>
                  <a:cubicBezTo>
                    <a:pt x="884" y="33"/>
                    <a:pt x="848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9"/>
            <p:cNvSpPr/>
            <p:nvPr/>
          </p:nvSpPr>
          <p:spPr>
            <a:xfrm rot="207376">
              <a:off x="8219291" y="4678988"/>
              <a:ext cx="179250" cy="152041"/>
            </a:xfrm>
            <a:custGeom>
              <a:rect b="b" l="l" r="r" t="t"/>
              <a:pathLst>
                <a:path extrusionOk="0" h="3411" w="4021">
                  <a:moveTo>
                    <a:pt x="3976" y="1"/>
                  </a:moveTo>
                  <a:cubicBezTo>
                    <a:pt x="3970" y="1"/>
                    <a:pt x="3965" y="2"/>
                    <a:pt x="3961" y="7"/>
                  </a:cubicBezTo>
                  <a:cubicBezTo>
                    <a:pt x="2558" y="1025"/>
                    <a:pt x="1109" y="2021"/>
                    <a:pt x="0" y="3379"/>
                  </a:cubicBezTo>
                  <a:cubicBezTo>
                    <a:pt x="0" y="3395"/>
                    <a:pt x="12" y="3411"/>
                    <a:pt x="26" y="3411"/>
                  </a:cubicBezTo>
                  <a:cubicBezTo>
                    <a:pt x="32" y="3411"/>
                    <a:pt x="39" y="3408"/>
                    <a:pt x="46" y="3402"/>
                  </a:cubicBezTo>
                  <a:cubicBezTo>
                    <a:pt x="1155" y="2044"/>
                    <a:pt x="2626" y="1116"/>
                    <a:pt x="3984" y="52"/>
                  </a:cubicBezTo>
                  <a:cubicBezTo>
                    <a:pt x="4020" y="34"/>
                    <a:pt x="3998" y="1"/>
                    <a:pt x="3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49"/>
            <p:cNvSpPr/>
            <p:nvPr/>
          </p:nvSpPr>
          <p:spPr>
            <a:xfrm rot="207376">
              <a:off x="8437709" y="4486288"/>
              <a:ext cx="113854" cy="170896"/>
            </a:xfrm>
            <a:custGeom>
              <a:rect b="b" l="l" r="r" t="t"/>
              <a:pathLst>
                <a:path extrusionOk="0" h="3834" w="2554">
                  <a:moveTo>
                    <a:pt x="2518" y="0"/>
                  </a:moveTo>
                  <a:cubicBezTo>
                    <a:pt x="2506" y="0"/>
                    <a:pt x="2494" y="7"/>
                    <a:pt x="2485" y="25"/>
                  </a:cubicBezTo>
                  <a:cubicBezTo>
                    <a:pt x="1874" y="1405"/>
                    <a:pt x="1241" y="2831"/>
                    <a:pt x="19" y="3782"/>
                  </a:cubicBezTo>
                  <a:cubicBezTo>
                    <a:pt x="0" y="3800"/>
                    <a:pt x="12" y="3833"/>
                    <a:pt x="29" y="3833"/>
                  </a:cubicBezTo>
                  <a:cubicBezTo>
                    <a:pt x="33" y="3833"/>
                    <a:pt x="37" y="3831"/>
                    <a:pt x="41" y="3827"/>
                  </a:cubicBezTo>
                  <a:cubicBezTo>
                    <a:pt x="1263" y="2922"/>
                    <a:pt x="2010" y="1451"/>
                    <a:pt x="2553" y="47"/>
                  </a:cubicBezTo>
                  <a:cubicBezTo>
                    <a:pt x="2553" y="19"/>
                    <a:pt x="2536" y="0"/>
                    <a:pt x="2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9" name="Google Shape;2249;p49"/>
          <p:cNvGrpSpPr/>
          <p:nvPr/>
        </p:nvGrpSpPr>
        <p:grpSpPr>
          <a:xfrm rot="-2700000">
            <a:off x="6861507" y="160578"/>
            <a:ext cx="2104825" cy="1425889"/>
            <a:chOff x="6236425" y="-172775"/>
            <a:chExt cx="2104845" cy="1425903"/>
          </a:xfrm>
        </p:grpSpPr>
        <p:sp>
          <p:nvSpPr>
            <p:cNvPr id="2250" name="Google Shape;2250;p49"/>
            <p:cNvSpPr/>
            <p:nvPr/>
          </p:nvSpPr>
          <p:spPr>
            <a:xfrm>
              <a:off x="6236425" y="-172775"/>
              <a:ext cx="2104845" cy="1425903"/>
            </a:xfrm>
            <a:custGeom>
              <a:rect b="b" l="l" r="r" t="t"/>
              <a:pathLst>
                <a:path extrusionOk="0" h="27567" w="40693">
                  <a:moveTo>
                    <a:pt x="32455" y="9302"/>
                  </a:moveTo>
                  <a:cubicBezTo>
                    <a:pt x="32432" y="9348"/>
                    <a:pt x="32410" y="9370"/>
                    <a:pt x="32364" y="9370"/>
                  </a:cubicBezTo>
                  <a:cubicBezTo>
                    <a:pt x="32387" y="9325"/>
                    <a:pt x="32410" y="9302"/>
                    <a:pt x="32455" y="9302"/>
                  </a:cubicBezTo>
                  <a:close/>
                  <a:moveTo>
                    <a:pt x="32025" y="9370"/>
                  </a:moveTo>
                  <a:cubicBezTo>
                    <a:pt x="32025" y="9370"/>
                    <a:pt x="32025" y="9370"/>
                    <a:pt x="32048" y="9393"/>
                  </a:cubicBezTo>
                  <a:lnTo>
                    <a:pt x="32002" y="9393"/>
                  </a:lnTo>
                  <a:cubicBezTo>
                    <a:pt x="32002" y="9393"/>
                    <a:pt x="32002" y="9370"/>
                    <a:pt x="31980" y="9370"/>
                  </a:cubicBezTo>
                  <a:close/>
                  <a:moveTo>
                    <a:pt x="18729" y="7822"/>
                  </a:moveTo>
                  <a:cubicBezTo>
                    <a:pt x="18880" y="7822"/>
                    <a:pt x="19019" y="7838"/>
                    <a:pt x="19147" y="7854"/>
                  </a:cubicBezTo>
                  <a:cubicBezTo>
                    <a:pt x="19758" y="7899"/>
                    <a:pt x="20347" y="7944"/>
                    <a:pt x="20935" y="7990"/>
                  </a:cubicBezTo>
                  <a:cubicBezTo>
                    <a:pt x="21999" y="8080"/>
                    <a:pt x="23085" y="8035"/>
                    <a:pt x="24149" y="8080"/>
                  </a:cubicBezTo>
                  <a:cubicBezTo>
                    <a:pt x="24556" y="8080"/>
                    <a:pt x="24986" y="8125"/>
                    <a:pt x="25394" y="8171"/>
                  </a:cubicBezTo>
                  <a:cubicBezTo>
                    <a:pt x="26208" y="8284"/>
                    <a:pt x="27001" y="8510"/>
                    <a:pt x="27793" y="8737"/>
                  </a:cubicBezTo>
                  <a:cubicBezTo>
                    <a:pt x="28155" y="8850"/>
                    <a:pt x="28540" y="8940"/>
                    <a:pt x="28902" y="9053"/>
                  </a:cubicBezTo>
                  <a:cubicBezTo>
                    <a:pt x="29581" y="9280"/>
                    <a:pt x="30260" y="9393"/>
                    <a:pt x="30961" y="9393"/>
                  </a:cubicBezTo>
                  <a:cubicBezTo>
                    <a:pt x="30984" y="9393"/>
                    <a:pt x="31006" y="9393"/>
                    <a:pt x="31052" y="9438"/>
                  </a:cubicBezTo>
                  <a:cubicBezTo>
                    <a:pt x="31006" y="9416"/>
                    <a:pt x="30961" y="9438"/>
                    <a:pt x="30961" y="9393"/>
                  </a:cubicBezTo>
                  <a:cubicBezTo>
                    <a:pt x="30961" y="9434"/>
                    <a:pt x="30937" y="9442"/>
                    <a:pt x="30912" y="9442"/>
                  </a:cubicBezTo>
                  <a:cubicBezTo>
                    <a:pt x="30896" y="9442"/>
                    <a:pt x="30880" y="9438"/>
                    <a:pt x="30871" y="9438"/>
                  </a:cubicBezTo>
                  <a:cubicBezTo>
                    <a:pt x="29815" y="9560"/>
                    <a:pt x="28760" y="9645"/>
                    <a:pt x="27704" y="9645"/>
                  </a:cubicBezTo>
                  <a:cubicBezTo>
                    <a:pt x="27583" y="9645"/>
                    <a:pt x="27462" y="9644"/>
                    <a:pt x="27340" y="9642"/>
                  </a:cubicBezTo>
                  <a:cubicBezTo>
                    <a:pt x="26706" y="9619"/>
                    <a:pt x="26095" y="9574"/>
                    <a:pt x="25462" y="9506"/>
                  </a:cubicBezTo>
                  <a:cubicBezTo>
                    <a:pt x="25077" y="9483"/>
                    <a:pt x="24692" y="9438"/>
                    <a:pt x="24307" y="9370"/>
                  </a:cubicBezTo>
                  <a:cubicBezTo>
                    <a:pt x="23742" y="9280"/>
                    <a:pt x="23153" y="9189"/>
                    <a:pt x="22565" y="9053"/>
                  </a:cubicBezTo>
                  <a:cubicBezTo>
                    <a:pt x="21908" y="8918"/>
                    <a:pt x="21252" y="8759"/>
                    <a:pt x="20618" y="8555"/>
                  </a:cubicBezTo>
                  <a:cubicBezTo>
                    <a:pt x="20302" y="8442"/>
                    <a:pt x="19962" y="8374"/>
                    <a:pt x="19645" y="8261"/>
                  </a:cubicBezTo>
                  <a:cubicBezTo>
                    <a:pt x="19306" y="8148"/>
                    <a:pt x="18944" y="8035"/>
                    <a:pt x="18604" y="7877"/>
                  </a:cubicBezTo>
                  <a:cubicBezTo>
                    <a:pt x="18582" y="7854"/>
                    <a:pt x="18582" y="7854"/>
                    <a:pt x="18536" y="7831"/>
                  </a:cubicBezTo>
                  <a:cubicBezTo>
                    <a:pt x="18603" y="7825"/>
                    <a:pt x="18667" y="7822"/>
                    <a:pt x="18729" y="7822"/>
                  </a:cubicBezTo>
                  <a:close/>
                  <a:moveTo>
                    <a:pt x="19170" y="8239"/>
                  </a:moveTo>
                  <a:lnTo>
                    <a:pt x="19170" y="8239"/>
                  </a:lnTo>
                  <a:cubicBezTo>
                    <a:pt x="19351" y="8329"/>
                    <a:pt x="19555" y="8329"/>
                    <a:pt x="19736" y="8420"/>
                  </a:cubicBezTo>
                  <a:cubicBezTo>
                    <a:pt x="20007" y="8510"/>
                    <a:pt x="20279" y="8601"/>
                    <a:pt x="20573" y="8669"/>
                  </a:cubicBezTo>
                  <a:cubicBezTo>
                    <a:pt x="21184" y="8850"/>
                    <a:pt x="21795" y="9031"/>
                    <a:pt x="22429" y="9167"/>
                  </a:cubicBezTo>
                  <a:cubicBezTo>
                    <a:pt x="22882" y="9257"/>
                    <a:pt x="23334" y="9348"/>
                    <a:pt x="23764" y="9416"/>
                  </a:cubicBezTo>
                  <a:cubicBezTo>
                    <a:pt x="24149" y="9461"/>
                    <a:pt x="24511" y="9529"/>
                    <a:pt x="24873" y="9574"/>
                  </a:cubicBezTo>
                  <a:cubicBezTo>
                    <a:pt x="25258" y="9619"/>
                    <a:pt x="25620" y="9664"/>
                    <a:pt x="26005" y="9687"/>
                  </a:cubicBezTo>
                  <a:cubicBezTo>
                    <a:pt x="26661" y="9732"/>
                    <a:pt x="27340" y="9755"/>
                    <a:pt x="28019" y="9755"/>
                  </a:cubicBezTo>
                  <a:cubicBezTo>
                    <a:pt x="29309" y="9732"/>
                    <a:pt x="30599" y="9619"/>
                    <a:pt x="31889" y="9393"/>
                  </a:cubicBezTo>
                  <a:lnTo>
                    <a:pt x="31934" y="9393"/>
                  </a:lnTo>
                  <a:cubicBezTo>
                    <a:pt x="31934" y="9370"/>
                    <a:pt x="31934" y="9370"/>
                    <a:pt x="31957" y="9370"/>
                  </a:cubicBezTo>
                  <a:cubicBezTo>
                    <a:pt x="31934" y="9483"/>
                    <a:pt x="31844" y="9483"/>
                    <a:pt x="31776" y="9506"/>
                  </a:cubicBezTo>
                  <a:cubicBezTo>
                    <a:pt x="30214" y="10230"/>
                    <a:pt x="28585" y="10706"/>
                    <a:pt x="26865" y="10909"/>
                  </a:cubicBezTo>
                  <a:cubicBezTo>
                    <a:pt x="26457" y="10949"/>
                    <a:pt x="26057" y="10973"/>
                    <a:pt x="25656" y="10973"/>
                  </a:cubicBezTo>
                  <a:cubicBezTo>
                    <a:pt x="25366" y="10973"/>
                    <a:pt x="25077" y="10960"/>
                    <a:pt x="24783" y="10932"/>
                  </a:cubicBezTo>
                  <a:cubicBezTo>
                    <a:pt x="24081" y="10841"/>
                    <a:pt x="23402" y="10683"/>
                    <a:pt x="22746" y="10457"/>
                  </a:cubicBezTo>
                  <a:cubicBezTo>
                    <a:pt x="22203" y="10276"/>
                    <a:pt x="21705" y="10072"/>
                    <a:pt x="21207" y="9778"/>
                  </a:cubicBezTo>
                  <a:cubicBezTo>
                    <a:pt x="20867" y="9597"/>
                    <a:pt x="20573" y="9370"/>
                    <a:pt x="20256" y="9121"/>
                  </a:cubicBezTo>
                  <a:cubicBezTo>
                    <a:pt x="19894" y="8827"/>
                    <a:pt x="19555" y="8510"/>
                    <a:pt x="19170" y="8239"/>
                  </a:cubicBezTo>
                  <a:close/>
                  <a:moveTo>
                    <a:pt x="20890" y="14417"/>
                  </a:moveTo>
                  <a:cubicBezTo>
                    <a:pt x="20890" y="14417"/>
                    <a:pt x="20890" y="14440"/>
                    <a:pt x="20890" y="14440"/>
                  </a:cubicBezTo>
                  <a:cubicBezTo>
                    <a:pt x="20890" y="14440"/>
                    <a:pt x="20867" y="14462"/>
                    <a:pt x="20867" y="14462"/>
                  </a:cubicBezTo>
                  <a:cubicBezTo>
                    <a:pt x="20845" y="14440"/>
                    <a:pt x="20845" y="14440"/>
                    <a:pt x="20845" y="14417"/>
                  </a:cubicBezTo>
                  <a:close/>
                  <a:moveTo>
                    <a:pt x="13082" y="11564"/>
                  </a:moveTo>
                  <a:cubicBezTo>
                    <a:pt x="13150" y="11564"/>
                    <a:pt x="13218" y="11564"/>
                    <a:pt x="13286" y="11566"/>
                  </a:cubicBezTo>
                  <a:cubicBezTo>
                    <a:pt x="13716" y="11566"/>
                    <a:pt x="14123" y="11611"/>
                    <a:pt x="14553" y="11679"/>
                  </a:cubicBezTo>
                  <a:cubicBezTo>
                    <a:pt x="15051" y="11747"/>
                    <a:pt x="15526" y="11882"/>
                    <a:pt x="16001" y="12041"/>
                  </a:cubicBezTo>
                  <a:cubicBezTo>
                    <a:pt x="16703" y="12267"/>
                    <a:pt x="17382" y="12539"/>
                    <a:pt x="18016" y="12878"/>
                  </a:cubicBezTo>
                  <a:cubicBezTo>
                    <a:pt x="18559" y="13150"/>
                    <a:pt x="19079" y="13444"/>
                    <a:pt x="19645" y="13670"/>
                  </a:cubicBezTo>
                  <a:cubicBezTo>
                    <a:pt x="20143" y="13897"/>
                    <a:pt x="20686" y="14055"/>
                    <a:pt x="21252" y="14078"/>
                  </a:cubicBezTo>
                  <a:cubicBezTo>
                    <a:pt x="21297" y="14078"/>
                    <a:pt x="21320" y="14100"/>
                    <a:pt x="21365" y="14123"/>
                  </a:cubicBezTo>
                  <a:cubicBezTo>
                    <a:pt x="21300" y="14127"/>
                    <a:pt x="21236" y="14129"/>
                    <a:pt x="21173" y="14129"/>
                  </a:cubicBezTo>
                  <a:cubicBezTo>
                    <a:pt x="20905" y="14129"/>
                    <a:pt x="20648" y="14096"/>
                    <a:pt x="20392" y="14078"/>
                  </a:cubicBezTo>
                  <a:cubicBezTo>
                    <a:pt x="19894" y="14055"/>
                    <a:pt x="19374" y="14010"/>
                    <a:pt x="18876" y="13965"/>
                  </a:cubicBezTo>
                  <a:cubicBezTo>
                    <a:pt x="18446" y="13942"/>
                    <a:pt x="18016" y="13897"/>
                    <a:pt x="17586" y="13851"/>
                  </a:cubicBezTo>
                  <a:cubicBezTo>
                    <a:pt x="17065" y="13806"/>
                    <a:pt x="16545" y="13693"/>
                    <a:pt x="16047" y="13625"/>
                  </a:cubicBezTo>
                  <a:cubicBezTo>
                    <a:pt x="15662" y="13557"/>
                    <a:pt x="15300" y="13467"/>
                    <a:pt x="14915" y="13399"/>
                  </a:cubicBezTo>
                  <a:cubicBezTo>
                    <a:pt x="14395" y="13286"/>
                    <a:pt x="13897" y="13172"/>
                    <a:pt x="13376" y="13059"/>
                  </a:cubicBezTo>
                  <a:cubicBezTo>
                    <a:pt x="13358" y="13059"/>
                    <a:pt x="13340" y="13056"/>
                    <a:pt x="13325" y="13056"/>
                  </a:cubicBezTo>
                  <a:cubicBezTo>
                    <a:pt x="13302" y="13056"/>
                    <a:pt x="13286" y="13064"/>
                    <a:pt x="13286" y="13105"/>
                  </a:cubicBezTo>
                  <a:cubicBezTo>
                    <a:pt x="13263" y="13150"/>
                    <a:pt x="13308" y="13172"/>
                    <a:pt x="13354" y="13172"/>
                  </a:cubicBezTo>
                  <a:cubicBezTo>
                    <a:pt x="13648" y="13263"/>
                    <a:pt x="13942" y="13308"/>
                    <a:pt x="14236" y="13353"/>
                  </a:cubicBezTo>
                  <a:cubicBezTo>
                    <a:pt x="14417" y="13399"/>
                    <a:pt x="14598" y="13444"/>
                    <a:pt x="14802" y="13489"/>
                  </a:cubicBezTo>
                  <a:cubicBezTo>
                    <a:pt x="15187" y="13535"/>
                    <a:pt x="15594" y="13648"/>
                    <a:pt x="15979" y="13716"/>
                  </a:cubicBezTo>
                  <a:cubicBezTo>
                    <a:pt x="16499" y="13806"/>
                    <a:pt x="17020" y="13897"/>
                    <a:pt x="17540" y="13965"/>
                  </a:cubicBezTo>
                  <a:cubicBezTo>
                    <a:pt x="18333" y="14055"/>
                    <a:pt x="19102" y="14078"/>
                    <a:pt x="19872" y="14146"/>
                  </a:cubicBezTo>
                  <a:cubicBezTo>
                    <a:pt x="20256" y="14191"/>
                    <a:pt x="20664" y="14214"/>
                    <a:pt x="21048" y="14259"/>
                  </a:cubicBezTo>
                  <a:cubicBezTo>
                    <a:pt x="20799" y="14327"/>
                    <a:pt x="20573" y="14372"/>
                    <a:pt x="20324" y="14440"/>
                  </a:cubicBezTo>
                  <a:cubicBezTo>
                    <a:pt x="19487" y="14621"/>
                    <a:pt x="18649" y="14757"/>
                    <a:pt x="17767" y="14757"/>
                  </a:cubicBezTo>
                  <a:cubicBezTo>
                    <a:pt x="17359" y="14757"/>
                    <a:pt x="16929" y="14734"/>
                    <a:pt x="16499" y="14644"/>
                  </a:cubicBezTo>
                  <a:cubicBezTo>
                    <a:pt x="15753" y="14530"/>
                    <a:pt x="15006" y="14327"/>
                    <a:pt x="14259" y="14168"/>
                  </a:cubicBezTo>
                  <a:cubicBezTo>
                    <a:pt x="13331" y="13965"/>
                    <a:pt x="12403" y="13761"/>
                    <a:pt x="11498" y="13512"/>
                  </a:cubicBezTo>
                  <a:cubicBezTo>
                    <a:pt x="10977" y="13376"/>
                    <a:pt x="10457" y="13218"/>
                    <a:pt x="9936" y="13105"/>
                  </a:cubicBezTo>
                  <a:cubicBezTo>
                    <a:pt x="9483" y="13014"/>
                    <a:pt x="9031" y="12923"/>
                    <a:pt x="8578" y="12856"/>
                  </a:cubicBezTo>
                  <a:cubicBezTo>
                    <a:pt x="8442" y="12856"/>
                    <a:pt x="8329" y="12810"/>
                    <a:pt x="8216" y="12788"/>
                  </a:cubicBezTo>
                  <a:cubicBezTo>
                    <a:pt x="8922" y="12665"/>
                    <a:pt x="9620" y="12592"/>
                    <a:pt x="10325" y="12592"/>
                  </a:cubicBezTo>
                  <a:cubicBezTo>
                    <a:pt x="10794" y="12592"/>
                    <a:pt x="11267" y="12625"/>
                    <a:pt x="11747" y="12697"/>
                  </a:cubicBezTo>
                  <a:cubicBezTo>
                    <a:pt x="11317" y="12516"/>
                    <a:pt x="10887" y="12493"/>
                    <a:pt x="10479" y="12493"/>
                  </a:cubicBezTo>
                  <a:cubicBezTo>
                    <a:pt x="9959" y="12516"/>
                    <a:pt x="9416" y="12516"/>
                    <a:pt x="8895" y="12539"/>
                  </a:cubicBezTo>
                  <a:cubicBezTo>
                    <a:pt x="8691" y="12561"/>
                    <a:pt x="8465" y="12629"/>
                    <a:pt x="8261" y="12652"/>
                  </a:cubicBezTo>
                  <a:cubicBezTo>
                    <a:pt x="8216" y="12675"/>
                    <a:pt x="8171" y="12675"/>
                    <a:pt x="8126" y="12675"/>
                  </a:cubicBezTo>
                  <a:cubicBezTo>
                    <a:pt x="8114" y="12686"/>
                    <a:pt x="8103" y="12691"/>
                    <a:pt x="8092" y="12691"/>
                  </a:cubicBezTo>
                  <a:cubicBezTo>
                    <a:pt x="8080" y="12691"/>
                    <a:pt x="8069" y="12686"/>
                    <a:pt x="8058" y="12675"/>
                  </a:cubicBezTo>
                  <a:cubicBezTo>
                    <a:pt x="8080" y="12652"/>
                    <a:pt x="8103" y="12652"/>
                    <a:pt x="8103" y="12652"/>
                  </a:cubicBezTo>
                  <a:cubicBezTo>
                    <a:pt x="8488" y="12448"/>
                    <a:pt x="8895" y="12312"/>
                    <a:pt x="9325" y="12177"/>
                  </a:cubicBezTo>
                  <a:cubicBezTo>
                    <a:pt x="10551" y="11768"/>
                    <a:pt x="11797" y="11564"/>
                    <a:pt x="13082" y="11564"/>
                  </a:cubicBezTo>
                  <a:close/>
                  <a:moveTo>
                    <a:pt x="17110" y="16296"/>
                  </a:moveTo>
                  <a:cubicBezTo>
                    <a:pt x="17110" y="16296"/>
                    <a:pt x="17133" y="16318"/>
                    <a:pt x="17133" y="16318"/>
                  </a:cubicBezTo>
                  <a:cubicBezTo>
                    <a:pt x="17110" y="16341"/>
                    <a:pt x="17110" y="16341"/>
                    <a:pt x="17088" y="16341"/>
                  </a:cubicBezTo>
                  <a:cubicBezTo>
                    <a:pt x="17088" y="16341"/>
                    <a:pt x="17065" y="16318"/>
                    <a:pt x="17065" y="16318"/>
                  </a:cubicBezTo>
                  <a:cubicBezTo>
                    <a:pt x="17088" y="16296"/>
                    <a:pt x="17088" y="16296"/>
                    <a:pt x="17110" y="16296"/>
                  </a:cubicBezTo>
                  <a:close/>
                  <a:moveTo>
                    <a:pt x="35669" y="8465"/>
                  </a:moveTo>
                  <a:cubicBezTo>
                    <a:pt x="35691" y="8465"/>
                    <a:pt x="35691" y="8488"/>
                    <a:pt x="35691" y="8510"/>
                  </a:cubicBezTo>
                  <a:cubicBezTo>
                    <a:pt x="36031" y="8963"/>
                    <a:pt x="36416" y="9370"/>
                    <a:pt x="36823" y="9778"/>
                  </a:cubicBezTo>
                  <a:cubicBezTo>
                    <a:pt x="37208" y="10140"/>
                    <a:pt x="37615" y="10479"/>
                    <a:pt x="38000" y="10864"/>
                  </a:cubicBezTo>
                  <a:cubicBezTo>
                    <a:pt x="38475" y="11339"/>
                    <a:pt x="38860" y="11882"/>
                    <a:pt x="39177" y="12448"/>
                  </a:cubicBezTo>
                  <a:cubicBezTo>
                    <a:pt x="39856" y="13693"/>
                    <a:pt x="40195" y="15051"/>
                    <a:pt x="40444" y="16454"/>
                  </a:cubicBezTo>
                  <a:cubicBezTo>
                    <a:pt x="40512" y="16748"/>
                    <a:pt x="40535" y="17043"/>
                    <a:pt x="40557" y="17337"/>
                  </a:cubicBezTo>
                  <a:cubicBezTo>
                    <a:pt x="40557" y="17359"/>
                    <a:pt x="40557" y="17382"/>
                    <a:pt x="40535" y="17427"/>
                  </a:cubicBezTo>
                  <a:cubicBezTo>
                    <a:pt x="40376" y="17246"/>
                    <a:pt x="40263" y="17043"/>
                    <a:pt x="40127" y="16839"/>
                  </a:cubicBezTo>
                  <a:cubicBezTo>
                    <a:pt x="39652" y="16069"/>
                    <a:pt x="39199" y="15300"/>
                    <a:pt x="38724" y="14530"/>
                  </a:cubicBezTo>
                  <a:cubicBezTo>
                    <a:pt x="38588" y="14304"/>
                    <a:pt x="38430" y="14078"/>
                    <a:pt x="38294" y="13829"/>
                  </a:cubicBezTo>
                  <a:cubicBezTo>
                    <a:pt x="38249" y="13783"/>
                    <a:pt x="38226" y="13716"/>
                    <a:pt x="38203" y="13648"/>
                  </a:cubicBezTo>
                  <a:cubicBezTo>
                    <a:pt x="38185" y="13629"/>
                    <a:pt x="38167" y="13596"/>
                    <a:pt x="38137" y="13596"/>
                  </a:cubicBezTo>
                  <a:cubicBezTo>
                    <a:pt x="38129" y="13596"/>
                    <a:pt x="38122" y="13598"/>
                    <a:pt x="38113" y="13602"/>
                  </a:cubicBezTo>
                  <a:cubicBezTo>
                    <a:pt x="38068" y="13625"/>
                    <a:pt x="38068" y="13670"/>
                    <a:pt x="38090" y="13716"/>
                  </a:cubicBezTo>
                  <a:cubicBezTo>
                    <a:pt x="38158" y="13829"/>
                    <a:pt x="38226" y="13942"/>
                    <a:pt x="38294" y="14055"/>
                  </a:cubicBezTo>
                  <a:cubicBezTo>
                    <a:pt x="38769" y="14779"/>
                    <a:pt x="39199" y="15549"/>
                    <a:pt x="39652" y="16296"/>
                  </a:cubicBezTo>
                  <a:cubicBezTo>
                    <a:pt x="39856" y="16635"/>
                    <a:pt x="40059" y="16952"/>
                    <a:pt x="40286" y="17291"/>
                  </a:cubicBezTo>
                  <a:cubicBezTo>
                    <a:pt x="40037" y="17110"/>
                    <a:pt x="39788" y="16929"/>
                    <a:pt x="39539" y="16748"/>
                  </a:cubicBezTo>
                  <a:cubicBezTo>
                    <a:pt x="38973" y="16364"/>
                    <a:pt x="38384" y="16001"/>
                    <a:pt x="37887" y="15526"/>
                  </a:cubicBezTo>
                  <a:cubicBezTo>
                    <a:pt x="37366" y="15028"/>
                    <a:pt x="36868" y="14462"/>
                    <a:pt x="36529" y="13806"/>
                  </a:cubicBezTo>
                  <a:cubicBezTo>
                    <a:pt x="35986" y="12765"/>
                    <a:pt x="35669" y="11656"/>
                    <a:pt x="35601" y="10479"/>
                  </a:cubicBezTo>
                  <a:cubicBezTo>
                    <a:pt x="35578" y="9891"/>
                    <a:pt x="35555" y="9280"/>
                    <a:pt x="35510" y="8669"/>
                  </a:cubicBezTo>
                  <a:cubicBezTo>
                    <a:pt x="35510" y="8646"/>
                    <a:pt x="35533" y="8601"/>
                    <a:pt x="35533" y="8555"/>
                  </a:cubicBezTo>
                  <a:cubicBezTo>
                    <a:pt x="35737" y="9121"/>
                    <a:pt x="35759" y="9710"/>
                    <a:pt x="36121" y="10208"/>
                  </a:cubicBezTo>
                  <a:cubicBezTo>
                    <a:pt x="36189" y="10140"/>
                    <a:pt x="36144" y="10094"/>
                    <a:pt x="36121" y="10049"/>
                  </a:cubicBezTo>
                  <a:cubicBezTo>
                    <a:pt x="35872" y="9574"/>
                    <a:pt x="35759" y="9053"/>
                    <a:pt x="35669" y="8533"/>
                  </a:cubicBezTo>
                  <a:cubicBezTo>
                    <a:pt x="35646" y="8510"/>
                    <a:pt x="35646" y="8488"/>
                    <a:pt x="35669" y="8465"/>
                  </a:cubicBezTo>
                  <a:close/>
                  <a:moveTo>
                    <a:pt x="17043" y="16341"/>
                  </a:moveTo>
                  <a:cubicBezTo>
                    <a:pt x="16069" y="16861"/>
                    <a:pt x="15006" y="17156"/>
                    <a:pt x="13987" y="17586"/>
                  </a:cubicBezTo>
                  <a:cubicBezTo>
                    <a:pt x="13987" y="17586"/>
                    <a:pt x="13977" y="17596"/>
                    <a:pt x="13970" y="17596"/>
                  </a:cubicBezTo>
                  <a:cubicBezTo>
                    <a:pt x="13967" y="17596"/>
                    <a:pt x="13965" y="17593"/>
                    <a:pt x="13965" y="17586"/>
                  </a:cubicBezTo>
                  <a:cubicBezTo>
                    <a:pt x="13965" y="17586"/>
                    <a:pt x="13987" y="17563"/>
                    <a:pt x="13987" y="17563"/>
                  </a:cubicBezTo>
                  <a:cubicBezTo>
                    <a:pt x="14100" y="17427"/>
                    <a:pt x="14281" y="17405"/>
                    <a:pt x="14440" y="17337"/>
                  </a:cubicBezTo>
                  <a:cubicBezTo>
                    <a:pt x="14983" y="17088"/>
                    <a:pt x="15526" y="16884"/>
                    <a:pt x="16092" y="16658"/>
                  </a:cubicBezTo>
                  <a:cubicBezTo>
                    <a:pt x="16386" y="16545"/>
                    <a:pt x="16680" y="16454"/>
                    <a:pt x="16975" y="16341"/>
                  </a:cubicBezTo>
                  <a:close/>
                  <a:moveTo>
                    <a:pt x="9461" y="15074"/>
                  </a:moveTo>
                  <a:cubicBezTo>
                    <a:pt x="10117" y="15074"/>
                    <a:pt x="10751" y="15119"/>
                    <a:pt x="11385" y="15187"/>
                  </a:cubicBezTo>
                  <a:cubicBezTo>
                    <a:pt x="11996" y="15255"/>
                    <a:pt x="12607" y="15277"/>
                    <a:pt x="13195" y="15345"/>
                  </a:cubicBezTo>
                  <a:cubicBezTo>
                    <a:pt x="13648" y="15390"/>
                    <a:pt x="14123" y="15458"/>
                    <a:pt x="14576" y="15526"/>
                  </a:cubicBezTo>
                  <a:cubicBezTo>
                    <a:pt x="15141" y="15594"/>
                    <a:pt x="15707" y="15707"/>
                    <a:pt x="16273" y="15820"/>
                  </a:cubicBezTo>
                  <a:cubicBezTo>
                    <a:pt x="16658" y="15887"/>
                    <a:pt x="17044" y="15967"/>
                    <a:pt x="17429" y="15967"/>
                  </a:cubicBezTo>
                  <a:cubicBezTo>
                    <a:pt x="17564" y="15967"/>
                    <a:pt x="17699" y="15957"/>
                    <a:pt x="17835" y="15934"/>
                  </a:cubicBezTo>
                  <a:cubicBezTo>
                    <a:pt x="17846" y="15922"/>
                    <a:pt x="17857" y="15917"/>
                    <a:pt x="17869" y="15917"/>
                  </a:cubicBezTo>
                  <a:cubicBezTo>
                    <a:pt x="17880" y="15917"/>
                    <a:pt x="17891" y="15922"/>
                    <a:pt x="17903" y="15934"/>
                  </a:cubicBezTo>
                  <a:cubicBezTo>
                    <a:pt x="17880" y="15934"/>
                    <a:pt x="17880" y="15956"/>
                    <a:pt x="17857" y="15956"/>
                  </a:cubicBezTo>
                  <a:cubicBezTo>
                    <a:pt x="17722" y="16069"/>
                    <a:pt x="17563" y="16069"/>
                    <a:pt x="17382" y="16092"/>
                  </a:cubicBezTo>
                  <a:cubicBezTo>
                    <a:pt x="16635" y="16160"/>
                    <a:pt x="15866" y="16228"/>
                    <a:pt x="15096" y="16318"/>
                  </a:cubicBezTo>
                  <a:cubicBezTo>
                    <a:pt x="13806" y="16477"/>
                    <a:pt x="12494" y="16612"/>
                    <a:pt x="11203" y="16839"/>
                  </a:cubicBezTo>
                  <a:cubicBezTo>
                    <a:pt x="9800" y="17088"/>
                    <a:pt x="8397" y="17359"/>
                    <a:pt x="6994" y="17654"/>
                  </a:cubicBezTo>
                  <a:cubicBezTo>
                    <a:pt x="6881" y="17676"/>
                    <a:pt x="6745" y="17699"/>
                    <a:pt x="6632" y="17767"/>
                  </a:cubicBezTo>
                  <a:cubicBezTo>
                    <a:pt x="6587" y="17767"/>
                    <a:pt x="6541" y="17812"/>
                    <a:pt x="6564" y="17857"/>
                  </a:cubicBezTo>
                  <a:cubicBezTo>
                    <a:pt x="6573" y="17884"/>
                    <a:pt x="6589" y="17893"/>
                    <a:pt x="6606" y="17893"/>
                  </a:cubicBezTo>
                  <a:cubicBezTo>
                    <a:pt x="6633" y="17893"/>
                    <a:pt x="6663" y="17871"/>
                    <a:pt x="6677" y="17857"/>
                  </a:cubicBezTo>
                  <a:cubicBezTo>
                    <a:pt x="6926" y="17744"/>
                    <a:pt x="7175" y="17721"/>
                    <a:pt x="7424" y="17676"/>
                  </a:cubicBezTo>
                  <a:cubicBezTo>
                    <a:pt x="8872" y="17405"/>
                    <a:pt x="10298" y="17088"/>
                    <a:pt x="11769" y="16861"/>
                  </a:cubicBezTo>
                  <a:cubicBezTo>
                    <a:pt x="12765" y="16703"/>
                    <a:pt x="13784" y="16590"/>
                    <a:pt x="14802" y="16454"/>
                  </a:cubicBezTo>
                  <a:cubicBezTo>
                    <a:pt x="15323" y="16386"/>
                    <a:pt x="15866" y="16341"/>
                    <a:pt x="16386" y="16273"/>
                  </a:cubicBezTo>
                  <a:cubicBezTo>
                    <a:pt x="16480" y="16257"/>
                    <a:pt x="16574" y="16231"/>
                    <a:pt x="16667" y="16231"/>
                  </a:cubicBezTo>
                  <a:cubicBezTo>
                    <a:pt x="16709" y="16231"/>
                    <a:pt x="16751" y="16236"/>
                    <a:pt x="16794" y="16250"/>
                  </a:cubicBezTo>
                  <a:cubicBezTo>
                    <a:pt x="16807" y="16237"/>
                    <a:pt x="16827" y="16224"/>
                    <a:pt x="16847" y="16224"/>
                  </a:cubicBezTo>
                  <a:cubicBezTo>
                    <a:pt x="16861" y="16224"/>
                    <a:pt x="16875" y="16231"/>
                    <a:pt x="16884" y="16250"/>
                  </a:cubicBezTo>
                  <a:cubicBezTo>
                    <a:pt x="16884" y="16273"/>
                    <a:pt x="16839" y="16273"/>
                    <a:pt x="16839" y="16273"/>
                  </a:cubicBezTo>
                  <a:cubicBezTo>
                    <a:pt x="16092" y="16522"/>
                    <a:pt x="15390" y="16816"/>
                    <a:pt x="14666" y="17110"/>
                  </a:cubicBezTo>
                  <a:cubicBezTo>
                    <a:pt x="14236" y="17314"/>
                    <a:pt x="13806" y="17518"/>
                    <a:pt x="13376" y="17744"/>
                  </a:cubicBezTo>
                  <a:cubicBezTo>
                    <a:pt x="12471" y="18219"/>
                    <a:pt x="11566" y="18717"/>
                    <a:pt x="10660" y="19170"/>
                  </a:cubicBezTo>
                  <a:cubicBezTo>
                    <a:pt x="9232" y="19917"/>
                    <a:pt x="7698" y="20280"/>
                    <a:pt x="6078" y="20280"/>
                  </a:cubicBezTo>
                  <a:cubicBezTo>
                    <a:pt x="6029" y="20280"/>
                    <a:pt x="5979" y="20280"/>
                    <a:pt x="5930" y="20279"/>
                  </a:cubicBezTo>
                  <a:cubicBezTo>
                    <a:pt x="5048" y="20256"/>
                    <a:pt x="4142" y="20211"/>
                    <a:pt x="3260" y="20166"/>
                  </a:cubicBezTo>
                  <a:cubicBezTo>
                    <a:pt x="2581" y="20120"/>
                    <a:pt x="1924" y="20053"/>
                    <a:pt x="1268" y="19985"/>
                  </a:cubicBezTo>
                  <a:cubicBezTo>
                    <a:pt x="929" y="19939"/>
                    <a:pt x="589" y="19939"/>
                    <a:pt x="250" y="19849"/>
                  </a:cubicBezTo>
                  <a:cubicBezTo>
                    <a:pt x="159" y="19826"/>
                    <a:pt x="136" y="19781"/>
                    <a:pt x="204" y="19713"/>
                  </a:cubicBezTo>
                  <a:cubicBezTo>
                    <a:pt x="770" y="19147"/>
                    <a:pt x="1155" y="18468"/>
                    <a:pt x="1608" y="17812"/>
                  </a:cubicBezTo>
                  <a:cubicBezTo>
                    <a:pt x="2038" y="17201"/>
                    <a:pt x="2581" y="16658"/>
                    <a:pt x="3237" y="16296"/>
                  </a:cubicBezTo>
                  <a:cubicBezTo>
                    <a:pt x="4007" y="15888"/>
                    <a:pt x="4844" y="15639"/>
                    <a:pt x="5704" y="15458"/>
                  </a:cubicBezTo>
                  <a:cubicBezTo>
                    <a:pt x="6949" y="15187"/>
                    <a:pt x="8193" y="15074"/>
                    <a:pt x="9461" y="15074"/>
                  </a:cubicBezTo>
                  <a:close/>
                  <a:moveTo>
                    <a:pt x="27657" y="13399"/>
                  </a:moveTo>
                  <a:lnTo>
                    <a:pt x="27657" y="13399"/>
                  </a:lnTo>
                  <a:cubicBezTo>
                    <a:pt x="27499" y="14146"/>
                    <a:pt x="27317" y="14870"/>
                    <a:pt x="27159" y="15571"/>
                  </a:cubicBezTo>
                  <a:cubicBezTo>
                    <a:pt x="26842" y="16884"/>
                    <a:pt x="26503" y="18197"/>
                    <a:pt x="26141" y="19487"/>
                  </a:cubicBezTo>
                  <a:cubicBezTo>
                    <a:pt x="25914" y="20302"/>
                    <a:pt x="25665" y="21094"/>
                    <a:pt x="25462" y="21908"/>
                  </a:cubicBezTo>
                  <a:cubicBezTo>
                    <a:pt x="25326" y="22429"/>
                    <a:pt x="25235" y="22949"/>
                    <a:pt x="25122" y="23470"/>
                  </a:cubicBezTo>
                  <a:cubicBezTo>
                    <a:pt x="25077" y="23742"/>
                    <a:pt x="24986" y="23991"/>
                    <a:pt x="24918" y="24262"/>
                  </a:cubicBezTo>
                  <a:cubicBezTo>
                    <a:pt x="24828" y="23991"/>
                    <a:pt x="24783" y="23719"/>
                    <a:pt x="24737" y="23447"/>
                  </a:cubicBezTo>
                  <a:cubicBezTo>
                    <a:pt x="24602" y="22814"/>
                    <a:pt x="24443" y="22203"/>
                    <a:pt x="24375" y="21569"/>
                  </a:cubicBezTo>
                  <a:cubicBezTo>
                    <a:pt x="24330" y="21026"/>
                    <a:pt x="24330" y="20483"/>
                    <a:pt x="24375" y="19939"/>
                  </a:cubicBezTo>
                  <a:cubicBezTo>
                    <a:pt x="24443" y="19351"/>
                    <a:pt x="24579" y="18785"/>
                    <a:pt x="24783" y="18242"/>
                  </a:cubicBezTo>
                  <a:cubicBezTo>
                    <a:pt x="25371" y="16658"/>
                    <a:pt x="26163" y="15209"/>
                    <a:pt x="27250" y="13942"/>
                  </a:cubicBezTo>
                  <a:cubicBezTo>
                    <a:pt x="27340" y="13851"/>
                    <a:pt x="27408" y="13761"/>
                    <a:pt x="27453" y="13670"/>
                  </a:cubicBezTo>
                  <a:cubicBezTo>
                    <a:pt x="27521" y="13580"/>
                    <a:pt x="27566" y="13489"/>
                    <a:pt x="27657" y="13399"/>
                  </a:cubicBezTo>
                  <a:close/>
                  <a:moveTo>
                    <a:pt x="31844" y="11339"/>
                  </a:moveTo>
                  <a:cubicBezTo>
                    <a:pt x="31844" y="11362"/>
                    <a:pt x="31844" y="11384"/>
                    <a:pt x="31844" y="11384"/>
                  </a:cubicBezTo>
                  <a:cubicBezTo>
                    <a:pt x="32002" y="11950"/>
                    <a:pt x="32296" y="12426"/>
                    <a:pt x="32545" y="12923"/>
                  </a:cubicBezTo>
                  <a:cubicBezTo>
                    <a:pt x="32772" y="13399"/>
                    <a:pt x="32908" y="13897"/>
                    <a:pt x="33021" y="14417"/>
                  </a:cubicBezTo>
                  <a:cubicBezTo>
                    <a:pt x="33157" y="15187"/>
                    <a:pt x="33202" y="15956"/>
                    <a:pt x="33111" y="16726"/>
                  </a:cubicBezTo>
                  <a:cubicBezTo>
                    <a:pt x="33043" y="17382"/>
                    <a:pt x="32908" y="18038"/>
                    <a:pt x="32726" y="18672"/>
                  </a:cubicBezTo>
                  <a:cubicBezTo>
                    <a:pt x="32523" y="19306"/>
                    <a:pt x="32206" y="19917"/>
                    <a:pt x="31889" y="20505"/>
                  </a:cubicBezTo>
                  <a:cubicBezTo>
                    <a:pt x="31527" y="21162"/>
                    <a:pt x="31188" y="21818"/>
                    <a:pt x="30871" y="22474"/>
                  </a:cubicBezTo>
                  <a:cubicBezTo>
                    <a:pt x="30644" y="22972"/>
                    <a:pt x="30441" y="23447"/>
                    <a:pt x="30192" y="23968"/>
                  </a:cubicBezTo>
                  <a:cubicBezTo>
                    <a:pt x="30237" y="23719"/>
                    <a:pt x="30282" y="23493"/>
                    <a:pt x="30328" y="23266"/>
                  </a:cubicBezTo>
                  <a:cubicBezTo>
                    <a:pt x="30441" y="22633"/>
                    <a:pt x="30576" y="21999"/>
                    <a:pt x="30667" y="21365"/>
                  </a:cubicBezTo>
                  <a:cubicBezTo>
                    <a:pt x="30690" y="21207"/>
                    <a:pt x="30712" y="21048"/>
                    <a:pt x="30735" y="20890"/>
                  </a:cubicBezTo>
                  <a:cubicBezTo>
                    <a:pt x="30735" y="20822"/>
                    <a:pt x="30735" y="20777"/>
                    <a:pt x="30712" y="20732"/>
                  </a:cubicBezTo>
                  <a:cubicBezTo>
                    <a:pt x="30712" y="20713"/>
                    <a:pt x="30697" y="20680"/>
                    <a:pt x="30668" y="20680"/>
                  </a:cubicBezTo>
                  <a:cubicBezTo>
                    <a:pt x="30661" y="20680"/>
                    <a:pt x="30653" y="20682"/>
                    <a:pt x="30644" y="20686"/>
                  </a:cubicBezTo>
                  <a:cubicBezTo>
                    <a:pt x="30622" y="20709"/>
                    <a:pt x="30622" y="20709"/>
                    <a:pt x="30622" y="20754"/>
                  </a:cubicBezTo>
                  <a:cubicBezTo>
                    <a:pt x="30644" y="21026"/>
                    <a:pt x="30576" y="21275"/>
                    <a:pt x="30531" y="21524"/>
                  </a:cubicBezTo>
                  <a:cubicBezTo>
                    <a:pt x="30463" y="21999"/>
                    <a:pt x="30373" y="22474"/>
                    <a:pt x="30282" y="22949"/>
                  </a:cubicBezTo>
                  <a:cubicBezTo>
                    <a:pt x="30237" y="23244"/>
                    <a:pt x="30169" y="23515"/>
                    <a:pt x="30124" y="23809"/>
                  </a:cubicBezTo>
                  <a:cubicBezTo>
                    <a:pt x="30079" y="23991"/>
                    <a:pt x="30079" y="24172"/>
                    <a:pt x="29988" y="24330"/>
                  </a:cubicBezTo>
                  <a:cubicBezTo>
                    <a:pt x="29965" y="24104"/>
                    <a:pt x="29943" y="23855"/>
                    <a:pt x="29943" y="23628"/>
                  </a:cubicBezTo>
                  <a:cubicBezTo>
                    <a:pt x="29898" y="22519"/>
                    <a:pt x="29830" y="21433"/>
                    <a:pt x="29852" y="20347"/>
                  </a:cubicBezTo>
                  <a:cubicBezTo>
                    <a:pt x="29852" y="19736"/>
                    <a:pt x="29898" y="19147"/>
                    <a:pt x="29943" y="18559"/>
                  </a:cubicBezTo>
                  <a:cubicBezTo>
                    <a:pt x="29965" y="18061"/>
                    <a:pt x="30033" y="17563"/>
                    <a:pt x="30101" y="17088"/>
                  </a:cubicBezTo>
                  <a:cubicBezTo>
                    <a:pt x="30237" y="16182"/>
                    <a:pt x="30441" y="15322"/>
                    <a:pt x="30690" y="14462"/>
                  </a:cubicBezTo>
                  <a:cubicBezTo>
                    <a:pt x="30848" y="13942"/>
                    <a:pt x="31029" y="13444"/>
                    <a:pt x="31233" y="12946"/>
                  </a:cubicBezTo>
                  <a:cubicBezTo>
                    <a:pt x="31436" y="12448"/>
                    <a:pt x="31572" y="11928"/>
                    <a:pt x="31708" y="11407"/>
                  </a:cubicBezTo>
                  <a:lnTo>
                    <a:pt x="31708" y="11407"/>
                  </a:lnTo>
                  <a:cubicBezTo>
                    <a:pt x="31708" y="11769"/>
                    <a:pt x="31685" y="12131"/>
                    <a:pt x="31663" y="12516"/>
                  </a:cubicBezTo>
                  <a:cubicBezTo>
                    <a:pt x="31640" y="13014"/>
                    <a:pt x="31618" y="13489"/>
                    <a:pt x="31595" y="13987"/>
                  </a:cubicBezTo>
                  <a:cubicBezTo>
                    <a:pt x="31550" y="14462"/>
                    <a:pt x="31527" y="14960"/>
                    <a:pt x="31459" y="15436"/>
                  </a:cubicBezTo>
                  <a:cubicBezTo>
                    <a:pt x="31391" y="15866"/>
                    <a:pt x="31346" y="16296"/>
                    <a:pt x="31278" y="16748"/>
                  </a:cubicBezTo>
                  <a:cubicBezTo>
                    <a:pt x="31233" y="17088"/>
                    <a:pt x="31165" y="17405"/>
                    <a:pt x="31120" y="17744"/>
                  </a:cubicBezTo>
                  <a:cubicBezTo>
                    <a:pt x="31074" y="17970"/>
                    <a:pt x="31052" y="18219"/>
                    <a:pt x="30984" y="18446"/>
                  </a:cubicBezTo>
                  <a:cubicBezTo>
                    <a:pt x="30984" y="18491"/>
                    <a:pt x="30961" y="18536"/>
                    <a:pt x="31029" y="18536"/>
                  </a:cubicBezTo>
                  <a:cubicBezTo>
                    <a:pt x="31074" y="18536"/>
                    <a:pt x="31097" y="18514"/>
                    <a:pt x="31097" y="18468"/>
                  </a:cubicBezTo>
                  <a:cubicBezTo>
                    <a:pt x="31120" y="18400"/>
                    <a:pt x="31142" y="18355"/>
                    <a:pt x="31142" y="18287"/>
                  </a:cubicBezTo>
                  <a:cubicBezTo>
                    <a:pt x="31233" y="17744"/>
                    <a:pt x="31346" y="17201"/>
                    <a:pt x="31414" y="16658"/>
                  </a:cubicBezTo>
                  <a:cubicBezTo>
                    <a:pt x="31459" y="16296"/>
                    <a:pt x="31527" y="15934"/>
                    <a:pt x="31572" y="15571"/>
                  </a:cubicBezTo>
                  <a:cubicBezTo>
                    <a:pt x="31618" y="15119"/>
                    <a:pt x="31663" y="14666"/>
                    <a:pt x="31685" y="14191"/>
                  </a:cubicBezTo>
                  <a:cubicBezTo>
                    <a:pt x="31731" y="13421"/>
                    <a:pt x="31776" y="12652"/>
                    <a:pt x="31799" y="11860"/>
                  </a:cubicBezTo>
                  <a:cubicBezTo>
                    <a:pt x="31821" y="11701"/>
                    <a:pt x="31821" y="11566"/>
                    <a:pt x="31821" y="11407"/>
                  </a:cubicBezTo>
                  <a:cubicBezTo>
                    <a:pt x="31821" y="11384"/>
                    <a:pt x="31799" y="11362"/>
                    <a:pt x="31844" y="11339"/>
                  </a:cubicBezTo>
                  <a:close/>
                  <a:moveTo>
                    <a:pt x="27770" y="13263"/>
                  </a:moveTo>
                  <a:cubicBezTo>
                    <a:pt x="28019" y="13535"/>
                    <a:pt x="28132" y="13851"/>
                    <a:pt x="28245" y="14168"/>
                  </a:cubicBezTo>
                  <a:cubicBezTo>
                    <a:pt x="28449" y="14734"/>
                    <a:pt x="28630" y="15300"/>
                    <a:pt x="28653" y="15888"/>
                  </a:cubicBezTo>
                  <a:cubicBezTo>
                    <a:pt x="28675" y="16364"/>
                    <a:pt x="28630" y="16816"/>
                    <a:pt x="28562" y="17269"/>
                  </a:cubicBezTo>
                  <a:cubicBezTo>
                    <a:pt x="28494" y="17563"/>
                    <a:pt x="28426" y="17857"/>
                    <a:pt x="28336" y="18151"/>
                  </a:cubicBezTo>
                  <a:cubicBezTo>
                    <a:pt x="28200" y="18695"/>
                    <a:pt x="27974" y="19215"/>
                    <a:pt x="27725" y="19736"/>
                  </a:cubicBezTo>
                  <a:cubicBezTo>
                    <a:pt x="27091" y="20958"/>
                    <a:pt x="26390" y="22135"/>
                    <a:pt x="25711" y="23312"/>
                  </a:cubicBezTo>
                  <a:cubicBezTo>
                    <a:pt x="25507" y="23674"/>
                    <a:pt x="25281" y="24013"/>
                    <a:pt x="25077" y="24353"/>
                  </a:cubicBezTo>
                  <a:lnTo>
                    <a:pt x="25054" y="24353"/>
                  </a:lnTo>
                  <a:cubicBezTo>
                    <a:pt x="25167" y="23855"/>
                    <a:pt x="25281" y="23379"/>
                    <a:pt x="25371" y="22882"/>
                  </a:cubicBezTo>
                  <a:cubicBezTo>
                    <a:pt x="25484" y="22338"/>
                    <a:pt x="25597" y="21795"/>
                    <a:pt x="25756" y="21252"/>
                  </a:cubicBezTo>
                  <a:cubicBezTo>
                    <a:pt x="26027" y="20279"/>
                    <a:pt x="26322" y="19306"/>
                    <a:pt x="26571" y="18310"/>
                  </a:cubicBezTo>
                  <a:cubicBezTo>
                    <a:pt x="26774" y="17586"/>
                    <a:pt x="26955" y="16839"/>
                    <a:pt x="27136" y="16115"/>
                  </a:cubicBezTo>
                  <a:cubicBezTo>
                    <a:pt x="27317" y="15458"/>
                    <a:pt x="27453" y="14779"/>
                    <a:pt x="27612" y="14123"/>
                  </a:cubicBezTo>
                  <a:cubicBezTo>
                    <a:pt x="27680" y="13829"/>
                    <a:pt x="27725" y="13557"/>
                    <a:pt x="27770" y="13263"/>
                  </a:cubicBezTo>
                  <a:close/>
                  <a:moveTo>
                    <a:pt x="17857" y="16137"/>
                  </a:moveTo>
                  <a:cubicBezTo>
                    <a:pt x="17857" y="16160"/>
                    <a:pt x="17835" y="16160"/>
                    <a:pt x="17812" y="16160"/>
                  </a:cubicBezTo>
                  <a:cubicBezTo>
                    <a:pt x="17654" y="16499"/>
                    <a:pt x="17359" y="16703"/>
                    <a:pt x="17088" y="16929"/>
                  </a:cubicBezTo>
                  <a:cubicBezTo>
                    <a:pt x="15662" y="18061"/>
                    <a:pt x="14259" y="19238"/>
                    <a:pt x="12878" y="20437"/>
                  </a:cubicBezTo>
                  <a:cubicBezTo>
                    <a:pt x="12403" y="20845"/>
                    <a:pt x="11905" y="21229"/>
                    <a:pt x="11452" y="21659"/>
                  </a:cubicBezTo>
                  <a:cubicBezTo>
                    <a:pt x="11407" y="21705"/>
                    <a:pt x="11385" y="21750"/>
                    <a:pt x="11339" y="21773"/>
                  </a:cubicBezTo>
                  <a:cubicBezTo>
                    <a:pt x="11317" y="21818"/>
                    <a:pt x="11294" y="21841"/>
                    <a:pt x="11317" y="21886"/>
                  </a:cubicBezTo>
                  <a:cubicBezTo>
                    <a:pt x="11330" y="21892"/>
                    <a:pt x="11343" y="21895"/>
                    <a:pt x="11356" y="21895"/>
                  </a:cubicBezTo>
                  <a:cubicBezTo>
                    <a:pt x="11386" y="21895"/>
                    <a:pt x="11414" y="21879"/>
                    <a:pt x="11430" y="21863"/>
                  </a:cubicBezTo>
                  <a:cubicBezTo>
                    <a:pt x="11543" y="21750"/>
                    <a:pt x="11634" y="21659"/>
                    <a:pt x="11747" y="21569"/>
                  </a:cubicBezTo>
                  <a:cubicBezTo>
                    <a:pt x="12969" y="20528"/>
                    <a:pt x="14191" y="19464"/>
                    <a:pt x="15413" y="18423"/>
                  </a:cubicBezTo>
                  <a:cubicBezTo>
                    <a:pt x="16001" y="17925"/>
                    <a:pt x="16613" y="17450"/>
                    <a:pt x="17201" y="16975"/>
                  </a:cubicBezTo>
                  <a:cubicBezTo>
                    <a:pt x="17224" y="16975"/>
                    <a:pt x="17224" y="16952"/>
                    <a:pt x="17246" y="16952"/>
                  </a:cubicBezTo>
                  <a:cubicBezTo>
                    <a:pt x="17246" y="16975"/>
                    <a:pt x="17246" y="16997"/>
                    <a:pt x="17224" y="17020"/>
                  </a:cubicBezTo>
                  <a:cubicBezTo>
                    <a:pt x="16952" y="17450"/>
                    <a:pt x="16680" y="17880"/>
                    <a:pt x="16409" y="18310"/>
                  </a:cubicBezTo>
                  <a:cubicBezTo>
                    <a:pt x="15911" y="19102"/>
                    <a:pt x="15413" y="19872"/>
                    <a:pt x="14870" y="20618"/>
                  </a:cubicBezTo>
                  <a:cubicBezTo>
                    <a:pt x="14259" y="21433"/>
                    <a:pt x="13580" y="22203"/>
                    <a:pt x="12788" y="22836"/>
                  </a:cubicBezTo>
                  <a:cubicBezTo>
                    <a:pt x="12312" y="23221"/>
                    <a:pt x="11769" y="23515"/>
                    <a:pt x="11226" y="23787"/>
                  </a:cubicBezTo>
                  <a:cubicBezTo>
                    <a:pt x="10457" y="24149"/>
                    <a:pt x="9687" y="24466"/>
                    <a:pt x="8895" y="24692"/>
                  </a:cubicBezTo>
                  <a:cubicBezTo>
                    <a:pt x="8442" y="24851"/>
                    <a:pt x="7990" y="24964"/>
                    <a:pt x="7514" y="25054"/>
                  </a:cubicBezTo>
                  <a:cubicBezTo>
                    <a:pt x="7498" y="25070"/>
                    <a:pt x="7482" y="25086"/>
                    <a:pt x="7474" y="25086"/>
                  </a:cubicBezTo>
                  <a:cubicBezTo>
                    <a:pt x="7471" y="25086"/>
                    <a:pt x="7469" y="25084"/>
                    <a:pt x="7469" y="25077"/>
                  </a:cubicBezTo>
                  <a:cubicBezTo>
                    <a:pt x="7447" y="25054"/>
                    <a:pt x="7492" y="25032"/>
                    <a:pt x="7492" y="25032"/>
                  </a:cubicBezTo>
                  <a:cubicBezTo>
                    <a:pt x="7831" y="24828"/>
                    <a:pt x="8171" y="24647"/>
                    <a:pt x="8488" y="24421"/>
                  </a:cubicBezTo>
                  <a:cubicBezTo>
                    <a:pt x="8872" y="24149"/>
                    <a:pt x="9257" y="23877"/>
                    <a:pt x="9597" y="23538"/>
                  </a:cubicBezTo>
                  <a:cubicBezTo>
                    <a:pt x="9619" y="23493"/>
                    <a:pt x="9665" y="23447"/>
                    <a:pt x="9619" y="23425"/>
                  </a:cubicBezTo>
                  <a:cubicBezTo>
                    <a:pt x="9605" y="23411"/>
                    <a:pt x="9593" y="23405"/>
                    <a:pt x="9582" y="23405"/>
                  </a:cubicBezTo>
                  <a:cubicBezTo>
                    <a:pt x="9558" y="23405"/>
                    <a:pt x="9537" y="23432"/>
                    <a:pt x="9506" y="23447"/>
                  </a:cubicBezTo>
                  <a:cubicBezTo>
                    <a:pt x="8872" y="24058"/>
                    <a:pt x="8126" y="24556"/>
                    <a:pt x="7333" y="24986"/>
                  </a:cubicBezTo>
                  <a:cubicBezTo>
                    <a:pt x="7266" y="25032"/>
                    <a:pt x="7175" y="25054"/>
                    <a:pt x="7107" y="25100"/>
                  </a:cubicBezTo>
                  <a:cubicBezTo>
                    <a:pt x="7092" y="25100"/>
                    <a:pt x="7077" y="25110"/>
                    <a:pt x="7055" y="25110"/>
                  </a:cubicBezTo>
                  <a:cubicBezTo>
                    <a:pt x="7044" y="25110"/>
                    <a:pt x="7032" y="25107"/>
                    <a:pt x="7017" y="25100"/>
                  </a:cubicBezTo>
                  <a:cubicBezTo>
                    <a:pt x="6994" y="25077"/>
                    <a:pt x="7017" y="25054"/>
                    <a:pt x="7017" y="25032"/>
                  </a:cubicBezTo>
                  <a:cubicBezTo>
                    <a:pt x="7107" y="24805"/>
                    <a:pt x="7198" y="24579"/>
                    <a:pt x="7311" y="24375"/>
                  </a:cubicBezTo>
                  <a:cubicBezTo>
                    <a:pt x="7447" y="24013"/>
                    <a:pt x="7605" y="23674"/>
                    <a:pt x="7763" y="23334"/>
                  </a:cubicBezTo>
                  <a:cubicBezTo>
                    <a:pt x="8216" y="22293"/>
                    <a:pt x="8669" y="21275"/>
                    <a:pt x="9461" y="20460"/>
                  </a:cubicBezTo>
                  <a:cubicBezTo>
                    <a:pt x="10027" y="19849"/>
                    <a:pt x="10683" y="19374"/>
                    <a:pt x="11407" y="18966"/>
                  </a:cubicBezTo>
                  <a:cubicBezTo>
                    <a:pt x="12494" y="18355"/>
                    <a:pt x="13648" y="17857"/>
                    <a:pt x="14825" y="17405"/>
                  </a:cubicBezTo>
                  <a:cubicBezTo>
                    <a:pt x="15413" y="17178"/>
                    <a:pt x="16024" y="16975"/>
                    <a:pt x="16590" y="16726"/>
                  </a:cubicBezTo>
                  <a:cubicBezTo>
                    <a:pt x="16997" y="16545"/>
                    <a:pt x="17405" y="16341"/>
                    <a:pt x="17812" y="16137"/>
                  </a:cubicBezTo>
                  <a:close/>
                  <a:moveTo>
                    <a:pt x="21343" y="15300"/>
                  </a:moveTo>
                  <a:cubicBezTo>
                    <a:pt x="21343" y="15390"/>
                    <a:pt x="21275" y="15458"/>
                    <a:pt x="21252" y="15526"/>
                  </a:cubicBezTo>
                  <a:cubicBezTo>
                    <a:pt x="21207" y="15594"/>
                    <a:pt x="21184" y="15685"/>
                    <a:pt x="21139" y="15752"/>
                  </a:cubicBezTo>
                  <a:cubicBezTo>
                    <a:pt x="20935" y="16182"/>
                    <a:pt x="20799" y="16635"/>
                    <a:pt x="20686" y="17088"/>
                  </a:cubicBezTo>
                  <a:cubicBezTo>
                    <a:pt x="20641" y="17337"/>
                    <a:pt x="20573" y="17563"/>
                    <a:pt x="20550" y="17812"/>
                  </a:cubicBezTo>
                  <a:cubicBezTo>
                    <a:pt x="20392" y="18808"/>
                    <a:pt x="20143" y="19781"/>
                    <a:pt x="19872" y="20732"/>
                  </a:cubicBezTo>
                  <a:cubicBezTo>
                    <a:pt x="19555" y="21818"/>
                    <a:pt x="19170" y="22882"/>
                    <a:pt x="18468" y="23787"/>
                  </a:cubicBezTo>
                  <a:cubicBezTo>
                    <a:pt x="18016" y="24375"/>
                    <a:pt x="17495" y="24851"/>
                    <a:pt x="16907" y="25235"/>
                  </a:cubicBezTo>
                  <a:cubicBezTo>
                    <a:pt x="16273" y="25665"/>
                    <a:pt x="15571" y="25982"/>
                    <a:pt x="14870" y="26322"/>
                  </a:cubicBezTo>
                  <a:cubicBezTo>
                    <a:pt x="14123" y="26661"/>
                    <a:pt x="13354" y="27001"/>
                    <a:pt x="12584" y="27295"/>
                  </a:cubicBezTo>
                  <a:cubicBezTo>
                    <a:pt x="12552" y="27311"/>
                    <a:pt x="12531" y="27327"/>
                    <a:pt x="12498" y="27327"/>
                  </a:cubicBezTo>
                  <a:cubicBezTo>
                    <a:pt x="12484" y="27327"/>
                    <a:pt x="12468" y="27324"/>
                    <a:pt x="12448" y="27317"/>
                  </a:cubicBezTo>
                  <a:lnTo>
                    <a:pt x="12448" y="27317"/>
                  </a:lnTo>
                  <a:cubicBezTo>
                    <a:pt x="12448" y="27317"/>
                    <a:pt x="12471" y="27340"/>
                    <a:pt x="12448" y="27363"/>
                  </a:cubicBezTo>
                  <a:cubicBezTo>
                    <a:pt x="12426" y="27363"/>
                    <a:pt x="12426" y="27385"/>
                    <a:pt x="12403" y="27385"/>
                  </a:cubicBezTo>
                  <a:cubicBezTo>
                    <a:pt x="12403" y="27363"/>
                    <a:pt x="12380" y="27363"/>
                    <a:pt x="12403" y="27340"/>
                  </a:cubicBezTo>
                  <a:cubicBezTo>
                    <a:pt x="12403" y="27340"/>
                    <a:pt x="12426" y="27340"/>
                    <a:pt x="12448" y="27317"/>
                  </a:cubicBezTo>
                  <a:cubicBezTo>
                    <a:pt x="12561" y="27204"/>
                    <a:pt x="12675" y="27091"/>
                    <a:pt x="12788" y="27001"/>
                  </a:cubicBezTo>
                  <a:cubicBezTo>
                    <a:pt x="13512" y="26344"/>
                    <a:pt x="14168" y="25597"/>
                    <a:pt x="14779" y="24828"/>
                  </a:cubicBezTo>
                  <a:cubicBezTo>
                    <a:pt x="14779" y="24828"/>
                    <a:pt x="14779" y="24805"/>
                    <a:pt x="14802" y="24805"/>
                  </a:cubicBezTo>
                  <a:cubicBezTo>
                    <a:pt x="14825" y="24760"/>
                    <a:pt x="14870" y="24715"/>
                    <a:pt x="14825" y="24670"/>
                  </a:cubicBezTo>
                  <a:cubicBezTo>
                    <a:pt x="14818" y="24666"/>
                    <a:pt x="14812" y="24665"/>
                    <a:pt x="14807" y="24665"/>
                  </a:cubicBezTo>
                  <a:cubicBezTo>
                    <a:pt x="14773" y="24665"/>
                    <a:pt x="14750" y="24718"/>
                    <a:pt x="14711" y="24737"/>
                  </a:cubicBezTo>
                  <a:cubicBezTo>
                    <a:pt x="14259" y="25303"/>
                    <a:pt x="13784" y="25869"/>
                    <a:pt x="13263" y="26390"/>
                  </a:cubicBezTo>
                  <a:cubicBezTo>
                    <a:pt x="12946" y="26684"/>
                    <a:pt x="12629" y="27001"/>
                    <a:pt x="12312" y="27272"/>
                  </a:cubicBezTo>
                  <a:cubicBezTo>
                    <a:pt x="12290" y="27295"/>
                    <a:pt x="12267" y="27295"/>
                    <a:pt x="12222" y="27340"/>
                  </a:cubicBezTo>
                  <a:cubicBezTo>
                    <a:pt x="12358" y="27069"/>
                    <a:pt x="12494" y="26820"/>
                    <a:pt x="12629" y="26571"/>
                  </a:cubicBezTo>
                  <a:cubicBezTo>
                    <a:pt x="13105" y="25756"/>
                    <a:pt x="13535" y="24896"/>
                    <a:pt x="13987" y="24058"/>
                  </a:cubicBezTo>
                  <a:cubicBezTo>
                    <a:pt x="14711" y="22768"/>
                    <a:pt x="15436" y="21478"/>
                    <a:pt x="16341" y="20302"/>
                  </a:cubicBezTo>
                  <a:cubicBezTo>
                    <a:pt x="17495" y="18808"/>
                    <a:pt x="18717" y="17382"/>
                    <a:pt x="20143" y="16160"/>
                  </a:cubicBezTo>
                  <a:cubicBezTo>
                    <a:pt x="20415" y="15934"/>
                    <a:pt x="20664" y="15707"/>
                    <a:pt x="20913" y="15504"/>
                  </a:cubicBezTo>
                  <a:cubicBezTo>
                    <a:pt x="20935" y="15481"/>
                    <a:pt x="20958" y="15458"/>
                    <a:pt x="20981" y="15436"/>
                  </a:cubicBezTo>
                  <a:lnTo>
                    <a:pt x="20981" y="15436"/>
                  </a:lnTo>
                  <a:cubicBezTo>
                    <a:pt x="21003" y="15504"/>
                    <a:pt x="20958" y="15504"/>
                    <a:pt x="20913" y="15526"/>
                  </a:cubicBezTo>
                  <a:cubicBezTo>
                    <a:pt x="20664" y="15820"/>
                    <a:pt x="20392" y="16115"/>
                    <a:pt x="20143" y="16431"/>
                  </a:cubicBezTo>
                  <a:cubicBezTo>
                    <a:pt x="19645" y="17043"/>
                    <a:pt x="19238" y="17744"/>
                    <a:pt x="18830" y="18423"/>
                  </a:cubicBezTo>
                  <a:cubicBezTo>
                    <a:pt x="18378" y="19147"/>
                    <a:pt x="17948" y="19872"/>
                    <a:pt x="17518" y="20596"/>
                  </a:cubicBezTo>
                  <a:cubicBezTo>
                    <a:pt x="16907" y="21659"/>
                    <a:pt x="16205" y="22678"/>
                    <a:pt x="15504" y="23674"/>
                  </a:cubicBezTo>
                  <a:cubicBezTo>
                    <a:pt x="15458" y="23719"/>
                    <a:pt x="15436" y="23764"/>
                    <a:pt x="15390" y="23809"/>
                  </a:cubicBezTo>
                  <a:cubicBezTo>
                    <a:pt x="15368" y="23832"/>
                    <a:pt x="15345" y="23877"/>
                    <a:pt x="15368" y="23900"/>
                  </a:cubicBezTo>
                  <a:cubicBezTo>
                    <a:pt x="15382" y="23914"/>
                    <a:pt x="15396" y="23919"/>
                    <a:pt x="15409" y="23919"/>
                  </a:cubicBezTo>
                  <a:cubicBezTo>
                    <a:pt x="15439" y="23919"/>
                    <a:pt x="15465" y="23893"/>
                    <a:pt x="15481" y="23877"/>
                  </a:cubicBezTo>
                  <a:cubicBezTo>
                    <a:pt x="15526" y="23855"/>
                    <a:pt x="15549" y="23809"/>
                    <a:pt x="15571" y="23764"/>
                  </a:cubicBezTo>
                  <a:cubicBezTo>
                    <a:pt x="16273" y="22814"/>
                    <a:pt x="16929" y="21841"/>
                    <a:pt x="17540" y="20822"/>
                  </a:cubicBezTo>
                  <a:cubicBezTo>
                    <a:pt x="18174" y="19736"/>
                    <a:pt x="18830" y="18649"/>
                    <a:pt x="19464" y="17586"/>
                  </a:cubicBezTo>
                  <a:cubicBezTo>
                    <a:pt x="19962" y="16748"/>
                    <a:pt x="20573" y="16001"/>
                    <a:pt x="21297" y="15345"/>
                  </a:cubicBezTo>
                  <a:cubicBezTo>
                    <a:pt x="21297" y="15322"/>
                    <a:pt x="21320" y="15322"/>
                    <a:pt x="21343" y="15300"/>
                  </a:cubicBezTo>
                  <a:close/>
                  <a:moveTo>
                    <a:pt x="37819" y="1"/>
                  </a:moveTo>
                  <a:cubicBezTo>
                    <a:pt x="37796" y="46"/>
                    <a:pt x="37796" y="91"/>
                    <a:pt x="37773" y="114"/>
                  </a:cubicBezTo>
                  <a:cubicBezTo>
                    <a:pt x="37773" y="385"/>
                    <a:pt x="37706" y="657"/>
                    <a:pt x="37660" y="906"/>
                  </a:cubicBezTo>
                  <a:cubicBezTo>
                    <a:pt x="37434" y="1902"/>
                    <a:pt x="37117" y="2875"/>
                    <a:pt x="36710" y="3803"/>
                  </a:cubicBezTo>
                  <a:cubicBezTo>
                    <a:pt x="36416" y="4436"/>
                    <a:pt x="36099" y="5048"/>
                    <a:pt x="35737" y="5636"/>
                  </a:cubicBezTo>
                  <a:cubicBezTo>
                    <a:pt x="35058" y="6722"/>
                    <a:pt x="34265" y="7695"/>
                    <a:pt x="33338" y="8555"/>
                  </a:cubicBezTo>
                  <a:cubicBezTo>
                    <a:pt x="33315" y="8646"/>
                    <a:pt x="33247" y="8691"/>
                    <a:pt x="33157" y="8691"/>
                  </a:cubicBezTo>
                  <a:cubicBezTo>
                    <a:pt x="33043" y="8872"/>
                    <a:pt x="32862" y="8940"/>
                    <a:pt x="32704" y="9008"/>
                  </a:cubicBezTo>
                  <a:cubicBezTo>
                    <a:pt x="32163" y="9197"/>
                    <a:pt x="31616" y="9274"/>
                    <a:pt x="31065" y="9274"/>
                  </a:cubicBezTo>
                  <a:cubicBezTo>
                    <a:pt x="30624" y="9274"/>
                    <a:pt x="30182" y="9224"/>
                    <a:pt x="29739" y="9144"/>
                  </a:cubicBezTo>
                  <a:cubicBezTo>
                    <a:pt x="29196" y="9031"/>
                    <a:pt x="28675" y="8872"/>
                    <a:pt x="28132" y="8714"/>
                  </a:cubicBezTo>
                  <a:cubicBezTo>
                    <a:pt x="27227" y="8442"/>
                    <a:pt x="26299" y="8171"/>
                    <a:pt x="25348" y="8058"/>
                  </a:cubicBezTo>
                  <a:cubicBezTo>
                    <a:pt x="24783" y="7967"/>
                    <a:pt x="24194" y="7944"/>
                    <a:pt x="23628" y="7944"/>
                  </a:cubicBezTo>
                  <a:cubicBezTo>
                    <a:pt x="23494" y="7946"/>
                    <a:pt x="23361" y="7947"/>
                    <a:pt x="23227" y="7947"/>
                  </a:cubicBezTo>
                  <a:cubicBezTo>
                    <a:pt x="21803" y="7947"/>
                    <a:pt x="20394" y="7840"/>
                    <a:pt x="18966" y="7695"/>
                  </a:cubicBezTo>
                  <a:lnTo>
                    <a:pt x="18468" y="7695"/>
                  </a:lnTo>
                  <a:cubicBezTo>
                    <a:pt x="18423" y="7695"/>
                    <a:pt x="18333" y="7718"/>
                    <a:pt x="18355" y="7786"/>
                  </a:cubicBezTo>
                  <a:cubicBezTo>
                    <a:pt x="18355" y="7854"/>
                    <a:pt x="18355" y="7967"/>
                    <a:pt x="18423" y="7967"/>
                  </a:cubicBezTo>
                  <a:cubicBezTo>
                    <a:pt x="18582" y="7990"/>
                    <a:pt x="18672" y="8080"/>
                    <a:pt x="18808" y="8148"/>
                  </a:cubicBezTo>
                  <a:cubicBezTo>
                    <a:pt x="19328" y="8465"/>
                    <a:pt x="19781" y="8895"/>
                    <a:pt x="20234" y="9280"/>
                  </a:cubicBezTo>
                  <a:cubicBezTo>
                    <a:pt x="21003" y="9891"/>
                    <a:pt x="21863" y="10298"/>
                    <a:pt x="22791" y="10615"/>
                  </a:cubicBezTo>
                  <a:cubicBezTo>
                    <a:pt x="23493" y="10841"/>
                    <a:pt x="24217" y="11000"/>
                    <a:pt x="24964" y="11045"/>
                  </a:cubicBezTo>
                  <a:cubicBezTo>
                    <a:pt x="25218" y="11067"/>
                    <a:pt x="25472" y="11077"/>
                    <a:pt x="25725" y="11077"/>
                  </a:cubicBezTo>
                  <a:cubicBezTo>
                    <a:pt x="26264" y="11077"/>
                    <a:pt x="26802" y="11031"/>
                    <a:pt x="27340" y="10954"/>
                  </a:cubicBezTo>
                  <a:cubicBezTo>
                    <a:pt x="29015" y="10706"/>
                    <a:pt x="30622" y="10230"/>
                    <a:pt x="32138" y="9438"/>
                  </a:cubicBezTo>
                  <a:cubicBezTo>
                    <a:pt x="32193" y="9420"/>
                    <a:pt x="32233" y="9387"/>
                    <a:pt x="32270" y="9387"/>
                  </a:cubicBezTo>
                  <a:cubicBezTo>
                    <a:pt x="32279" y="9387"/>
                    <a:pt x="32288" y="9389"/>
                    <a:pt x="32296" y="9393"/>
                  </a:cubicBezTo>
                  <a:cubicBezTo>
                    <a:pt x="32319" y="9416"/>
                    <a:pt x="32296" y="9438"/>
                    <a:pt x="32296" y="9438"/>
                  </a:cubicBezTo>
                  <a:cubicBezTo>
                    <a:pt x="31889" y="9755"/>
                    <a:pt x="31482" y="10049"/>
                    <a:pt x="31074" y="10298"/>
                  </a:cubicBezTo>
                  <a:cubicBezTo>
                    <a:pt x="30599" y="10592"/>
                    <a:pt x="30101" y="10887"/>
                    <a:pt x="29603" y="11113"/>
                  </a:cubicBezTo>
                  <a:cubicBezTo>
                    <a:pt x="29037" y="11384"/>
                    <a:pt x="28494" y="11656"/>
                    <a:pt x="27906" y="11837"/>
                  </a:cubicBezTo>
                  <a:cubicBezTo>
                    <a:pt x="26616" y="12267"/>
                    <a:pt x="25326" y="12652"/>
                    <a:pt x="24058" y="13127"/>
                  </a:cubicBezTo>
                  <a:cubicBezTo>
                    <a:pt x="23515" y="13331"/>
                    <a:pt x="22995" y="13557"/>
                    <a:pt x="22474" y="13761"/>
                  </a:cubicBezTo>
                  <a:cubicBezTo>
                    <a:pt x="22316" y="13806"/>
                    <a:pt x="22180" y="13942"/>
                    <a:pt x="22022" y="13942"/>
                  </a:cubicBezTo>
                  <a:cubicBezTo>
                    <a:pt x="21849" y="13962"/>
                    <a:pt x="21676" y="13973"/>
                    <a:pt x="21505" y="13973"/>
                  </a:cubicBezTo>
                  <a:cubicBezTo>
                    <a:pt x="21296" y="13973"/>
                    <a:pt x="21089" y="13957"/>
                    <a:pt x="20890" y="13919"/>
                  </a:cubicBezTo>
                  <a:cubicBezTo>
                    <a:pt x="20188" y="13783"/>
                    <a:pt x="19555" y="13535"/>
                    <a:pt x="18921" y="13195"/>
                  </a:cubicBezTo>
                  <a:cubicBezTo>
                    <a:pt x="18038" y="12720"/>
                    <a:pt x="17133" y="12290"/>
                    <a:pt x="16205" y="11973"/>
                  </a:cubicBezTo>
                  <a:cubicBezTo>
                    <a:pt x="15639" y="11769"/>
                    <a:pt x="15051" y="11611"/>
                    <a:pt x="14462" y="11543"/>
                  </a:cubicBezTo>
                  <a:cubicBezTo>
                    <a:pt x="13987" y="11475"/>
                    <a:pt x="13489" y="11430"/>
                    <a:pt x="13014" y="11430"/>
                  </a:cubicBezTo>
                  <a:cubicBezTo>
                    <a:pt x="11634" y="11452"/>
                    <a:pt x="10321" y="11701"/>
                    <a:pt x="9008" y="12131"/>
                  </a:cubicBezTo>
                  <a:cubicBezTo>
                    <a:pt x="8623" y="12267"/>
                    <a:pt x="8239" y="12403"/>
                    <a:pt x="7877" y="12629"/>
                  </a:cubicBezTo>
                  <a:cubicBezTo>
                    <a:pt x="7831" y="12652"/>
                    <a:pt x="7763" y="12675"/>
                    <a:pt x="7786" y="12765"/>
                  </a:cubicBezTo>
                  <a:cubicBezTo>
                    <a:pt x="7809" y="12833"/>
                    <a:pt x="7854" y="12856"/>
                    <a:pt x="7922" y="12878"/>
                  </a:cubicBezTo>
                  <a:cubicBezTo>
                    <a:pt x="8171" y="12923"/>
                    <a:pt x="8397" y="12969"/>
                    <a:pt x="8646" y="12991"/>
                  </a:cubicBezTo>
                  <a:cubicBezTo>
                    <a:pt x="9031" y="13037"/>
                    <a:pt x="9416" y="13105"/>
                    <a:pt x="9800" y="13195"/>
                  </a:cubicBezTo>
                  <a:cubicBezTo>
                    <a:pt x="11385" y="13602"/>
                    <a:pt x="12969" y="14032"/>
                    <a:pt x="14553" y="14349"/>
                  </a:cubicBezTo>
                  <a:cubicBezTo>
                    <a:pt x="15209" y="14485"/>
                    <a:pt x="15843" y="14666"/>
                    <a:pt x="16499" y="14779"/>
                  </a:cubicBezTo>
                  <a:cubicBezTo>
                    <a:pt x="16909" y="14835"/>
                    <a:pt x="17319" y="14876"/>
                    <a:pt x="17729" y="14876"/>
                  </a:cubicBezTo>
                  <a:cubicBezTo>
                    <a:pt x="17817" y="14876"/>
                    <a:pt x="17905" y="14874"/>
                    <a:pt x="17993" y="14870"/>
                  </a:cubicBezTo>
                  <a:cubicBezTo>
                    <a:pt x="18898" y="14847"/>
                    <a:pt x="19781" y="14689"/>
                    <a:pt x="20664" y="14462"/>
                  </a:cubicBezTo>
                  <a:cubicBezTo>
                    <a:pt x="20694" y="14462"/>
                    <a:pt x="20734" y="14452"/>
                    <a:pt x="20771" y="14452"/>
                  </a:cubicBezTo>
                  <a:cubicBezTo>
                    <a:pt x="20789" y="14452"/>
                    <a:pt x="20807" y="14455"/>
                    <a:pt x="20822" y="14462"/>
                  </a:cubicBezTo>
                  <a:cubicBezTo>
                    <a:pt x="20822" y="14508"/>
                    <a:pt x="20777" y="14508"/>
                    <a:pt x="20754" y="14530"/>
                  </a:cubicBezTo>
                  <a:cubicBezTo>
                    <a:pt x="20302" y="14711"/>
                    <a:pt x="19872" y="14960"/>
                    <a:pt x="19419" y="15164"/>
                  </a:cubicBezTo>
                  <a:cubicBezTo>
                    <a:pt x="19034" y="15345"/>
                    <a:pt x="18672" y="15617"/>
                    <a:pt x="18219" y="15707"/>
                  </a:cubicBezTo>
                  <a:cubicBezTo>
                    <a:pt x="17945" y="15766"/>
                    <a:pt x="17688" y="15825"/>
                    <a:pt x="17432" y="15825"/>
                  </a:cubicBezTo>
                  <a:cubicBezTo>
                    <a:pt x="17393" y="15825"/>
                    <a:pt x="17354" y="15823"/>
                    <a:pt x="17314" y="15820"/>
                  </a:cubicBezTo>
                  <a:cubicBezTo>
                    <a:pt x="16748" y="15798"/>
                    <a:pt x="16183" y="15662"/>
                    <a:pt x="15639" y="15571"/>
                  </a:cubicBezTo>
                  <a:cubicBezTo>
                    <a:pt x="15209" y="15481"/>
                    <a:pt x="14802" y="15413"/>
                    <a:pt x="14372" y="15368"/>
                  </a:cubicBezTo>
                  <a:cubicBezTo>
                    <a:pt x="13829" y="15277"/>
                    <a:pt x="13263" y="15232"/>
                    <a:pt x="12720" y="15187"/>
                  </a:cubicBezTo>
                  <a:cubicBezTo>
                    <a:pt x="12041" y="15119"/>
                    <a:pt x="11385" y="15051"/>
                    <a:pt x="10706" y="15006"/>
                  </a:cubicBezTo>
                  <a:cubicBezTo>
                    <a:pt x="10242" y="14972"/>
                    <a:pt x="9778" y="14955"/>
                    <a:pt x="9314" y="14955"/>
                  </a:cubicBezTo>
                  <a:cubicBezTo>
                    <a:pt x="8850" y="14955"/>
                    <a:pt x="8386" y="14972"/>
                    <a:pt x="7922" y="15006"/>
                  </a:cubicBezTo>
                  <a:cubicBezTo>
                    <a:pt x="6632" y="15119"/>
                    <a:pt x="5342" y="15345"/>
                    <a:pt x="4120" y="15775"/>
                  </a:cubicBezTo>
                  <a:cubicBezTo>
                    <a:pt x="3237" y="16092"/>
                    <a:pt x="2490" y="16567"/>
                    <a:pt x="1879" y="17269"/>
                  </a:cubicBezTo>
                  <a:cubicBezTo>
                    <a:pt x="1517" y="17676"/>
                    <a:pt x="1245" y="18151"/>
                    <a:pt x="929" y="18604"/>
                  </a:cubicBezTo>
                  <a:cubicBezTo>
                    <a:pt x="680" y="19011"/>
                    <a:pt x="385" y="19374"/>
                    <a:pt x="46" y="19690"/>
                  </a:cubicBezTo>
                  <a:cubicBezTo>
                    <a:pt x="23" y="19736"/>
                    <a:pt x="23" y="19758"/>
                    <a:pt x="1" y="19804"/>
                  </a:cubicBezTo>
                  <a:cubicBezTo>
                    <a:pt x="69" y="19894"/>
                    <a:pt x="159" y="19962"/>
                    <a:pt x="272" y="19985"/>
                  </a:cubicBezTo>
                  <a:cubicBezTo>
                    <a:pt x="702" y="20030"/>
                    <a:pt x="1132" y="20075"/>
                    <a:pt x="1540" y="20120"/>
                  </a:cubicBezTo>
                  <a:cubicBezTo>
                    <a:pt x="2151" y="20188"/>
                    <a:pt x="2739" y="20256"/>
                    <a:pt x="3328" y="20279"/>
                  </a:cubicBezTo>
                  <a:cubicBezTo>
                    <a:pt x="4278" y="20347"/>
                    <a:pt x="5206" y="20392"/>
                    <a:pt x="6157" y="20392"/>
                  </a:cubicBezTo>
                  <a:cubicBezTo>
                    <a:pt x="7469" y="20369"/>
                    <a:pt x="8737" y="20143"/>
                    <a:pt x="9936" y="19623"/>
                  </a:cubicBezTo>
                  <a:cubicBezTo>
                    <a:pt x="10072" y="19577"/>
                    <a:pt x="10185" y="19532"/>
                    <a:pt x="10321" y="19464"/>
                  </a:cubicBezTo>
                  <a:lnTo>
                    <a:pt x="10321" y="19464"/>
                  </a:lnTo>
                  <a:cubicBezTo>
                    <a:pt x="10321" y="19509"/>
                    <a:pt x="10298" y="19532"/>
                    <a:pt x="10276" y="19532"/>
                  </a:cubicBezTo>
                  <a:cubicBezTo>
                    <a:pt x="9936" y="19804"/>
                    <a:pt x="9619" y="20098"/>
                    <a:pt x="9325" y="20415"/>
                  </a:cubicBezTo>
                  <a:cubicBezTo>
                    <a:pt x="8556" y="21229"/>
                    <a:pt x="8103" y="22203"/>
                    <a:pt x="7673" y="23198"/>
                  </a:cubicBezTo>
                  <a:cubicBezTo>
                    <a:pt x="7492" y="23606"/>
                    <a:pt x="7311" y="24013"/>
                    <a:pt x="7152" y="24398"/>
                  </a:cubicBezTo>
                  <a:cubicBezTo>
                    <a:pt x="7062" y="24624"/>
                    <a:pt x="6949" y="24828"/>
                    <a:pt x="6903" y="25054"/>
                  </a:cubicBezTo>
                  <a:cubicBezTo>
                    <a:pt x="6858" y="25213"/>
                    <a:pt x="6903" y="25281"/>
                    <a:pt x="7084" y="25281"/>
                  </a:cubicBezTo>
                  <a:cubicBezTo>
                    <a:pt x="7152" y="25281"/>
                    <a:pt x="7198" y="25258"/>
                    <a:pt x="7266" y="25258"/>
                  </a:cubicBezTo>
                  <a:cubicBezTo>
                    <a:pt x="7786" y="25145"/>
                    <a:pt x="8307" y="25009"/>
                    <a:pt x="8827" y="24851"/>
                  </a:cubicBezTo>
                  <a:cubicBezTo>
                    <a:pt x="9642" y="24624"/>
                    <a:pt x="10411" y="24307"/>
                    <a:pt x="11181" y="23945"/>
                  </a:cubicBezTo>
                  <a:cubicBezTo>
                    <a:pt x="11747" y="23674"/>
                    <a:pt x="12267" y="23379"/>
                    <a:pt x="12765" y="23017"/>
                  </a:cubicBezTo>
                  <a:cubicBezTo>
                    <a:pt x="13625" y="22361"/>
                    <a:pt x="14327" y="21569"/>
                    <a:pt x="14960" y="20709"/>
                  </a:cubicBezTo>
                  <a:cubicBezTo>
                    <a:pt x="15639" y="19781"/>
                    <a:pt x="16228" y="18808"/>
                    <a:pt x="16839" y="17857"/>
                  </a:cubicBezTo>
                  <a:cubicBezTo>
                    <a:pt x="17224" y="17269"/>
                    <a:pt x="17563" y="16635"/>
                    <a:pt x="18084" y="16137"/>
                  </a:cubicBezTo>
                  <a:cubicBezTo>
                    <a:pt x="18129" y="16092"/>
                    <a:pt x="18219" y="16047"/>
                    <a:pt x="18219" y="16024"/>
                  </a:cubicBezTo>
                  <a:cubicBezTo>
                    <a:pt x="18197" y="15866"/>
                    <a:pt x="18333" y="15866"/>
                    <a:pt x="18400" y="15843"/>
                  </a:cubicBezTo>
                  <a:cubicBezTo>
                    <a:pt x="18491" y="15798"/>
                    <a:pt x="18559" y="15752"/>
                    <a:pt x="18649" y="15707"/>
                  </a:cubicBezTo>
                  <a:cubicBezTo>
                    <a:pt x="18944" y="15549"/>
                    <a:pt x="19260" y="15390"/>
                    <a:pt x="19555" y="15232"/>
                  </a:cubicBezTo>
                  <a:cubicBezTo>
                    <a:pt x="20143" y="14938"/>
                    <a:pt x="20732" y="14666"/>
                    <a:pt x="21343" y="14395"/>
                  </a:cubicBezTo>
                  <a:cubicBezTo>
                    <a:pt x="21546" y="14304"/>
                    <a:pt x="21773" y="14236"/>
                    <a:pt x="22044" y="14214"/>
                  </a:cubicBezTo>
                  <a:lnTo>
                    <a:pt x="22044" y="14214"/>
                  </a:lnTo>
                  <a:cubicBezTo>
                    <a:pt x="21976" y="14281"/>
                    <a:pt x="21931" y="14349"/>
                    <a:pt x="21863" y="14395"/>
                  </a:cubicBezTo>
                  <a:cubicBezTo>
                    <a:pt x="21388" y="14938"/>
                    <a:pt x="20822" y="15390"/>
                    <a:pt x="20279" y="15866"/>
                  </a:cubicBezTo>
                  <a:cubicBezTo>
                    <a:pt x="19736" y="16386"/>
                    <a:pt x="19147" y="16861"/>
                    <a:pt x="18649" y="17405"/>
                  </a:cubicBezTo>
                  <a:cubicBezTo>
                    <a:pt x="17722" y="18400"/>
                    <a:pt x="16839" y="19419"/>
                    <a:pt x="16047" y="20483"/>
                  </a:cubicBezTo>
                  <a:cubicBezTo>
                    <a:pt x="15187" y="21659"/>
                    <a:pt x="14485" y="22904"/>
                    <a:pt x="13784" y="24172"/>
                  </a:cubicBezTo>
                  <a:cubicBezTo>
                    <a:pt x="13331" y="25009"/>
                    <a:pt x="12901" y="25869"/>
                    <a:pt x="12426" y="26684"/>
                  </a:cubicBezTo>
                  <a:cubicBezTo>
                    <a:pt x="12312" y="26865"/>
                    <a:pt x="12199" y="27069"/>
                    <a:pt x="12109" y="27250"/>
                  </a:cubicBezTo>
                  <a:cubicBezTo>
                    <a:pt x="12064" y="27340"/>
                    <a:pt x="11996" y="27431"/>
                    <a:pt x="12064" y="27521"/>
                  </a:cubicBezTo>
                  <a:cubicBezTo>
                    <a:pt x="12097" y="27555"/>
                    <a:pt x="12143" y="27566"/>
                    <a:pt x="12191" y="27566"/>
                  </a:cubicBezTo>
                  <a:cubicBezTo>
                    <a:pt x="12239" y="27566"/>
                    <a:pt x="12290" y="27555"/>
                    <a:pt x="12335" y="27544"/>
                  </a:cubicBezTo>
                  <a:cubicBezTo>
                    <a:pt x="12358" y="27521"/>
                    <a:pt x="12358" y="27521"/>
                    <a:pt x="12380" y="27521"/>
                  </a:cubicBezTo>
                  <a:cubicBezTo>
                    <a:pt x="12607" y="27431"/>
                    <a:pt x="12856" y="27340"/>
                    <a:pt x="13105" y="27227"/>
                  </a:cubicBezTo>
                  <a:cubicBezTo>
                    <a:pt x="13716" y="26978"/>
                    <a:pt x="14304" y="26706"/>
                    <a:pt x="14893" y="26435"/>
                  </a:cubicBezTo>
                  <a:cubicBezTo>
                    <a:pt x="15617" y="26095"/>
                    <a:pt x="16318" y="25778"/>
                    <a:pt x="16975" y="25348"/>
                  </a:cubicBezTo>
                  <a:cubicBezTo>
                    <a:pt x="17450" y="25032"/>
                    <a:pt x="17880" y="24670"/>
                    <a:pt x="18242" y="24239"/>
                  </a:cubicBezTo>
                  <a:cubicBezTo>
                    <a:pt x="18966" y="23447"/>
                    <a:pt x="19419" y="22497"/>
                    <a:pt x="19758" y="21478"/>
                  </a:cubicBezTo>
                  <a:cubicBezTo>
                    <a:pt x="19962" y="20867"/>
                    <a:pt x="20120" y="20234"/>
                    <a:pt x="20279" y="19600"/>
                  </a:cubicBezTo>
                  <a:cubicBezTo>
                    <a:pt x="20437" y="19079"/>
                    <a:pt x="20528" y="18559"/>
                    <a:pt x="20618" y="18038"/>
                  </a:cubicBezTo>
                  <a:cubicBezTo>
                    <a:pt x="20664" y="17721"/>
                    <a:pt x="20754" y="17405"/>
                    <a:pt x="20822" y="17088"/>
                  </a:cubicBezTo>
                  <a:cubicBezTo>
                    <a:pt x="20935" y="16590"/>
                    <a:pt x="21094" y="16115"/>
                    <a:pt x="21320" y="15639"/>
                  </a:cubicBezTo>
                  <a:cubicBezTo>
                    <a:pt x="21501" y="15300"/>
                    <a:pt x="21727" y="14960"/>
                    <a:pt x="21908" y="14621"/>
                  </a:cubicBezTo>
                  <a:cubicBezTo>
                    <a:pt x="22135" y="14236"/>
                    <a:pt x="22452" y="13942"/>
                    <a:pt x="22836" y="13761"/>
                  </a:cubicBezTo>
                  <a:cubicBezTo>
                    <a:pt x="23244" y="13580"/>
                    <a:pt x="23674" y="13421"/>
                    <a:pt x="24081" y="13263"/>
                  </a:cubicBezTo>
                  <a:cubicBezTo>
                    <a:pt x="25258" y="12810"/>
                    <a:pt x="26435" y="12426"/>
                    <a:pt x="27634" y="12063"/>
                  </a:cubicBezTo>
                  <a:cubicBezTo>
                    <a:pt x="27770" y="12018"/>
                    <a:pt x="27906" y="11973"/>
                    <a:pt x="28064" y="11928"/>
                  </a:cubicBezTo>
                  <a:cubicBezTo>
                    <a:pt x="28064" y="11950"/>
                    <a:pt x="28064" y="11950"/>
                    <a:pt x="28064" y="11973"/>
                  </a:cubicBezTo>
                  <a:cubicBezTo>
                    <a:pt x="27996" y="12312"/>
                    <a:pt x="27838" y="12607"/>
                    <a:pt x="27702" y="12923"/>
                  </a:cubicBezTo>
                  <a:cubicBezTo>
                    <a:pt x="27612" y="13172"/>
                    <a:pt x="27499" y="13399"/>
                    <a:pt x="27340" y="13625"/>
                  </a:cubicBezTo>
                  <a:cubicBezTo>
                    <a:pt x="27001" y="14078"/>
                    <a:pt x="26616" y="14485"/>
                    <a:pt x="26299" y="14960"/>
                  </a:cubicBezTo>
                  <a:cubicBezTo>
                    <a:pt x="25756" y="15775"/>
                    <a:pt x="25303" y="16658"/>
                    <a:pt x="24918" y="17540"/>
                  </a:cubicBezTo>
                  <a:cubicBezTo>
                    <a:pt x="24647" y="18174"/>
                    <a:pt x="24443" y="18830"/>
                    <a:pt x="24330" y="19509"/>
                  </a:cubicBezTo>
                  <a:cubicBezTo>
                    <a:pt x="24240" y="20007"/>
                    <a:pt x="24194" y="20505"/>
                    <a:pt x="24217" y="21003"/>
                  </a:cubicBezTo>
                  <a:cubicBezTo>
                    <a:pt x="24262" y="22157"/>
                    <a:pt x="24556" y="23289"/>
                    <a:pt x="24828" y="24421"/>
                  </a:cubicBezTo>
                  <a:cubicBezTo>
                    <a:pt x="24851" y="24466"/>
                    <a:pt x="24828" y="24556"/>
                    <a:pt x="24918" y="24556"/>
                  </a:cubicBezTo>
                  <a:cubicBezTo>
                    <a:pt x="24940" y="24562"/>
                    <a:pt x="24960" y="24565"/>
                    <a:pt x="24979" y="24565"/>
                  </a:cubicBezTo>
                  <a:cubicBezTo>
                    <a:pt x="25041" y="24565"/>
                    <a:pt x="25093" y="24535"/>
                    <a:pt x="25145" y="24466"/>
                  </a:cubicBezTo>
                  <a:cubicBezTo>
                    <a:pt x="25213" y="24375"/>
                    <a:pt x="25281" y="24285"/>
                    <a:pt x="25326" y="24172"/>
                  </a:cubicBezTo>
                  <a:cubicBezTo>
                    <a:pt x="26208" y="22701"/>
                    <a:pt x="27091" y="21229"/>
                    <a:pt x="27883" y="19690"/>
                  </a:cubicBezTo>
                  <a:cubicBezTo>
                    <a:pt x="28087" y="19260"/>
                    <a:pt x="28291" y="18808"/>
                    <a:pt x="28404" y="18355"/>
                  </a:cubicBezTo>
                  <a:cubicBezTo>
                    <a:pt x="28517" y="17948"/>
                    <a:pt x="28630" y="17563"/>
                    <a:pt x="28698" y="17156"/>
                  </a:cubicBezTo>
                  <a:cubicBezTo>
                    <a:pt x="28743" y="16839"/>
                    <a:pt x="28789" y="16522"/>
                    <a:pt x="28789" y="16182"/>
                  </a:cubicBezTo>
                  <a:cubicBezTo>
                    <a:pt x="28811" y="15504"/>
                    <a:pt x="28630" y="14870"/>
                    <a:pt x="28404" y="14236"/>
                  </a:cubicBezTo>
                  <a:cubicBezTo>
                    <a:pt x="28268" y="13874"/>
                    <a:pt x="28177" y="13512"/>
                    <a:pt x="27906" y="13218"/>
                  </a:cubicBezTo>
                  <a:cubicBezTo>
                    <a:pt x="27883" y="13195"/>
                    <a:pt x="27861" y="13172"/>
                    <a:pt x="27883" y="13127"/>
                  </a:cubicBezTo>
                  <a:cubicBezTo>
                    <a:pt x="27929" y="12878"/>
                    <a:pt x="27996" y="12652"/>
                    <a:pt x="28064" y="12403"/>
                  </a:cubicBezTo>
                  <a:cubicBezTo>
                    <a:pt x="28110" y="12245"/>
                    <a:pt x="28245" y="12086"/>
                    <a:pt x="28200" y="11905"/>
                  </a:cubicBezTo>
                  <a:cubicBezTo>
                    <a:pt x="28177" y="11860"/>
                    <a:pt x="28223" y="11860"/>
                    <a:pt x="28245" y="11837"/>
                  </a:cubicBezTo>
                  <a:cubicBezTo>
                    <a:pt x="28721" y="11656"/>
                    <a:pt x="29196" y="11452"/>
                    <a:pt x="29671" y="11226"/>
                  </a:cubicBezTo>
                  <a:cubicBezTo>
                    <a:pt x="30260" y="10932"/>
                    <a:pt x="30825" y="10615"/>
                    <a:pt x="31369" y="10253"/>
                  </a:cubicBezTo>
                  <a:cubicBezTo>
                    <a:pt x="31550" y="10117"/>
                    <a:pt x="31731" y="10004"/>
                    <a:pt x="31912" y="9891"/>
                  </a:cubicBezTo>
                  <a:lnTo>
                    <a:pt x="31912" y="9891"/>
                  </a:lnTo>
                  <a:cubicBezTo>
                    <a:pt x="31799" y="10117"/>
                    <a:pt x="31753" y="10366"/>
                    <a:pt x="31708" y="10592"/>
                  </a:cubicBezTo>
                  <a:cubicBezTo>
                    <a:pt x="31663" y="10954"/>
                    <a:pt x="31595" y="11294"/>
                    <a:pt x="31504" y="11656"/>
                  </a:cubicBezTo>
                  <a:cubicBezTo>
                    <a:pt x="31369" y="12290"/>
                    <a:pt x="31120" y="12878"/>
                    <a:pt x="30893" y="13512"/>
                  </a:cubicBezTo>
                  <a:cubicBezTo>
                    <a:pt x="30690" y="14032"/>
                    <a:pt x="30531" y="14553"/>
                    <a:pt x="30395" y="15096"/>
                  </a:cubicBezTo>
                  <a:cubicBezTo>
                    <a:pt x="30237" y="15617"/>
                    <a:pt x="30124" y="16137"/>
                    <a:pt x="30033" y="16680"/>
                  </a:cubicBezTo>
                  <a:cubicBezTo>
                    <a:pt x="29988" y="16997"/>
                    <a:pt x="29943" y="17291"/>
                    <a:pt x="29898" y="17608"/>
                  </a:cubicBezTo>
                  <a:cubicBezTo>
                    <a:pt x="29852" y="18038"/>
                    <a:pt x="29807" y="18468"/>
                    <a:pt x="29784" y="18898"/>
                  </a:cubicBezTo>
                  <a:cubicBezTo>
                    <a:pt x="29739" y="19487"/>
                    <a:pt x="29716" y="20098"/>
                    <a:pt x="29716" y="20686"/>
                  </a:cubicBezTo>
                  <a:cubicBezTo>
                    <a:pt x="29739" y="21614"/>
                    <a:pt x="29762" y="22542"/>
                    <a:pt x="29807" y="23447"/>
                  </a:cubicBezTo>
                  <a:cubicBezTo>
                    <a:pt x="29807" y="23764"/>
                    <a:pt x="29830" y="24081"/>
                    <a:pt x="29875" y="24375"/>
                  </a:cubicBezTo>
                  <a:cubicBezTo>
                    <a:pt x="29898" y="24443"/>
                    <a:pt x="29898" y="24511"/>
                    <a:pt x="29965" y="24534"/>
                  </a:cubicBezTo>
                  <a:cubicBezTo>
                    <a:pt x="29978" y="24537"/>
                    <a:pt x="29989" y="24538"/>
                    <a:pt x="29999" y="24538"/>
                  </a:cubicBezTo>
                  <a:cubicBezTo>
                    <a:pt x="30068" y="24538"/>
                    <a:pt x="30104" y="24479"/>
                    <a:pt x="30124" y="24421"/>
                  </a:cubicBezTo>
                  <a:cubicBezTo>
                    <a:pt x="30192" y="24285"/>
                    <a:pt x="30260" y="24149"/>
                    <a:pt x="30328" y="24013"/>
                  </a:cubicBezTo>
                  <a:cubicBezTo>
                    <a:pt x="30554" y="23470"/>
                    <a:pt x="30780" y="22949"/>
                    <a:pt x="31029" y="22429"/>
                  </a:cubicBezTo>
                  <a:cubicBezTo>
                    <a:pt x="31369" y="21682"/>
                    <a:pt x="31776" y="20980"/>
                    <a:pt x="32138" y="20256"/>
                  </a:cubicBezTo>
                  <a:cubicBezTo>
                    <a:pt x="32387" y="19758"/>
                    <a:pt x="32659" y="19283"/>
                    <a:pt x="32817" y="18763"/>
                  </a:cubicBezTo>
                  <a:cubicBezTo>
                    <a:pt x="33021" y="18084"/>
                    <a:pt x="33179" y="17405"/>
                    <a:pt x="33247" y="16703"/>
                  </a:cubicBezTo>
                  <a:cubicBezTo>
                    <a:pt x="33315" y="15979"/>
                    <a:pt x="33292" y="15255"/>
                    <a:pt x="33157" y="14553"/>
                  </a:cubicBezTo>
                  <a:cubicBezTo>
                    <a:pt x="33043" y="13942"/>
                    <a:pt x="32908" y="13353"/>
                    <a:pt x="32613" y="12810"/>
                  </a:cubicBezTo>
                  <a:cubicBezTo>
                    <a:pt x="32455" y="12471"/>
                    <a:pt x="32251" y="12131"/>
                    <a:pt x="32093" y="11792"/>
                  </a:cubicBezTo>
                  <a:cubicBezTo>
                    <a:pt x="31844" y="11158"/>
                    <a:pt x="31844" y="10547"/>
                    <a:pt x="32093" y="9913"/>
                  </a:cubicBezTo>
                  <a:cubicBezTo>
                    <a:pt x="32115" y="9891"/>
                    <a:pt x="32115" y="9868"/>
                    <a:pt x="32115" y="9846"/>
                  </a:cubicBezTo>
                  <a:cubicBezTo>
                    <a:pt x="32048" y="9755"/>
                    <a:pt x="32115" y="9710"/>
                    <a:pt x="32183" y="9687"/>
                  </a:cubicBezTo>
                  <a:cubicBezTo>
                    <a:pt x="32568" y="9393"/>
                    <a:pt x="32953" y="9099"/>
                    <a:pt x="33315" y="8759"/>
                  </a:cubicBezTo>
                  <a:cubicBezTo>
                    <a:pt x="33903" y="8193"/>
                    <a:pt x="34447" y="7605"/>
                    <a:pt x="34944" y="6971"/>
                  </a:cubicBezTo>
                  <a:cubicBezTo>
                    <a:pt x="35058" y="6813"/>
                    <a:pt x="35171" y="6677"/>
                    <a:pt x="35307" y="6496"/>
                  </a:cubicBezTo>
                  <a:cubicBezTo>
                    <a:pt x="35307" y="6903"/>
                    <a:pt x="35329" y="7265"/>
                    <a:pt x="35352" y="7628"/>
                  </a:cubicBezTo>
                  <a:cubicBezTo>
                    <a:pt x="35420" y="8510"/>
                    <a:pt x="35420" y="9393"/>
                    <a:pt x="35465" y="10298"/>
                  </a:cubicBezTo>
                  <a:cubicBezTo>
                    <a:pt x="35555" y="11837"/>
                    <a:pt x="35963" y="13286"/>
                    <a:pt x="36868" y="14553"/>
                  </a:cubicBezTo>
                  <a:cubicBezTo>
                    <a:pt x="37276" y="15141"/>
                    <a:pt x="37773" y="15662"/>
                    <a:pt x="38362" y="16092"/>
                  </a:cubicBezTo>
                  <a:cubicBezTo>
                    <a:pt x="39041" y="16590"/>
                    <a:pt x="39765" y="17020"/>
                    <a:pt x="40444" y="17563"/>
                  </a:cubicBezTo>
                  <a:cubicBezTo>
                    <a:pt x="40476" y="17595"/>
                    <a:pt x="40508" y="17627"/>
                    <a:pt x="40548" y="17627"/>
                  </a:cubicBezTo>
                  <a:cubicBezTo>
                    <a:pt x="40565" y="17627"/>
                    <a:pt x="40583" y="17622"/>
                    <a:pt x="40602" y="17608"/>
                  </a:cubicBezTo>
                  <a:cubicBezTo>
                    <a:pt x="40693" y="17563"/>
                    <a:pt x="40693" y="17495"/>
                    <a:pt x="40693" y="17427"/>
                  </a:cubicBezTo>
                  <a:cubicBezTo>
                    <a:pt x="40670" y="16929"/>
                    <a:pt x="40580" y="16454"/>
                    <a:pt x="40489" y="15979"/>
                  </a:cubicBezTo>
                  <a:cubicBezTo>
                    <a:pt x="40286" y="14870"/>
                    <a:pt x="39969" y="13806"/>
                    <a:pt x="39493" y="12788"/>
                  </a:cubicBezTo>
                  <a:cubicBezTo>
                    <a:pt x="39018" y="11815"/>
                    <a:pt x="38407" y="10977"/>
                    <a:pt x="37592" y="10298"/>
                  </a:cubicBezTo>
                  <a:cubicBezTo>
                    <a:pt x="37094" y="9891"/>
                    <a:pt x="36664" y="9438"/>
                    <a:pt x="36234" y="8986"/>
                  </a:cubicBezTo>
                  <a:cubicBezTo>
                    <a:pt x="35737" y="8442"/>
                    <a:pt x="35420" y="7831"/>
                    <a:pt x="35442" y="7084"/>
                  </a:cubicBezTo>
                  <a:cubicBezTo>
                    <a:pt x="35442" y="6881"/>
                    <a:pt x="35442" y="6654"/>
                    <a:pt x="35465" y="6428"/>
                  </a:cubicBezTo>
                  <a:cubicBezTo>
                    <a:pt x="35465" y="6383"/>
                    <a:pt x="35420" y="6315"/>
                    <a:pt x="35465" y="6224"/>
                  </a:cubicBezTo>
                  <a:cubicBezTo>
                    <a:pt x="35782" y="5840"/>
                    <a:pt x="36031" y="5410"/>
                    <a:pt x="36257" y="4957"/>
                  </a:cubicBezTo>
                  <a:cubicBezTo>
                    <a:pt x="36551" y="4459"/>
                    <a:pt x="36800" y="3916"/>
                    <a:pt x="37004" y="3373"/>
                  </a:cubicBezTo>
                  <a:cubicBezTo>
                    <a:pt x="37140" y="3056"/>
                    <a:pt x="37253" y="2716"/>
                    <a:pt x="37366" y="2377"/>
                  </a:cubicBezTo>
                  <a:cubicBezTo>
                    <a:pt x="37570" y="1766"/>
                    <a:pt x="37728" y="1155"/>
                    <a:pt x="37841" y="521"/>
                  </a:cubicBezTo>
                  <a:cubicBezTo>
                    <a:pt x="37887" y="363"/>
                    <a:pt x="37932" y="204"/>
                    <a:pt x="37887" y="23"/>
                  </a:cubicBezTo>
                  <a:cubicBezTo>
                    <a:pt x="37864" y="23"/>
                    <a:pt x="37841" y="1"/>
                    <a:pt x="37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49"/>
            <p:cNvSpPr/>
            <p:nvPr/>
          </p:nvSpPr>
          <p:spPr>
            <a:xfrm>
              <a:off x="6262183" y="813601"/>
              <a:ext cx="89019" cy="34449"/>
            </a:xfrm>
            <a:custGeom>
              <a:rect b="b" l="l" r="r" t="t"/>
              <a:pathLst>
                <a:path extrusionOk="0" h="666" w="1721">
                  <a:moveTo>
                    <a:pt x="1643" y="1"/>
                  </a:moveTo>
                  <a:cubicBezTo>
                    <a:pt x="1632" y="1"/>
                    <a:pt x="1620" y="3"/>
                    <a:pt x="1607" y="9"/>
                  </a:cubicBezTo>
                  <a:cubicBezTo>
                    <a:pt x="1585" y="9"/>
                    <a:pt x="1540" y="32"/>
                    <a:pt x="1517" y="32"/>
                  </a:cubicBezTo>
                  <a:cubicBezTo>
                    <a:pt x="1177" y="168"/>
                    <a:pt x="861" y="281"/>
                    <a:pt x="521" y="417"/>
                  </a:cubicBezTo>
                  <a:cubicBezTo>
                    <a:pt x="385" y="462"/>
                    <a:pt x="227" y="507"/>
                    <a:pt x="68" y="553"/>
                  </a:cubicBezTo>
                  <a:cubicBezTo>
                    <a:pt x="46" y="553"/>
                    <a:pt x="23" y="575"/>
                    <a:pt x="23" y="620"/>
                  </a:cubicBezTo>
                  <a:cubicBezTo>
                    <a:pt x="1" y="643"/>
                    <a:pt x="23" y="666"/>
                    <a:pt x="68" y="666"/>
                  </a:cubicBezTo>
                  <a:cubicBezTo>
                    <a:pt x="91" y="666"/>
                    <a:pt x="136" y="643"/>
                    <a:pt x="182" y="643"/>
                  </a:cubicBezTo>
                  <a:cubicBezTo>
                    <a:pt x="680" y="485"/>
                    <a:pt x="1155" y="281"/>
                    <a:pt x="1653" y="123"/>
                  </a:cubicBezTo>
                  <a:cubicBezTo>
                    <a:pt x="1698" y="123"/>
                    <a:pt x="1721" y="100"/>
                    <a:pt x="1698" y="55"/>
                  </a:cubicBezTo>
                  <a:cubicBezTo>
                    <a:pt x="1698" y="22"/>
                    <a:pt x="1674" y="1"/>
                    <a:pt x="16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2" name="Google Shape;2252;p49"/>
          <p:cNvSpPr txBox="1"/>
          <p:nvPr>
            <p:ph type="title"/>
          </p:nvPr>
        </p:nvSpPr>
        <p:spPr>
          <a:xfrm>
            <a:off x="3229300" y="1533575"/>
            <a:ext cx="4203000" cy="20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Prototypes</a:t>
            </a:r>
            <a:endParaRPr/>
          </a:p>
        </p:txBody>
      </p:sp>
      <p:grpSp>
        <p:nvGrpSpPr>
          <p:cNvPr id="2253" name="Google Shape;2253;p49"/>
          <p:cNvGrpSpPr/>
          <p:nvPr/>
        </p:nvGrpSpPr>
        <p:grpSpPr>
          <a:xfrm flipH="1" rot="783601">
            <a:off x="4613723" y="3803869"/>
            <a:ext cx="957556" cy="766843"/>
            <a:chOff x="4365025" y="1539800"/>
            <a:chExt cx="121025" cy="96925"/>
          </a:xfrm>
        </p:grpSpPr>
        <p:sp>
          <p:nvSpPr>
            <p:cNvPr id="2254" name="Google Shape;2254;p49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9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9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9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9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9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9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9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50"/>
          <p:cNvSpPr txBox="1"/>
          <p:nvPr>
            <p:ph type="title"/>
          </p:nvPr>
        </p:nvSpPr>
        <p:spPr>
          <a:xfrm>
            <a:off x="1424400" y="1365600"/>
            <a:ext cx="6295200" cy="22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might we </a:t>
            </a:r>
            <a:r>
              <a:rPr b="0" lang="en" sz="3000"/>
              <a:t>give college students the skills and tools to map out potential decisions and priorities of their post-graduate paths?</a:t>
            </a:r>
            <a:endParaRPr b="0" sz="3000"/>
          </a:p>
        </p:txBody>
      </p:sp>
      <p:grpSp>
        <p:nvGrpSpPr>
          <p:cNvPr id="2267" name="Google Shape;2267;p50"/>
          <p:cNvGrpSpPr/>
          <p:nvPr/>
        </p:nvGrpSpPr>
        <p:grpSpPr>
          <a:xfrm>
            <a:off x="3869746" y="4074258"/>
            <a:ext cx="1400862" cy="1372705"/>
            <a:chOff x="3628800" y="3558400"/>
            <a:chExt cx="1758551" cy="1723205"/>
          </a:xfrm>
        </p:grpSpPr>
        <p:sp>
          <p:nvSpPr>
            <p:cNvPr id="2268" name="Google Shape;2268;p50"/>
            <p:cNvSpPr/>
            <p:nvPr/>
          </p:nvSpPr>
          <p:spPr>
            <a:xfrm>
              <a:off x="4416024" y="3663411"/>
              <a:ext cx="182054" cy="1413912"/>
            </a:xfrm>
            <a:custGeom>
              <a:rect b="b" l="l" r="r" t="t"/>
              <a:pathLst>
                <a:path extrusionOk="0" h="13801" w="1777">
                  <a:moveTo>
                    <a:pt x="409" y="0"/>
                  </a:moveTo>
                  <a:cubicBezTo>
                    <a:pt x="393" y="0"/>
                    <a:pt x="376" y="14"/>
                    <a:pt x="381" y="34"/>
                  </a:cubicBezTo>
                  <a:cubicBezTo>
                    <a:pt x="469" y="420"/>
                    <a:pt x="557" y="805"/>
                    <a:pt x="625" y="1195"/>
                  </a:cubicBezTo>
                  <a:cubicBezTo>
                    <a:pt x="703" y="1634"/>
                    <a:pt x="762" y="2078"/>
                    <a:pt x="806" y="2522"/>
                  </a:cubicBezTo>
                  <a:cubicBezTo>
                    <a:pt x="889" y="3356"/>
                    <a:pt x="928" y="4205"/>
                    <a:pt x="879" y="5044"/>
                  </a:cubicBezTo>
                  <a:cubicBezTo>
                    <a:pt x="811" y="6151"/>
                    <a:pt x="630" y="7248"/>
                    <a:pt x="416" y="8336"/>
                  </a:cubicBezTo>
                  <a:cubicBezTo>
                    <a:pt x="313" y="8878"/>
                    <a:pt x="181" y="9414"/>
                    <a:pt x="94" y="9960"/>
                  </a:cubicBezTo>
                  <a:cubicBezTo>
                    <a:pt x="16" y="10463"/>
                    <a:pt x="1" y="10960"/>
                    <a:pt x="89" y="11463"/>
                  </a:cubicBezTo>
                  <a:cubicBezTo>
                    <a:pt x="172" y="11936"/>
                    <a:pt x="337" y="12390"/>
                    <a:pt x="576" y="12804"/>
                  </a:cubicBezTo>
                  <a:cubicBezTo>
                    <a:pt x="786" y="13175"/>
                    <a:pt x="1069" y="13575"/>
                    <a:pt x="1474" y="13750"/>
                  </a:cubicBezTo>
                  <a:cubicBezTo>
                    <a:pt x="1560" y="13785"/>
                    <a:pt x="1638" y="13800"/>
                    <a:pt x="1728" y="13800"/>
                  </a:cubicBezTo>
                  <a:cubicBezTo>
                    <a:pt x="1741" y="13800"/>
                    <a:pt x="1753" y="13800"/>
                    <a:pt x="1767" y="13799"/>
                  </a:cubicBezTo>
                  <a:cubicBezTo>
                    <a:pt x="1772" y="13799"/>
                    <a:pt x="1776" y="13789"/>
                    <a:pt x="1772" y="13789"/>
                  </a:cubicBezTo>
                  <a:cubicBezTo>
                    <a:pt x="1576" y="13702"/>
                    <a:pt x="1381" y="13604"/>
                    <a:pt x="1225" y="13458"/>
                  </a:cubicBezTo>
                  <a:cubicBezTo>
                    <a:pt x="1059" y="13307"/>
                    <a:pt x="923" y="13131"/>
                    <a:pt x="801" y="12946"/>
                  </a:cubicBezTo>
                  <a:cubicBezTo>
                    <a:pt x="542" y="12541"/>
                    <a:pt x="357" y="12092"/>
                    <a:pt x="250" y="11629"/>
                  </a:cubicBezTo>
                  <a:cubicBezTo>
                    <a:pt x="138" y="11141"/>
                    <a:pt x="123" y="10643"/>
                    <a:pt x="191" y="10151"/>
                  </a:cubicBezTo>
                  <a:cubicBezTo>
                    <a:pt x="259" y="9604"/>
                    <a:pt x="396" y="9068"/>
                    <a:pt x="503" y="8526"/>
                  </a:cubicBezTo>
                  <a:cubicBezTo>
                    <a:pt x="713" y="7463"/>
                    <a:pt x="894" y="6395"/>
                    <a:pt x="972" y="5312"/>
                  </a:cubicBezTo>
                  <a:cubicBezTo>
                    <a:pt x="1035" y="4468"/>
                    <a:pt x="1015" y="3619"/>
                    <a:pt x="942" y="2771"/>
                  </a:cubicBezTo>
                  <a:cubicBezTo>
                    <a:pt x="903" y="2337"/>
                    <a:pt x="850" y="1898"/>
                    <a:pt x="781" y="1468"/>
                  </a:cubicBezTo>
                  <a:cubicBezTo>
                    <a:pt x="718" y="1068"/>
                    <a:pt x="640" y="664"/>
                    <a:pt x="523" y="273"/>
                  </a:cubicBezTo>
                  <a:cubicBezTo>
                    <a:pt x="498" y="190"/>
                    <a:pt x="469" y="103"/>
                    <a:pt x="435" y="20"/>
                  </a:cubicBezTo>
                  <a:cubicBezTo>
                    <a:pt x="431" y="6"/>
                    <a:pt x="420" y="0"/>
                    <a:pt x="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0"/>
            <p:cNvSpPr/>
            <p:nvPr/>
          </p:nvSpPr>
          <p:spPr>
            <a:xfrm>
              <a:off x="4429855" y="3558502"/>
              <a:ext cx="133697" cy="515836"/>
            </a:xfrm>
            <a:custGeom>
              <a:rect b="b" l="l" r="r" t="t"/>
              <a:pathLst>
                <a:path extrusionOk="0" h="5035" w="1305">
                  <a:moveTo>
                    <a:pt x="52" y="0"/>
                  </a:moveTo>
                  <a:cubicBezTo>
                    <a:pt x="25" y="0"/>
                    <a:pt x="0" y="28"/>
                    <a:pt x="17" y="58"/>
                  </a:cubicBezTo>
                  <a:cubicBezTo>
                    <a:pt x="154" y="327"/>
                    <a:pt x="295" y="600"/>
                    <a:pt x="417" y="878"/>
                  </a:cubicBezTo>
                  <a:cubicBezTo>
                    <a:pt x="554" y="1190"/>
                    <a:pt x="676" y="1507"/>
                    <a:pt x="783" y="1829"/>
                  </a:cubicBezTo>
                  <a:cubicBezTo>
                    <a:pt x="885" y="2117"/>
                    <a:pt x="973" y="2405"/>
                    <a:pt x="1041" y="2697"/>
                  </a:cubicBezTo>
                  <a:cubicBezTo>
                    <a:pt x="1129" y="3058"/>
                    <a:pt x="1168" y="3424"/>
                    <a:pt x="1149" y="3795"/>
                  </a:cubicBezTo>
                  <a:cubicBezTo>
                    <a:pt x="1129" y="4204"/>
                    <a:pt x="1032" y="4619"/>
                    <a:pt x="851" y="4995"/>
                  </a:cubicBezTo>
                  <a:cubicBezTo>
                    <a:pt x="838" y="5015"/>
                    <a:pt x="856" y="5034"/>
                    <a:pt x="874" y="5034"/>
                  </a:cubicBezTo>
                  <a:cubicBezTo>
                    <a:pt x="882" y="5034"/>
                    <a:pt x="890" y="5030"/>
                    <a:pt x="895" y="5019"/>
                  </a:cubicBezTo>
                  <a:cubicBezTo>
                    <a:pt x="1261" y="4356"/>
                    <a:pt x="1305" y="3570"/>
                    <a:pt x="1168" y="2839"/>
                  </a:cubicBezTo>
                  <a:cubicBezTo>
                    <a:pt x="1110" y="2527"/>
                    <a:pt x="1017" y="2224"/>
                    <a:pt x="920" y="1927"/>
                  </a:cubicBezTo>
                  <a:cubicBezTo>
                    <a:pt x="812" y="1600"/>
                    <a:pt x="695" y="1273"/>
                    <a:pt x="563" y="956"/>
                  </a:cubicBezTo>
                  <a:cubicBezTo>
                    <a:pt x="490" y="785"/>
                    <a:pt x="417" y="614"/>
                    <a:pt x="334" y="449"/>
                  </a:cubicBezTo>
                  <a:cubicBezTo>
                    <a:pt x="256" y="297"/>
                    <a:pt x="183" y="156"/>
                    <a:pt x="85" y="19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0"/>
            <p:cNvSpPr/>
            <p:nvPr/>
          </p:nvSpPr>
          <p:spPr>
            <a:xfrm>
              <a:off x="4405062" y="3558400"/>
              <a:ext cx="117305" cy="513275"/>
            </a:xfrm>
            <a:custGeom>
              <a:rect b="b" l="l" r="r" t="t"/>
              <a:pathLst>
                <a:path extrusionOk="0" h="5010" w="1145">
                  <a:moveTo>
                    <a:pt x="308" y="1"/>
                  </a:moveTo>
                  <a:cubicBezTo>
                    <a:pt x="296" y="1"/>
                    <a:pt x="284" y="7"/>
                    <a:pt x="279" y="20"/>
                  </a:cubicBezTo>
                  <a:cubicBezTo>
                    <a:pt x="157" y="323"/>
                    <a:pt x="88" y="645"/>
                    <a:pt x="49" y="962"/>
                  </a:cubicBezTo>
                  <a:cubicBezTo>
                    <a:pt x="10" y="1308"/>
                    <a:pt x="1" y="1659"/>
                    <a:pt x="25" y="2006"/>
                  </a:cubicBezTo>
                  <a:cubicBezTo>
                    <a:pt x="69" y="2708"/>
                    <a:pt x="230" y="3410"/>
                    <a:pt x="513" y="4054"/>
                  </a:cubicBezTo>
                  <a:cubicBezTo>
                    <a:pt x="659" y="4391"/>
                    <a:pt x="844" y="4713"/>
                    <a:pt x="1074" y="4996"/>
                  </a:cubicBezTo>
                  <a:cubicBezTo>
                    <a:pt x="1081" y="5005"/>
                    <a:pt x="1089" y="5009"/>
                    <a:pt x="1098" y="5009"/>
                  </a:cubicBezTo>
                  <a:cubicBezTo>
                    <a:pt x="1122" y="5009"/>
                    <a:pt x="1145" y="4973"/>
                    <a:pt x="1122" y="4947"/>
                  </a:cubicBezTo>
                  <a:cubicBezTo>
                    <a:pt x="718" y="4425"/>
                    <a:pt x="464" y="3791"/>
                    <a:pt x="303" y="3152"/>
                  </a:cubicBezTo>
                  <a:cubicBezTo>
                    <a:pt x="137" y="2484"/>
                    <a:pt x="69" y="1781"/>
                    <a:pt x="127" y="1093"/>
                  </a:cubicBezTo>
                  <a:cubicBezTo>
                    <a:pt x="157" y="733"/>
                    <a:pt x="230" y="381"/>
                    <a:pt x="332" y="35"/>
                  </a:cubicBezTo>
                  <a:cubicBezTo>
                    <a:pt x="341" y="14"/>
                    <a:pt x="325" y="1"/>
                    <a:pt x="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0"/>
            <p:cNvSpPr/>
            <p:nvPr/>
          </p:nvSpPr>
          <p:spPr>
            <a:xfrm>
              <a:off x="4551155" y="3758176"/>
              <a:ext cx="295568" cy="388798"/>
            </a:xfrm>
            <a:custGeom>
              <a:rect b="b" l="l" r="r" t="t"/>
              <a:pathLst>
                <a:path extrusionOk="0" h="3795" w="2885">
                  <a:moveTo>
                    <a:pt x="2861" y="1"/>
                  </a:moveTo>
                  <a:cubicBezTo>
                    <a:pt x="2850" y="1"/>
                    <a:pt x="2838" y="9"/>
                    <a:pt x="2838" y="26"/>
                  </a:cubicBezTo>
                  <a:cubicBezTo>
                    <a:pt x="2774" y="646"/>
                    <a:pt x="2545" y="1246"/>
                    <a:pt x="2194" y="1758"/>
                  </a:cubicBezTo>
                  <a:cubicBezTo>
                    <a:pt x="2018" y="2012"/>
                    <a:pt x="1813" y="2246"/>
                    <a:pt x="1584" y="2446"/>
                  </a:cubicBezTo>
                  <a:cubicBezTo>
                    <a:pt x="1345" y="2660"/>
                    <a:pt x="1077" y="2836"/>
                    <a:pt x="818" y="3021"/>
                  </a:cubicBezTo>
                  <a:cubicBezTo>
                    <a:pt x="531" y="3226"/>
                    <a:pt x="233" y="3446"/>
                    <a:pt x="18" y="3733"/>
                  </a:cubicBezTo>
                  <a:cubicBezTo>
                    <a:pt x="0" y="3763"/>
                    <a:pt x="28" y="3794"/>
                    <a:pt x="56" y="3794"/>
                  </a:cubicBezTo>
                  <a:cubicBezTo>
                    <a:pt x="65" y="3794"/>
                    <a:pt x="74" y="3791"/>
                    <a:pt x="82" y="3782"/>
                  </a:cubicBezTo>
                  <a:cubicBezTo>
                    <a:pt x="194" y="3660"/>
                    <a:pt x="306" y="3548"/>
                    <a:pt x="433" y="3441"/>
                  </a:cubicBezTo>
                  <a:cubicBezTo>
                    <a:pt x="555" y="3338"/>
                    <a:pt x="687" y="3246"/>
                    <a:pt x="818" y="3153"/>
                  </a:cubicBezTo>
                  <a:cubicBezTo>
                    <a:pt x="1082" y="2968"/>
                    <a:pt x="1355" y="2787"/>
                    <a:pt x="1604" y="2577"/>
                  </a:cubicBezTo>
                  <a:cubicBezTo>
                    <a:pt x="2082" y="2173"/>
                    <a:pt x="2448" y="1636"/>
                    <a:pt x="2662" y="1051"/>
                  </a:cubicBezTo>
                  <a:cubicBezTo>
                    <a:pt x="2789" y="719"/>
                    <a:pt x="2862" y="378"/>
                    <a:pt x="2882" y="26"/>
                  </a:cubicBezTo>
                  <a:cubicBezTo>
                    <a:pt x="2884" y="9"/>
                    <a:pt x="2873" y="1"/>
                    <a:pt x="28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50"/>
            <p:cNvSpPr/>
            <p:nvPr/>
          </p:nvSpPr>
          <p:spPr>
            <a:xfrm>
              <a:off x="4551975" y="3753976"/>
              <a:ext cx="294134" cy="397711"/>
            </a:xfrm>
            <a:custGeom>
              <a:rect b="b" l="l" r="r" t="t"/>
              <a:pathLst>
                <a:path extrusionOk="0" h="3882" w="2871">
                  <a:moveTo>
                    <a:pt x="2807" y="1"/>
                  </a:moveTo>
                  <a:cubicBezTo>
                    <a:pt x="2794" y="1"/>
                    <a:pt x="2781" y="6"/>
                    <a:pt x="2771" y="19"/>
                  </a:cubicBezTo>
                  <a:cubicBezTo>
                    <a:pt x="2586" y="287"/>
                    <a:pt x="2371" y="536"/>
                    <a:pt x="2137" y="760"/>
                  </a:cubicBezTo>
                  <a:cubicBezTo>
                    <a:pt x="1898" y="989"/>
                    <a:pt x="1630" y="1179"/>
                    <a:pt x="1371" y="1384"/>
                  </a:cubicBezTo>
                  <a:cubicBezTo>
                    <a:pt x="1123" y="1584"/>
                    <a:pt x="893" y="1804"/>
                    <a:pt x="713" y="2067"/>
                  </a:cubicBezTo>
                  <a:cubicBezTo>
                    <a:pt x="537" y="2311"/>
                    <a:pt x="401" y="2579"/>
                    <a:pt x="288" y="2862"/>
                  </a:cubicBezTo>
                  <a:cubicBezTo>
                    <a:pt x="225" y="3018"/>
                    <a:pt x="166" y="3184"/>
                    <a:pt x="118" y="3350"/>
                  </a:cubicBezTo>
                  <a:cubicBezTo>
                    <a:pt x="93" y="3428"/>
                    <a:pt x="69" y="3511"/>
                    <a:pt x="49" y="3594"/>
                  </a:cubicBezTo>
                  <a:cubicBezTo>
                    <a:pt x="35" y="3633"/>
                    <a:pt x="25" y="3672"/>
                    <a:pt x="15" y="3716"/>
                  </a:cubicBezTo>
                  <a:cubicBezTo>
                    <a:pt x="6" y="3760"/>
                    <a:pt x="6" y="3804"/>
                    <a:pt x="1" y="3848"/>
                  </a:cubicBezTo>
                  <a:cubicBezTo>
                    <a:pt x="1" y="3867"/>
                    <a:pt x="21" y="3882"/>
                    <a:pt x="38" y="3882"/>
                  </a:cubicBezTo>
                  <a:cubicBezTo>
                    <a:pt x="48" y="3882"/>
                    <a:pt x="56" y="3877"/>
                    <a:pt x="59" y="3867"/>
                  </a:cubicBezTo>
                  <a:cubicBezTo>
                    <a:pt x="74" y="3833"/>
                    <a:pt x="93" y="3799"/>
                    <a:pt x="103" y="3765"/>
                  </a:cubicBezTo>
                  <a:cubicBezTo>
                    <a:pt x="118" y="3730"/>
                    <a:pt x="123" y="3691"/>
                    <a:pt x="132" y="3652"/>
                  </a:cubicBezTo>
                  <a:cubicBezTo>
                    <a:pt x="152" y="3579"/>
                    <a:pt x="171" y="3506"/>
                    <a:pt x="196" y="3438"/>
                  </a:cubicBezTo>
                  <a:cubicBezTo>
                    <a:pt x="240" y="3291"/>
                    <a:pt x="288" y="3145"/>
                    <a:pt x="347" y="3004"/>
                  </a:cubicBezTo>
                  <a:cubicBezTo>
                    <a:pt x="454" y="2726"/>
                    <a:pt x="591" y="2453"/>
                    <a:pt x="762" y="2204"/>
                  </a:cubicBezTo>
                  <a:cubicBezTo>
                    <a:pt x="937" y="1945"/>
                    <a:pt x="1147" y="1721"/>
                    <a:pt x="1386" y="1526"/>
                  </a:cubicBezTo>
                  <a:cubicBezTo>
                    <a:pt x="1640" y="1316"/>
                    <a:pt x="1913" y="1121"/>
                    <a:pt x="2152" y="892"/>
                  </a:cubicBezTo>
                  <a:cubicBezTo>
                    <a:pt x="2415" y="643"/>
                    <a:pt x="2649" y="365"/>
                    <a:pt x="2849" y="67"/>
                  </a:cubicBezTo>
                  <a:cubicBezTo>
                    <a:pt x="2870" y="33"/>
                    <a:pt x="2839" y="1"/>
                    <a:pt x="2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50"/>
            <p:cNvSpPr/>
            <p:nvPr/>
          </p:nvSpPr>
          <p:spPr>
            <a:xfrm>
              <a:off x="4505975" y="3799259"/>
              <a:ext cx="322308" cy="439306"/>
            </a:xfrm>
            <a:custGeom>
              <a:rect b="b" l="l" r="r" t="t"/>
              <a:pathLst>
                <a:path extrusionOk="0" h="4288" w="3146">
                  <a:moveTo>
                    <a:pt x="3126" y="0"/>
                  </a:moveTo>
                  <a:cubicBezTo>
                    <a:pt x="3120" y="0"/>
                    <a:pt x="3115" y="3"/>
                    <a:pt x="3113" y="11"/>
                  </a:cubicBezTo>
                  <a:cubicBezTo>
                    <a:pt x="2928" y="674"/>
                    <a:pt x="2371" y="1133"/>
                    <a:pt x="1908" y="1606"/>
                  </a:cubicBezTo>
                  <a:cubicBezTo>
                    <a:pt x="1411" y="2108"/>
                    <a:pt x="947" y="2645"/>
                    <a:pt x="552" y="3235"/>
                  </a:cubicBezTo>
                  <a:cubicBezTo>
                    <a:pt x="445" y="3396"/>
                    <a:pt x="342" y="3562"/>
                    <a:pt x="250" y="3732"/>
                  </a:cubicBezTo>
                  <a:cubicBezTo>
                    <a:pt x="162" y="3893"/>
                    <a:pt x="74" y="4064"/>
                    <a:pt x="11" y="4235"/>
                  </a:cubicBezTo>
                  <a:cubicBezTo>
                    <a:pt x="1" y="4264"/>
                    <a:pt x="28" y="4287"/>
                    <a:pt x="54" y="4287"/>
                  </a:cubicBezTo>
                  <a:cubicBezTo>
                    <a:pt x="66" y="4287"/>
                    <a:pt x="77" y="4282"/>
                    <a:pt x="84" y="4269"/>
                  </a:cubicBezTo>
                  <a:cubicBezTo>
                    <a:pt x="157" y="4118"/>
                    <a:pt x="220" y="3966"/>
                    <a:pt x="298" y="3820"/>
                  </a:cubicBezTo>
                  <a:cubicBezTo>
                    <a:pt x="381" y="3669"/>
                    <a:pt x="469" y="3518"/>
                    <a:pt x="567" y="3371"/>
                  </a:cubicBezTo>
                  <a:cubicBezTo>
                    <a:pt x="762" y="3069"/>
                    <a:pt x="976" y="2786"/>
                    <a:pt x="1206" y="2508"/>
                  </a:cubicBezTo>
                  <a:cubicBezTo>
                    <a:pt x="1430" y="2240"/>
                    <a:pt x="1669" y="1976"/>
                    <a:pt x="1913" y="1718"/>
                  </a:cubicBezTo>
                  <a:cubicBezTo>
                    <a:pt x="2147" y="1479"/>
                    <a:pt x="2396" y="1250"/>
                    <a:pt x="2610" y="991"/>
                  </a:cubicBezTo>
                  <a:cubicBezTo>
                    <a:pt x="2849" y="708"/>
                    <a:pt x="3054" y="386"/>
                    <a:pt x="3142" y="20"/>
                  </a:cubicBezTo>
                  <a:cubicBezTo>
                    <a:pt x="3145" y="8"/>
                    <a:pt x="3135" y="0"/>
                    <a:pt x="3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0"/>
            <p:cNvSpPr/>
            <p:nvPr/>
          </p:nvSpPr>
          <p:spPr>
            <a:xfrm>
              <a:off x="4247801" y="3815343"/>
              <a:ext cx="254383" cy="478134"/>
            </a:xfrm>
            <a:custGeom>
              <a:rect b="b" l="l" r="r" t="t"/>
              <a:pathLst>
                <a:path extrusionOk="0" h="4667" w="2483">
                  <a:moveTo>
                    <a:pt x="36" y="0"/>
                  </a:moveTo>
                  <a:cubicBezTo>
                    <a:pt x="19" y="0"/>
                    <a:pt x="1" y="17"/>
                    <a:pt x="4" y="39"/>
                  </a:cubicBezTo>
                  <a:cubicBezTo>
                    <a:pt x="38" y="190"/>
                    <a:pt x="106" y="341"/>
                    <a:pt x="165" y="483"/>
                  </a:cubicBezTo>
                  <a:cubicBezTo>
                    <a:pt x="233" y="639"/>
                    <a:pt x="306" y="795"/>
                    <a:pt x="384" y="946"/>
                  </a:cubicBezTo>
                  <a:cubicBezTo>
                    <a:pt x="536" y="1249"/>
                    <a:pt x="706" y="1546"/>
                    <a:pt x="897" y="1829"/>
                  </a:cubicBezTo>
                  <a:cubicBezTo>
                    <a:pt x="1087" y="2122"/>
                    <a:pt x="1306" y="2385"/>
                    <a:pt x="1511" y="2663"/>
                  </a:cubicBezTo>
                  <a:cubicBezTo>
                    <a:pt x="1721" y="2941"/>
                    <a:pt x="1901" y="3234"/>
                    <a:pt x="2048" y="3546"/>
                  </a:cubicBezTo>
                  <a:cubicBezTo>
                    <a:pt x="2214" y="3897"/>
                    <a:pt x="2336" y="4263"/>
                    <a:pt x="2418" y="4644"/>
                  </a:cubicBezTo>
                  <a:cubicBezTo>
                    <a:pt x="2420" y="4659"/>
                    <a:pt x="2432" y="4666"/>
                    <a:pt x="2444" y="4666"/>
                  </a:cubicBezTo>
                  <a:cubicBezTo>
                    <a:pt x="2462" y="4666"/>
                    <a:pt x="2483" y="4650"/>
                    <a:pt x="2477" y="4624"/>
                  </a:cubicBezTo>
                  <a:cubicBezTo>
                    <a:pt x="2340" y="3956"/>
                    <a:pt x="2062" y="3317"/>
                    <a:pt x="1667" y="2756"/>
                  </a:cubicBezTo>
                  <a:cubicBezTo>
                    <a:pt x="1462" y="2468"/>
                    <a:pt x="1233" y="2200"/>
                    <a:pt x="1028" y="1902"/>
                  </a:cubicBezTo>
                  <a:cubicBezTo>
                    <a:pt x="838" y="1624"/>
                    <a:pt x="667" y="1337"/>
                    <a:pt x="511" y="1034"/>
                  </a:cubicBezTo>
                  <a:cubicBezTo>
                    <a:pt x="424" y="868"/>
                    <a:pt x="341" y="693"/>
                    <a:pt x="263" y="517"/>
                  </a:cubicBezTo>
                  <a:cubicBezTo>
                    <a:pt x="189" y="351"/>
                    <a:pt x="131" y="180"/>
                    <a:pt x="58" y="15"/>
                  </a:cubicBezTo>
                  <a:cubicBezTo>
                    <a:pt x="53" y="5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0"/>
            <p:cNvSpPr/>
            <p:nvPr/>
          </p:nvSpPr>
          <p:spPr>
            <a:xfrm>
              <a:off x="4243806" y="3806635"/>
              <a:ext cx="239631" cy="416562"/>
            </a:xfrm>
            <a:custGeom>
              <a:rect b="b" l="l" r="r" t="t"/>
              <a:pathLst>
                <a:path extrusionOk="0" h="4066" w="2339">
                  <a:moveTo>
                    <a:pt x="47" y="0"/>
                  </a:moveTo>
                  <a:cubicBezTo>
                    <a:pt x="21" y="0"/>
                    <a:pt x="0" y="35"/>
                    <a:pt x="19" y="61"/>
                  </a:cubicBezTo>
                  <a:cubicBezTo>
                    <a:pt x="126" y="187"/>
                    <a:pt x="253" y="305"/>
                    <a:pt x="375" y="417"/>
                  </a:cubicBezTo>
                  <a:cubicBezTo>
                    <a:pt x="492" y="529"/>
                    <a:pt x="609" y="636"/>
                    <a:pt x="726" y="753"/>
                  </a:cubicBezTo>
                  <a:cubicBezTo>
                    <a:pt x="931" y="968"/>
                    <a:pt x="1121" y="1197"/>
                    <a:pt x="1292" y="1446"/>
                  </a:cubicBezTo>
                  <a:cubicBezTo>
                    <a:pt x="1375" y="1568"/>
                    <a:pt x="1443" y="1695"/>
                    <a:pt x="1516" y="1826"/>
                  </a:cubicBezTo>
                  <a:cubicBezTo>
                    <a:pt x="1589" y="1953"/>
                    <a:pt x="1658" y="2085"/>
                    <a:pt x="1721" y="2221"/>
                  </a:cubicBezTo>
                  <a:cubicBezTo>
                    <a:pt x="1848" y="2490"/>
                    <a:pt x="1955" y="2773"/>
                    <a:pt x="2043" y="3060"/>
                  </a:cubicBezTo>
                  <a:cubicBezTo>
                    <a:pt x="2145" y="3382"/>
                    <a:pt x="2218" y="3709"/>
                    <a:pt x="2272" y="4041"/>
                  </a:cubicBezTo>
                  <a:cubicBezTo>
                    <a:pt x="2276" y="4058"/>
                    <a:pt x="2288" y="4066"/>
                    <a:pt x="2300" y="4066"/>
                  </a:cubicBezTo>
                  <a:cubicBezTo>
                    <a:pt x="2319" y="4066"/>
                    <a:pt x="2338" y="4050"/>
                    <a:pt x="2336" y="4026"/>
                  </a:cubicBezTo>
                  <a:cubicBezTo>
                    <a:pt x="2248" y="3426"/>
                    <a:pt x="2077" y="2841"/>
                    <a:pt x="1833" y="2290"/>
                  </a:cubicBezTo>
                  <a:cubicBezTo>
                    <a:pt x="1711" y="2017"/>
                    <a:pt x="1570" y="1748"/>
                    <a:pt x="1404" y="1500"/>
                  </a:cubicBezTo>
                  <a:cubicBezTo>
                    <a:pt x="1238" y="1251"/>
                    <a:pt x="1062" y="1007"/>
                    <a:pt x="858" y="787"/>
                  </a:cubicBezTo>
                  <a:cubicBezTo>
                    <a:pt x="741" y="656"/>
                    <a:pt x="609" y="534"/>
                    <a:pt x="477" y="412"/>
                  </a:cubicBezTo>
                  <a:cubicBezTo>
                    <a:pt x="341" y="280"/>
                    <a:pt x="204" y="144"/>
                    <a:pt x="72" y="12"/>
                  </a:cubicBezTo>
                  <a:cubicBezTo>
                    <a:pt x="64" y="4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0"/>
            <p:cNvSpPr/>
            <p:nvPr/>
          </p:nvSpPr>
          <p:spPr>
            <a:xfrm>
              <a:off x="4236634" y="3803766"/>
              <a:ext cx="246802" cy="414205"/>
            </a:xfrm>
            <a:custGeom>
              <a:rect b="b" l="l" r="r" t="t"/>
              <a:pathLst>
                <a:path extrusionOk="0" h="4043" w="2409">
                  <a:moveTo>
                    <a:pt x="107" y="1"/>
                  </a:moveTo>
                  <a:cubicBezTo>
                    <a:pt x="85" y="1"/>
                    <a:pt x="62" y="15"/>
                    <a:pt x="59" y="45"/>
                  </a:cubicBezTo>
                  <a:cubicBezTo>
                    <a:pt x="30" y="347"/>
                    <a:pt x="1" y="654"/>
                    <a:pt x="59" y="962"/>
                  </a:cubicBezTo>
                  <a:cubicBezTo>
                    <a:pt x="113" y="1269"/>
                    <a:pt x="259" y="1562"/>
                    <a:pt x="396" y="1840"/>
                  </a:cubicBezTo>
                  <a:cubicBezTo>
                    <a:pt x="533" y="2123"/>
                    <a:pt x="689" y="2396"/>
                    <a:pt x="879" y="2640"/>
                  </a:cubicBezTo>
                  <a:cubicBezTo>
                    <a:pt x="1069" y="2884"/>
                    <a:pt x="1289" y="3098"/>
                    <a:pt x="1513" y="3303"/>
                  </a:cubicBezTo>
                  <a:cubicBezTo>
                    <a:pt x="1786" y="3552"/>
                    <a:pt x="2064" y="3796"/>
                    <a:pt x="2342" y="4035"/>
                  </a:cubicBezTo>
                  <a:cubicBezTo>
                    <a:pt x="2349" y="4040"/>
                    <a:pt x="2356" y="4042"/>
                    <a:pt x="2363" y="4042"/>
                  </a:cubicBezTo>
                  <a:cubicBezTo>
                    <a:pt x="2387" y="4042"/>
                    <a:pt x="2409" y="4014"/>
                    <a:pt x="2386" y="3991"/>
                  </a:cubicBezTo>
                  <a:cubicBezTo>
                    <a:pt x="2152" y="3771"/>
                    <a:pt x="1908" y="3552"/>
                    <a:pt x="1669" y="3332"/>
                  </a:cubicBezTo>
                  <a:cubicBezTo>
                    <a:pt x="1450" y="3127"/>
                    <a:pt x="1230" y="2918"/>
                    <a:pt x="1040" y="2684"/>
                  </a:cubicBezTo>
                  <a:cubicBezTo>
                    <a:pt x="845" y="2449"/>
                    <a:pt x="684" y="2186"/>
                    <a:pt x="547" y="1918"/>
                  </a:cubicBezTo>
                  <a:cubicBezTo>
                    <a:pt x="474" y="1776"/>
                    <a:pt x="411" y="1640"/>
                    <a:pt x="347" y="1498"/>
                  </a:cubicBezTo>
                  <a:cubicBezTo>
                    <a:pt x="284" y="1352"/>
                    <a:pt x="220" y="1210"/>
                    <a:pt x="181" y="1059"/>
                  </a:cubicBezTo>
                  <a:cubicBezTo>
                    <a:pt x="98" y="728"/>
                    <a:pt x="128" y="381"/>
                    <a:pt x="147" y="45"/>
                  </a:cubicBezTo>
                  <a:cubicBezTo>
                    <a:pt x="150" y="15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0"/>
            <p:cNvSpPr/>
            <p:nvPr/>
          </p:nvSpPr>
          <p:spPr>
            <a:xfrm>
              <a:off x="4450857" y="4029770"/>
              <a:ext cx="302432" cy="543600"/>
            </a:xfrm>
            <a:custGeom>
              <a:rect b="b" l="l" r="r" t="t"/>
              <a:pathLst>
                <a:path extrusionOk="0" h="5306" w="2952">
                  <a:moveTo>
                    <a:pt x="2930" y="0"/>
                  </a:moveTo>
                  <a:cubicBezTo>
                    <a:pt x="2923" y="0"/>
                    <a:pt x="2916" y="4"/>
                    <a:pt x="2914" y="14"/>
                  </a:cubicBezTo>
                  <a:cubicBezTo>
                    <a:pt x="2714" y="746"/>
                    <a:pt x="2461" y="1468"/>
                    <a:pt x="2105" y="2141"/>
                  </a:cubicBezTo>
                  <a:cubicBezTo>
                    <a:pt x="1729" y="2853"/>
                    <a:pt x="1222" y="3477"/>
                    <a:pt x="739" y="4111"/>
                  </a:cubicBezTo>
                  <a:cubicBezTo>
                    <a:pt x="597" y="4297"/>
                    <a:pt x="461" y="4477"/>
                    <a:pt x="334" y="4667"/>
                  </a:cubicBezTo>
                  <a:cubicBezTo>
                    <a:pt x="266" y="4760"/>
                    <a:pt x="202" y="4853"/>
                    <a:pt x="144" y="4950"/>
                  </a:cubicBezTo>
                  <a:cubicBezTo>
                    <a:pt x="85" y="5043"/>
                    <a:pt x="27" y="5145"/>
                    <a:pt x="7" y="5253"/>
                  </a:cubicBezTo>
                  <a:cubicBezTo>
                    <a:pt x="1" y="5282"/>
                    <a:pt x="25" y="5305"/>
                    <a:pt x="48" y="5305"/>
                  </a:cubicBezTo>
                  <a:cubicBezTo>
                    <a:pt x="59" y="5305"/>
                    <a:pt x="69" y="5300"/>
                    <a:pt x="76" y="5287"/>
                  </a:cubicBezTo>
                  <a:cubicBezTo>
                    <a:pt x="119" y="5199"/>
                    <a:pt x="158" y="5106"/>
                    <a:pt x="207" y="5024"/>
                  </a:cubicBezTo>
                  <a:cubicBezTo>
                    <a:pt x="261" y="4936"/>
                    <a:pt x="315" y="4853"/>
                    <a:pt x="373" y="4770"/>
                  </a:cubicBezTo>
                  <a:cubicBezTo>
                    <a:pt x="490" y="4599"/>
                    <a:pt x="612" y="4428"/>
                    <a:pt x="734" y="4263"/>
                  </a:cubicBezTo>
                  <a:cubicBezTo>
                    <a:pt x="978" y="3931"/>
                    <a:pt x="1232" y="3609"/>
                    <a:pt x="1475" y="3272"/>
                  </a:cubicBezTo>
                  <a:cubicBezTo>
                    <a:pt x="1705" y="2955"/>
                    <a:pt x="1929" y="2624"/>
                    <a:pt x="2114" y="2277"/>
                  </a:cubicBezTo>
                  <a:cubicBezTo>
                    <a:pt x="2300" y="1946"/>
                    <a:pt x="2456" y="1595"/>
                    <a:pt x="2592" y="1238"/>
                  </a:cubicBezTo>
                  <a:cubicBezTo>
                    <a:pt x="2749" y="843"/>
                    <a:pt x="2880" y="439"/>
                    <a:pt x="2948" y="24"/>
                  </a:cubicBezTo>
                  <a:cubicBezTo>
                    <a:pt x="2951" y="9"/>
                    <a:pt x="2940" y="0"/>
                    <a:pt x="2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0"/>
            <p:cNvSpPr/>
            <p:nvPr/>
          </p:nvSpPr>
          <p:spPr>
            <a:xfrm>
              <a:off x="4526055" y="4025570"/>
              <a:ext cx="241884" cy="435105"/>
            </a:xfrm>
            <a:custGeom>
              <a:rect b="b" l="l" r="r" t="t"/>
              <a:pathLst>
                <a:path extrusionOk="0" h="4247" w="2361">
                  <a:moveTo>
                    <a:pt x="2239" y="1"/>
                  </a:moveTo>
                  <a:cubicBezTo>
                    <a:pt x="2226" y="1"/>
                    <a:pt x="2212" y="9"/>
                    <a:pt x="2210" y="26"/>
                  </a:cubicBezTo>
                  <a:cubicBezTo>
                    <a:pt x="2205" y="114"/>
                    <a:pt x="2219" y="202"/>
                    <a:pt x="2229" y="284"/>
                  </a:cubicBezTo>
                  <a:cubicBezTo>
                    <a:pt x="2239" y="367"/>
                    <a:pt x="2244" y="450"/>
                    <a:pt x="2249" y="538"/>
                  </a:cubicBezTo>
                  <a:cubicBezTo>
                    <a:pt x="2258" y="709"/>
                    <a:pt x="2263" y="880"/>
                    <a:pt x="2254" y="1050"/>
                  </a:cubicBezTo>
                  <a:cubicBezTo>
                    <a:pt x="2234" y="1387"/>
                    <a:pt x="2171" y="1723"/>
                    <a:pt x="2054" y="2036"/>
                  </a:cubicBezTo>
                  <a:cubicBezTo>
                    <a:pt x="1824" y="2640"/>
                    <a:pt x="1366" y="3113"/>
                    <a:pt x="878" y="3518"/>
                  </a:cubicBezTo>
                  <a:cubicBezTo>
                    <a:pt x="600" y="3752"/>
                    <a:pt x="307" y="3962"/>
                    <a:pt x="24" y="4187"/>
                  </a:cubicBezTo>
                  <a:cubicBezTo>
                    <a:pt x="0" y="4207"/>
                    <a:pt x="26" y="4246"/>
                    <a:pt x="52" y="4246"/>
                  </a:cubicBezTo>
                  <a:cubicBezTo>
                    <a:pt x="57" y="4246"/>
                    <a:pt x="63" y="4245"/>
                    <a:pt x="68" y="4240"/>
                  </a:cubicBezTo>
                  <a:cubicBezTo>
                    <a:pt x="327" y="4040"/>
                    <a:pt x="590" y="3850"/>
                    <a:pt x="849" y="3650"/>
                  </a:cubicBezTo>
                  <a:cubicBezTo>
                    <a:pt x="1102" y="3450"/>
                    <a:pt x="1351" y="3240"/>
                    <a:pt x="1566" y="2996"/>
                  </a:cubicBezTo>
                  <a:cubicBezTo>
                    <a:pt x="1785" y="2753"/>
                    <a:pt x="1971" y="2479"/>
                    <a:pt x="2097" y="2177"/>
                  </a:cubicBezTo>
                  <a:cubicBezTo>
                    <a:pt x="2234" y="1860"/>
                    <a:pt x="2312" y="1523"/>
                    <a:pt x="2341" y="1182"/>
                  </a:cubicBezTo>
                  <a:cubicBezTo>
                    <a:pt x="2356" y="987"/>
                    <a:pt x="2361" y="797"/>
                    <a:pt x="2346" y="601"/>
                  </a:cubicBezTo>
                  <a:cubicBezTo>
                    <a:pt x="2341" y="504"/>
                    <a:pt x="2336" y="406"/>
                    <a:pt x="2327" y="314"/>
                  </a:cubicBezTo>
                  <a:cubicBezTo>
                    <a:pt x="2312" y="211"/>
                    <a:pt x="2302" y="114"/>
                    <a:pt x="2263" y="16"/>
                  </a:cubicBezTo>
                  <a:cubicBezTo>
                    <a:pt x="2259" y="6"/>
                    <a:pt x="2249" y="1"/>
                    <a:pt x="2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0"/>
            <p:cNvSpPr/>
            <p:nvPr/>
          </p:nvSpPr>
          <p:spPr>
            <a:xfrm>
              <a:off x="4513044" y="4021164"/>
              <a:ext cx="241884" cy="446682"/>
            </a:xfrm>
            <a:custGeom>
              <a:rect b="b" l="l" r="r" t="t"/>
              <a:pathLst>
                <a:path extrusionOk="0" h="4360" w="2361">
                  <a:moveTo>
                    <a:pt x="2318" y="0"/>
                  </a:moveTo>
                  <a:cubicBezTo>
                    <a:pt x="2305" y="0"/>
                    <a:pt x="2292" y="8"/>
                    <a:pt x="2288" y="25"/>
                  </a:cubicBezTo>
                  <a:cubicBezTo>
                    <a:pt x="2195" y="332"/>
                    <a:pt x="2015" y="601"/>
                    <a:pt x="1815" y="844"/>
                  </a:cubicBezTo>
                  <a:cubicBezTo>
                    <a:pt x="1605" y="1098"/>
                    <a:pt x="1371" y="1322"/>
                    <a:pt x="1156" y="1571"/>
                  </a:cubicBezTo>
                  <a:cubicBezTo>
                    <a:pt x="946" y="1820"/>
                    <a:pt x="766" y="2088"/>
                    <a:pt x="634" y="2391"/>
                  </a:cubicBezTo>
                  <a:cubicBezTo>
                    <a:pt x="512" y="2678"/>
                    <a:pt x="425" y="2981"/>
                    <a:pt x="342" y="3283"/>
                  </a:cubicBezTo>
                  <a:cubicBezTo>
                    <a:pt x="293" y="3454"/>
                    <a:pt x="244" y="3625"/>
                    <a:pt x="195" y="3795"/>
                  </a:cubicBezTo>
                  <a:cubicBezTo>
                    <a:pt x="166" y="3883"/>
                    <a:pt x="137" y="3966"/>
                    <a:pt x="108" y="4054"/>
                  </a:cubicBezTo>
                  <a:cubicBezTo>
                    <a:pt x="78" y="4137"/>
                    <a:pt x="39" y="4220"/>
                    <a:pt x="10" y="4308"/>
                  </a:cubicBezTo>
                  <a:cubicBezTo>
                    <a:pt x="0" y="4337"/>
                    <a:pt x="30" y="4360"/>
                    <a:pt x="58" y="4360"/>
                  </a:cubicBezTo>
                  <a:cubicBezTo>
                    <a:pt x="72" y="4360"/>
                    <a:pt x="85" y="4355"/>
                    <a:pt x="93" y="4342"/>
                  </a:cubicBezTo>
                  <a:cubicBezTo>
                    <a:pt x="132" y="4269"/>
                    <a:pt x="161" y="4191"/>
                    <a:pt x="190" y="4117"/>
                  </a:cubicBezTo>
                  <a:cubicBezTo>
                    <a:pt x="220" y="4044"/>
                    <a:pt x="244" y="3971"/>
                    <a:pt x="268" y="3898"/>
                  </a:cubicBezTo>
                  <a:cubicBezTo>
                    <a:pt x="317" y="3747"/>
                    <a:pt x="366" y="3591"/>
                    <a:pt x="405" y="3435"/>
                  </a:cubicBezTo>
                  <a:cubicBezTo>
                    <a:pt x="493" y="3132"/>
                    <a:pt x="571" y="2825"/>
                    <a:pt x="688" y="2532"/>
                  </a:cubicBezTo>
                  <a:cubicBezTo>
                    <a:pt x="805" y="2230"/>
                    <a:pt x="971" y="1957"/>
                    <a:pt x="1181" y="1708"/>
                  </a:cubicBezTo>
                  <a:cubicBezTo>
                    <a:pt x="1390" y="1454"/>
                    <a:pt x="1634" y="1225"/>
                    <a:pt x="1849" y="971"/>
                  </a:cubicBezTo>
                  <a:cubicBezTo>
                    <a:pt x="2073" y="698"/>
                    <a:pt x="2268" y="391"/>
                    <a:pt x="2351" y="45"/>
                  </a:cubicBezTo>
                  <a:cubicBezTo>
                    <a:pt x="2360" y="18"/>
                    <a:pt x="2339" y="0"/>
                    <a:pt x="2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0"/>
            <p:cNvSpPr/>
            <p:nvPr/>
          </p:nvSpPr>
          <p:spPr>
            <a:xfrm>
              <a:off x="4419507" y="4424713"/>
              <a:ext cx="330094" cy="327738"/>
            </a:xfrm>
            <a:custGeom>
              <a:rect b="b" l="l" r="r" t="t"/>
              <a:pathLst>
                <a:path extrusionOk="0" h="3199" w="3222">
                  <a:moveTo>
                    <a:pt x="3191" y="0"/>
                  </a:moveTo>
                  <a:cubicBezTo>
                    <a:pt x="3185" y="0"/>
                    <a:pt x="3180" y="3"/>
                    <a:pt x="3176" y="8"/>
                  </a:cubicBezTo>
                  <a:cubicBezTo>
                    <a:pt x="2991" y="237"/>
                    <a:pt x="2757" y="408"/>
                    <a:pt x="2513" y="559"/>
                  </a:cubicBezTo>
                  <a:cubicBezTo>
                    <a:pt x="2235" y="730"/>
                    <a:pt x="1962" y="905"/>
                    <a:pt x="1703" y="1095"/>
                  </a:cubicBezTo>
                  <a:cubicBezTo>
                    <a:pt x="1230" y="1447"/>
                    <a:pt x="762" y="1827"/>
                    <a:pt x="416" y="2305"/>
                  </a:cubicBezTo>
                  <a:cubicBezTo>
                    <a:pt x="230" y="2559"/>
                    <a:pt x="84" y="2846"/>
                    <a:pt x="6" y="3154"/>
                  </a:cubicBezTo>
                  <a:cubicBezTo>
                    <a:pt x="0" y="3180"/>
                    <a:pt x="23" y="3198"/>
                    <a:pt x="44" y="3198"/>
                  </a:cubicBezTo>
                  <a:cubicBezTo>
                    <a:pt x="57" y="3198"/>
                    <a:pt x="70" y="3191"/>
                    <a:pt x="74" y="3173"/>
                  </a:cubicBezTo>
                  <a:cubicBezTo>
                    <a:pt x="216" y="2622"/>
                    <a:pt x="577" y="2164"/>
                    <a:pt x="986" y="1778"/>
                  </a:cubicBezTo>
                  <a:cubicBezTo>
                    <a:pt x="1450" y="1354"/>
                    <a:pt x="1967" y="993"/>
                    <a:pt x="2498" y="661"/>
                  </a:cubicBezTo>
                  <a:cubicBezTo>
                    <a:pt x="2762" y="491"/>
                    <a:pt x="3045" y="310"/>
                    <a:pt x="3211" y="32"/>
                  </a:cubicBezTo>
                  <a:cubicBezTo>
                    <a:pt x="3221" y="18"/>
                    <a:pt x="3206" y="0"/>
                    <a:pt x="3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0"/>
            <p:cNvSpPr/>
            <p:nvPr/>
          </p:nvSpPr>
          <p:spPr>
            <a:xfrm>
              <a:off x="4470732" y="4321341"/>
              <a:ext cx="405600" cy="333987"/>
            </a:xfrm>
            <a:custGeom>
              <a:rect b="b" l="l" r="r" t="t"/>
              <a:pathLst>
                <a:path extrusionOk="0" h="3260" w="3959">
                  <a:moveTo>
                    <a:pt x="3918" y="1"/>
                  </a:moveTo>
                  <a:cubicBezTo>
                    <a:pt x="3910" y="1"/>
                    <a:pt x="3902" y="4"/>
                    <a:pt x="3896" y="12"/>
                  </a:cubicBezTo>
                  <a:cubicBezTo>
                    <a:pt x="3764" y="163"/>
                    <a:pt x="3642" y="324"/>
                    <a:pt x="3525" y="485"/>
                  </a:cubicBezTo>
                  <a:cubicBezTo>
                    <a:pt x="3403" y="646"/>
                    <a:pt x="3286" y="812"/>
                    <a:pt x="3164" y="973"/>
                  </a:cubicBezTo>
                  <a:cubicBezTo>
                    <a:pt x="2950" y="1265"/>
                    <a:pt x="2745" y="1568"/>
                    <a:pt x="2457" y="1797"/>
                  </a:cubicBezTo>
                  <a:cubicBezTo>
                    <a:pt x="1984" y="2182"/>
                    <a:pt x="1394" y="2368"/>
                    <a:pt x="852" y="2631"/>
                  </a:cubicBezTo>
                  <a:cubicBezTo>
                    <a:pt x="550" y="2782"/>
                    <a:pt x="257" y="2958"/>
                    <a:pt x="23" y="3202"/>
                  </a:cubicBezTo>
                  <a:cubicBezTo>
                    <a:pt x="0" y="3225"/>
                    <a:pt x="22" y="3260"/>
                    <a:pt x="47" y="3260"/>
                  </a:cubicBezTo>
                  <a:cubicBezTo>
                    <a:pt x="53" y="3260"/>
                    <a:pt x="61" y="3257"/>
                    <a:pt x="67" y="3251"/>
                  </a:cubicBezTo>
                  <a:cubicBezTo>
                    <a:pt x="516" y="2831"/>
                    <a:pt x="1111" y="2621"/>
                    <a:pt x="1662" y="2378"/>
                  </a:cubicBezTo>
                  <a:cubicBezTo>
                    <a:pt x="1935" y="2256"/>
                    <a:pt x="2213" y="2124"/>
                    <a:pt x="2457" y="1939"/>
                  </a:cubicBezTo>
                  <a:cubicBezTo>
                    <a:pt x="2589" y="1841"/>
                    <a:pt x="2711" y="1729"/>
                    <a:pt x="2818" y="1607"/>
                  </a:cubicBezTo>
                  <a:cubicBezTo>
                    <a:pt x="2945" y="1465"/>
                    <a:pt x="3052" y="1314"/>
                    <a:pt x="3164" y="1163"/>
                  </a:cubicBezTo>
                  <a:cubicBezTo>
                    <a:pt x="3296" y="983"/>
                    <a:pt x="3428" y="797"/>
                    <a:pt x="3559" y="612"/>
                  </a:cubicBezTo>
                  <a:cubicBezTo>
                    <a:pt x="3696" y="426"/>
                    <a:pt x="3828" y="241"/>
                    <a:pt x="3945" y="46"/>
                  </a:cubicBezTo>
                  <a:cubicBezTo>
                    <a:pt x="3959" y="25"/>
                    <a:pt x="3939" y="1"/>
                    <a:pt x="3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0"/>
            <p:cNvSpPr/>
            <p:nvPr/>
          </p:nvSpPr>
          <p:spPr>
            <a:xfrm>
              <a:off x="4495013" y="4324415"/>
              <a:ext cx="379577" cy="301408"/>
            </a:xfrm>
            <a:custGeom>
              <a:rect b="b" l="l" r="r" t="t"/>
              <a:pathLst>
                <a:path extrusionOk="0" h="2942" w="3705">
                  <a:moveTo>
                    <a:pt x="3668" y="0"/>
                  </a:moveTo>
                  <a:cubicBezTo>
                    <a:pt x="3665" y="0"/>
                    <a:pt x="3662" y="0"/>
                    <a:pt x="3659" y="1"/>
                  </a:cubicBezTo>
                  <a:cubicBezTo>
                    <a:pt x="3361" y="84"/>
                    <a:pt x="3069" y="172"/>
                    <a:pt x="2781" y="289"/>
                  </a:cubicBezTo>
                  <a:cubicBezTo>
                    <a:pt x="2493" y="401"/>
                    <a:pt x="2215" y="528"/>
                    <a:pt x="1952" y="694"/>
                  </a:cubicBezTo>
                  <a:cubicBezTo>
                    <a:pt x="1430" y="1021"/>
                    <a:pt x="1025" y="1494"/>
                    <a:pt x="654" y="1982"/>
                  </a:cubicBezTo>
                  <a:cubicBezTo>
                    <a:pt x="542" y="2133"/>
                    <a:pt x="435" y="2279"/>
                    <a:pt x="327" y="2426"/>
                  </a:cubicBezTo>
                  <a:cubicBezTo>
                    <a:pt x="269" y="2504"/>
                    <a:pt x="215" y="2582"/>
                    <a:pt x="162" y="2660"/>
                  </a:cubicBezTo>
                  <a:cubicBezTo>
                    <a:pt x="103" y="2738"/>
                    <a:pt x="49" y="2816"/>
                    <a:pt x="10" y="2908"/>
                  </a:cubicBezTo>
                  <a:cubicBezTo>
                    <a:pt x="0" y="2929"/>
                    <a:pt x="18" y="2942"/>
                    <a:pt x="35" y="2942"/>
                  </a:cubicBezTo>
                  <a:cubicBezTo>
                    <a:pt x="42" y="2942"/>
                    <a:pt x="50" y="2939"/>
                    <a:pt x="54" y="2933"/>
                  </a:cubicBezTo>
                  <a:cubicBezTo>
                    <a:pt x="118" y="2879"/>
                    <a:pt x="166" y="2811"/>
                    <a:pt x="215" y="2743"/>
                  </a:cubicBezTo>
                  <a:cubicBezTo>
                    <a:pt x="269" y="2674"/>
                    <a:pt x="318" y="2606"/>
                    <a:pt x="366" y="2538"/>
                  </a:cubicBezTo>
                  <a:cubicBezTo>
                    <a:pt x="464" y="2406"/>
                    <a:pt x="562" y="2274"/>
                    <a:pt x="659" y="2143"/>
                  </a:cubicBezTo>
                  <a:cubicBezTo>
                    <a:pt x="844" y="1899"/>
                    <a:pt x="1030" y="1660"/>
                    <a:pt x="1240" y="1440"/>
                  </a:cubicBezTo>
                  <a:cubicBezTo>
                    <a:pt x="1444" y="1216"/>
                    <a:pt x="1669" y="1016"/>
                    <a:pt x="1918" y="845"/>
                  </a:cubicBezTo>
                  <a:cubicBezTo>
                    <a:pt x="2166" y="674"/>
                    <a:pt x="2435" y="538"/>
                    <a:pt x="2713" y="421"/>
                  </a:cubicBezTo>
                  <a:cubicBezTo>
                    <a:pt x="3030" y="289"/>
                    <a:pt x="3356" y="172"/>
                    <a:pt x="3674" y="50"/>
                  </a:cubicBezTo>
                  <a:cubicBezTo>
                    <a:pt x="3705" y="41"/>
                    <a:pt x="3695" y="0"/>
                    <a:pt x="3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0"/>
            <p:cNvSpPr/>
            <p:nvPr/>
          </p:nvSpPr>
          <p:spPr>
            <a:xfrm>
              <a:off x="4214505" y="4033151"/>
              <a:ext cx="224570" cy="636522"/>
            </a:xfrm>
            <a:custGeom>
              <a:rect b="b" l="l" r="r" t="t"/>
              <a:pathLst>
                <a:path extrusionOk="0" h="6213" w="2192">
                  <a:moveTo>
                    <a:pt x="36" y="0"/>
                  </a:moveTo>
                  <a:cubicBezTo>
                    <a:pt x="18" y="0"/>
                    <a:pt x="0" y="19"/>
                    <a:pt x="7" y="40"/>
                  </a:cubicBezTo>
                  <a:cubicBezTo>
                    <a:pt x="31" y="118"/>
                    <a:pt x="71" y="186"/>
                    <a:pt x="100" y="264"/>
                  </a:cubicBezTo>
                  <a:cubicBezTo>
                    <a:pt x="139" y="347"/>
                    <a:pt x="178" y="425"/>
                    <a:pt x="212" y="508"/>
                  </a:cubicBezTo>
                  <a:cubicBezTo>
                    <a:pt x="285" y="688"/>
                    <a:pt x="363" y="869"/>
                    <a:pt x="431" y="1054"/>
                  </a:cubicBezTo>
                  <a:cubicBezTo>
                    <a:pt x="578" y="1449"/>
                    <a:pt x="714" y="1854"/>
                    <a:pt x="836" y="2259"/>
                  </a:cubicBezTo>
                  <a:cubicBezTo>
                    <a:pt x="944" y="2625"/>
                    <a:pt x="1046" y="2996"/>
                    <a:pt x="1129" y="3366"/>
                  </a:cubicBezTo>
                  <a:cubicBezTo>
                    <a:pt x="1231" y="3820"/>
                    <a:pt x="1319" y="4278"/>
                    <a:pt x="1451" y="4722"/>
                  </a:cubicBezTo>
                  <a:cubicBezTo>
                    <a:pt x="1587" y="5186"/>
                    <a:pt x="1768" y="5639"/>
                    <a:pt x="2026" y="6049"/>
                  </a:cubicBezTo>
                  <a:cubicBezTo>
                    <a:pt x="2056" y="6098"/>
                    <a:pt x="2090" y="6147"/>
                    <a:pt x="2124" y="6200"/>
                  </a:cubicBezTo>
                  <a:cubicBezTo>
                    <a:pt x="2130" y="6209"/>
                    <a:pt x="2138" y="6212"/>
                    <a:pt x="2147" y="6212"/>
                  </a:cubicBezTo>
                  <a:cubicBezTo>
                    <a:pt x="2168" y="6212"/>
                    <a:pt x="2192" y="6190"/>
                    <a:pt x="2178" y="6166"/>
                  </a:cubicBezTo>
                  <a:cubicBezTo>
                    <a:pt x="1914" y="5761"/>
                    <a:pt x="1724" y="5308"/>
                    <a:pt x="1583" y="4849"/>
                  </a:cubicBezTo>
                  <a:cubicBezTo>
                    <a:pt x="1436" y="4386"/>
                    <a:pt x="1339" y="3913"/>
                    <a:pt x="1246" y="3439"/>
                  </a:cubicBezTo>
                  <a:cubicBezTo>
                    <a:pt x="1173" y="3079"/>
                    <a:pt x="1075" y="2718"/>
                    <a:pt x="973" y="2361"/>
                  </a:cubicBezTo>
                  <a:cubicBezTo>
                    <a:pt x="851" y="1952"/>
                    <a:pt x="719" y="1547"/>
                    <a:pt x="573" y="1147"/>
                  </a:cubicBezTo>
                  <a:cubicBezTo>
                    <a:pt x="441" y="796"/>
                    <a:pt x="300" y="440"/>
                    <a:pt x="119" y="103"/>
                  </a:cubicBezTo>
                  <a:cubicBezTo>
                    <a:pt x="105" y="69"/>
                    <a:pt x="80" y="40"/>
                    <a:pt x="56" y="10"/>
                  </a:cubicBezTo>
                  <a:cubicBezTo>
                    <a:pt x="50" y="3"/>
                    <a:pt x="43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0"/>
            <p:cNvSpPr/>
            <p:nvPr/>
          </p:nvSpPr>
          <p:spPr>
            <a:xfrm>
              <a:off x="4205490" y="4019423"/>
              <a:ext cx="188918" cy="559377"/>
            </a:xfrm>
            <a:custGeom>
              <a:rect b="b" l="l" r="r" t="t"/>
              <a:pathLst>
                <a:path extrusionOk="0" h="5460" w="1844">
                  <a:moveTo>
                    <a:pt x="40" y="0"/>
                  </a:moveTo>
                  <a:cubicBezTo>
                    <a:pt x="17" y="0"/>
                    <a:pt x="1" y="40"/>
                    <a:pt x="22" y="57"/>
                  </a:cubicBezTo>
                  <a:cubicBezTo>
                    <a:pt x="85" y="120"/>
                    <a:pt x="159" y="164"/>
                    <a:pt x="227" y="222"/>
                  </a:cubicBezTo>
                  <a:cubicBezTo>
                    <a:pt x="295" y="276"/>
                    <a:pt x="358" y="330"/>
                    <a:pt x="422" y="393"/>
                  </a:cubicBezTo>
                  <a:cubicBezTo>
                    <a:pt x="549" y="515"/>
                    <a:pt x="661" y="652"/>
                    <a:pt x="763" y="793"/>
                  </a:cubicBezTo>
                  <a:cubicBezTo>
                    <a:pt x="968" y="1076"/>
                    <a:pt x="1139" y="1388"/>
                    <a:pt x="1285" y="1710"/>
                  </a:cubicBezTo>
                  <a:cubicBezTo>
                    <a:pt x="1451" y="2066"/>
                    <a:pt x="1573" y="2447"/>
                    <a:pt x="1641" y="2837"/>
                  </a:cubicBezTo>
                  <a:cubicBezTo>
                    <a:pt x="1680" y="3037"/>
                    <a:pt x="1705" y="3242"/>
                    <a:pt x="1719" y="3447"/>
                  </a:cubicBezTo>
                  <a:cubicBezTo>
                    <a:pt x="1729" y="3651"/>
                    <a:pt x="1729" y="3851"/>
                    <a:pt x="1724" y="4056"/>
                  </a:cubicBezTo>
                  <a:cubicBezTo>
                    <a:pt x="1719" y="4515"/>
                    <a:pt x="1729" y="4973"/>
                    <a:pt x="1773" y="5427"/>
                  </a:cubicBezTo>
                  <a:cubicBezTo>
                    <a:pt x="1775" y="5449"/>
                    <a:pt x="1794" y="5460"/>
                    <a:pt x="1811" y="5460"/>
                  </a:cubicBezTo>
                  <a:cubicBezTo>
                    <a:pt x="1828" y="5460"/>
                    <a:pt x="1844" y="5449"/>
                    <a:pt x="1841" y="5427"/>
                  </a:cubicBezTo>
                  <a:cubicBezTo>
                    <a:pt x="1802" y="5012"/>
                    <a:pt x="1797" y="4603"/>
                    <a:pt x="1807" y="4188"/>
                  </a:cubicBezTo>
                  <a:cubicBezTo>
                    <a:pt x="1812" y="3978"/>
                    <a:pt x="1817" y="3769"/>
                    <a:pt x="1812" y="3559"/>
                  </a:cubicBezTo>
                  <a:cubicBezTo>
                    <a:pt x="1807" y="3354"/>
                    <a:pt x="1788" y="3149"/>
                    <a:pt x="1758" y="2949"/>
                  </a:cubicBezTo>
                  <a:cubicBezTo>
                    <a:pt x="1700" y="2544"/>
                    <a:pt x="1588" y="2149"/>
                    <a:pt x="1422" y="1774"/>
                  </a:cubicBezTo>
                  <a:cubicBezTo>
                    <a:pt x="1275" y="1442"/>
                    <a:pt x="1110" y="1120"/>
                    <a:pt x="905" y="822"/>
                  </a:cubicBezTo>
                  <a:cubicBezTo>
                    <a:pt x="793" y="661"/>
                    <a:pt x="666" y="505"/>
                    <a:pt x="529" y="364"/>
                  </a:cubicBezTo>
                  <a:cubicBezTo>
                    <a:pt x="456" y="291"/>
                    <a:pt x="383" y="222"/>
                    <a:pt x="305" y="159"/>
                  </a:cubicBezTo>
                  <a:cubicBezTo>
                    <a:pt x="227" y="101"/>
                    <a:pt x="149" y="37"/>
                    <a:pt x="51" y="3"/>
                  </a:cubicBezTo>
                  <a:cubicBezTo>
                    <a:pt x="47" y="1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0"/>
            <p:cNvSpPr/>
            <p:nvPr/>
          </p:nvSpPr>
          <p:spPr>
            <a:xfrm>
              <a:off x="4201699" y="4022599"/>
              <a:ext cx="188508" cy="558045"/>
            </a:xfrm>
            <a:custGeom>
              <a:rect b="b" l="l" r="r" t="t"/>
              <a:pathLst>
                <a:path extrusionOk="0" h="5447" w="1840">
                  <a:moveTo>
                    <a:pt x="101" y="0"/>
                  </a:moveTo>
                  <a:cubicBezTo>
                    <a:pt x="79" y="0"/>
                    <a:pt x="58" y="11"/>
                    <a:pt x="54" y="35"/>
                  </a:cubicBezTo>
                  <a:cubicBezTo>
                    <a:pt x="20" y="231"/>
                    <a:pt x="10" y="426"/>
                    <a:pt x="5" y="626"/>
                  </a:cubicBezTo>
                  <a:cubicBezTo>
                    <a:pt x="0" y="811"/>
                    <a:pt x="5" y="996"/>
                    <a:pt x="20" y="1182"/>
                  </a:cubicBezTo>
                  <a:cubicBezTo>
                    <a:pt x="39" y="1552"/>
                    <a:pt x="98" y="1923"/>
                    <a:pt x="186" y="2279"/>
                  </a:cubicBezTo>
                  <a:cubicBezTo>
                    <a:pt x="366" y="3011"/>
                    <a:pt x="674" y="3703"/>
                    <a:pt x="1049" y="4352"/>
                  </a:cubicBezTo>
                  <a:cubicBezTo>
                    <a:pt x="1161" y="4542"/>
                    <a:pt x="1278" y="4733"/>
                    <a:pt x="1405" y="4918"/>
                  </a:cubicBezTo>
                  <a:cubicBezTo>
                    <a:pt x="1469" y="5006"/>
                    <a:pt x="1532" y="5094"/>
                    <a:pt x="1600" y="5181"/>
                  </a:cubicBezTo>
                  <a:cubicBezTo>
                    <a:pt x="1634" y="5225"/>
                    <a:pt x="1669" y="5279"/>
                    <a:pt x="1708" y="5318"/>
                  </a:cubicBezTo>
                  <a:cubicBezTo>
                    <a:pt x="1727" y="5337"/>
                    <a:pt x="1751" y="5352"/>
                    <a:pt x="1766" y="5372"/>
                  </a:cubicBezTo>
                  <a:cubicBezTo>
                    <a:pt x="1791" y="5396"/>
                    <a:pt x="1810" y="5420"/>
                    <a:pt x="1830" y="5445"/>
                  </a:cubicBezTo>
                  <a:cubicBezTo>
                    <a:pt x="1831" y="5446"/>
                    <a:pt x="1832" y="5447"/>
                    <a:pt x="1834" y="5447"/>
                  </a:cubicBezTo>
                  <a:cubicBezTo>
                    <a:pt x="1837" y="5447"/>
                    <a:pt x="1839" y="5443"/>
                    <a:pt x="1839" y="5440"/>
                  </a:cubicBezTo>
                  <a:cubicBezTo>
                    <a:pt x="1810" y="5396"/>
                    <a:pt x="1781" y="5352"/>
                    <a:pt x="1761" y="5303"/>
                  </a:cubicBezTo>
                  <a:cubicBezTo>
                    <a:pt x="1742" y="5255"/>
                    <a:pt x="1708" y="5215"/>
                    <a:pt x="1678" y="5172"/>
                  </a:cubicBezTo>
                  <a:cubicBezTo>
                    <a:pt x="1630" y="5089"/>
                    <a:pt x="1576" y="5006"/>
                    <a:pt x="1522" y="4923"/>
                  </a:cubicBezTo>
                  <a:cubicBezTo>
                    <a:pt x="1415" y="4757"/>
                    <a:pt x="1308" y="4591"/>
                    <a:pt x="1210" y="4425"/>
                  </a:cubicBezTo>
                  <a:cubicBezTo>
                    <a:pt x="1015" y="4099"/>
                    <a:pt x="839" y="3767"/>
                    <a:pt x="688" y="3421"/>
                  </a:cubicBezTo>
                  <a:cubicBezTo>
                    <a:pt x="395" y="2757"/>
                    <a:pt x="200" y="2045"/>
                    <a:pt x="137" y="1318"/>
                  </a:cubicBezTo>
                  <a:cubicBezTo>
                    <a:pt x="122" y="1113"/>
                    <a:pt x="113" y="904"/>
                    <a:pt x="117" y="699"/>
                  </a:cubicBezTo>
                  <a:cubicBezTo>
                    <a:pt x="117" y="484"/>
                    <a:pt x="142" y="265"/>
                    <a:pt x="156" y="50"/>
                  </a:cubicBezTo>
                  <a:cubicBezTo>
                    <a:pt x="156" y="18"/>
                    <a:pt x="128" y="0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0"/>
            <p:cNvSpPr/>
            <p:nvPr/>
          </p:nvSpPr>
          <p:spPr>
            <a:xfrm>
              <a:off x="3710145" y="4276776"/>
              <a:ext cx="720019" cy="907195"/>
            </a:xfrm>
            <a:custGeom>
              <a:rect b="b" l="l" r="r" t="t"/>
              <a:pathLst>
                <a:path extrusionOk="0" h="8855" w="7028">
                  <a:moveTo>
                    <a:pt x="42" y="0"/>
                  </a:moveTo>
                  <a:cubicBezTo>
                    <a:pt x="19" y="0"/>
                    <a:pt x="0" y="28"/>
                    <a:pt x="23" y="47"/>
                  </a:cubicBezTo>
                  <a:cubicBezTo>
                    <a:pt x="77" y="96"/>
                    <a:pt x="130" y="154"/>
                    <a:pt x="184" y="208"/>
                  </a:cubicBezTo>
                  <a:cubicBezTo>
                    <a:pt x="243" y="266"/>
                    <a:pt x="301" y="320"/>
                    <a:pt x="360" y="379"/>
                  </a:cubicBezTo>
                  <a:cubicBezTo>
                    <a:pt x="482" y="501"/>
                    <a:pt x="599" y="622"/>
                    <a:pt x="716" y="749"/>
                  </a:cubicBezTo>
                  <a:cubicBezTo>
                    <a:pt x="965" y="1022"/>
                    <a:pt x="1204" y="1300"/>
                    <a:pt x="1433" y="1583"/>
                  </a:cubicBezTo>
                  <a:cubicBezTo>
                    <a:pt x="1872" y="2135"/>
                    <a:pt x="2277" y="2715"/>
                    <a:pt x="2618" y="3330"/>
                  </a:cubicBezTo>
                  <a:cubicBezTo>
                    <a:pt x="3042" y="4086"/>
                    <a:pt x="3389" y="4886"/>
                    <a:pt x="3716" y="5690"/>
                  </a:cubicBezTo>
                  <a:cubicBezTo>
                    <a:pt x="3872" y="6090"/>
                    <a:pt x="4018" y="6500"/>
                    <a:pt x="4194" y="6890"/>
                  </a:cubicBezTo>
                  <a:cubicBezTo>
                    <a:pt x="4355" y="7251"/>
                    <a:pt x="4555" y="7583"/>
                    <a:pt x="4818" y="7871"/>
                  </a:cubicBezTo>
                  <a:cubicBezTo>
                    <a:pt x="5062" y="8139"/>
                    <a:pt x="5350" y="8368"/>
                    <a:pt x="5667" y="8544"/>
                  </a:cubicBezTo>
                  <a:cubicBezTo>
                    <a:pt x="5958" y="8707"/>
                    <a:pt x="6296" y="8855"/>
                    <a:pt x="6638" y="8855"/>
                  </a:cubicBezTo>
                  <a:cubicBezTo>
                    <a:pt x="6685" y="8855"/>
                    <a:pt x="6732" y="8852"/>
                    <a:pt x="6779" y="8846"/>
                  </a:cubicBezTo>
                  <a:cubicBezTo>
                    <a:pt x="6828" y="8841"/>
                    <a:pt x="6871" y="8827"/>
                    <a:pt x="6915" y="8812"/>
                  </a:cubicBezTo>
                  <a:cubicBezTo>
                    <a:pt x="6954" y="8797"/>
                    <a:pt x="6993" y="8768"/>
                    <a:pt x="7023" y="8739"/>
                  </a:cubicBezTo>
                  <a:cubicBezTo>
                    <a:pt x="7028" y="8734"/>
                    <a:pt x="7028" y="8724"/>
                    <a:pt x="7018" y="8724"/>
                  </a:cubicBezTo>
                  <a:cubicBezTo>
                    <a:pt x="6974" y="8734"/>
                    <a:pt x="6925" y="8729"/>
                    <a:pt x="6881" y="8739"/>
                  </a:cubicBezTo>
                  <a:cubicBezTo>
                    <a:pt x="6832" y="8744"/>
                    <a:pt x="6779" y="8749"/>
                    <a:pt x="6730" y="8749"/>
                  </a:cubicBezTo>
                  <a:cubicBezTo>
                    <a:pt x="6713" y="8749"/>
                    <a:pt x="6696" y="8750"/>
                    <a:pt x="6679" y="8750"/>
                  </a:cubicBezTo>
                  <a:cubicBezTo>
                    <a:pt x="6595" y="8750"/>
                    <a:pt x="6514" y="8740"/>
                    <a:pt x="6432" y="8719"/>
                  </a:cubicBezTo>
                  <a:cubicBezTo>
                    <a:pt x="6242" y="8685"/>
                    <a:pt x="6057" y="8612"/>
                    <a:pt x="5886" y="8524"/>
                  </a:cubicBezTo>
                  <a:cubicBezTo>
                    <a:pt x="5564" y="8363"/>
                    <a:pt x="5272" y="8154"/>
                    <a:pt x="5023" y="7905"/>
                  </a:cubicBezTo>
                  <a:cubicBezTo>
                    <a:pt x="4754" y="7637"/>
                    <a:pt x="4540" y="7329"/>
                    <a:pt x="4374" y="6993"/>
                  </a:cubicBezTo>
                  <a:cubicBezTo>
                    <a:pt x="4189" y="6607"/>
                    <a:pt x="4047" y="6203"/>
                    <a:pt x="3891" y="5807"/>
                  </a:cubicBezTo>
                  <a:cubicBezTo>
                    <a:pt x="3574" y="5012"/>
                    <a:pt x="3233" y="4222"/>
                    <a:pt x="2823" y="3466"/>
                  </a:cubicBezTo>
                  <a:cubicBezTo>
                    <a:pt x="2491" y="2842"/>
                    <a:pt x="2096" y="2256"/>
                    <a:pt x="1662" y="1696"/>
                  </a:cubicBezTo>
                  <a:cubicBezTo>
                    <a:pt x="1438" y="1408"/>
                    <a:pt x="1204" y="1125"/>
                    <a:pt x="960" y="857"/>
                  </a:cubicBezTo>
                  <a:cubicBezTo>
                    <a:pt x="735" y="603"/>
                    <a:pt x="496" y="354"/>
                    <a:pt x="238" y="140"/>
                  </a:cubicBezTo>
                  <a:cubicBezTo>
                    <a:pt x="179" y="91"/>
                    <a:pt x="121" y="52"/>
                    <a:pt x="62" y="8"/>
                  </a:cubicBezTo>
                  <a:cubicBezTo>
                    <a:pt x="56" y="2"/>
                    <a:pt x="49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0"/>
            <p:cNvSpPr/>
            <p:nvPr/>
          </p:nvSpPr>
          <p:spPr>
            <a:xfrm>
              <a:off x="3647446" y="4215306"/>
              <a:ext cx="290036" cy="313804"/>
            </a:xfrm>
            <a:custGeom>
              <a:rect b="b" l="l" r="r" t="t"/>
              <a:pathLst>
                <a:path extrusionOk="0" h="3063" w="2831">
                  <a:moveTo>
                    <a:pt x="56" y="1"/>
                  </a:moveTo>
                  <a:cubicBezTo>
                    <a:pt x="20" y="1"/>
                    <a:pt x="0" y="54"/>
                    <a:pt x="35" y="76"/>
                  </a:cubicBezTo>
                  <a:cubicBezTo>
                    <a:pt x="255" y="203"/>
                    <a:pt x="474" y="330"/>
                    <a:pt x="684" y="466"/>
                  </a:cubicBezTo>
                  <a:cubicBezTo>
                    <a:pt x="918" y="618"/>
                    <a:pt x="1142" y="783"/>
                    <a:pt x="1362" y="954"/>
                  </a:cubicBezTo>
                  <a:cubicBezTo>
                    <a:pt x="1786" y="1286"/>
                    <a:pt x="2191" y="1647"/>
                    <a:pt x="2464" y="2120"/>
                  </a:cubicBezTo>
                  <a:cubicBezTo>
                    <a:pt x="2620" y="2403"/>
                    <a:pt x="2733" y="2715"/>
                    <a:pt x="2772" y="3037"/>
                  </a:cubicBezTo>
                  <a:cubicBezTo>
                    <a:pt x="2774" y="3054"/>
                    <a:pt x="2789" y="3063"/>
                    <a:pt x="2803" y="3063"/>
                  </a:cubicBezTo>
                  <a:cubicBezTo>
                    <a:pt x="2817" y="3063"/>
                    <a:pt x="2830" y="3054"/>
                    <a:pt x="2830" y="3037"/>
                  </a:cubicBezTo>
                  <a:cubicBezTo>
                    <a:pt x="2786" y="2447"/>
                    <a:pt x="2489" y="1905"/>
                    <a:pt x="2094" y="1476"/>
                  </a:cubicBezTo>
                  <a:cubicBezTo>
                    <a:pt x="1918" y="1286"/>
                    <a:pt x="1718" y="1115"/>
                    <a:pt x="1518" y="954"/>
                  </a:cubicBezTo>
                  <a:cubicBezTo>
                    <a:pt x="1298" y="774"/>
                    <a:pt x="1064" y="603"/>
                    <a:pt x="830" y="437"/>
                  </a:cubicBezTo>
                  <a:cubicBezTo>
                    <a:pt x="591" y="276"/>
                    <a:pt x="342" y="105"/>
                    <a:pt x="69" y="3"/>
                  </a:cubicBezTo>
                  <a:cubicBezTo>
                    <a:pt x="65" y="2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0"/>
            <p:cNvSpPr/>
            <p:nvPr/>
          </p:nvSpPr>
          <p:spPr>
            <a:xfrm>
              <a:off x="3650724" y="4215101"/>
              <a:ext cx="285733" cy="313087"/>
            </a:xfrm>
            <a:custGeom>
              <a:rect b="b" l="l" r="r" t="t"/>
              <a:pathLst>
                <a:path extrusionOk="0" h="3056" w="2789">
                  <a:moveTo>
                    <a:pt x="33" y="0"/>
                  </a:moveTo>
                  <a:cubicBezTo>
                    <a:pt x="17" y="0"/>
                    <a:pt x="0" y="14"/>
                    <a:pt x="3" y="34"/>
                  </a:cubicBezTo>
                  <a:cubicBezTo>
                    <a:pt x="47" y="298"/>
                    <a:pt x="145" y="546"/>
                    <a:pt x="262" y="781"/>
                  </a:cubicBezTo>
                  <a:cubicBezTo>
                    <a:pt x="384" y="1029"/>
                    <a:pt x="535" y="1268"/>
                    <a:pt x="701" y="1498"/>
                  </a:cubicBezTo>
                  <a:cubicBezTo>
                    <a:pt x="1042" y="1951"/>
                    <a:pt x="1462" y="2361"/>
                    <a:pt x="1940" y="2668"/>
                  </a:cubicBezTo>
                  <a:cubicBezTo>
                    <a:pt x="2188" y="2829"/>
                    <a:pt x="2452" y="2966"/>
                    <a:pt x="2730" y="3054"/>
                  </a:cubicBezTo>
                  <a:cubicBezTo>
                    <a:pt x="2734" y="3055"/>
                    <a:pt x="2739" y="3056"/>
                    <a:pt x="2743" y="3056"/>
                  </a:cubicBezTo>
                  <a:cubicBezTo>
                    <a:pt x="2781" y="3056"/>
                    <a:pt x="2789" y="2999"/>
                    <a:pt x="2749" y="2985"/>
                  </a:cubicBezTo>
                  <a:cubicBezTo>
                    <a:pt x="2252" y="2810"/>
                    <a:pt x="1803" y="2498"/>
                    <a:pt x="1413" y="2137"/>
                  </a:cubicBezTo>
                  <a:cubicBezTo>
                    <a:pt x="1003" y="1761"/>
                    <a:pt x="647" y="1317"/>
                    <a:pt x="384" y="824"/>
                  </a:cubicBezTo>
                  <a:cubicBezTo>
                    <a:pt x="247" y="571"/>
                    <a:pt x="140" y="303"/>
                    <a:pt x="57" y="20"/>
                  </a:cubicBezTo>
                  <a:cubicBezTo>
                    <a:pt x="53" y="6"/>
                    <a:pt x="43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0"/>
            <p:cNvSpPr/>
            <p:nvPr/>
          </p:nvSpPr>
          <p:spPr>
            <a:xfrm>
              <a:off x="3986759" y="4170023"/>
              <a:ext cx="75608" cy="392076"/>
            </a:xfrm>
            <a:custGeom>
              <a:rect b="b" l="l" r="r" t="t"/>
              <a:pathLst>
                <a:path extrusionOk="0" h="3827" w="738">
                  <a:moveTo>
                    <a:pt x="301" y="1"/>
                  </a:moveTo>
                  <a:cubicBezTo>
                    <a:pt x="285" y="1"/>
                    <a:pt x="267" y="18"/>
                    <a:pt x="274" y="35"/>
                  </a:cubicBezTo>
                  <a:cubicBezTo>
                    <a:pt x="503" y="484"/>
                    <a:pt x="611" y="986"/>
                    <a:pt x="601" y="1489"/>
                  </a:cubicBezTo>
                  <a:cubicBezTo>
                    <a:pt x="596" y="1738"/>
                    <a:pt x="557" y="1982"/>
                    <a:pt x="489" y="2221"/>
                  </a:cubicBezTo>
                  <a:cubicBezTo>
                    <a:pt x="420" y="2474"/>
                    <a:pt x="318" y="2708"/>
                    <a:pt x="225" y="2952"/>
                  </a:cubicBezTo>
                  <a:cubicBezTo>
                    <a:pt x="123" y="3216"/>
                    <a:pt x="16" y="3498"/>
                    <a:pt x="1" y="3786"/>
                  </a:cubicBezTo>
                  <a:cubicBezTo>
                    <a:pt x="1" y="3811"/>
                    <a:pt x="24" y="3826"/>
                    <a:pt x="45" y="3826"/>
                  </a:cubicBezTo>
                  <a:cubicBezTo>
                    <a:pt x="62" y="3826"/>
                    <a:pt x="77" y="3817"/>
                    <a:pt x="79" y="3796"/>
                  </a:cubicBezTo>
                  <a:cubicBezTo>
                    <a:pt x="103" y="3669"/>
                    <a:pt x="128" y="3542"/>
                    <a:pt x="167" y="3416"/>
                  </a:cubicBezTo>
                  <a:cubicBezTo>
                    <a:pt x="206" y="3289"/>
                    <a:pt x="255" y="3167"/>
                    <a:pt x="303" y="3050"/>
                  </a:cubicBezTo>
                  <a:cubicBezTo>
                    <a:pt x="401" y="2806"/>
                    <a:pt x="503" y="2562"/>
                    <a:pt x="581" y="2308"/>
                  </a:cubicBezTo>
                  <a:cubicBezTo>
                    <a:pt x="728" y="1821"/>
                    <a:pt x="738" y="1299"/>
                    <a:pt x="625" y="806"/>
                  </a:cubicBezTo>
                  <a:cubicBezTo>
                    <a:pt x="562" y="528"/>
                    <a:pt x="459" y="260"/>
                    <a:pt x="318" y="11"/>
                  </a:cubicBezTo>
                  <a:cubicBezTo>
                    <a:pt x="314" y="4"/>
                    <a:pt x="307" y="1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0"/>
            <p:cNvSpPr/>
            <p:nvPr/>
          </p:nvSpPr>
          <p:spPr>
            <a:xfrm>
              <a:off x="3956844" y="4168589"/>
              <a:ext cx="61060" cy="397096"/>
            </a:xfrm>
            <a:custGeom>
              <a:rect b="b" l="l" r="r" t="t"/>
              <a:pathLst>
                <a:path extrusionOk="0" h="3876" w="596">
                  <a:moveTo>
                    <a:pt x="552" y="1"/>
                  </a:moveTo>
                  <a:cubicBezTo>
                    <a:pt x="530" y="1"/>
                    <a:pt x="508" y="15"/>
                    <a:pt x="508" y="44"/>
                  </a:cubicBezTo>
                  <a:cubicBezTo>
                    <a:pt x="498" y="303"/>
                    <a:pt x="464" y="561"/>
                    <a:pt x="405" y="815"/>
                  </a:cubicBezTo>
                  <a:cubicBezTo>
                    <a:pt x="347" y="1064"/>
                    <a:pt x="254" y="1303"/>
                    <a:pt x="171" y="1547"/>
                  </a:cubicBezTo>
                  <a:cubicBezTo>
                    <a:pt x="88" y="1791"/>
                    <a:pt x="25" y="2035"/>
                    <a:pt x="10" y="2293"/>
                  </a:cubicBezTo>
                  <a:cubicBezTo>
                    <a:pt x="0" y="2542"/>
                    <a:pt x="25" y="2795"/>
                    <a:pt x="69" y="3039"/>
                  </a:cubicBezTo>
                  <a:cubicBezTo>
                    <a:pt x="98" y="3181"/>
                    <a:pt x="132" y="3322"/>
                    <a:pt x="171" y="3459"/>
                  </a:cubicBezTo>
                  <a:cubicBezTo>
                    <a:pt x="191" y="3527"/>
                    <a:pt x="215" y="3595"/>
                    <a:pt x="234" y="3664"/>
                  </a:cubicBezTo>
                  <a:cubicBezTo>
                    <a:pt x="244" y="3698"/>
                    <a:pt x="259" y="3732"/>
                    <a:pt x="269" y="3761"/>
                  </a:cubicBezTo>
                  <a:cubicBezTo>
                    <a:pt x="283" y="3800"/>
                    <a:pt x="303" y="3830"/>
                    <a:pt x="322" y="3859"/>
                  </a:cubicBezTo>
                  <a:cubicBezTo>
                    <a:pt x="329" y="3870"/>
                    <a:pt x="338" y="3875"/>
                    <a:pt x="348" y="3875"/>
                  </a:cubicBezTo>
                  <a:cubicBezTo>
                    <a:pt x="366" y="3875"/>
                    <a:pt x="384" y="3857"/>
                    <a:pt x="381" y="3834"/>
                  </a:cubicBezTo>
                  <a:cubicBezTo>
                    <a:pt x="376" y="3805"/>
                    <a:pt x="376" y="3771"/>
                    <a:pt x="366" y="3742"/>
                  </a:cubicBezTo>
                  <a:cubicBezTo>
                    <a:pt x="356" y="3712"/>
                    <a:pt x="347" y="3683"/>
                    <a:pt x="332" y="3649"/>
                  </a:cubicBezTo>
                  <a:cubicBezTo>
                    <a:pt x="317" y="3591"/>
                    <a:pt x="298" y="3532"/>
                    <a:pt x="278" y="3473"/>
                  </a:cubicBezTo>
                  <a:cubicBezTo>
                    <a:pt x="249" y="3352"/>
                    <a:pt x="220" y="3230"/>
                    <a:pt x="195" y="3108"/>
                  </a:cubicBezTo>
                  <a:cubicBezTo>
                    <a:pt x="147" y="2864"/>
                    <a:pt x="117" y="2610"/>
                    <a:pt x="127" y="2361"/>
                  </a:cubicBezTo>
                  <a:cubicBezTo>
                    <a:pt x="137" y="2113"/>
                    <a:pt x="186" y="1869"/>
                    <a:pt x="264" y="1635"/>
                  </a:cubicBezTo>
                  <a:cubicBezTo>
                    <a:pt x="347" y="1391"/>
                    <a:pt x="434" y="1152"/>
                    <a:pt x="493" y="903"/>
                  </a:cubicBezTo>
                  <a:cubicBezTo>
                    <a:pt x="556" y="620"/>
                    <a:pt x="591" y="332"/>
                    <a:pt x="595" y="44"/>
                  </a:cubicBezTo>
                  <a:cubicBezTo>
                    <a:pt x="595" y="15"/>
                    <a:pt x="573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0"/>
            <p:cNvSpPr/>
            <p:nvPr/>
          </p:nvSpPr>
          <p:spPr>
            <a:xfrm>
              <a:off x="3988808" y="4205983"/>
              <a:ext cx="47025" cy="438076"/>
            </a:xfrm>
            <a:custGeom>
              <a:rect b="b" l="l" r="r" t="t"/>
              <a:pathLst>
                <a:path extrusionOk="0" h="4276" w="459">
                  <a:moveTo>
                    <a:pt x="332" y="0"/>
                  </a:moveTo>
                  <a:cubicBezTo>
                    <a:pt x="322" y="0"/>
                    <a:pt x="312" y="9"/>
                    <a:pt x="318" y="21"/>
                  </a:cubicBezTo>
                  <a:cubicBezTo>
                    <a:pt x="405" y="304"/>
                    <a:pt x="396" y="606"/>
                    <a:pt x="347" y="894"/>
                  </a:cubicBezTo>
                  <a:cubicBezTo>
                    <a:pt x="303" y="1167"/>
                    <a:pt x="235" y="1435"/>
                    <a:pt x="181" y="1704"/>
                  </a:cubicBezTo>
                  <a:cubicBezTo>
                    <a:pt x="79" y="2250"/>
                    <a:pt x="5" y="2801"/>
                    <a:pt x="0" y="3357"/>
                  </a:cubicBezTo>
                  <a:cubicBezTo>
                    <a:pt x="0" y="3508"/>
                    <a:pt x="5" y="3665"/>
                    <a:pt x="15" y="3816"/>
                  </a:cubicBezTo>
                  <a:cubicBezTo>
                    <a:pt x="25" y="3957"/>
                    <a:pt x="40" y="4108"/>
                    <a:pt x="74" y="4250"/>
                  </a:cubicBezTo>
                  <a:cubicBezTo>
                    <a:pt x="80" y="4267"/>
                    <a:pt x="98" y="4276"/>
                    <a:pt x="116" y="4276"/>
                  </a:cubicBezTo>
                  <a:cubicBezTo>
                    <a:pt x="138" y="4276"/>
                    <a:pt x="159" y="4262"/>
                    <a:pt x="157" y="4235"/>
                  </a:cubicBezTo>
                  <a:cubicBezTo>
                    <a:pt x="137" y="4108"/>
                    <a:pt x="118" y="3982"/>
                    <a:pt x="103" y="3855"/>
                  </a:cubicBezTo>
                  <a:cubicBezTo>
                    <a:pt x="93" y="3718"/>
                    <a:pt x="83" y="3582"/>
                    <a:pt x="83" y="3450"/>
                  </a:cubicBezTo>
                  <a:cubicBezTo>
                    <a:pt x="83" y="3167"/>
                    <a:pt x="103" y="2889"/>
                    <a:pt x="132" y="2611"/>
                  </a:cubicBezTo>
                  <a:cubicBezTo>
                    <a:pt x="161" y="2333"/>
                    <a:pt x="205" y="2060"/>
                    <a:pt x="254" y="1782"/>
                  </a:cubicBezTo>
                  <a:cubicBezTo>
                    <a:pt x="308" y="1513"/>
                    <a:pt x="376" y="1245"/>
                    <a:pt x="410" y="972"/>
                  </a:cubicBezTo>
                  <a:cubicBezTo>
                    <a:pt x="454" y="650"/>
                    <a:pt x="459" y="318"/>
                    <a:pt x="347" y="11"/>
                  </a:cubicBezTo>
                  <a:cubicBezTo>
                    <a:pt x="345" y="4"/>
                    <a:pt x="339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0"/>
            <p:cNvSpPr/>
            <p:nvPr/>
          </p:nvSpPr>
          <p:spPr>
            <a:xfrm>
              <a:off x="3637508" y="4470917"/>
              <a:ext cx="383675" cy="215965"/>
            </a:xfrm>
            <a:custGeom>
              <a:rect b="b" l="l" r="r" t="t"/>
              <a:pathLst>
                <a:path extrusionOk="0" h="2108" w="3745">
                  <a:moveTo>
                    <a:pt x="42" y="0"/>
                  </a:moveTo>
                  <a:cubicBezTo>
                    <a:pt x="19" y="0"/>
                    <a:pt x="0" y="30"/>
                    <a:pt x="20" y="49"/>
                  </a:cubicBezTo>
                  <a:cubicBezTo>
                    <a:pt x="108" y="142"/>
                    <a:pt x="220" y="210"/>
                    <a:pt x="327" y="283"/>
                  </a:cubicBezTo>
                  <a:cubicBezTo>
                    <a:pt x="439" y="357"/>
                    <a:pt x="557" y="430"/>
                    <a:pt x="674" y="498"/>
                  </a:cubicBezTo>
                  <a:cubicBezTo>
                    <a:pt x="913" y="635"/>
                    <a:pt x="1161" y="761"/>
                    <a:pt x="1415" y="869"/>
                  </a:cubicBezTo>
                  <a:cubicBezTo>
                    <a:pt x="1674" y="981"/>
                    <a:pt x="1942" y="1069"/>
                    <a:pt x="2210" y="1166"/>
                  </a:cubicBezTo>
                  <a:cubicBezTo>
                    <a:pt x="2473" y="1259"/>
                    <a:pt x="2722" y="1381"/>
                    <a:pt x="2961" y="1527"/>
                  </a:cubicBezTo>
                  <a:cubicBezTo>
                    <a:pt x="3220" y="1688"/>
                    <a:pt x="3464" y="1878"/>
                    <a:pt x="3678" y="2098"/>
                  </a:cubicBezTo>
                  <a:cubicBezTo>
                    <a:pt x="3685" y="2105"/>
                    <a:pt x="3693" y="2108"/>
                    <a:pt x="3700" y="2108"/>
                  </a:cubicBezTo>
                  <a:cubicBezTo>
                    <a:pt x="3724" y="2108"/>
                    <a:pt x="3745" y="2077"/>
                    <a:pt x="3722" y="2054"/>
                  </a:cubicBezTo>
                  <a:cubicBezTo>
                    <a:pt x="3342" y="1669"/>
                    <a:pt x="2883" y="1361"/>
                    <a:pt x="2381" y="1157"/>
                  </a:cubicBezTo>
                  <a:cubicBezTo>
                    <a:pt x="2113" y="1049"/>
                    <a:pt x="1834" y="966"/>
                    <a:pt x="1561" y="859"/>
                  </a:cubicBezTo>
                  <a:cubicBezTo>
                    <a:pt x="1308" y="752"/>
                    <a:pt x="1059" y="630"/>
                    <a:pt x="820" y="498"/>
                  </a:cubicBezTo>
                  <a:cubicBezTo>
                    <a:pt x="688" y="420"/>
                    <a:pt x="552" y="342"/>
                    <a:pt x="425" y="254"/>
                  </a:cubicBezTo>
                  <a:cubicBezTo>
                    <a:pt x="298" y="176"/>
                    <a:pt x="181" y="83"/>
                    <a:pt x="59" y="5"/>
                  </a:cubicBezTo>
                  <a:cubicBezTo>
                    <a:pt x="53" y="2"/>
                    <a:pt x="48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0"/>
            <p:cNvSpPr/>
            <p:nvPr/>
          </p:nvSpPr>
          <p:spPr>
            <a:xfrm>
              <a:off x="3631259" y="4465795"/>
              <a:ext cx="346486" cy="181644"/>
            </a:xfrm>
            <a:custGeom>
              <a:rect b="b" l="l" r="r" t="t"/>
              <a:pathLst>
                <a:path extrusionOk="0" h="1773" w="3382">
                  <a:moveTo>
                    <a:pt x="48" y="1"/>
                  </a:moveTo>
                  <a:cubicBezTo>
                    <a:pt x="11" y="1"/>
                    <a:pt x="1" y="56"/>
                    <a:pt x="37" y="70"/>
                  </a:cubicBezTo>
                  <a:cubicBezTo>
                    <a:pt x="174" y="114"/>
                    <a:pt x="315" y="133"/>
                    <a:pt x="452" y="158"/>
                  </a:cubicBezTo>
                  <a:cubicBezTo>
                    <a:pt x="583" y="182"/>
                    <a:pt x="715" y="207"/>
                    <a:pt x="847" y="236"/>
                  </a:cubicBezTo>
                  <a:cubicBezTo>
                    <a:pt x="1076" y="290"/>
                    <a:pt x="1305" y="358"/>
                    <a:pt x="1520" y="451"/>
                  </a:cubicBezTo>
                  <a:cubicBezTo>
                    <a:pt x="1632" y="494"/>
                    <a:pt x="1739" y="553"/>
                    <a:pt x="1847" y="611"/>
                  </a:cubicBezTo>
                  <a:cubicBezTo>
                    <a:pt x="1949" y="665"/>
                    <a:pt x="2052" y="724"/>
                    <a:pt x="2149" y="787"/>
                  </a:cubicBezTo>
                  <a:cubicBezTo>
                    <a:pt x="2354" y="914"/>
                    <a:pt x="2549" y="1050"/>
                    <a:pt x="2730" y="1207"/>
                  </a:cubicBezTo>
                  <a:cubicBezTo>
                    <a:pt x="2939" y="1377"/>
                    <a:pt x="3130" y="1567"/>
                    <a:pt x="3315" y="1763"/>
                  </a:cubicBezTo>
                  <a:cubicBezTo>
                    <a:pt x="3322" y="1769"/>
                    <a:pt x="3329" y="1772"/>
                    <a:pt x="3337" y="1772"/>
                  </a:cubicBezTo>
                  <a:cubicBezTo>
                    <a:pt x="3361" y="1772"/>
                    <a:pt x="3381" y="1741"/>
                    <a:pt x="3359" y="1719"/>
                  </a:cubicBezTo>
                  <a:cubicBezTo>
                    <a:pt x="3042" y="1358"/>
                    <a:pt x="2676" y="1041"/>
                    <a:pt x="2271" y="777"/>
                  </a:cubicBezTo>
                  <a:cubicBezTo>
                    <a:pt x="2071" y="646"/>
                    <a:pt x="1856" y="524"/>
                    <a:pt x="1637" y="431"/>
                  </a:cubicBezTo>
                  <a:cubicBezTo>
                    <a:pt x="1417" y="338"/>
                    <a:pt x="1198" y="251"/>
                    <a:pt x="969" y="187"/>
                  </a:cubicBezTo>
                  <a:cubicBezTo>
                    <a:pt x="827" y="148"/>
                    <a:pt x="681" y="119"/>
                    <a:pt x="530" y="94"/>
                  </a:cubicBezTo>
                  <a:cubicBezTo>
                    <a:pt x="374" y="70"/>
                    <a:pt x="218" y="36"/>
                    <a:pt x="57" y="2"/>
                  </a:cubicBezTo>
                  <a:cubicBezTo>
                    <a:pt x="53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0"/>
            <p:cNvSpPr/>
            <p:nvPr/>
          </p:nvSpPr>
          <p:spPr>
            <a:xfrm>
              <a:off x="3628800" y="4464258"/>
              <a:ext cx="345461" cy="180210"/>
            </a:xfrm>
            <a:custGeom>
              <a:rect b="b" l="l" r="r" t="t"/>
              <a:pathLst>
                <a:path extrusionOk="0" h="1759" w="3372">
                  <a:moveTo>
                    <a:pt x="60" y="0"/>
                  </a:moveTo>
                  <a:cubicBezTo>
                    <a:pt x="30" y="0"/>
                    <a:pt x="0" y="32"/>
                    <a:pt x="17" y="66"/>
                  </a:cubicBezTo>
                  <a:cubicBezTo>
                    <a:pt x="124" y="266"/>
                    <a:pt x="227" y="466"/>
                    <a:pt x="373" y="636"/>
                  </a:cubicBezTo>
                  <a:cubicBezTo>
                    <a:pt x="539" y="831"/>
                    <a:pt x="754" y="963"/>
                    <a:pt x="968" y="1095"/>
                  </a:cubicBezTo>
                  <a:cubicBezTo>
                    <a:pt x="1188" y="1231"/>
                    <a:pt x="1417" y="1353"/>
                    <a:pt x="1661" y="1446"/>
                  </a:cubicBezTo>
                  <a:cubicBezTo>
                    <a:pt x="1905" y="1539"/>
                    <a:pt x="2168" y="1587"/>
                    <a:pt x="2427" y="1631"/>
                  </a:cubicBezTo>
                  <a:cubicBezTo>
                    <a:pt x="2729" y="1680"/>
                    <a:pt x="3032" y="1719"/>
                    <a:pt x="3334" y="1758"/>
                  </a:cubicBezTo>
                  <a:cubicBezTo>
                    <a:pt x="3335" y="1758"/>
                    <a:pt x="3337" y="1758"/>
                    <a:pt x="3338" y="1758"/>
                  </a:cubicBezTo>
                  <a:cubicBezTo>
                    <a:pt x="3368" y="1758"/>
                    <a:pt x="3372" y="1704"/>
                    <a:pt x="3339" y="1700"/>
                  </a:cubicBezTo>
                  <a:cubicBezTo>
                    <a:pt x="3080" y="1651"/>
                    <a:pt x="2817" y="1612"/>
                    <a:pt x="2558" y="1563"/>
                  </a:cubicBezTo>
                  <a:cubicBezTo>
                    <a:pt x="2305" y="1524"/>
                    <a:pt x="2051" y="1470"/>
                    <a:pt x="1807" y="1392"/>
                  </a:cubicBezTo>
                  <a:cubicBezTo>
                    <a:pt x="1563" y="1309"/>
                    <a:pt x="1339" y="1197"/>
                    <a:pt x="1115" y="1065"/>
                  </a:cubicBezTo>
                  <a:cubicBezTo>
                    <a:pt x="905" y="939"/>
                    <a:pt x="681" y="812"/>
                    <a:pt x="510" y="631"/>
                  </a:cubicBezTo>
                  <a:cubicBezTo>
                    <a:pt x="334" y="456"/>
                    <a:pt x="217" y="231"/>
                    <a:pt x="95" y="22"/>
                  </a:cubicBezTo>
                  <a:cubicBezTo>
                    <a:pt x="86" y="7"/>
                    <a:pt x="73" y="0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0"/>
            <p:cNvSpPr/>
            <p:nvPr/>
          </p:nvSpPr>
          <p:spPr>
            <a:xfrm>
              <a:off x="4071383" y="4395002"/>
              <a:ext cx="50918" cy="500263"/>
            </a:xfrm>
            <a:custGeom>
              <a:rect b="b" l="l" r="r" t="t"/>
              <a:pathLst>
                <a:path extrusionOk="0" h="4883" w="497">
                  <a:moveTo>
                    <a:pt x="24" y="1"/>
                  </a:moveTo>
                  <a:cubicBezTo>
                    <a:pt x="13" y="1"/>
                    <a:pt x="1" y="12"/>
                    <a:pt x="4" y="25"/>
                  </a:cubicBezTo>
                  <a:cubicBezTo>
                    <a:pt x="180" y="590"/>
                    <a:pt x="326" y="1171"/>
                    <a:pt x="385" y="1766"/>
                  </a:cubicBezTo>
                  <a:cubicBezTo>
                    <a:pt x="448" y="2424"/>
                    <a:pt x="385" y="3078"/>
                    <a:pt x="336" y="3736"/>
                  </a:cubicBezTo>
                  <a:cubicBezTo>
                    <a:pt x="321" y="3927"/>
                    <a:pt x="307" y="4122"/>
                    <a:pt x="302" y="4312"/>
                  </a:cubicBezTo>
                  <a:cubicBezTo>
                    <a:pt x="297" y="4405"/>
                    <a:pt x="297" y="4497"/>
                    <a:pt x="297" y="4590"/>
                  </a:cubicBezTo>
                  <a:cubicBezTo>
                    <a:pt x="302" y="4683"/>
                    <a:pt x="307" y="4775"/>
                    <a:pt x="346" y="4863"/>
                  </a:cubicBezTo>
                  <a:cubicBezTo>
                    <a:pt x="351" y="4876"/>
                    <a:pt x="364" y="4882"/>
                    <a:pt x="376" y="4882"/>
                  </a:cubicBezTo>
                  <a:cubicBezTo>
                    <a:pt x="397" y="4882"/>
                    <a:pt x="419" y="4868"/>
                    <a:pt x="419" y="4844"/>
                  </a:cubicBezTo>
                  <a:cubicBezTo>
                    <a:pt x="414" y="4761"/>
                    <a:pt x="394" y="4678"/>
                    <a:pt x="394" y="4595"/>
                  </a:cubicBezTo>
                  <a:cubicBezTo>
                    <a:pt x="390" y="4512"/>
                    <a:pt x="390" y="4429"/>
                    <a:pt x="394" y="4341"/>
                  </a:cubicBezTo>
                  <a:cubicBezTo>
                    <a:pt x="399" y="4171"/>
                    <a:pt x="404" y="4005"/>
                    <a:pt x="414" y="3834"/>
                  </a:cubicBezTo>
                  <a:cubicBezTo>
                    <a:pt x="438" y="3488"/>
                    <a:pt x="463" y="3146"/>
                    <a:pt x="477" y="2800"/>
                  </a:cubicBezTo>
                  <a:cubicBezTo>
                    <a:pt x="492" y="2483"/>
                    <a:pt x="497" y="2161"/>
                    <a:pt x="468" y="1839"/>
                  </a:cubicBezTo>
                  <a:cubicBezTo>
                    <a:pt x="438" y="1541"/>
                    <a:pt x="394" y="1244"/>
                    <a:pt x="331" y="951"/>
                  </a:cubicBezTo>
                  <a:cubicBezTo>
                    <a:pt x="258" y="629"/>
                    <a:pt x="170" y="307"/>
                    <a:pt x="38" y="10"/>
                  </a:cubicBezTo>
                  <a:cubicBezTo>
                    <a:pt x="35" y="3"/>
                    <a:pt x="30" y="1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0"/>
            <p:cNvSpPr/>
            <p:nvPr/>
          </p:nvSpPr>
          <p:spPr>
            <a:xfrm>
              <a:off x="4071588" y="4390085"/>
              <a:ext cx="96713" cy="395047"/>
            </a:xfrm>
            <a:custGeom>
              <a:rect b="b" l="l" r="r" t="t"/>
              <a:pathLst>
                <a:path extrusionOk="0" h="3856" w="944">
                  <a:moveTo>
                    <a:pt x="33" y="0"/>
                  </a:moveTo>
                  <a:cubicBezTo>
                    <a:pt x="14" y="0"/>
                    <a:pt x="0" y="23"/>
                    <a:pt x="12" y="38"/>
                  </a:cubicBezTo>
                  <a:cubicBezTo>
                    <a:pt x="66" y="151"/>
                    <a:pt x="163" y="243"/>
                    <a:pt x="236" y="341"/>
                  </a:cubicBezTo>
                  <a:cubicBezTo>
                    <a:pt x="309" y="443"/>
                    <a:pt x="383" y="546"/>
                    <a:pt x="446" y="653"/>
                  </a:cubicBezTo>
                  <a:cubicBezTo>
                    <a:pt x="573" y="863"/>
                    <a:pt x="680" y="1092"/>
                    <a:pt x="748" y="1331"/>
                  </a:cubicBezTo>
                  <a:cubicBezTo>
                    <a:pt x="817" y="1585"/>
                    <a:pt x="841" y="1843"/>
                    <a:pt x="827" y="2107"/>
                  </a:cubicBezTo>
                  <a:cubicBezTo>
                    <a:pt x="802" y="2380"/>
                    <a:pt x="744" y="2653"/>
                    <a:pt x="666" y="2916"/>
                  </a:cubicBezTo>
                  <a:cubicBezTo>
                    <a:pt x="578" y="3219"/>
                    <a:pt x="466" y="3516"/>
                    <a:pt x="363" y="3814"/>
                  </a:cubicBezTo>
                  <a:cubicBezTo>
                    <a:pt x="354" y="3840"/>
                    <a:pt x="375" y="3856"/>
                    <a:pt x="397" y="3856"/>
                  </a:cubicBezTo>
                  <a:cubicBezTo>
                    <a:pt x="411" y="3856"/>
                    <a:pt x="426" y="3849"/>
                    <a:pt x="431" y="3833"/>
                  </a:cubicBezTo>
                  <a:cubicBezTo>
                    <a:pt x="622" y="3297"/>
                    <a:pt x="856" y="2760"/>
                    <a:pt x="914" y="2189"/>
                  </a:cubicBezTo>
                  <a:cubicBezTo>
                    <a:pt x="944" y="1921"/>
                    <a:pt x="929" y="1653"/>
                    <a:pt x="866" y="1389"/>
                  </a:cubicBezTo>
                  <a:cubicBezTo>
                    <a:pt x="802" y="1141"/>
                    <a:pt x="700" y="902"/>
                    <a:pt x="578" y="677"/>
                  </a:cubicBezTo>
                  <a:cubicBezTo>
                    <a:pt x="505" y="555"/>
                    <a:pt x="422" y="433"/>
                    <a:pt x="339" y="321"/>
                  </a:cubicBezTo>
                  <a:cubicBezTo>
                    <a:pt x="256" y="209"/>
                    <a:pt x="163" y="77"/>
                    <a:pt x="46" y="4"/>
                  </a:cubicBezTo>
                  <a:cubicBezTo>
                    <a:pt x="41" y="1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0"/>
            <p:cNvSpPr/>
            <p:nvPr/>
          </p:nvSpPr>
          <p:spPr>
            <a:xfrm>
              <a:off x="4054274" y="4388958"/>
              <a:ext cx="56552" cy="407136"/>
            </a:xfrm>
            <a:custGeom>
              <a:rect b="b" l="l" r="r" t="t"/>
              <a:pathLst>
                <a:path extrusionOk="0" h="3974" w="552">
                  <a:moveTo>
                    <a:pt x="157" y="0"/>
                  </a:moveTo>
                  <a:cubicBezTo>
                    <a:pt x="135" y="0"/>
                    <a:pt x="114" y="18"/>
                    <a:pt x="122" y="44"/>
                  </a:cubicBezTo>
                  <a:cubicBezTo>
                    <a:pt x="196" y="298"/>
                    <a:pt x="186" y="557"/>
                    <a:pt x="157" y="820"/>
                  </a:cubicBezTo>
                  <a:cubicBezTo>
                    <a:pt x="127" y="1083"/>
                    <a:pt x="69" y="1347"/>
                    <a:pt x="35" y="1615"/>
                  </a:cubicBezTo>
                  <a:cubicBezTo>
                    <a:pt x="0" y="1879"/>
                    <a:pt x="0" y="2137"/>
                    <a:pt x="49" y="2396"/>
                  </a:cubicBezTo>
                  <a:cubicBezTo>
                    <a:pt x="93" y="2644"/>
                    <a:pt x="166" y="2883"/>
                    <a:pt x="244" y="3122"/>
                  </a:cubicBezTo>
                  <a:cubicBezTo>
                    <a:pt x="283" y="3259"/>
                    <a:pt x="327" y="3391"/>
                    <a:pt x="366" y="3527"/>
                  </a:cubicBezTo>
                  <a:cubicBezTo>
                    <a:pt x="386" y="3595"/>
                    <a:pt x="405" y="3664"/>
                    <a:pt x="420" y="3732"/>
                  </a:cubicBezTo>
                  <a:cubicBezTo>
                    <a:pt x="435" y="3800"/>
                    <a:pt x="444" y="3873"/>
                    <a:pt x="469" y="3942"/>
                  </a:cubicBezTo>
                  <a:cubicBezTo>
                    <a:pt x="475" y="3964"/>
                    <a:pt x="493" y="3974"/>
                    <a:pt x="510" y="3974"/>
                  </a:cubicBezTo>
                  <a:cubicBezTo>
                    <a:pt x="531" y="3974"/>
                    <a:pt x="552" y="3959"/>
                    <a:pt x="552" y="3932"/>
                  </a:cubicBezTo>
                  <a:cubicBezTo>
                    <a:pt x="552" y="3810"/>
                    <a:pt x="513" y="3678"/>
                    <a:pt x="483" y="3561"/>
                  </a:cubicBezTo>
                  <a:cubicBezTo>
                    <a:pt x="449" y="3434"/>
                    <a:pt x="415" y="3313"/>
                    <a:pt x="376" y="3195"/>
                  </a:cubicBezTo>
                  <a:cubicBezTo>
                    <a:pt x="298" y="2952"/>
                    <a:pt x="220" y="2713"/>
                    <a:pt x="166" y="2469"/>
                  </a:cubicBezTo>
                  <a:cubicBezTo>
                    <a:pt x="113" y="2210"/>
                    <a:pt x="98" y="1957"/>
                    <a:pt x="127" y="1693"/>
                  </a:cubicBezTo>
                  <a:cubicBezTo>
                    <a:pt x="157" y="1425"/>
                    <a:pt x="220" y="1161"/>
                    <a:pt x="254" y="893"/>
                  </a:cubicBezTo>
                  <a:cubicBezTo>
                    <a:pt x="293" y="605"/>
                    <a:pt x="288" y="303"/>
                    <a:pt x="191" y="25"/>
                  </a:cubicBezTo>
                  <a:cubicBezTo>
                    <a:pt x="185" y="8"/>
                    <a:pt x="171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0"/>
            <p:cNvSpPr/>
            <p:nvPr/>
          </p:nvSpPr>
          <p:spPr>
            <a:xfrm>
              <a:off x="4152728" y="4664035"/>
              <a:ext cx="95586" cy="366156"/>
            </a:xfrm>
            <a:custGeom>
              <a:rect b="b" l="l" r="r" t="t"/>
              <a:pathLst>
                <a:path extrusionOk="0" h="3574" w="933">
                  <a:moveTo>
                    <a:pt x="897" y="1"/>
                  </a:moveTo>
                  <a:cubicBezTo>
                    <a:pt x="887" y="1"/>
                    <a:pt x="876" y="8"/>
                    <a:pt x="873" y="23"/>
                  </a:cubicBezTo>
                  <a:cubicBezTo>
                    <a:pt x="844" y="262"/>
                    <a:pt x="756" y="486"/>
                    <a:pt x="659" y="701"/>
                  </a:cubicBezTo>
                  <a:cubicBezTo>
                    <a:pt x="552" y="920"/>
                    <a:pt x="454" y="1145"/>
                    <a:pt x="366" y="1369"/>
                  </a:cubicBezTo>
                  <a:cubicBezTo>
                    <a:pt x="195" y="1818"/>
                    <a:pt x="44" y="2286"/>
                    <a:pt x="15" y="2769"/>
                  </a:cubicBezTo>
                  <a:cubicBezTo>
                    <a:pt x="0" y="3032"/>
                    <a:pt x="30" y="3301"/>
                    <a:pt x="117" y="3549"/>
                  </a:cubicBezTo>
                  <a:cubicBezTo>
                    <a:pt x="123" y="3567"/>
                    <a:pt x="137" y="3574"/>
                    <a:pt x="151" y="3574"/>
                  </a:cubicBezTo>
                  <a:cubicBezTo>
                    <a:pt x="173" y="3574"/>
                    <a:pt x="195" y="3556"/>
                    <a:pt x="186" y="3530"/>
                  </a:cubicBezTo>
                  <a:cubicBezTo>
                    <a:pt x="30" y="3076"/>
                    <a:pt x="83" y="2588"/>
                    <a:pt x="200" y="2130"/>
                  </a:cubicBezTo>
                  <a:cubicBezTo>
                    <a:pt x="322" y="1662"/>
                    <a:pt x="513" y="1208"/>
                    <a:pt x="713" y="764"/>
                  </a:cubicBezTo>
                  <a:cubicBezTo>
                    <a:pt x="820" y="535"/>
                    <a:pt x="932" y="286"/>
                    <a:pt x="917" y="23"/>
                  </a:cubicBezTo>
                  <a:cubicBezTo>
                    <a:pt x="917" y="8"/>
                    <a:pt x="908" y="1"/>
                    <a:pt x="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0"/>
            <p:cNvSpPr/>
            <p:nvPr/>
          </p:nvSpPr>
          <p:spPr>
            <a:xfrm>
              <a:off x="4156416" y="4538329"/>
              <a:ext cx="132365" cy="403243"/>
            </a:xfrm>
            <a:custGeom>
              <a:rect b="b" l="l" r="r" t="t"/>
              <a:pathLst>
                <a:path extrusionOk="0" h="3936" w="1292">
                  <a:moveTo>
                    <a:pt x="1244" y="1"/>
                  </a:moveTo>
                  <a:cubicBezTo>
                    <a:pt x="1232" y="1"/>
                    <a:pt x="1222" y="7"/>
                    <a:pt x="1218" y="21"/>
                  </a:cubicBezTo>
                  <a:cubicBezTo>
                    <a:pt x="1194" y="181"/>
                    <a:pt x="1184" y="338"/>
                    <a:pt x="1174" y="499"/>
                  </a:cubicBezTo>
                  <a:cubicBezTo>
                    <a:pt x="1164" y="660"/>
                    <a:pt x="1155" y="820"/>
                    <a:pt x="1145" y="981"/>
                  </a:cubicBezTo>
                  <a:cubicBezTo>
                    <a:pt x="1130" y="1279"/>
                    <a:pt x="1120" y="1581"/>
                    <a:pt x="1028" y="1864"/>
                  </a:cubicBezTo>
                  <a:cubicBezTo>
                    <a:pt x="877" y="2333"/>
                    <a:pt x="559" y="2723"/>
                    <a:pt x="311" y="3142"/>
                  </a:cubicBezTo>
                  <a:cubicBezTo>
                    <a:pt x="174" y="3376"/>
                    <a:pt x="57" y="3620"/>
                    <a:pt x="3" y="3893"/>
                  </a:cubicBezTo>
                  <a:cubicBezTo>
                    <a:pt x="0" y="3920"/>
                    <a:pt x="20" y="3936"/>
                    <a:pt x="39" y="3936"/>
                  </a:cubicBezTo>
                  <a:cubicBezTo>
                    <a:pt x="51" y="3936"/>
                    <a:pt x="63" y="3929"/>
                    <a:pt x="67" y="3913"/>
                  </a:cubicBezTo>
                  <a:cubicBezTo>
                    <a:pt x="189" y="3430"/>
                    <a:pt x="496" y="3030"/>
                    <a:pt x="764" y="2620"/>
                  </a:cubicBezTo>
                  <a:cubicBezTo>
                    <a:pt x="896" y="2415"/>
                    <a:pt x="1023" y="2206"/>
                    <a:pt x="1111" y="1976"/>
                  </a:cubicBezTo>
                  <a:cubicBezTo>
                    <a:pt x="1213" y="1703"/>
                    <a:pt x="1233" y="1416"/>
                    <a:pt x="1247" y="1123"/>
                  </a:cubicBezTo>
                  <a:cubicBezTo>
                    <a:pt x="1257" y="942"/>
                    <a:pt x="1267" y="762"/>
                    <a:pt x="1272" y="581"/>
                  </a:cubicBezTo>
                  <a:cubicBezTo>
                    <a:pt x="1281" y="396"/>
                    <a:pt x="1291" y="216"/>
                    <a:pt x="1281" y="30"/>
                  </a:cubicBezTo>
                  <a:cubicBezTo>
                    <a:pt x="1278" y="13"/>
                    <a:pt x="1260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0"/>
            <p:cNvSpPr/>
            <p:nvPr/>
          </p:nvSpPr>
          <p:spPr>
            <a:xfrm>
              <a:off x="4158670" y="4540890"/>
              <a:ext cx="129497" cy="370459"/>
            </a:xfrm>
            <a:custGeom>
              <a:rect b="b" l="l" r="r" t="t"/>
              <a:pathLst>
                <a:path extrusionOk="0" h="3616" w="1264">
                  <a:moveTo>
                    <a:pt x="1229" y="1"/>
                  </a:moveTo>
                  <a:cubicBezTo>
                    <a:pt x="1222" y="1"/>
                    <a:pt x="1216" y="4"/>
                    <a:pt x="1211" y="10"/>
                  </a:cubicBezTo>
                  <a:cubicBezTo>
                    <a:pt x="884" y="371"/>
                    <a:pt x="581" y="756"/>
                    <a:pt x="372" y="1195"/>
                  </a:cubicBezTo>
                  <a:cubicBezTo>
                    <a:pt x="147" y="1664"/>
                    <a:pt x="79" y="2176"/>
                    <a:pt x="40" y="2688"/>
                  </a:cubicBezTo>
                  <a:cubicBezTo>
                    <a:pt x="30" y="2839"/>
                    <a:pt x="25" y="2986"/>
                    <a:pt x="16" y="3137"/>
                  </a:cubicBezTo>
                  <a:cubicBezTo>
                    <a:pt x="11" y="3210"/>
                    <a:pt x="11" y="3288"/>
                    <a:pt x="6" y="3361"/>
                  </a:cubicBezTo>
                  <a:cubicBezTo>
                    <a:pt x="6" y="3439"/>
                    <a:pt x="1" y="3517"/>
                    <a:pt x="20" y="3595"/>
                  </a:cubicBezTo>
                  <a:cubicBezTo>
                    <a:pt x="23" y="3609"/>
                    <a:pt x="33" y="3615"/>
                    <a:pt x="44" y="3615"/>
                  </a:cubicBezTo>
                  <a:cubicBezTo>
                    <a:pt x="56" y="3615"/>
                    <a:pt x="69" y="3608"/>
                    <a:pt x="74" y="3595"/>
                  </a:cubicBezTo>
                  <a:cubicBezTo>
                    <a:pt x="94" y="3532"/>
                    <a:pt x="94" y="3464"/>
                    <a:pt x="98" y="3400"/>
                  </a:cubicBezTo>
                  <a:cubicBezTo>
                    <a:pt x="103" y="3332"/>
                    <a:pt x="108" y="3264"/>
                    <a:pt x="113" y="3195"/>
                  </a:cubicBezTo>
                  <a:cubicBezTo>
                    <a:pt x="118" y="3064"/>
                    <a:pt x="128" y="2932"/>
                    <a:pt x="137" y="2805"/>
                  </a:cubicBezTo>
                  <a:cubicBezTo>
                    <a:pt x="152" y="2551"/>
                    <a:pt x="177" y="2298"/>
                    <a:pt x="220" y="2049"/>
                  </a:cubicBezTo>
                  <a:cubicBezTo>
                    <a:pt x="264" y="1800"/>
                    <a:pt x="328" y="1556"/>
                    <a:pt x="430" y="1322"/>
                  </a:cubicBezTo>
                  <a:cubicBezTo>
                    <a:pt x="528" y="1108"/>
                    <a:pt x="645" y="898"/>
                    <a:pt x="781" y="703"/>
                  </a:cubicBezTo>
                  <a:cubicBezTo>
                    <a:pt x="933" y="478"/>
                    <a:pt x="1094" y="264"/>
                    <a:pt x="1250" y="39"/>
                  </a:cubicBezTo>
                  <a:cubicBezTo>
                    <a:pt x="1264" y="22"/>
                    <a:pt x="1247" y="1"/>
                    <a:pt x="1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0"/>
            <p:cNvSpPr/>
            <p:nvPr/>
          </p:nvSpPr>
          <p:spPr>
            <a:xfrm>
              <a:off x="3711170" y="4632685"/>
              <a:ext cx="432749" cy="336753"/>
            </a:xfrm>
            <a:custGeom>
              <a:rect b="b" l="l" r="r" t="t"/>
              <a:pathLst>
                <a:path extrusionOk="0" h="3287" w="4224">
                  <a:moveTo>
                    <a:pt x="38" y="0"/>
                  </a:moveTo>
                  <a:cubicBezTo>
                    <a:pt x="14" y="0"/>
                    <a:pt x="1" y="33"/>
                    <a:pt x="18" y="51"/>
                  </a:cubicBezTo>
                  <a:cubicBezTo>
                    <a:pt x="72" y="95"/>
                    <a:pt x="130" y="129"/>
                    <a:pt x="184" y="168"/>
                  </a:cubicBezTo>
                  <a:cubicBezTo>
                    <a:pt x="247" y="207"/>
                    <a:pt x="306" y="246"/>
                    <a:pt x="369" y="285"/>
                  </a:cubicBezTo>
                  <a:cubicBezTo>
                    <a:pt x="501" y="373"/>
                    <a:pt x="628" y="465"/>
                    <a:pt x="759" y="558"/>
                  </a:cubicBezTo>
                  <a:cubicBezTo>
                    <a:pt x="1037" y="763"/>
                    <a:pt x="1306" y="977"/>
                    <a:pt x="1569" y="1202"/>
                  </a:cubicBezTo>
                  <a:cubicBezTo>
                    <a:pt x="1803" y="1402"/>
                    <a:pt x="2037" y="1607"/>
                    <a:pt x="2257" y="1826"/>
                  </a:cubicBezTo>
                  <a:cubicBezTo>
                    <a:pt x="2525" y="2090"/>
                    <a:pt x="2789" y="2358"/>
                    <a:pt x="3076" y="2602"/>
                  </a:cubicBezTo>
                  <a:cubicBezTo>
                    <a:pt x="3408" y="2880"/>
                    <a:pt x="3769" y="3119"/>
                    <a:pt x="4169" y="3285"/>
                  </a:cubicBezTo>
                  <a:cubicBezTo>
                    <a:pt x="4173" y="3286"/>
                    <a:pt x="4176" y="3287"/>
                    <a:pt x="4180" y="3287"/>
                  </a:cubicBezTo>
                  <a:cubicBezTo>
                    <a:pt x="4208" y="3287"/>
                    <a:pt x="4224" y="3239"/>
                    <a:pt x="4193" y="3226"/>
                  </a:cubicBezTo>
                  <a:cubicBezTo>
                    <a:pt x="3481" y="2909"/>
                    <a:pt x="2915" y="2353"/>
                    <a:pt x="2374" y="1807"/>
                  </a:cubicBezTo>
                  <a:cubicBezTo>
                    <a:pt x="1925" y="1343"/>
                    <a:pt x="1423" y="934"/>
                    <a:pt x="906" y="548"/>
                  </a:cubicBezTo>
                  <a:cubicBezTo>
                    <a:pt x="759" y="441"/>
                    <a:pt x="613" y="334"/>
                    <a:pt x="457" y="231"/>
                  </a:cubicBezTo>
                  <a:cubicBezTo>
                    <a:pt x="389" y="182"/>
                    <a:pt x="320" y="138"/>
                    <a:pt x="247" y="99"/>
                  </a:cubicBezTo>
                  <a:cubicBezTo>
                    <a:pt x="184" y="60"/>
                    <a:pt x="120" y="21"/>
                    <a:pt x="47" y="2"/>
                  </a:cubicBezTo>
                  <a:cubicBezTo>
                    <a:pt x="44" y="1"/>
                    <a:pt x="41" y="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0"/>
            <p:cNvSpPr/>
            <p:nvPr/>
          </p:nvSpPr>
          <p:spPr>
            <a:xfrm>
              <a:off x="3699490" y="4625719"/>
              <a:ext cx="374660" cy="301715"/>
            </a:xfrm>
            <a:custGeom>
              <a:rect b="b" l="l" r="r" t="t"/>
              <a:pathLst>
                <a:path extrusionOk="0" h="2945" w="3657">
                  <a:moveTo>
                    <a:pt x="148" y="0"/>
                  </a:moveTo>
                  <a:cubicBezTo>
                    <a:pt x="110" y="0"/>
                    <a:pt x="72" y="3"/>
                    <a:pt x="34" y="11"/>
                  </a:cubicBezTo>
                  <a:cubicBezTo>
                    <a:pt x="5" y="21"/>
                    <a:pt x="0" y="70"/>
                    <a:pt x="34" y="80"/>
                  </a:cubicBezTo>
                  <a:cubicBezTo>
                    <a:pt x="112" y="94"/>
                    <a:pt x="191" y="94"/>
                    <a:pt x="269" y="99"/>
                  </a:cubicBezTo>
                  <a:cubicBezTo>
                    <a:pt x="347" y="109"/>
                    <a:pt x="420" y="124"/>
                    <a:pt x="493" y="138"/>
                  </a:cubicBezTo>
                  <a:cubicBezTo>
                    <a:pt x="649" y="172"/>
                    <a:pt x="800" y="221"/>
                    <a:pt x="947" y="285"/>
                  </a:cubicBezTo>
                  <a:cubicBezTo>
                    <a:pt x="1234" y="402"/>
                    <a:pt x="1512" y="563"/>
                    <a:pt x="1771" y="738"/>
                  </a:cubicBezTo>
                  <a:cubicBezTo>
                    <a:pt x="2015" y="909"/>
                    <a:pt x="2234" y="1109"/>
                    <a:pt x="2434" y="1333"/>
                  </a:cubicBezTo>
                  <a:cubicBezTo>
                    <a:pt x="2639" y="1558"/>
                    <a:pt x="2805" y="1811"/>
                    <a:pt x="2971" y="2065"/>
                  </a:cubicBezTo>
                  <a:cubicBezTo>
                    <a:pt x="3161" y="2367"/>
                    <a:pt x="3361" y="2660"/>
                    <a:pt x="3585" y="2933"/>
                  </a:cubicBezTo>
                  <a:cubicBezTo>
                    <a:pt x="3592" y="2941"/>
                    <a:pt x="3601" y="2945"/>
                    <a:pt x="3608" y="2945"/>
                  </a:cubicBezTo>
                  <a:cubicBezTo>
                    <a:pt x="3634" y="2945"/>
                    <a:pt x="3656" y="2910"/>
                    <a:pt x="3634" y="2884"/>
                  </a:cubicBezTo>
                  <a:cubicBezTo>
                    <a:pt x="3434" y="2631"/>
                    <a:pt x="3254" y="2362"/>
                    <a:pt x="3083" y="2089"/>
                  </a:cubicBezTo>
                  <a:cubicBezTo>
                    <a:pt x="2995" y="1958"/>
                    <a:pt x="2917" y="1821"/>
                    <a:pt x="2829" y="1689"/>
                  </a:cubicBezTo>
                  <a:cubicBezTo>
                    <a:pt x="2742" y="1562"/>
                    <a:pt x="2654" y="1441"/>
                    <a:pt x="2556" y="1323"/>
                  </a:cubicBezTo>
                  <a:cubicBezTo>
                    <a:pt x="2156" y="850"/>
                    <a:pt x="1634" y="485"/>
                    <a:pt x="1073" y="231"/>
                  </a:cubicBezTo>
                  <a:cubicBezTo>
                    <a:pt x="908" y="158"/>
                    <a:pt x="737" y="99"/>
                    <a:pt x="566" y="55"/>
                  </a:cubicBezTo>
                  <a:cubicBezTo>
                    <a:pt x="478" y="36"/>
                    <a:pt x="391" y="21"/>
                    <a:pt x="303" y="11"/>
                  </a:cubicBezTo>
                  <a:cubicBezTo>
                    <a:pt x="252" y="6"/>
                    <a:pt x="200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0"/>
            <p:cNvSpPr/>
            <p:nvPr/>
          </p:nvSpPr>
          <p:spPr>
            <a:xfrm>
              <a:off x="3700822" y="4627460"/>
              <a:ext cx="370562" cy="300793"/>
            </a:xfrm>
            <a:custGeom>
              <a:rect b="b" l="l" r="r" t="t"/>
              <a:pathLst>
                <a:path extrusionOk="0" h="2936" w="3617">
                  <a:moveTo>
                    <a:pt x="66" y="0"/>
                  </a:moveTo>
                  <a:cubicBezTo>
                    <a:pt x="33" y="0"/>
                    <a:pt x="0" y="27"/>
                    <a:pt x="17" y="63"/>
                  </a:cubicBezTo>
                  <a:cubicBezTo>
                    <a:pt x="80" y="209"/>
                    <a:pt x="158" y="346"/>
                    <a:pt x="241" y="482"/>
                  </a:cubicBezTo>
                  <a:cubicBezTo>
                    <a:pt x="319" y="609"/>
                    <a:pt x="402" y="736"/>
                    <a:pt x="495" y="853"/>
                  </a:cubicBezTo>
                  <a:cubicBezTo>
                    <a:pt x="670" y="1092"/>
                    <a:pt x="870" y="1316"/>
                    <a:pt x="1090" y="1521"/>
                  </a:cubicBezTo>
                  <a:cubicBezTo>
                    <a:pt x="1534" y="1941"/>
                    <a:pt x="2046" y="2272"/>
                    <a:pt x="2592" y="2545"/>
                  </a:cubicBezTo>
                  <a:cubicBezTo>
                    <a:pt x="2753" y="2628"/>
                    <a:pt x="2914" y="2706"/>
                    <a:pt x="3080" y="2770"/>
                  </a:cubicBezTo>
                  <a:cubicBezTo>
                    <a:pt x="3163" y="2804"/>
                    <a:pt x="3246" y="2838"/>
                    <a:pt x="3329" y="2862"/>
                  </a:cubicBezTo>
                  <a:cubicBezTo>
                    <a:pt x="3377" y="2877"/>
                    <a:pt x="3421" y="2897"/>
                    <a:pt x="3465" y="2906"/>
                  </a:cubicBezTo>
                  <a:cubicBezTo>
                    <a:pt x="3489" y="2911"/>
                    <a:pt x="3514" y="2911"/>
                    <a:pt x="3538" y="2916"/>
                  </a:cubicBezTo>
                  <a:cubicBezTo>
                    <a:pt x="3563" y="2921"/>
                    <a:pt x="3582" y="2931"/>
                    <a:pt x="3607" y="2936"/>
                  </a:cubicBezTo>
                  <a:cubicBezTo>
                    <a:pt x="3611" y="2936"/>
                    <a:pt x="3616" y="2926"/>
                    <a:pt x="3611" y="2926"/>
                  </a:cubicBezTo>
                  <a:cubicBezTo>
                    <a:pt x="3572" y="2906"/>
                    <a:pt x="3538" y="2892"/>
                    <a:pt x="3504" y="2867"/>
                  </a:cubicBezTo>
                  <a:cubicBezTo>
                    <a:pt x="3470" y="2838"/>
                    <a:pt x="3426" y="2828"/>
                    <a:pt x="3392" y="2809"/>
                  </a:cubicBezTo>
                  <a:cubicBezTo>
                    <a:pt x="3319" y="2775"/>
                    <a:pt x="3250" y="2745"/>
                    <a:pt x="3177" y="2711"/>
                  </a:cubicBezTo>
                  <a:cubicBezTo>
                    <a:pt x="3036" y="2648"/>
                    <a:pt x="2890" y="2584"/>
                    <a:pt x="2748" y="2511"/>
                  </a:cubicBezTo>
                  <a:cubicBezTo>
                    <a:pt x="2475" y="2380"/>
                    <a:pt x="2207" y="2228"/>
                    <a:pt x="1953" y="2063"/>
                  </a:cubicBezTo>
                  <a:cubicBezTo>
                    <a:pt x="1460" y="1741"/>
                    <a:pt x="1017" y="1345"/>
                    <a:pt x="651" y="882"/>
                  </a:cubicBezTo>
                  <a:cubicBezTo>
                    <a:pt x="548" y="750"/>
                    <a:pt x="456" y="614"/>
                    <a:pt x="368" y="472"/>
                  </a:cubicBezTo>
                  <a:cubicBezTo>
                    <a:pt x="275" y="326"/>
                    <a:pt x="197" y="175"/>
                    <a:pt x="109" y="24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0"/>
            <p:cNvSpPr/>
            <p:nvPr/>
          </p:nvSpPr>
          <p:spPr>
            <a:xfrm>
              <a:off x="4739355" y="4256593"/>
              <a:ext cx="531306" cy="1025012"/>
            </a:xfrm>
            <a:custGeom>
              <a:rect b="b" l="l" r="r" t="t"/>
              <a:pathLst>
                <a:path extrusionOk="0" h="10005" w="5186">
                  <a:moveTo>
                    <a:pt x="5144" y="1"/>
                  </a:moveTo>
                  <a:cubicBezTo>
                    <a:pt x="5136" y="1"/>
                    <a:pt x="5129" y="3"/>
                    <a:pt x="5122" y="10"/>
                  </a:cubicBezTo>
                  <a:cubicBezTo>
                    <a:pt x="4903" y="239"/>
                    <a:pt x="4727" y="512"/>
                    <a:pt x="4552" y="785"/>
                  </a:cubicBezTo>
                  <a:cubicBezTo>
                    <a:pt x="4361" y="1088"/>
                    <a:pt x="4186" y="1400"/>
                    <a:pt x="4020" y="1717"/>
                  </a:cubicBezTo>
                  <a:cubicBezTo>
                    <a:pt x="3708" y="2322"/>
                    <a:pt x="3420" y="2946"/>
                    <a:pt x="3201" y="3595"/>
                  </a:cubicBezTo>
                  <a:cubicBezTo>
                    <a:pt x="2927" y="4419"/>
                    <a:pt x="2732" y="5273"/>
                    <a:pt x="2566" y="6126"/>
                  </a:cubicBezTo>
                  <a:cubicBezTo>
                    <a:pt x="2484" y="6551"/>
                    <a:pt x="2420" y="6980"/>
                    <a:pt x="2332" y="7409"/>
                  </a:cubicBezTo>
                  <a:cubicBezTo>
                    <a:pt x="2254" y="7795"/>
                    <a:pt x="2137" y="8170"/>
                    <a:pt x="1942" y="8512"/>
                  </a:cubicBezTo>
                  <a:cubicBezTo>
                    <a:pt x="1767" y="8824"/>
                    <a:pt x="1542" y="9107"/>
                    <a:pt x="1274" y="9351"/>
                  </a:cubicBezTo>
                  <a:cubicBezTo>
                    <a:pt x="1006" y="9594"/>
                    <a:pt x="669" y="9838"/>
                    <a:pt x="298" y="9902"/>
                  </a:cubicBezTo>
                  <a:cubicBezTo>
                    <a:pt x="254" y="9907"/>
                    <a:pt x="206" y="9911"/>
                    <a:pt x="162" y="9916"/>
                  </a:cubicBezTo>
                  <a:cubicBezTo>
                    <a:pt x="113" y="9916"/>
                    <a:pt x="59" y="9926"/>
                    <a:pt x="11" y="9931"/>
                  </a:cubicBezTo>
                  <a:cubicBezTo>
                    <a:pt x="6" y="9931"/>
                    <a:pt x="1" y="9941"/>
                    <a:pt x="6" y="9946"/>
                  </a:cubicBezTo>
                  <a:cubicBezTo>
                    <a:pt x="45" y="9965"/>
                    <a:pt x="84" y="9989"/>
                    <a:pt x="123" y="9994"/>
                  </a:cubicBezTo>
                  <a:cubicBezTo>
                    <a:pt x="172" y="10004"/>
                    <a:pt x="225" y="10004"/>
                    <a:pt x="269" y="10004"/>
                  </a:cubicBezTo>
                  <a:cubicBezTo>
                    <a:pt x="367" y="9994"/>
                    <a:pt x="464" y="9975"/>
                    <a:pt x="557" y="9946"/>
                  </a:cubicBezTo>
                  <a:cubicBezTo>
                    <a:pt x="742" y="9882"/>
                    <a:pt x="913" y="9780"/>
                    <a:pt x="1069" y="9668"/>
                  </a:cubicBezTo>
                  <a:cubicBezTo>
                    <a:pt x="1367" y="9458"/>
                    <a:pt x="1625" y="9199"/>
                    <a:pt x="1840" y="8907"/>
                  </a:cubicBezTo>
                  <a:cubicBezTo>
                    <a:pt x="2054" y="8609"/>
                    <a:pt x="2220" y="8273"/>
                    <a:pt x="2327" y="7921"/>
                  </a:cubicBezTo>
                  <a:cubicBezTo>
                    <a:pt x="2459" y="7502"/>
                    <a:pt x="2518" y="7063"/>
                    <a:pt x="2596" y="6629"/>
                  </a:cubicBezTo>
                  <a:cubicBezTo>
                    <a:pt x="2752" y="5761"/>
                    <a:pt x="2927" y="4897"/>
                    <a:pt x="3181" y="4053"/>
                  </a:cubicBezTo>
                  <a:cubicBezTo>
                    <a:pt x="3381" y="3361"/>
                    <a:pt x="3654" y="2702"/>
                    <a:pt x="3971" y="2058"/>
                  </a:cubicBezTo>
                  <a:cubicBezTo>
                    <a:pt x="4283" y="1419"/>
                    <a:pt x="4644" y="810"/>
                    <a:pt x="5049" y="224"/>
                  </a:cubicBezTo>
                  <a:cubicBezTo>
                    <a:pt x="5088" y="166"/>
                    <a:pt x="5127" y="102"/>
                    <a:pt x="5171" y="44"/>
                  </a:cubicBezTo>
                  <a:cubicBezTo>
                    <a:pt x="5186" y="22"/>
                    <a:pt x="5165" y="1"/>
                    <a:pt x="5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0"/>
            <p:cNvSpPr/>
            <p:nvPr/>
          </p:nvSpPr>
          <p:spPr>
            <a:xfrm>
              <a:off x="5091680" y="4184469"/>
              <a:ext cx="228873" cy="363185"/>
            </a:xfrm>
            <a:custGeom>
              <a:rect b="b" l="l" r="r" t="t"/>
              <a:pathLst>
                <a:path extrusionOk="0" h="3545" w="2234">
                  <a:moveTo>
                    <a:pt x="2176" y="1"/>
                  </a:moveTo>
                  <a:cubicBezTo>
                    <a:pt x="2170" y="1"/>
                    <a:pt x="2163" y="2"/>
                    <a:pt x="2157" y="7"/>
                  </a:cubicBezTo>
                  <a:cubicBezTo>
                    <a:pt x="1947" y="138"/>
                    <a:pt x="1761" y="314"/>
                    <a:pt x="1586" y="489"/>
                  </a:cubicBezTo>
                  <a:cubicBezTo>
                    <a:pt x="1391" y="685"/>
                    <a:pt x="1200" y="889"/>
                    <a:pt x="1020" y="1104"/>
                  </a:cubicBezTo>
                  <a:cubicBezTo>
                    <a:pt x="859" y="1294"/>
                    <a:pt x="703" y="1489"/>
                    <a:pt x="562" y="1694"/>
                  </a:cubicBezTo>
                  <a:cubicBezTo>
                    <a:pt x="391" y="1948"/>
                    <a:pt x="249" y="2221"/>
                    <a:pt x="152" y="2509"/>
                  </a:cubicBezTo>
                  <a:cubicBezTo>
                    <a:pt x="49" y="2836"/>
                    <a:pt x="1" y="3177"/>
                    <a:pt x="44" y="3518"/>
                  </a:cubicBezTo>
                  <a:cubicBezTo>
                    <a:pt x="47" y="3536"/>
                    <a:pt x="62" y="3544"/>
                    <a:pt x="76" y="3544"/>
                  </a:cubicBezTo>
                  <a:cubicBezTo>
                    <a:pt x="90" y="3544"/>
                    <a:pt x="103" y="3536"/>
                    <a:pt x="103" y="3518"/>
                  </a:cubicBezTo>
                  <a:cubicBezTo>
                    <a:pt x="54" y="2914"/>
                    <a:pt x="259" y="2319"/>
                    <a:pt x="591" y="1821"/>
                  </a:cubicBezTo>
                  <a:cubicBezTo>
                    <a:pt x="727" y="1611"/>
                    <a:pt x="883" y="1421"/>
                    <a:pt x="1044" y="1231"/>
                  </a:cubicBezTo>
                  <a:cubicBezTo>
                    <a:pt x="1220" y="1026"/>
                    <a:pt x="1400" y="826"/>
                    <a:pt x="1591" y="631"/>
                  </a:cubicBezTo>
                  <a:cubicBezTo>
                    <a:pt x="1791" y="436"/>
                    <a:pt x="1996" y="255"/>
                    <a:pt x="2205" y="70"/>
                  </a:cubicBezTo>
                  <a:cubicBezTo>
                    <a:pt x="2234" y="45"/>
                    <a:pt x="2208" y="1"/>
                    <a:pt x="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0"/>
            <p:cNvSpPr/>
            <p:nvPr/>
          </p:nvSpPr>
          <p:spPr>
            <a:xfrm>
              <a:off x="5096290" y="4184469"/>
              <a:ext cx="221394" cy="361956"/>
            </a:xfrm>
            <a:custGeom>
              <a:rect b="b" l="l" r="r" t="t"/>
              <a:pathLst>
                <a:path extrusionOk="0" h="3533" w="2161">
                  <a:moveTo>
                    <a:pt x="2124" y="0"/>
                  </a:moveTo>
                  <a:cubicBezTo>
                    <a:pt x="2110" y="0"/>
                    <a:pt x="2097" y="9"/>
                    <a:pt x="2097" y="26"/>
                  </a:cubicBezTo>
                  <a:cubicBezTo>
                    <a:pt x="2043" y="558"/>
                    <a:pt x="1897" y="1075"/>
                    <a:pt x="1663" y="1553"/>
                  </a:cubicBezTo>
                  <a:cubicBezTo>
                    <a:pt x="1419" y="2060"/>
                    <a:pt x="1107" y="2528"/>
                    <a:pt x="712" y="2928"/>
                  </a:cubicBezTo>
                  <a:cubicBezTo>
                    <a:pt x="507" y="3133"/>
                    <a:pt x="282" y="3318"/>
                    <a:pt x="34" y="3465"/>
                  </a:cubicBezTo>
                  <a:cubicBezTo>
                    <a:pt x="0" y="3486"/>
                    <a:pt x="21" y="3532"/>
                    <a:pt x="52" y="3532"/>
                  </a:cubicBezTo>
                  <a:cubicBezTo>
                    <a:pt x="57" y="3532"/>
                    <a:pt x="62" y="3531"/>
                    <a:pt x="68" y="3528"/>
                  </a:cubicBezTo>
                  <a:cubicBezTo>
                    <a:pt x="541" y="3260"/>
                    <a:pt x="936" y="2865"/>
                    <a:pt x="1253" y="2431"/>
                  </a:cubicBezTo>
                  <a:cubicBezTo>
                    <a:pt x="1594" y="1972"/>
                    <a:pt x="1858" y="1450"/>
                    <a:pt x="2019" y="904"/>
                  </a:cubicBezTo>
                  <a:cubicBezTo>
                    <a:pt x="2102" y="621"/>
                    <a:pt x="2160" y="324"/>
                    <a:pt x="2151" y="26"/>
                  </a:cubicBezTo>
                  <a:cubicBezTo>
                    <a:pt x="2151" y="9"/>
                    <a:pt x="2137" y="0"/>
                    <a:pt x="2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0"/>
            <p:cNvSpPr/>
            <p:nvPr/>
          </p:nvSpPr>
          <p:spPr>
            <a:xfrm>
              <a:off x="4926736" y="4211823"/>
              <a:ext cx="127960" cy="379167"/>
            </a:xfrm>
            <a:custGeom>
              <a:rect b="b" l="l" r="r" t="t"/>
              <a:pathLst>
                <a:path extrusionOk="0" h="3701" w="1249">
                  <a:moveTo>
                    <a:pt x="214" y="0"/>
                  </a:moveTo>
                  <a:cubicBezTo>
                    <a:pt x="205" y="0"/>
                    <a:pt x="195" y="6"/>
                    <a:pt x="191" y="18"/>
                  </a:cubicBezTo>
                  <a:cubicBezTo>
                    <a:pt x="30" y="510"/>
                    <a:pt x="1" y="1037"/>
                    <a:pt x="103" y="1544"/>
                  </a:cubicBezTo>
                  <a:cubicBezTo>
                    <a:pt x="157" y="1798"/>
                    <a:pt x="245" y="2042"/>
                    <a:pt x="362" y="2276"/>
                  </a:cubicBezTo>
                  <a:cubicBezTo>
                    <a:pt x="474" y="2500"/>
                    <a:pt x="616" y="2710"/>
                    <a:pt x="757" y="2920"/>
                  </a:cubicBezTo>
                  <a:cubicBezTo>
                    <a:pt x="835" y="3042"/>
                    <a:pt x="913" y="3159"/>
                    <a:pt x="981" y="3286"/>
                  </a:cubicBezTo>
                  <a:cubicBezTo>
                    <a:pt x="1055" y="3412"/>
                    <a:pt x="1108" y="3539"/>
                    <a:pt x="1162" y="3671"/>
                  </a:cubicBezTo>
                  <a:cubicBezTo>
                    <a:pt x="1170" y="3691"/>
                    <a:pt x="1188" y="3701"/>
                    <a:pt x="1204" y="3701"/>
                  </a:cubicBezTo>
                  <a:cubicBezTo>
                    <a:pt x="1227" y="3701"/>
                    <a:pt x="1248" y="3683"/>
                    <a:pt x="1240" y="3651"/>
                  </a:cubicBezTo>
                  <a:cubicBezTo>
                    <a:pt x="1181" y="3412"/>
                    <a:pt x="1050" y="3188"/>
                    <a:pt x="923" y="2983"/>
                  </a:cubicBezTo>
                  <a:cubicBezTo>
                    <a:pt x="791" y="2769"/>
                    <a:pt x="645" y="2564"/>
                    <a:pt x="523" y="2344"/>
                  </a:cubicBezTo>
                  <a:cubicBezTo>
                    <a:pt x="274" y="1900"/>
                    <a:pt x="138" y="1398"/>
                    <a:pt x="128" y="886"/>
                  </a:cubicBezTo>
                  <a:cubicBezTo>
                    <a:pt x="123" y="598"/>
                    <a:pt x="157" y="310"/>
                    <a:pt x="235" y="32"/>
                  </a:cubicBezTo>
                  <a:cubicBezTo>
                    <a:pt x="241" y="12"/>
                    <a:pt x="228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0"/>
            <p:cNvSpPr/>
            <p:nvPr/>
          </p:nvSpPr>
          <p:spPr>
            <a:xfrm>
              <a:off x="4947328" y="4209159"/>
              <a:ext cx="114027" cy="385622"/>
            </a:xfrm>
            <a:custGeom>
              <a:rect b="b" l="l" r="r" t="t"/>
              <a:pathLst>
                <a:path extrusionOk="0" h="3764" w="1113">
                  <a:moveTo>
                    <a:pt x="55" y="0"/>
                  </a:moveTo>
                  <a:cubicBezTo>
                    <a:pt x="29" y="0"/>
                    <a:pt x="1" y="23"/>
                    <a:pt x="10" y="58"/>
                  </a:cubicBezTo>
                  <a:cubicBezTo>
                    <a:pt x="58" y="307"/>
                    <a:pt x="136" y="551"/>
                    <a:pt x="234" y="785"/>
                  </a:cubicBezTo>
                  <a:cubicBezTo>
                    <a:pt x="336" y="1024"/>
                    <a:pt x="468" y="1248"/>
                    <a:pt x="600" y="1473"/>
                  </a:cubicBezTo>
                  <a:cubicBezTo>
                    <a:pt x="663" y="1580"/>
                    <a:pt x="727" y="1692"/>
                    <a:pt x="775" y="1809"/>
                  </a:cubicBezTo>
                  <a:cubicBezTo>
                    <a:pt x="829" y="1921"/>
                    <a:pt x="868" y="2039"/>
                    <a:pt x="897" y="2156"/>
                  </a:cubicBezTo>
                  <a:cubicBezTo>
                    <a:pt x="966" y="2395"/>
                    <a:pt x="995" y="2638"/>
                    <a:pt x="1000" y="2887"/>
                  </a:cubicBezTo>
                  <a:cubicBezTo>
                    <a:pt x="1005" y="3029"/>
                    <a:pt x="1000" y="3165"/>
                    <a:pt x="990" y="3307"/>
                  </a:cubicBezTo>
                  <a:cubicBezTo>
                    <a:pt x="985" y="3380"/>
                    <a:pt x="980" y="3448"/>
                    <a:pt x="975" y="3516"/>
                  </a:cubicBezTo>
                  <a:cubicBezTo>
                    <a:pt x="971" y="3555"/>
                    <a:pt x="966" y="3590"/>
                    <a:pt x="961" y="3624"/>
                  </a:cubicBezTo>
                  <a:cubicBezTo>
                    <a:pt x="956" y="3663"/>
                    <a:pt x="961" y="3697"/>
                    <a:pt x="961" y="3731"/>
                  </a:cubicBezTo>
                  <a:cubicBezTo>
                    <a:pt x="964" y="3753"/>
                    <a:pt x="979" y="3764"/>
                    <a:pt x="995" y="3764"/>
                  </a:cubicBezTo>
                  <a:cubicBezTo>
                    <a:pt x="1008" y="3764"/>
                    <a:pt x="1020" y="3756"/>
                    <a:pt x="1024" y="3741"/>
                  </a:cubicBezTo>
                  <a:cubicBezTo>
                    <a:pt x="1034" y="3712"/>
                    <a:pt x="1049" y="3682"/>
                    <a:pt x="1053" y="3653"/>
                  </a:cubicBezTo>
                  <a:cubicBezTo>
                    <a:pt x="1058" y="3619"/>
                    <a:pt x="1063" y="3590"/>
                    <a:pt x="1068" y="3560"/>
                  </a:cubicBezTo>
                  <a:cubicBezTo>
                    <a:pt x="1073" y="3497"/>
                    <a:pt x="1083" y="3434"/>
                    <a:pt x="1088" y="3370"/>
                  </a:cubicBezTo>
                  <a:cubicBezTo>
                    <a:pt x="1097" y="3243"/>
                    <a:pt x="1107" y="3116"/>
                    <a:pt x="1107" y="2990"/>
                  </a:cubicBezTo>
                  <a:cubicBezTo>
                    <a:pt x="1112" y="2736"/>
                    <a:pt x="1093" y="2487"/>
                    <a:pt x="1044" y="2243"/>
                  </a:cubicBezTo>
                  <a:cubicBezTo>
                    <a:pt x="990" y="1990"/>
                    <a:pt x="893" y="1756"/>
                    <a:pt x="771" y="1531"/>
                  </a:cubicBezTo>
                  <a:cubicBezTo>
                    <a:pt x="644" y="1307"/>
                    <a:pt x="497" y="1092"/>
                    <a:pt x="385" y="858"/>
                  </a:cubicBezTo>
                  <a:cubicBezTo>
                    <a:pt x="258" y="595"/>
                    <a:pt x="161" y="317"/>
                    <a:pt x="93" y="34"/>
                  </a:cubicBezTo>
                  <a:cubicBezTo>
                    <a:pt x="89" y="10"/>
                    <a:pt x="72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0"/>
            <p:cNvSpPr/>
            <p:nvPr/>
          </p:nvSpPr>
          <p:spPr>
            <a:xfrm>
              <a:off x="4939235" y="4248192"/>
              <a:ext cx="122120" cy="425372"/>
            </a:xfrm>
            <a:custGeom>
              <a:rect b="b" l="l" r="r" t="t"/>
              <a:pathLst>
                <a:path extrusionOk="0" h="4152" w="1192">
                  <a:moveTo>
                    <a:pt x="104" y="0"/>
                  </a:moveTo>
                  <a:cubicBezTo>
                    <a:pt x="97" y="0"/>
                    <a:pt x="91" y="3"/>
                    <a:pt x="89" y="9"/>
                  </a:cubicBezTo>
                  <a:cubicBezTo>
                    <a:pt x="1" y="589"/>
                    <a:pt x="279" y="1126"/>
                    <a:pt x="489" y="1643"/>
                  </a:cubicBezTo>
                  <a:cubicBezTo>
                    <a:pt x="698" y="2155"/>
                    <a:pt x="884" y="2682"/>
                    <a:pt x="996" y="3218"/>
                  </a:cubicBezTo>
                  <a:cubicBezTo>
                    <a:pt x="1030" y="3370"/>
                    <a:pt x="1054" y="3521"/>
                    <a:pt x="1074" y="3672"/>
                  </a:cubicBezTo>
                  <a:cubicBezTo>
                    <a:pt x="1093" y="3818"/>
                    <a:pt x="1093" y="3965"/>
                    <a:pt x="1103" y="4111"/>
                  </a:cubicBezTo>
                  <a:cubicBezTo>
                    <a:pt x="1106" y="4138"/>
                    <a:pt x="1125" y="4151"/>
                    <a:pt x="1145" y="4151"/>
                  </a:cubicBezTo>
                  <a:cubicBezTo>
                    <a:pt x="1164" y="4151"/>
                    <a:pt x="1184" y="4138"/>
                    <a:pt x="1186" y="4111"/>
                  </a:cubicBezTo>
                  <a:cubicBezTo>
                    <a:pt x="1191" y="3984"/>
                    <a:pt x="1181" y="3852"/>
                    <a:pt x="1167" y="3726"/>
                  </a:cubicBezTo>
                  <a:cubicBezTo>
                    <a:pt x="1152" y="3594"/>
                    <a:pt x="1132" y="3462"/>
                    <a:pt x="1108" y="3335"/>
                  </a:cubicBezTo>
                  <a:cubicBezTo>
                    <a:pt x="1054" y="3062"/>
                    <a:pt x="986" y="2789"/>
                    <a:pt x="903" y="2526"/>
                  </a:cubicBezTo>
                  <a:cubicBezTo>
                    <a:pt x="820" y="2262"/>
                    <a:pt x="728" y="2004"/>
                    <a:pt x="625" y="1745"/>
                  </a:cubicBezTo>
                  <a:cubicBezTo>
                    <a:pt x="523" y="1492"/>
                    <a:pt x="406" y="1243"/>
                    <a:pt x="303" y="984"/>
                  </a:cubicBezTo>
                  <a:cubicBezTo>
                    <a:pt x="176" y="677"/>
                    <a:pt x="84" y="350"/>
                    <a:pt x="123" y="14"/>
                  </a:cubicBezTo>
                  <a:cubicBezTo>
                    <a:pt x="123" y="5"/>
                    <a:pt x="113" y="0"/>
                    <a:pt x="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0"/>
            <p:cNvSpPr/>
            <p:nvPr/>
          </p:nvSpPr>
          <p:spPr>
            <a:xfrm>
              <a:off x="5044963" y="4432806"/>
              <a:ext cx="335216" cy="285528"/>
            </a:xfrm>
            <a:custGeom>
              <a:rect b="b" l="l" r="r" t="t"/>
              <a:pathLst>
                <a:path extrusionOk="0" h="2787" w="3272">
                  <a:moveTo>
                    <a:pt x="3226" y="0"/>
                  </a:moveTo>
                  <a:cubicBezTo>
                    <a:pt x="3220" y="0"/>
                    <a:pt x="3213" y="2"/>
                    <a:pt x="3208" y="7"/>
                  </a:cubicBezTo>
                  <a:cubicBezTo>
                    <a:pt x="3110" y="99"/>
                    <a:pt x="3027" y="202"/>
                    <a:pt x="2934" y="294"/>
                  </a:cubicBezTo>
                  <a:cubicBezTo>
                    <a:pt x="2837" y="392"/>
                    <a:pt x="2734" y="490"/>
                    <a:pt x="2627" y="582"/>
                  </a:cubicBezTo>
                  <a:cubicBezTo>
                    <a:pt x="2417" y="763"/>
                    <a:pt x="2203" y="933"/>
                    <a:pt x="1974" y="1090"/>
                  </a:cubicBezTo>
                  <a:cubicBezTo>
                    <a:pt x="1730" y="1255"/>
                    <a:pt x="1476" y="1392"/>
                    <a:pt x="1227" y="1553"/>
                  </a:cubicBezTo>
                  <a:cubicBezTo>
                    <a:pt x="998" y="1694"/>
                    <a:pt x="783" y="1860"/>
                    <a:pt x="588" y="2050"/>
                  </a:cubicBezTo>
                  <a:cubicBezTo>
                    <a:pt x="374" y="2255"/>
                    <a:pt x="183" y="2489"/>
                    <a:pt x="18" y="2738"/>
                  </a:cubicBezTo>
                  <a:cubicBezTo>
                    <a:pt x="0" y="2762"/>
                    <a:pt x="22" y="2786"/>
                    <a:pt x="45" y="2786"/>
                  </a:cubicBezTo>
                  <a:cubicBezTo>
                    <a:pt x="54" y="2786"/>
                    <a:pt x="64" y="2782"/>
                    <a:pt x="71" y="2772"/>
                  </a:cubicBezTo>
                  <a:cubicBezTo>
                    <a:pt x="369" y="2324"/>
                    <a:pt x="759" y="1933"/>
                    <a:pt x="1213" y="1641"/>
                  </a:cubicBezTo>
                  <a:cubicBezTo>
                    <a:pt x="1456" y="1485"/>
                    <a:pt x="1715" y="1348"/>
                    <a:pt x="1954" y="1187"/>
                  </a:cubicBezTo>
                  <a:cubicBezTo>
                    <a:pt x="2183" y="1036"/>
                    <a:pt x="2403" y="870"/>
                    <a:pt x="2613" y="690"/>
                  </a:cubicBezTo>
                  <a:cubicBezTo>
                    <a:pt x="2730" y="587"/>
                    <a:pt x="2847" y="485"/>
                    <a:pt x="2959" y="373"/>
                  </a:cubicBezTo>
                  <a:cubicBezTo>
                    <a:pt x="3061" y="270"/>
                    <a:pt x="3173" y="168"/>
                    <a:pt x="3256" y="46"/>
                  </a:cubicBezTo>
                  <a:cubicBezTo>
                    <a:pt x="3271" y="23"/>
                    <a:pt x="3249" y="0"/>
                    <a:pt x="3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0"/>
            <p:cNvSpPr/>
            <p:nvPr/>
          </p:nvSpPr>
          <p:spPr>
            <a:xfrm>
              <a:off x="5080001" y="4426557"/>
              <a:ext cx="305199" cy="244651"/>
            </a:xfrm>
            <a:custGeom>
              <a:rect b="b" l="l" r="r" t="t"/>
              <a:pathLst>
                <a:path extrusionOk="0" h="2388" w="2979">
                  <a:moveTo>
                    <a:pt x="2937" y="1"/>
                  </a:moveTo>
                  <a:cubicBezTo>
                    <a:pt x="2933" y="1"/>
                    <a:pt x="2929" y="2"/>
                    <a:pt x="2924" y="4"/>
                  </a:cubicBezTo>
                  <a:cubicBezTo>
                    <a:pt x="2792" y="58"/>
                    <a:pt x="2661" y="116"/>
                    <a:pt x="2524" y="170"/>
                  </a:cubicBezTo>
                  <a:cubicBezTo>
                    <a:pt x="2397" y="219"/>
                    <a:pt x="2271" y="268"/>
                    <a:pt x="2149" y="321"/>
                  </a:cubicBezTo>
                  <a:cubicBezTo>
                    <a:pt x="1929" y="424"/>
                    <a:pt x="1724" y="551"/>
                    <a:pt x="1524" y="687"/>
                  </a:cubicBezTo>
                  <a:cubicBezTo>
                    <a:pt x="1427" y="755"/>
                    <a:pt x="1329" y="819"/>
                    <a:pt x="1236" y="897"/>
                  </a:cubicBezTo>
                  <a:cubicBezTo>
                    <a:pt x="1144" y="970"/>
                    <a:pt x="1056" y="1048"/>
                    <a:pt x="968" y="1131"/>
                  </a:cubicBezTo>
                  <a:cubicBezTo>
                    <a:pt x="793" y="1297"/>
                    <a:pt x="627" y="1477"/>
                    <a:pt x="476" y="1668"/>
                  </a:cubicBezTo>
                  <a:cubicBezTo>
                    <a:pt x="305" y="1882"/>
                    <a:pt x="154" y="2107"/>
                    <a:pt x="17" y="2341"/>
                  </a:cubicBezTo>
                  <a:cubicBezTo>
                    <a:pt x="0" y="2364"/>
                    <a:pt x="20" y="2387"/>
                    <a:pt x="42" y="2387"/>
                  </a:cubicBezTo>
                  <a:cubicBezTo>
                    <a:pt x="52" y="2387"/>
                    <a:pt x="63" y="2382"/>
                    <a:pt x="71" y="2370"/>
                  </a:cubicBezTo>
                  <a:cubicBezTo>
                    <a:pt x="319" y="1965"/>
                    <a:pt x="612" y="1580"/>
                    <a:pt x="954" y="1248"/>
                  </a:cubicBezTo>
                  <a:cubicBezTo>
                    <a:pt x="1124" y="1082"/>
                    <a:pt x="1305" y="931"/>
                    <a:pt x="1495" y="790"/>
                  </a:cubicBezTo>
                  <a:cubicBezTo>
                    <a:pt x="1680" y="648"/>
                    <a:pt x="1895" y="531"/>
                    <a:pt x="2105" y="429"/>
                  </a:cubicBezTo>
                  <a:cubicBezTo>
                    <a:pt x="2236" y="365"/>
                    <a:pt x="2373" y="307"/>
                    <a:pt x="2514" y="253"/>
                  </a:cubicBezTo>
                  <a:cubicBezTo>
                    <a:pt x="2661" y="199"/>
                    <a:pt x="2812" y="146"/>
                    <a:pt x="2949" y="68"/>
                  </a:cubicBezTo>
                  <a:cubicBezTo>
                    <a:pt x="2978" y="51"/>
                    <a:pt x="2964" y="1"/>
                    <a:pt x="2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0"/>
            <p:cNvSpPr/>
            <p:nvPr/>
          </p:nvSpPr>
          <p:spPr>
            <a:xfrm>
              <a:off x="5082562" y="4424713"/>
              <a:ext cx="304789" cy="242909"/>
            </a:xfrm>
            <a:custGeom>
              <a:rect b="b" l="l" r="r" t="t"/>
              <a:pathLst>
                <a:path extrusionOk="0" h="2371" w="2975">
                  <a:moveTo>
                    <a:pt x="2923" y="1"/>
                  </a:moveTo>
                  <a:cubicBezTo>
                    <a:pt x="2906" y="1"/>
                    <a:pt x="2888" y="10"/>
                    <a:pt x="2880" y="32"/>
                  </a:cubicBezTo>
                  <a:cubicBezTo>
                    <a:pt x="2806" y="242"/>
                    <a:pt x="2743" y="461"/>
                    <a:pt x="2626" y="656"/>
                  </a:cubicBezTo>
                  <a:cubicBezTo>
                    <a:pt x="2504" y="871"/>
                    <a:pt x="2314" y="1042"/>
                    <a:pt x="2133" y="1208"/>
                  </a:cubicBezTo>
                  <a:cubicBezTo>
                    <a:pt x="1948" y="1378"/>
                    <a:pt x="1758" y="1534"/>
                    <a:pt x="1543" y="1666"/>
                  </a:cubicBezTo>
                  <a:cubicBezTo>
                    <a:pt x="1324" y="1798"/>
                    <a:pt x="1094" y="1900"/>
                    <a:pt x="860" y="1993"/>
                  </a:cubicBezTo>
                  <a:cubicBezTo>
                    <a:pt x="587" y="2100"/>
                    <a:pt x="309" y="2203"/>
                    <a:pt x="31" y="2310"/>
                  </a:cubicBezTo>
                  <a:cubicBezTo>
                    <a:pt x="1" y="2323"/>
                    <a:pt x="9" y="2371"/>
                    <a:pt x="35" y="2371"/>
                  </a:cubicBezTo>
                  <a:cubicBezTo>
                    <a:pt x="38" y="2371"/>
                    <a:pt x="42" y="2370"/>
                    <a:pt x="46" y="2368"/>
                  </a:cubicBezTo>
                  <a:cubicBezTo>
                    <a:pt x="304" y="2286"/>
                    <a:pt x="558" y="2193"/>
                    <a:pt x="811" y="2100"/>
                  </a:cubicBezTo>
                  <a:cubicBezTo>
                    <a:pt x="1055" y="2012"/>
                    <a:pt x="1294" y="1920"/>
                    <a:pt x="1519" y="1793"/>
                  </a:cubicBezTo>
                  <a:cubicBezTo>
                    <a:pt x="1748" y="1671"/>
                    <a:pt x="1953" y="1510"/>
                    <a:pt x="2143" y="1334"/>
                  </a:cubicBezTo>
                  <a:cubicBezTo>
                    <a:pt x="2333" y="1164"/>
                    <a:pt x="2528" y="993"/>
                    <a:pt x="2670" y="778"/>
                  </a:cubicBezTo>
                  <a:cubicBezTo>
                    <a:pt x="2816" y="559"/>
                    <a:pt x="2889" y="305"/>
                    <a:pt x="2963" y="56"/>
                  </a:cubicBezTo>
                  <a:cubicBezTo>
                    <a:pt x="2974" y="22"/>
                    <a:pt x="2949" y="1"/>
                    <a:pt x="2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0"/>
            <p:cNvSpPr/>
            <p:nvPr/>
          </p:nvSpPr>
          <p:spPr>
            <a:xfrm>
              <a:off x="4924277" y="4443666"/>
              <a:ext cx="80013" cy="497600"/>
            </a:xfrm>
            <a:custGeom>
              <a:rect b="b" l="l" r="r" t="t"/>
              <a:pathLst>
                <a:path extrusionOk="0" h="4857" w="781">
                  <a:moveTo>
                    <a:pt x="126" y="0"/>
                  </a:moveTo>
                  <a:cubicBezTo>
                    <a:pt x="119" y="0"/>
                    <a:pt x="113" y="4"/>
                    <a:pt x="113" y="13"/>
                  </a:cubicBezTo>
                  <a:cubicBezTo>
                    <a:pt x="44" y="301"/>
                    <a:pt x="20" y="598"/>
                    <a:pt x="10" y="891"/>
                  </a:cubicBezTo>
                  <a:cubicBezTo>
                    <a:pt x="1" y="1198"/>
                    <a:pt x="10" y="1505"/>
                    <a:pt x="40" y="1808"/>
                  </a:cubicBezTo>
                  <a:cubicBezTo>
                    <a:pt x="103" y="2452"/>
                    <a:pt x="283" y="3076"/>
                    <a:pt x="454" y="3700"/>
                  </a:cubicBezTo>
                  <a:cubicBezTo>
                    <a:pt x="503" y="3886"/>
                    <a:pt x="552" y="4066"/>
                    <a:pt x="591" y="4252"/>
                  </a:cubicBezTo>
                  <a:cubicBezTo>
                    <a:pt x="615" y="4339"/>
                    <a:pt x="635" y="4432"/>
                    <a:pt x="649" y="4520"/>
                  </a:cubicBezTo>
                  <a:cubicBezTo>
                    <a:pt x="669" y="4617"/>
                    <a:pt x="674" y="4720"/>
                    <a:pt x="683" y="4817"/>
                  </a:cubicBezTo>
                  <a:cubicBezTo>
                    <a:pt x="686" y="4840"/>
                    <a:pt x="709" y="4856"/>
                    <a:pt x="729" y="4856"/>
                  </a:cubicBezTo>
                  <a:cubicBezTo>
                    <a:pt x="744" y="4856"/>
                    <a:pt x="757" y="4848"/>
                    <a:pt x="761" y="4827"/>
                  </a:cubicBezTo>
                  <a:cubicBezTo>
                    <a:pt x="781" y="4744"/>
                    <a:pt x="766" y="4661"/>
                    <a:pt x="757" y="4578"/>
                  </a:cubicBezTo>
                  <a:cubicBezTo>
                    <a:pt x="742" y="4491"/>
                    <a:pt x="722" y="4408"/>
                    <a:pt x="708" y="4325"/>
                  </a:cubicBezTo>
                  <a:cubicBezTo>
                    <a:pt x="669" y="4164"/>
                    <a:pt x="625" y="3998"/>
                    <a:pt x="581" y="3837"/>
                  </a:cubicBezTo>
                  <a:cubicBezTo>
                    <a:pt x="493" y="3515"/>
                    <a:pt x="401" y="3198"/>
                    <a:pt x="313" y="2876"/>
                  </a:cubicBezTo>
                  <a:cubicBezTo>
                    <a:pt x="235" y="2564"/>
                    <a:pt x="166" y="2247"/>
                    <a:pt x="127" y="1930"/>
                  </a:cubicBezTo>
                  <a:cubicBezTo>
                    <a:pt x="93" y="1627"/>
                    <a:pt x="79" y="1325"/>
                    <a:pt x="83" y="1018"/>
                  </a:cubicBezTo>
                  <a:cubicBezTo>
                    <a:pt x="83" y="686"/>
                    <a:pt x="108" y="349"/>
                    <a:pt x="142" y="18"/>
                  </a:cubicBezTo>
                  <a:cubicBezTo>
                    <a:pt x="145" y="7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0"/>
            <p:cNvSpPr/>
            <p:nvPr/>
          </p:nvSpPr>
          <p:spPr>
            <a:xfrm>
              <a:off x="4878277" y="4438851"/>
              <a:ext cx="101323" cy="394945"/>
            </a:xfrm>
            <a:custGeom>
              <a:rect b="b" l="l" r="r" t="t"/>
              <a:pathLst>
                <a:path extrusionOk="0" h="3855" w="989">
                  <a:moveTo>
                    <a:pt x="555" y="0"/>
                  </a:moveTo>
                  <a:cubicBezTo>
                    <a:pt x="549" y="0"/>
                    <a:pt x="543" y="2"/>
                    <a:pt x="537" y="6"/>
                  </a:cubicBezTo>
                  <a:cubicBezTo>
                    <a:pt x="440" y="99"/>
                    <a:pt x="381" y="235"/>
                    <a:pt x="323" y="353"/>
                  </a:cubicBezTo>
                  <a:cubicBezTo>
                    <a:pt x="264" y="479"/>
                    <a:pt x="211" y="606"/>
                    <a:pt x="167" y="738"/>
                  </a:cubicBezTo>
                  <a:cubicBezTo>
                    <a:pt x="74" y="996"/>
                    <a:pt x="20" y="1265"/>
                    <a:pt x="6" y="1538"/>
                  </a:cubicBezTo>
                  <a:cubicBezTo>
                    <a:pt x="1" y="1806"/>
                    <a:pt x="40" y="2074"/>
                    <a:pt x="118" y="2333"/>
                  </a:cubicBezTo>
                  <a:cubicBezTo>
                    <a:pt x="201" y="2587"/>
                    <a:pt x="318" y="2826"/>
                    <a:pt x="445" y="3055"/>
                  </a:cubicBezTo>
                  <a:cubicBezTo>
                    <a:pt x="596" y="3318"/>
                    <a:pt x="757" y="3577"/>
                    <a:pt x="913" y="3840"/>
                  </a:cubicBezTo>
                  <a:cubicBezTo>
                    <a:pt x="920" y="3850"/>
                    <a:pt x="930" y="3854"/>
                    <a:pt x="940" y="3854"/>
                  </a:cubicBezTo>
                  <a:cubicBezTo>
                    <a:pt x="964" y="3854"/>
                    <a:pt x="989" y="3829"/>
                    <a:pt x="971" y="3801"/>
                  </a:cubicBezTo>
                  <a:cubicBezTo>
                    <a:pt x="713" y="3352"/>
                    <a:pt x="425" y="2908"/>
                    <a:pt x="250" y="2416"/>
                  </a:cubicBezTo>
                  <a:cubicBezTo>
                    <a:pt x="162" y="2172"/>
                    <a:pt x="108" y="1913"/>
                    <a:pt x="103" y="1655"/>
                  </a:cubicBezTo>
                  <a:cubicBezTo>
                    <a:pt x="98" y="1387"/>
                    <a:pt x="147" y="1118"/>
                    <a:pt x="225" y="865"/>
                  </a:cubicBezTo>
                  <a:cubicBezTo>
                    <a:pt x="269" y="723"/>
                    <a:pt x="323" y="582"/>
                    <a:pt x="386" y="445"/>
                  </a:cubicBezTo>
                  <a:cubicBezTo>
                    <a:pt x="420" y="377"/>
                    <a:pt x="454" y="304"/>
                    <a:pt x="489" y="235"/>
                  </a:cubicBezTo>
                  <a:cubicBezTo>
                    <a:pt x="523" y="172"/>
                    <a:pt x="562" y="104"/>
                    <a:pt x="581" y="31"/>
                  </a:cubicBezTo>
                  <a:cubicBezTo>
                    <a:pt x="585" y="13"/>
                    <a:pt x="570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0"/>
            <p:cNvSpPr/>
            <p:nvPr/>
          </p:nvSpPr>
          <p:spPr>
            <a:xfrm>
              <a:off x="4932268" y="4436904"/>
              <a:ext cx="66080" cy="406522"/>
            </a:xfrm>
            <a:custGeom>
              <a:rect b="b" l="l" r="r" t="t"/>
              <a:pathLst>
                <a:path extrusionOk="0" h="3968" w="645">
                  <a:moveTo>
                    <a:pt x="71" y="0"/>
                  </a:moveTo>
                  <a:cubicBezTo>
                    <a:pt x="56" y="0"/>
                    <a:pt x="42" y="8"/>
                    <a:pt x="40" y="25"/>
                  </a:cubicBezTo>
                  <a:cubicBezTo>
                    <a:pt x="1" y="279"/>
                    <a:pt x="35" y="542"/>
                    <a:pt x="108" y="791"/>
                  </a:cubicBezTo>
                  <a:cubicBezTo>
                    <a:pt x="186" y="1035"/>
                    <a:pt x="288" y="1269"/>
                    <a:pt x="376" y="1513"/>
                  </a:cubicBezTo>
                  <a:cubicBezTo>
                    <a:pt x="464" y="1757"/>
                    <a:pt x="527" y="2006"/>
                    <a:pt x="537" y="2269"/>
                  </a:cubicBezTo>
                  <a:cubicBezTo>
                    <a:pt x="547" y="2527"/>
                    <a:pt x="522" y="2791"/>
                    <a:pt x="493" y="3049"/>
                  </a:cubicBezTo>
                  <a:cubicBezTo>
                    <a:pt x="474" y="3196"/>
                    <a:pt x="459" y="3347"/>
                    <a:pt x="449" y="3493"/>
                  </a:cubicBezTo>
                  <a:cubicBezTo>
                    <a:pt x="444" y="3566"/>
                    <a:pt x="440" y="3635"/>
                    <a:pt x="440" y="3708"/>
                  </a:cubicBezTo>
                  <a:cubicBezTo>
                    <a:pt x="440" y="3786"/>
                    <a:pt x="435" y="3859"/>
                    <a:pt x="449" y="3937"/>
                  </a:cubicBezTo>
                  <a:cubicBezTo>
                    <a:pt x="453" y="3958"/>
                    <a:pt x="469" y="3967"/>
                    <a:pt x="486" y="3967"/>
                  </a:cubicBezTo>
                  <a:cubicBezTo>
                    <a:pt x="508" y="3967"/>
                    <a:pt x="532" y="3950"/>
                    <a:pt x="532" y="3923"/>
                  </a:cubicBezTo>
                  <a:cubicBezTo>
                    <a:pt x="542" y="3859"/>
                    <a:pt x="537" y="3796"/>
                    <a:pt x="537" y="3732"/>
                  </a:cubicBezTo>
                  <a:cubicBezTo>
                    <a:pt x="542" y="3664"/>
                    <a:pt x="542" y="3601"/>
                    <a:pt x="547" y="3537"/>
                  </a:cubicBezTo>
                  <a:cubicBezTo>
                    <a:pt x="557" y="3405"/>
                    <a:pt x="571" y="3274"/>
                    <a:pt x="586" y="3142"/>
                  </a:cubicBezTo>
                  <a:cubicBezTo>
                    <a:pt x="615" y="2884"/>
                    <a:pt x="644" y="2620"/>
                    <a:pt x="644" y="2362"/>
                  </a:cubicBezTo>
                  <a:cubicBezTo>
                    <a:pt x="640" y="2103"/>
                    <a:pt x="601" y="1854"/>
                    <a:pt x="522" y="1610"/>
                  </a:cubicBezTo>
                  <a:cubicBezTo>
                    <a:pt x="444" y="1367"/>
                    <a:pt x="337" y="1132"/>
                    <a:pt x="254" y="889"/>
                  </a:cubicBezTo>
                  <a:cubicBezTo>
                    <a:pt x="157" y="615"/>
                    <a:pt x="79" y="328"/>
                    <a:pt x="108" y="35"/>
                  </a:cubicBezTo>
                  <a:cubicBezTo>
                    <a:pt x="111" y="13"/>
                    <a:pt x="90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0"/>
            <p:cNvSpPr/>
            <p:nvPr/>
          </p:nvSpPr>
          <p:spPr>
            <a:xfrm>
              <a:off x="4820086" y="4740974"/>
              <a:ext cx="158285" cy="344130"/>
            </a:xfrm>
            <a:custGeom>
              <a:rect b="b" l="l" r="r" t="t"/>
              <a:pathLst>
                <a:path extrusionOk="0" h="3359" w="1545">
                  <a:moveTo>
                    <a:pt x="24" y="0"/>
                  </a:moveTo>
                  <a:cubicBezTo>
                    <a:pt x="12" y="0"/>
                    <a:pt x="0" y="11"/>
                    <a:pt x="3" y="28"/>
                  </a:cubicBezTo>
                  <a:cubicBezTo>
                    <a:pt x="32" y="247"/>
                    <a:pt x="159" y="442"/>
                    <a:pt x="286" y="623"/>
                  </a:cubicBezTo>
                  <a:cubicBezTo>
                    <a:pt x="422" y="818"/>
                    <a:pt x="564" y="1013"/>
                    <a:pt x="696" y="1218"/>
                  </a:cubicBezTo>
                  <a:cubicBezTo>
                    <a:pt x="959" y="1623"/>
                    <a:pt x="1213" y="2052"/>
                    <a:pt x="1344" y="2525"/>
                  </a:cubicBezTo>
                  <a:cubicBezTo>
                    <a:pt x="1418" y="2784"/>
                    <a:pt x="1447" y="3052"/>
                    <a:pt x="1408" y="3325"/>
                  </a:cubicBezTo>
                  <a:cubicBezTo>
                    <a:pt x="1405" y="3346"/>
                    <a:pt x="1426" y="3359"/>
                    <a:pt x="1445" y="3359"/>
                  </a:cubicBezTo>
                  <a:cubicBezTo>
                    <a:pt x="1462" y="3359"/>
                    <a:pt x="1479" y="3350"/>
                    <a:pt x="1481" y="3330"/>
                  </a:cubicBezTo>
                  <a:cubicBezTo>
                    <a:pt x="1544" y="2852"/>
                    <a:pt x="1408" y="2374"/>
                    <a:pt x="1203" y="1945"/>
                  </a:cubicBezTo>
                  <a:cubicBezTo>
                    <a:pt x="988" y="1496"/>
                    <a:pt x="720" y="1081"/>
                    <a:pt x="422" y="686"/>
                  </a:cubicBezTo>
                  <a:cubicBezTo>
                    <a:pt x="271" y="476"/>
                    <a:pt x="125" y="262"/>
                    <a:pt x="42" y="18"/>
                  </a:cubicBezTo>
                  <a:cubicBezTo>
                    <a:pt x="40" y="6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0"/>
            <p:cNvSpPr/>
            <p:nvPr/>
          </p:nvSpPr>
          <p:spPr>
            <a:xfrm>
              <a:off x="4755542" y="4625514"/>
              <a:ext cx="207359" cy="370869"/>
            </a:xfrm>
            <a:custGeom>
              <a:rect b="b" l="l" r="r" t="t"/>
              <a:pathLst>
                <a:path extrusionOk="0" h="3620" w="2024">
                  <a:moveTo>
                    <a:pt x="33" y="0"/>
                  </a:moveTo>
                  <a:cubicBezTo>
                    <a:pt x="17" y="0"/>
                    <a:pt x="1" y="15"/>
                    <a:pt x="4" y="38"/>
                  </a:cubicBezTo>
                  <a:cubicBezTo>
                    <a:pt x="28" y="204"/>
                    <a:pt x="67" y="365"/>
                    <a:pt x="106" y="526"/>
                  </a:cubicBezTo>
                  <a:cubicBezTo>
                    <a:pt x="145" y="691"/>
                    <a:pt x="184" y="852"/>
                    <a:pt x="228" y="1013"/>
                  </a:cubicBezTo>
                  <a:cubicBezTo>
                    <a:pt x="301" y="1301"/>
                    <a:pt x="370" y="1589"/>
                    <a:pt x="516" y="1847"/>
                  </a:cubicBezTo>
                  <a:cubicBezTo>
                    <a:pt x="760" y="2277"/>
                    <a:pt x="1150" y="2594"/>
                    <a:pt x="1482" y="2945"/>
                  </a:cubicBezTo>
                  <a:cubicBezTo>
                    <a:pt x="1667" y="3145"/>
                    <a:pt x="1838" y="3359"/>
                    <a:pt x="1955" y="3603"/>
                  </a:cubicBezTo>
                  <a:cubicBezTo>
                    <a:pt x="1960" y="3615"/>
                    <a:pt x="1970" y="3620"/>
                    <a:pt x="1980" y="3620"/>
                  </a:cubicBezTo>
                  <a:cubicBezTo>
                    <a:pt x="2001" y="3620"/>
                    <a:pt x="2023" y="3601"/>
                    <a:pt x="2013" y="3579"/>
                  </a:cubicBezTo>
                  <a:cubicBezTo>
                    <a:pt x="1828" y="3120"/>
                    <a:pt x="1462" y="2789"/>
                    <a:pt x="1131" y="2442"/>
                  </a:cubicBezTo>
                  <a:cubicBezTo>
                    <a:pt x="960" y="2272"/>
                    <a:pt x="799" y="2091"/>
                    <a:pt x="672" y="1886"/>
                  </a:cubicBezTo>
                  <a:cubicBezTo>
                    <a:pt x="599" y="1779"/>
                    <a:pt x="540" y="1662"/>
                    <a:pt x="496" y="1540"/>
                  </a:cubicBezTo>
                  <a:cubicBezTo>
                    <a:pt x="438" y="1399"/>
                    <a:pt x="404" y="1247"/>
                    <a:pt x="365" y="1096"/>
                  </a:cubicBezTo>
                  <a:cubicBezTo>
                    <a:pt x="316" y="916"/>
                    <a:pt x="272" y="740"/>
                    <a:pt x="223" y="560"/>
                  </a:cubicBezTo>
                  <a:cubicBezTo>
                    <a:pt x="174" y="379"/>
                    <a:pt x="131" y="199"/>
                    <a:pt x="62" y="23"/>
                  </a:cubicBezTo>
                  <a:cubicBezTo>
                    <a:pt x="56" y="7"/>
                    <a:pt x="45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0"/>
            <p:cNvSpPr/>
            <p:nvPr/>
          </p:nvSpPr>
          <p:spPr>
            <a:xfrm>
              <a:off x="4755337" y="4627870"/>
              <a:ext cx="197524" cy="339622"/>
            </a:xfrm>
            <a:custGeom>
              <a:rect b="b" l="l" r="r" t="t"/>
              <a:pathLst>
                <a:path extrusionOk="0" h="3315" w="1928">
                  <a:moveTo>
                    <a:pt x="39" y="0"/>
                  </a:moveTo>
                  <a:cubicBezTo>
                    <a:pt x="17" y="0"/>
                    <a:pt x="0" y="33"/>
                    <a:pt x="20" y="49"/>
                  </a:cubicBezTo>
                  <a:cubicBezTo>
                    <a:pt x="367" y="376"/>
                    <a:pt x="742" y="688"/>
                    <a:pt x="1030" y="1078"/>
                  </a:cubicBezTo>
                  <a:cubicBezTo>
                    <a:pt x="1323" y="1483"/>
                    <a:pt x="1493" y="1951"/>
                    <a:pt x="1625" y="2429"/>
                  </a:cubicBezTo>
                  <a:cubicBezTo>
                    <a:pt x="1664" y="2571"/>
                    <a:pt x="1703" y="2717"/>
                    <a:pt x="1742" y="2858"/>
                  </a:cubicBezTo>
                  <a:cubicBezTo>
                    <a:pt x="1757" y="2932"/>
                    <a:pt x="1776" y="3005"/>
                    <a:pt x="1796" y="3078"/>
                  </a:cubicBezTo>
                  <a:cubicBezTo>
                    <a:pt x="1820" y="3156"/>
                    <a:pt x="1835" y="3229"/>
                    <a:pt x="1874" y="3302"/>
                  </a:cubicBezTo>
                  <a:cubicBezTo>
                    <a:pt x="1879" y="3311"/>
                    <a:pt x="1887" y="3315"/>
                    <a:pt x="1895" y="3315"/>
                  </a:cubicBezTo>
                  <a:cubicBezTo>
                    <a:pt x="1909" y="3315"/>
                    <a:pt x="1923" y="3303"/>
                    <a:pt x="1923" y="3288"/>
                  </a:cubicBezTo>
                  <a:cubicBezTo>
                    <a:pt x="1928" y="3215"/>
                    <a:pt x="1913" y="3151"/>
                    <a:pt x="1893" y="3083"/>
                  </a:cubicBezTo>
                  <a:cubicBezTo>
                    <a:pt x="1879" y="3015"/>
                    <a:pt x="1864" y="2946"/>
                    <a:pt x="1845" y="2878"/>
                  </a:cubicBezTo>
                  <a:cubicBezTo>
                    <a:pt x="1815" y="2746"/>
                    <a:pt x="1781" y="2615"/>
                    <a:pt x="1747" y="2483"/>
                  </a:cubicBezTo>
                  <a:cubicBezTo>
                    <a:pt x="1679" y="2239"/>
                    <a:pt x="1611" y="1995"/>
                    <a:pt x="1518" y="1756"/>
                  </a:cubicBezTo>
                  <a:cubicBezTo>
                    <a:pt x="1425" y="1522"/>
                    <a:pt x="1313" y="1293"/>
                    <a:pt x="1167" y="1088"/>
                  </a:cubicBezTo>
                  <a:cubicBezTo>
                    <a:pt x="1025" y="888"/>
                    <a:pt x="864" y="707"/>
                    <a:pt x="689" y="537"/>
                  </a:cubicBezTo>
                  <a:cubicBezTo>
                    <a:pt x="489" y="346"/>
                    <a:pt x="274" y="171"/>
                    <a:pt x="55" y="5"/>
                  </a:cubicBezTo>
                  <a:cubicBezTo>
                    <a:pt x="49" y="2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0"/>
            <p:cNvSpPr/>
            <p:nvPr/>
          </p:nvSpPr>
          <p:spPr>
            <a:xfrm>
              <a:off x="4980317" y="4605946"/>
              <a:ext cx="359497" cy="413693"/>
            </a:xfrm>
            <a:custGeom>
              <a:rect b="b" l="l" r="r" t="t"/>
              <a:pathLst>
                <a:path extrusionOk="0" h="4038" w="3509">
                  <a:moveTo>
                    <a:pt x="3467" y="0"/>
                  </a:moveTo>
                  <a:cubicBezTo>
                    <a:pt x="3463" y="0"/>
                    <a:pt x="3458" y="2"/>
                    <a:pt x="3453" y="4"/>
                  </a:cubicBezTo>
                  <a:cubicBezTo>
                    <a:pt x="3390" y="34"/>
                    <a:pt x="3341" y="82"/>
                    <a:pt x="3287" y="126"/>
                  </a:cubicBezTo>
                  <a:cubicBezTo>
                    <a:pt x="3234" y="175"/>
                    <a:pt x="3180" y="224"/>
                    <a:pt x="3131" y="273"/>
                  </a:cubicBezTo>
                  <a:cubicBezTo>
                    <a:pt x="3014" y="385"/>
                    <a:pt x="2907" y="502"/>
                    <a:pt x="2800" y="619"/>
                  </a:cubicBezTo>
                  <a:cubicBezTo>
                    <a:pt x="2566" y="873"/>
                    <a:pt x="2341" y="1141"/>
                    <a:pt x="2122" y="1409"/>
                  </a:cubicBezTo>
                  <a:cubicBezTo>
                    <a:pt x="1931" y="1653"/>
                    <a:pt x="1746" y="1902"/>
                    <a:pt x="1570" y="2160"/>
                  </a:cubicBezTo>
                  <a:cubicBezTo>
                    <a:pt x="1366" y="2468"/>
                    <a:pt x="1166" y="2780"/>
                    <a:pt x="941" y="3072"/>
                  </a:cubicBezTo>
                  <a:cubicBezTo>
                    <a:pt x="678" y="3409"/>
                    <a:pt x="375" y="3731"/>
                    <a:pt x="29" y="3980"/>
                  </a:cubicBezTo>
                  <a:cubicBezTo>
                    <a:pt x="0" y="3996"/>
                    <a:pt x="17" y="4038"/>
                    <a:pt x="44" y="4038"/>
                  </a:cubicBezTo>
                  <a:cubicBezTo>
                    <a:pt x="48" y="4038"/>
                    <a:pt x="53" y="4036"/>
                    <a:pt x="58" y="4033"/>
                  </a:cubicBezTo>
                  <a:cubicBezTo>
                    <a:pt x="707" y="3599"/>
                    <a:pt x="1161" y="2960"/>
                    <a:pt x="1580" y="2321"/>
                  </a:cubicBezTo>
                  <a:cubicBezTo>
                    <a:pt x="1936" y="1780"/>
                    <a:pt x="2346" y="1268"/>
                    <a:pt x="2780" y="785"/>
                  </a:cubicBezTo>
                  <a:cubicBezTo>
                    <a:pt x="2902" y="648"/>
                    <a:pt x="3029" y="517"/>
                    <a:pt x="3156" y="385"/>
                  </a:cubicBezTo>
                  <a:cubicBezTo>
                    <a:pt x="3214" y="326"/>
                    <a:pt x="3278" y="268"/>
                    <a:pt x="3336" y="209"/>
                  </a:cubicBezTo>
                  <a:cubicBezTo>
                    <a:pt x="3390" y="156"/>
                    <a:pt x="3448" y="107"/>
                    <a:pt x="3492" y="43"/>
                  </a:cubicBezTo>
                  <a:cubicBezTo>
                    <a:pt x="3508" y="24"/>
                    <a:pt x="3488" y="0"/>
                    <a:pt x="3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0"/>
            <p:cNvSpPr/>
            <p:nvPr/>
          </p:nvSpPr>
          <p:spPr>
            <a:xfrm>
              <a:off x="5040353" y="4597750"/>
              <a:ext cx="309809" cy="367181"/>
            </a:xfrm>
            <a:custGeom>
              <a:rect b="b" l="l" r="r" t="t"/>
              <a:pathLst>
                <a:path extrusionOk="0" h="3584" w="3024">
                  <a:moveTo>
                    <a:pt x="2955" y="1"/>
                  </a:moveTo>
                  <a:cubicBezTo>
                    <a:pt x="2886" y="1"/>
                    <a:pt x="2821" y="19"/>
                    <a:pt x="2760" y="40"/>
                  </a:cubicBezTo>
                  <a:cubicBezTo>
                    <a:pt x="2687" y="60"/>
                    <a:pt x="2614" y="89"/>
                    <a:pt x="2540" y="119"/>
                  </a:cubicBezTo>
                  <a:cubicBezTo>
                    <a:pt x="2399" y="177"/>
                    <a:pt x="2267" y="250"/>
                    <a:pt x="2140" y="333"/>
                  </a:cubicBezTo>
                  <a:cubicBezTo>
                    <a:pt x="1877" y="499"/>
                    <a:pt x="1643" y="704"/>
                    <a:pt x="1423" y="918"/>
                  </a:cubicBezTo>
                  <a:cubicBezTo>
                    <a:pt x="1199" y="1133"/>
                    <a:pt x="1009" y="1377"/>
                    <a:pt x="848" y="1640"/>
                  </a:cubicBezTo>
                  <a:cubicBezTo>
                    <a:pt x="682" y="1914"/>
                    <a:pt x="560" y="2201"/>
                    <a:pt x="453" y="2499"/>
                  </a:cubicBezTo>
                  <a:cubicBezTo>
                    <a:pt x="326" y="2850"/>
                    <a:pt x="185" y="3196"/>
                    <a:pt x="14" y="3528"/>
                  </a:cubicBezTo>
                  <a:cubicBezTo>
                    <a:pt x="0" y="3556"/>
                    <a:pt x="25" y="3583"/>
                    <a:pt x="48" y="3583"/>
                  </a:cubicBezTo>
                  <a:cubicBezTo>
                    <a:pt x="58" y="3583"/>
                    <a:pt x="67" y="3578"/>
                    <a:pt x="72" y="3567"/>
                  </a:cubicBezTo>
                  <a:cubicBezTo>
                    <a:pt x="224" y="3279"/>
                    <a:pt x="350" y="2987"/>
                    <a:pt x="472" y="2684"/>
                  </a:cubicBezTo>
                  <a:cubicBezTo>
                    <a:pt x="531" y="2533"/>
                    <a:pt x="584" y="2382"/>
                    <a:pt x="648" y="2235"/>
                  </a:cubicBezTo>
                  <a:cubicBezTo>
                    <a:pt x="711" y="2094"/>
                    <a:pt x="780" y="1957"/>
                    <a:pt x="853" y="1826"/>
                  </a:cubicBezTo>
                  <a:cubicBezTo>
                    <a:pt x="1004" y="1557"/>
                    <a:pt x="1180" y="1309"/>
                    <a:pt x="1389" y="1089"/>
                  </a:cubicBezTo>
                  <a:cubicBezTo>
                    <a:pt x="1599" y="870"/>
                    <a:pt x="1828" y="665"/>
                    <a:pt x="2077" y="489"/>
                  </a:cubicBezTo>
                  <a:cubicBezTo>
                    <a:pt x="2214" y="392"/>
                    <a:pt x="2360" y="304"/>
                    <a:pt x="2516" y="231"/>
                  </a:cubicBezTo>
                  <a:cubicBezTo>
                    <a:pt x="2589" y="197"/>
                    <a:pt x="2662" y="167"/>
                    <a:pt x="2740" y="143"/>
                  </a:cubicBezTo>
                  <a:cubicBezTo>
                    <a:pt x="2823" y="119"/>
                    <a:pt x="2911" y="104"/>
                    <a:pt x="2989" y="70"/>
                  </a:cubicBezTo>
                  <a:cubicBezTo>
                    <a:pt x="3023" y="55"/>
                    <a:pt x="3018" y="6"/>
                    <a:pt x="2979" y="1"/>
                  </a:cubicBezTo>
                  <a:cubicBezTo>
                    <a:pt x="2971" y="1"/>
                    <a:pt x="2963" y="1"/>
                    <a:pt x="2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0"/>
            <p:cNvSpPr/>
            <p:nvPr/>
          </p:nvSpPr>
          <p:spPr>
            <a:xfrm>
              <a:off x="5043734" y="4599082"/>
              <a:ext cx="304481" cy="366669"/>
            </a:xfrm>
            <a:custGeom>
              <a:rect b="b" l="l" r="r" t="t"/>
              <a:pathLst>
                <a:path extrusionOk="0" h="3579" w="2972">
                  <a:moveTo>
                    <a:pt x="2913" y="0"/>
                  </a:moveTo>
                  <a:cubicBezTo>
                    <a:pt x="2893" y="0"/>
                    <a:pt x="2873" y="12"/>
                    <a:pt x="2864" y="37"/>
                  </a:cubicBezTo>
                  <a:cubicBezTo>
                    <a:pt x="2815" y="184"/>
                    <a:pt x="2776" y="335"/>
                    <a:pt x="2722" y="481"/>
                  </a:cubicBezTo>
                  <a:cubicBezTo>
                    <a:pt x="2668" y="618"/>
                    <a:pt x="2610" y="754"/>
                    <a:pt x="2551" y="886"/>
                  </a:cubicBezTo>
                  <a:cubicBezTo>
                    <a:pt x="2425" y="1154"/>
                    <a:pt x="2273" y="1408"/>
                    <a:pt x="2103" y="1647"/>
                  </a:cubicBezTo>
                  <a:cubicBezTo>
                    <a:pt x="1756" y="2130"/>
                    <a:pt x="1332" y="2549"/>
                    <a:pt x="864" y="2920"/>
                  </a:cubicBezTo>
                  <a:cubicBezTo>
                    <a:pt x="727" y="3027"/>
                    <a:pt x="586" y="3130"/>
                    <a:pt x="444" y="3232"/>
                  </a:cubicBezTo>
                  <a:cubicBezTo>
                    <a:pt x="371" y="3286"/>
                    <a:pt x="298" y="3339"/>
                    <a:pt x="225" y="3393"/>
                  </a:cubicBezTo>
                  <a:cubicBezTo>
                    <a:pt x="186" y="3417"/>
                    <a:pt x="152" y="3442"/>
                    <a:pt x="117" y="3471"/>
                  </a:cubicBezTo>
                  <a:cubicBezTo>
                    <a:pt x="98" y="3486"/>
                    <a:pt x="83" y="3510"/>
                    <a:pt x="64" y="3525"/>
                  </a:cubicBezTo>
                  <a:cubicBezTo>
                    <a:pt x="44" y="3539"/>
                    <a:pt x="25" y="3554"/>
                    <a:pt x="5" y="3569"/>
                  </a:cubicBezTo>
                  <a:cubicBezTo>
                    <a:pt x="0" y="3574"/>
                    <a:pt x="5" y="3578"/>
                    <a:pt x="10" y="3578"/>
                  </a:cubicBezTo>
                  <a:cubicBezTo>
                    <a:pt x="49" y="3559"/>
                    <a:pt x="83" y="3539"/>
                    <a:pt x="127" y="3530"/>
                  </a:cubicBezTo>
                  <a:cubicBezTo>
                    <a:pt x="166" y="3515"/>
                    <a:pt x="205" y="3486"/>
                    <a:pt x="239" y="3466"/>
                  </a:cubicBezTo>
                  <a:cubicBezTo>
                    <a:pt x="308" y="3427"/>
                    <a:pt x="376" y="3388"/>
                    <a:pt x="444" y="3344"/>
                  </a:cubicBezTo>
                  <a:cubicBezTo>
                    <a:pt x="576" y="3257"/>
                    <a:pt x="708" y="3164"/>
                    <a:pt x="834" y="3066"/>
                  </a:cubicBezTo>
                  <a:cubicBezTo>
                    <a:pt x="1083" y="2881"/>
                    <a:pt x="1317" y="2681"/>
                    <a:pt x="1537" y="2466"/>
                  </a:cubicBezTo>
                  <a:cubicBezTo>
                    <a:pt x="1966" y="2047"/>
                    <a:pt x="2332" y="1564"/>
                    <a:pt x="2600" y="1032"/>
                  </a:cubicBezTo>
                  <a:cubicBezTo>
                    <a:pt x="2678" y="881"/>
                    <a:pt x="2746" y="720"/>
                    <a:pt x="2805" y="564"/>
                  </a:cubicBezTo>
                  <a:cubicBezTo>
                    <a:pt x="2868" y="403"/>
                    <a:pt x="2932" y="232"/>
                    <a:pt x="2966" y="67"/>
                  </a:cubicBezTo>
                  <a:cubicBezTo>
                    <a:pt x="2972" y="26"/>
                    <a:pt x="2943" y="0"/>
                    <a:pt x="29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2" name="Google Shape;2322;p50"/>
          <p:cNvGrpSpPr/>
          <p:nvPr/>
        </p:nvGrpSpPr>
        <p:grpSpPr>
          <a:xfrm rot="1796183">
            <a:off x="7682193" y="346602"/>
            <a:ext cx="957552" cy="766847"/>
            <a:chOff x="4365025" y="1539800"/>
            <a:chExt cx="121025" cy="96925"/>
          </a:xfrm>
        </p:grpSpPr>
        <p:sp>
          <p:nvSpPr>
            <p:cNvPr id="2323" name="Google Shape;2323;p50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0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0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0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0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0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0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0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31" name="Google Shape;2331;p50"/>
          <p:cNvPicPr preferRelativeResize="0"/>
          <p:nvPr/>
        </p:nvPicPr>
        <p:blipFill rotWithShape="1">
          <a:blip r:embed="rId3">
            <a:alphaModFix/>
          </a:blip>
          <a:srcRect b="33457" l="0" r="0" t="0"/>
          <a:stretch/>
        </p:blipFill>
        <p:spPr>
          <a:xfrm>
            <a:off x="7916875" y="92112"/>
            <a:ext cx="1144500" cy="1142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51"/>
          <p:cNvSpPr/>
          <p:nvPr/>
        </p:nvSpPr>
        <p:spPr>
          <a:xfrm rot="5400000">
            <a:off x="5609506" y="1778076"/>
            <a:ext cx="1099897" cy="1040084"/>
          </a:xfrm>
          <a:custGeom>
            <a:rect b="b" l="l" r="r" t="t"/>
            <a:pathLst>
              <a:path extrusionOk="0" h="2902" w="2667">
                <a:moveTo>
                  <a:pt x="1401" y="0"/>
                </a:moveTo>
                <a:cubicBezTo>
                  <a:pt x="1056" y="0"/>
                  <a:pt x="705" y="168"/>
                  <a:pt x="473" y="418"/>
                </a:cubicBezTo>
                <a:cubicBezTo>
                  <a:pt x="75" y="844"/>
                  <a:pt x="1" y="1431"/>
                  <a:pt x="226" y="1954"/>
                </a:cubicBezTo>
                <a:cubicBezTo>
                  <a:pt x="254" y="2062"/>
                  <a:pt x="296" y="2166"/>
                  <a:pt x="353" y="2263"/>
                </a:cubicBezTo>
                <a:cubicBezTo>
                  <a:pt x="437" y="2400"/>
                  <a:pt x="547" y="2521"/>
                  <a:pt x="675" y="2620"/>
                </a:cubicBezTo>
                <a:cubicBezTo>
                  <a:pt x="749" y="2689"/>
                  <a:pt x="833" y="2746"/>
                  <a:pt x="924" y="2790"/>
                </a:cubicBezTo>
                <a:cubicBezTo>
                  <a:pt x="1014" y="2831"/>
                  <a:pt x="1110" y="2858"/>
                  <a:pt x="1210" y="2870"/>
                </a:cubicBezTo>
                <a:cubicBezTo>
                  <a:pt x="1301" y="2891"/>
                  <a:pt x="1394" y="2901"/>
                  <a:pt x="1487" y="2901"/>
                </a:cubicBezTo>
                <a:cubicBezTo>
                  <a:pt x="1568" y="2901"/>
                  <a:pt x="1649" y="2894"/>
                  <a:pt x="1728" y="2878"/>
                </a:cubicBezTo>
                <a:cubicBezTo>
                  <a:pt x="1849" y="2855"/>
                  <a:pt x="1969" y="2793"/>
                  <a:pt x="2070" y="2723"/>
                </a:cubicBezTo>
                <a:cubicBezTo>
                  <a:pt x="2139" y="2676"/>
                  <a:pt x="2205" y="2623"/>
                  <a:pt x="2265" y="2564"/>
                </a:cubicBezTo>
                <a:lnTo>
                  <a:pt x="2301" y="2526"/>
                </a:lnTo>
                <a:lnTo>
                  <a:pt x="2301" y="2526"/>
                </a:lnTo>
                <a:cubicBezTo>
                  <a:pt x="2266" y="2545"/>
                  <a:pt x="2247" y="2555"/>
                  <a:pt x="2243" y="2555"/>
                </a:cubicBezTo>
                <a:cubicBezTo>
                  <a:pt x="2235" y="2555"/>
                  <a:pt x="2276" y="2524"/>
                  <a:pt x="2366" y="2461"/>
                </a:cubicBezTo>
                <a:cubicBezTo>
                  <a:pt x="2594" y="2250"/>
                  <a:pt x="2667" y="1936"/>
                  <a:pt x="2662" y="1637"/>
                </a:cubicBezTo>
                <a:cubicBezTo>
                  <a:pt x="2653" y="1054"/>
                  <a:pt x="2423" y="504"/>
                  <a:pt x="1944" y="167"/>
                </a:cubicBezTo>
                <a:cubicBezTo>
                  <a:pt x="1778" y="51"/>
                  <a:pt x="1590" y="0"/>
                  <a:pt x="14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51"/>
          <p:cNvSpPr/>
          <p:nvPr/>
        </p:nvSpPr>
        <p:spPr>
          <a:xfrm flipH="1" rot="5400000">
            <a:off x="2436406" y="1778076"/>
            <a:ext cx="1099897" cy="1040084"/>
          </a:xfrm>
          <a:custGeom>
            <a:rect b="b" l="l" r="r" t="t"/>
            <a:pathLst>
              <a:path extrusionOk="0" h="2902" w="2667">
                <a:moveTo>
                  <a:pt x="1401" y="0"/>
                </a:moveTo>
                <a:cubicBezTo>
                  <a:pt x="1056" y="0"/>
                  <a:pt x="705" y="168"/>
                  <a:pt x="473" y="418"/>
                </a:cubicBezTo>
                <a:cubicBezTo>
                  <a:pt x="75" y="844"/>
                  <a:pt x="1" y="1431"/>
                  <a:pt x="226" y="1954"/>
                </a:cubicBezTo>
                <a:cubicBezTo>
                  <a:pt x="254" y="2062"/>
                  <a:pt x="296" y="2166"/>
                  <a:pt x="353" y="2263"/>
                </a:cubicBezTo>
                <a:cubicBezTo>
                  <a:pt x="437" y="2400"/>
                  <a:pt x="547" y="2521"/>
                  <a:pt x="675" y="2620"/>
                </a:cubicBezTo>
                <a:cubicBezTo>
                  <a:pt x="749" y="2689"/>
                  <a:pt x="833" y="2746"/>
                  <a:pt x="924" y="2790"/>
                </a:cubicBezTo>
                <a:cubicBezTo>
                  <a:pt x="1014" y="2831"/>
                  <a:pt x="1110" y="2858"/>
                  <a:pt x="1210" y="2870"/>
                </a:cubicBezTo>
                <a:cubicBezTo>
                  <a:pt x="1301" y="2891"/>
                  <a:pt x="1394" y="2901"/>
                  <a:pt x="1487" y="2901"/>
                </a:cubicBezTo>
                <a:cubicBezTo>
                  <a:pt x="1568" y="2901"/>
                  <a:pt x="1649" y="2894"/>
                  <a:pt x="1728" y="2878"/>
                </a:cubicBezTo>
                <a:cubicBezTo>
                  <a:pt x="1849" y="2855"/>
                  <a:pt x="1969" y="2793"/>
                  <a:pt x="2070" y="2723"/>
                </a:cubicBezTo>
                <a:cubicBezTo>
                  <a:pt x="2139" y="2676"/>
                  <a:pt x="2205" y="2623"/>
                  <a:pt x="2265" y="2564"/>
                </a:cubicBezTo>
                <a:lnTo>
                  <a:pt x="2301" y="2526"/>
                </a:lnTo>
                <a:lnTo>
                  <a:pt x="2301" y="2526"/>
                </a:lnTo>
                <a:cubicBezTo>
                  <a:pt x="2266" y="2545"/>
                  <a:pt x="2247" y="2555"/>
                  <a:pt x="2243" y="2555"/>
                </a:cubicBezTo>
                <a:cubicBezTo>
                  <a:pt x="2235" y="2555"/>
                  <a:pt x="2276" y="2524"/>
                  <a:pt x="2366" y="2461"/>
                </a:cubicBezTo>
                <a:cubicBezTo>
                  <a:pt x="2594" y="2250"/>
                  <a:pt x="2667" y="1936"/>
                  <a:pt x="2662" y="1637"/>
                </a:cubicBezTo>
                <a:cubicBezTo>
                  <a:pt x="2653" y="1054"/>
                  <a:pt x="2423" y="504"/>
                  <a:pt x="1944" y="167"/>
                </a:cubicBezTo>
                <a:cubicBezTo>
                  <a:pt x="1778" y="51"/>
                  <a:pt x="1590" y="0"/>
                  <a:pt x="14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51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Prototype 1</a:t>
            </a:r>
            <a:endParaRPr/>
          </a:p>
        </p:txBody>
      </p:sp>
      <p:sp>
        <p:nvSpPr>
          <p:cNvPr id="2339" name="Google Shape;2339;p51"/>
          <p:cNvSpPr txBox="1"/>
          <p:nvPr>
            <p:ph idx="2" type="title"/>
          </p:nvPr>
        </p:nvSpPr>
        <p:spPr>
          <a:xfrm>
            <a:off x="1778255" y="2987149"/>
            <a:ext cx="24162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340" name="Google Shape;2340;p51"/>
          <p:cNvSpPr txBox="1"/>
          <p:nvPr>
            <p:ph idx="1" type="subTitle"/>
          </p:nvPr>
        </p:nvSpPr>
        <p:spPr>
          <a:xfrm>
            <a:off x="1778255" y="3450105"/>
            <a:ext cx="2416200" cy="10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with people who are a few steps ahead of you in different post-graduate pathways</a:t>
            </a:r>
            <a:endParaRPr/>
          </a:p>
        </p:txBody>
      </p:sp>
      <p:sp>
        <p:nvSpPr>
          <p:cNvPr id="2341" name="Google Shape;2341;p51"/>
          <p:cNvSpPr txBox="1"/>
          <p:nvPr>
            <p:ph idx="3" type="title"/>
          </p:nvPr>
        </p:nvSpPr>
        <p:spPr>
          <a:xfrm>
            <a:off x="4951355" y="2987149"/>
            <a:ext cx="24162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</a:t>
            </a:r>
            <a:endParaRPr/>
          </a:p>
        </p:txBody>
      </p:sp>
      <p:sp>
        <p:nvSpPr>
          <p:cNvPr id="2342" name="Google Shape;2342;p51"/>
          <p:cNvSpPr txBox="1"/>
          <p:nvPr>
            <p:ph idx="4" type="subTitle"/>
          </p:nvPr>
        </p:nvSpPr>
        <p:spPr>
          <a:xfrm>
            <a:off x="4951355" y="3450105"/>
            <a:ext cx="2416200" cy="12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and contrasting different pathways will make people less overwhelmed by their post-graduate decisions</a:t>
            </a:r>
            <a:endParaRPr/>
          </a:p>
        </p:txBody>
      </p:sp>
      <p:grpSp>
        <p:nvGrpSpPr>
          <p:cNvPr id="2343" name="Google Shape;2343;p51"/>
          <p:cNvGrpSpPr/>
          <p:nvPr/>
        </p:nvGrpSpPr>
        <p:grpSpPr>
          <a:xfrm>
            <a:off x="5873077" y="2011739"/>
            <a:ext cx="572757" cy="572757"/>
            <a:chOff x="2748100" y="3189075"/>
            <a:chExt cx="1988050" cy="1988050"/>
          </a:xfrm>
        </p:grpSpPr>
        <p:sp>
          <p:nvSpPr>
            <p:cNvPr id="2344" name="Google Shape;2344;p51"/>
            <p:cNvSpPr/>
            <p:nvPr/>
          </p:nvSpPr>
          <p:spPr>
            <a:xfrm>
              <a:off x="2748100" y="4940100"/>
              <a:ext cx="935625" cy="237025"/>
            </a:xfrm>
            <a:custGeom>
              <a:rect b="b" l="l" r="r" t="t"/>
              <a:pathLst>
                <a:path extrusionOk="0" h="9481" w="37425">
                  <a:moveTo>
                    <a:pt x="0" y="0"/>
                  </a:moveTo>
                  <a:lnTo>
                    <a:pt x="0" y="9481"/>
                  </a:lnTo>
                  <a:lnTo>
                    <a:pt x="37425" y="9481"/>
                  </a:lnTo>
                  <a:lnTo>
                    <a:pt x="3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1"/>
            <p:cNvSpPr/>
            <p:nvPr/>
          </p:nvSpPr>
          <p:spPr>
            <a:xfrm>
              <a:off x="3800200" y="4940100"/>
              <a:ext cx="935950" cy="237025"/>
            </a:xfrm>
            <a:custGeom>
              <a:rect b="b" l="l" r="r" t="t"/>
              <a:pathLst>
                <a:path extrusionOk="0" h="9481" w="37438">
                  <a:moveTo>
                    <a:pt x="0" y="0"/>
                  </a:moveTo>
                  <a:lnTo>
                    <a:pt x="0" y="9481"/>
                  </a:lnTo>
                  <a:lnTo>
                    <a:pt x="37437" y="9481"/>
                  </a:lnTo>
                  <a:lnTo>
                    <a:pt x="374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1"/>
            <p:cNvSpPr/>
            <p:nvPr/>
          </p:nvSpPr>
          <p:spPr>
            <a:xfrm>
              <a:off x="3800200" y="3658750"/>
              <a:ext cx="935950" cy="1164875"/>
            </a:xfrm>
            <a:custGeom>
              <a:rect b="b" l="l" r="r" t="t"/>
              <a:pathLst>
                <a:path extrusionOk="0" h="46595" w="37438">
                  <a:moveTo>
                    <a:pt x="30293" y="34953"/>
                  </a:moveTo>
                  <a:lnTo>
                    <a:pt x="30293" y="39612"/>
                  </a:lnTo>
                  <a:lnTo>
                    <a:pt x="6995" y="39612"/>
                  </a:lnTo>
                  <a:lnTo>
                    <a:pt x="6995" y="34953"/>
                  </a:lnTo>
                  <a:close/>
                  <a:moveTo>
                    <a:pt x="0" y="1"/>
                  </a:moveTo>
                  <a:lnTo>
                    <a:pt x="0" y="46595"/>
                  </a:lnTo>
                  <a:lnTo>
                    <a:pt x="37437" y="46595"/>
                  </a:lnTo>
                  <a:lnTo>
                    <a:pt x="37437" y="1"/>
                  </a:lnTo>
                  <a:lnTo>
                    <a:pt x="27957" y="1"/>
                  </a:lnTo>
                  <a:lnTo>
                    <a:pt x="27957" y="14389"/>
                  </a:lnTo>
                  <a:cubicBezTo>
                    <a:pt x="27957" y="19794"/>
                    <a:pt x="25770" y="25099"/>
                    <a:pt x="21943" y="28926"/>
                  </a:cubicBezTo>
                  <a:lnTo>
                    <a:pt x="18638" y="32219"/>
                  </a:lnTo>
                  <a:lnTo>
                    <a:pt x="15345" y="28926"/>
                  </a:lnTo>
                  <a:cubicBezTo>
                    <a:pt x="11518" y="25099"/>
                    <a:pt x="9319" y="19794"/>
                    <a:pt x="9319" y="14389"/>
                  </a:cubicBezTo>
                  <a:lnTo>
                    <a:pt x="93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1"/>
            <p:cNvSpPr/>
            <p:nvPr/>
          </p:nvSpPr>
          <p:spPr>
            <a:xfrm>
              <a:off x="2748100" y="3658750"/>
              <a:ext cx="935625" cy="1164875"/>
            </a:xfrm>
            <a:custGeom>
              <a:rect b="b" l="l" r="r" t="t"/>
              <a:pathLst>
                <a:path extrusionOk="0" h="46595" w="37425">
                  <a:moveTo>
                    <a:pt x="30442" y="6996"/>
                  </a:moveTo>
                  <a:lnTo>
                    <a:pt x="30442" y="11655"/>
                  </a:lnTo>
                  <a:lnTo>
                    <a:pt x="6983" y="11655"/>
                  </a:lnTo>
                  <a:lnTo>
                    <a:pt x="6983" y="6996"/>
                  </a:lnTo>
                  <a:close/>
                  <a:moveTo>
                    <a:pt x="30442" y="16315"/>
                  </a:moveTo>
                  <a:lnTo>
                    <a:pt x="30442" y="20974"/>
                  </a:lnTo>
                  <a:lnTo>
                    <a:pt x="6983" y="20974"/>
                  </a:lnTo>
                  <a:lnTo>
                    <a:pt x="6983" y="16315"/>
                  </a:lnTo>
                  <a:close/>
                  <a:moveTo>
                    <a:pt x="30442" y="25634"/>
                  </a:moveTo>
                  <a:lnTo>
                    <a:pt x="30442" y="30293"/>
                  </a:lnTo>
                  <a:lnTo>
                    <a:pt x="6983" y="30293"/>
                  </a:lnTo>
                  <a:lnTo>
                    <a:pt x="6983" y="25634"/>
                  </a:lnTo>
                  <a:close/>
                  <a:moveTo>
                    <a:pt x="30442" y="34953"/>
                  </a:moveTo>
                  <a:lnTo>
                    <a:pt x="30442" y="39612"/>
                  </a:lnTo>
                  <a:lnTo>
                    <a:pt x="6983" y="39612"/>
                  </a:lnTo>
                  <a:lnTo>
                    <a:pt x="6983" y="34953"/>
                  </a:lnTo>
                  <a:close/>
                  <a:moveTo>
                    <a:pt x="0" y="1"/>
                  </a:moveTo>
                  <a:lnTo>
                    <a:pt x="0" y="46595"/>
                  </a:lnTo>
                  <a:lnTo>
                    <a:pt x="37425" y="46595"/>
                  </a:lnTo>
                  <a:lnTo>
                    <a:pt x="374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1"/>
            <p:cNvSpPr/>
            <p:nvPr/>
          </p:nvSpPr>
          <p:spPr>
            <a:xfrm>
              <a:off x="4149650" y="3189075"/>
              <a:ext cx="233000" cy="236725"/>
            </a:xfrm>
            <a:custGeom>
              <a:rect b="b" l="l" r="r" t="t"/>
              <a:pathLst>
                <a:path extrusionOk="0" h="9469" w="9320">
                  <a:moveTo>
                    <a:pt x="0" y="1"/>
                  </a:moveTo>
                  <a:lnTo>
                    <a:pt x="0" y="9469"/>
                  </a:lnTo>
                  <a:lnTo>
                    <a:pt x="9319" y="9469"/>
                  </a:lnTo>
                  <a:lnTo>
                    <a:pt x="93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51"/>
            <p:cNvSpPr/>
            <p:nvPr/>
          </p:nvSpPr>
          <p:spPr>
            <a:xfrm>
              <a:off x="4149650" y="3542275"/>
              <a:ext cx="233000" cy="407875"/>
            </a:xfrm>
            <a:custGeom>
              <a:rect b="b" l="l" r="r" t="t"/>
              <a:pathLst>
                <a:path extrusionOk="0" h="16315" w="9320">
                  <a:moveTo>
                    <a:pt x="0" y="0"/>
                  </a:moveTo>
                  <a:lnTo>
                    <a:pt x="0" y="16314"/>
                  </a:lnTo>
                  <a:lnTo>
                    <a:pt x="9319" y="16314"/>
                  </a:lnTo>
                  <a:lnTo>
                    <a:pt x="9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1"/>
            <p:cNvSpPr/>
            <p:nvPr/>
          </p:nvSpPr>
          <p:spPr>
            <a:xfrm>
              <a:off x="4154625" y="4066600"/>
              <a:ext cx="223350" cy="233000"/>
            </a:xfrm>
            <a:custGeom>
              <a:rect b="b" l="l" r="r" t="t"/>
              <a:pathLst>
                <a:path extrusionOk="0" h="9320" w="8934">
                  <a:moveTo>
                    <a:pt x="0" y="1"/>
                  </a:moveTo>
                  <a:cubicBezTo>
                    <a:pt x="435" y="3492"/>
                    <a:pt x="1963" y="6822"/>
                    <a:pt x="4461" y="9320"/>
                  </a:cubicBezTo>
                  <a:cubicBezTo>
                    <a:pt x="6971" y="6822"/>
                    <a:pt x="8499" y="3492"/>
                    <a:pt x="8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1" name="Google Shape;2351;p51"/>
          <p:cNvGrpSpPr/>
          <p:nvPr/>
        </p:nvGrpSpPr>
        <p:grpSpPr>
          <a:xfrm>
            <a:off x="2699977" y="2011743"/>
            <a:ext cx="572757" cy="572750"/>
            <a:chOff x="2794675" y="721150"/>
            <a:chExt cx="1988050" cy="1988025"/>
          </a:xfrm>
        </p:grpSpPr>
        <p:sp>
          <p:nvSpPr>
            <p:cNvPr id="2352" name="Google Shape;2352;p51"/>
            <p:cNvSpPr/>
            <p:nvPr/>
          </p:nvSpPr>
          <p:spPr>
            <a:xfrm>
              <a:off x="3264350" y="721150"/>
              <a:ext cx="1049650" cy="931900"/>
            </a:xfrm>
            <a:custGeom>
              <a:rect b="b" l="l" r="r" t="t"/>
              <a:pathLst>
                <a:path extrusionOk="0" h="37276" w="41986">
                  <a:moveTo>
                    <a:pt x="21020" y="0"/>
                  </a:moveTo>
                  <a:cubicBezTo>
                    <a:pt x="21005" y="0"/>
                    <a:pt x="20990" y="0"/>
                    <a:pt x="20974" y="0"/>
                  </a:cubicBezTo>
                  <a:cubicBezTo>
                    <a:pt x="9270" y="25"/>
                    <a:pt x="1" y="9493"/>
                    <a:pt x="1" y="20961"/>
                  </a:cubicBezTo>
                  <a:cubicBezTo>
                    <a:pt x="1" y="27348"/>
                    <a:pt x="2958" y="33324"/>
                    <a:pt x="7841" y="37276"/>
                  </a:cubicBezTo>
                  <a:lnTo>
                    <a:pt x="18638" y="37276"/>
                  </a:lnTo>
                  <a:lnTo>
                    <a:pt x="18638" y="31523"/>
                  </a:lnTo>
                  <a:lnTo>
                    <a:pt x="11656" y="26863"/>
                  </a:lnTo>
                  <a:lnTo>
                    <a:pt x="11656" y="18638"/>
                  </a:lnTo>
                  <a:lnTo>
                    <a:pt x="16315" y="18638"/>
                  </a:lnTo>
                  <a:lnTo>
                    <a:pt x="16315" y="24378"/>
                  </a:lnTo>
                  <a:lnTo>
                    <a:pt x="20974" y="27485"/>
                  </a:lnTo>
                  <a:lnTo>
                    <a:pt x="25634" y="24378"/>
                  </a:lnTo>
                  <a:lnTo>
                    <a:pt x="25634" y="18638"/>
                  </a:lnTo>
                  <a:lnTo>
                    <a:pt x="30293" y="18638"/>
                  </a:lnTo>
                  <a:lnTo>
                    <a:pt x="30293" y="26863"/>
                  </a:lnTo>
                  <a:lnTo>
                    <a:pt x="23298" y="31523"/>
                  </a:lnTo>
                  <a:lnTo>
                    <a:pt x="23298" y="37276"/>
                  </a:lnTo>
                  <a:lnTo>
                    <a:pt x="34120" y="37276"/>
                  </a:lnTo>
                  <a:cubicBezTo>
                    <a:pt x="39103" y="33262"/>
                    <a:pt x="41985" y="27261"/>
                    <a:pt x="41936" y="20812"/>
                  </a:cubicBezTo>
                  <a:cubicBezTo>
                    <a:pt x="41861" y="9124"/>
                    <a:pt x="32171" y="0"/>
                    <a:pt x="2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1"/>
            <p:cNvSpPr/>
            <p:nvPr/>
          </p:nvSpPr>
          <p:spPr>
            <a:xfrm>
              <a:off x="3555725" y="1769500"/>
              <a:ext cx="465975" cy="357250"/>
            </a:xfrm>
            <a:custGeom>
              <a:rect b="b" l="l" r="r" t="t"/>
              <a:pathLst>
                <a:path extrusionOk="0" h="14290" w="18639">
                  <a:moveTo>
                    <a:pt x="1" y="1"/>
                  </a:moveTo>
                  <a:lnTo>
                    <a:pt x="1" y="14290"/>
                  </a:lnTo>
                  <a:lnTo>
                    <a:pt x="18638" y="14290"/>
                  </a:lnTo>
                  <a:lnTo>
                    <a:pt x="18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1"/>
            <p:cNvSpPr/>
            <p:nvPr/>
          </p:nvSpPr>
          <p:spPr>
            <a:xfrm>
              <a:off x="3003125" y="1515100"/>
              <a:ext cx="260025" cy="217475"/>
            </a:xfrm>
            <a:custGeom>
              <a:rect b="b" l="l" r="r" t="t"/>
              <a:pathLst>
                <a:path extrusionOk="0" h="8699" w="10401">
                  <a:moveTo>
                    <a:pt x="8064" y="1"/>
                  </a:moveTo>
                  <a:lnTo>
                    <a:pt x="0" y="4660"/>
                  </a:lnTo>
                  <a:lnTo>
                    <a:pt x="2324" y="8698"/>
                  </a:lnTo>
                  <a:lnTo>
                    <a:pt x="10400" y="4039"/>
                  </a:lnTo>
                  <a:lnTo>
                    <a:pt x="8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1"/>
            <p:cNvSpPr/>
            <p:nvPr/>
          </p:nvSpPr>
          <p:spPr>
            <a:xfrm>
              <a:off x="4314275" y="757800"/>
              <a:ext cx="260025" cy="217450"/>
            </a:xfrm>
            <a:custGeom>
              <a:rect b="b" l="l" r="r" t="t"/>
              <a:pathLst>
                <a:path extrusionOk="0" h="8698" w="10401">
                  <a:moveTo>
                    <a:pt x="8077" y="0"/>
                  </a:moveTo>
                  <a:lnTo>
                    <a:pt x="1" y="4660"/>
                  </a:lnTo>
                  <a:lnTo>
                    <a:pt x="2337" y="8698"/>
                  </a:lnTo>
                  <a:lnTo>
                    <a:pt x="10401" y="4038"/>
                  </a:lnTo>
                  <a:lnTo>
                    <a:pt x="80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1"/>
            <p:cNvSpPr/>
            <p:nvPr/>
          </p:nvSpPr>
          <p:spPr>
            <a:xfrm>
              <a:off x="3003125" y="757800"/>
              <a:ext cx="260025" cy="217450"/>
            </a:xfrm>
            <a:custGeom>
              <a:rect b="b" l="l" r="r" t="t"/>
              <a:pathLst>
                <a:path extrusionOk="0" h="8698" w="10401">
                  <a:moveTo>
                    <a:pt x="2324" y="0"/>
                  </a:moveTo>
                  <a:lnTo>
                    <a:pt x="0" y="4038"/>
                  </a:lnTo>
                  <a:lnTo>
                    <a:pt x="8064" y="8698"/>
                  </a:lnTo>
                  <a:lnTo>
                    <a:pt x="10400" y="4660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1"/>
            <p:cNvSpPr/>
            <p:nvPr/>
          </p:nvSpPr>
          <p:spPr>
            <a:xfrm>
              <a:off x="4314275" y="1515100"/>
              <a:ext cx="260025" cy="217475"/>
            </a:xfrm>
            <a:custGeom>
              <a:rect b="b" l="l" r="r" t="t"/>
              <a:pathLst>
                <a:path extrusionOk="0" h="8699" w="10401">
                  <a:moveTo>
                    <a:pt x="2337" y="1"/>
                  </a:moveTo>
                  <a:lnTo>
                    <a:pt x="1" y="4039"/>
                  </a:lnTo>
                  <a:lnTo>
                    <a:pt x="8077" y="8698"/>
                  </a:lnTo>
                  <a:lnTo>
                    <a:pt x="10401" y="4660"/>
                  </a:lnTo>
                  <a:lnTo>
                    <a:pt x="23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1"/>
            <p:cNvSpPr/>
            <p:nvPr/>
          </p:nvSpPr>
          <p:spPr>
            <a:xfrm>
              <a:off x="2914900" y="1187075"/>
              <a:ext cx="233000" cy="116525"/>
            </a:xfrm>
            <a:custGeom>
              <a:rect b="b" l="l" r="r" t="t"/>
              <a:pathLst>
                <a:path extrusionOk="0" h="4661" w="9320">
                  <a:moveTo>
                    <a:pt x="0" y="1"/>
                  </a:moveTo>
                  <a:lnTo>
                    <a:pt x="0" y="4660"/>
                  </a:lnTo>
                  <a:lnTo>
                    <a:pt x="9319" y="4660"/>
                  </a:lnTo>
                  <a:lnTo>
                    <a:pt x="93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51"/>
            <p:cNvSpPr/>
            <p:nvPr/>
          </p:nvSpPr>
          <p:spPr>
            <a:xfrm>
              <a:off x="4429225" y="1187075"/>
              <a:ext cx="232975" cy="116525"/>
            </a:xfrm>
            <a:custGeom>
              <a:rect b="b" l="l" r="r" t="t"/>
              <a:pathLst>
                <a:path extrusionOk="0" h="4661" w="9319">
                  <a:moveTo>
                    <a:pt x="0" y="1"/>
                  </a:moveTo>
                  <a:lnTo>
                    <a:pt x="0" y="4660"/>
                  </a:lnTo>
                  <a:lnTo>
                    <a:pt x="9319" y="4660"/>
                  </a:lnTo>
                  <a:lnTo>
                    <a:pt x="93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1"/>
            <p:cNvSpPr/>
            <p:nvPr/>
          </p:nvSpPr>
          <p:spPr>
            <a:xfrm>
              <a:off x="2794675" y="2243225"/>
              <a:ext cx="1988050" cy="465950"/>
            </a:xfrm>
            <a:custGeom>
              <a:rect b="b" l="l" r="r" t="t"/>
              <a:pathLst>
                <a:path extrusionOk="0" h="18638" w="79522">
                  <a:moveTo>
                    <a:pt x="4660" y="0"/>
                  </a:moveTo>
                  <a:lnTo>
                    <a:pt x="4660" y="9319"/>
                  </a:lnTo>
                  <a:lnTo>
                    <a:pt x="1" y="9319"/>
                  </a:lnTo>
                  <a:lnTo>
                    <a:pt x="1" y="13979"/>
                  </a:lnTo>
                  <a:lnTo>
                    <a:pt x="28107" y="13979"/>
                  </a:lnTo>
                  <a:lnTo>
                    <a:pt x="28107" y="18638"/>
                  </a:lnTo>
                  <a:lnTo>
                    <a:pt x="51404" y="18638"/>
                  </a:lnTo>
                  <a:lnTo>
                    <a:pt x="51404" y="13979"/>
                  </a:lnTo>
                  <a:lnTo>
                    <a:pt x="79522" y="13979"/>
                  </a:lnTo>
                  <a:lnTo>
                    <a:pt x="79522" y="9319"/>
                  </a:lnTo>
                  <a:lnTo>
                    <a:pt x="74862" y="9319"/>
                  </a:lnTo>
                  <a:lnTo>
                    <a:pt x="74862" y="0"/>
                  </a:lnTo>
                  <a:lnTo>
                    <a:pt x="44421" y="0"/>
                  </a:lnTo>
                  <a:cubicBezTo>
                    <a:pt x="42619" y="0"/>
                    <a:pt x="41004" y="696"/>
                    <a:pt x="39761" y="1814"/>
                  </a:cubicBezTo>
                  <a:cubicBezTo>
                    <a:pt x="38519" y="696"/>
                    <a:pt x="36904" y="0"/>
                    <a:pt x="35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1" name="Google Shape;2361;p51"/>
          <p:cNvGrpSpPr/>
          <p:nvPr/>
        </p:nvGrpSpPr>
        <p:grpSpPr>
          <a:xfrm>
            <a:off x="8075207" y="3364486"/>
            <a:ext cx="1026528" cy="2407344"/>
            <a:chOff x="3847875" y="1784450"/>
            <a:chExt cx="311475" cy="730450"/>
          </a:xfrm>
        </p:grpSpPr>
        <p:sp>
          <p:nvSpPr>
            <p:cNvPr id="2362" name="Google Shape;2362;p51"/>
            <p:cNvSpPr/>
            <p:nvPr/>
          </p:nvSpPr>
          <p:spPr>
            <a:xfrm>
              <a:off x="3847875" y="1784450"/>
              <a:ext cx="311475" cy="730450"/>
            </a:xfrm>
            <a:custGeom>
              <a:rect b="b" l="l" r="r" t="t"/>
              <a:pathLst>
                <a:path extrusionOk="0" h="29218" w="12459">
                  <a:moveTo>
                    <a:pt x="5086" y="5532"/>
                  </a:moveTo>
                  <a:cubicBezTo>
                    <a:pt x="5218" y="5623"/>
                    <a:pt x="5281" y="5741"/>
                    <a:pt x="5327" y="5893"/>
                  </a:cubicBezTo>
                  <a:cubicBezTo>
                    <a:pt x="5189" y="5818"/>
                    <a:pt x="5086" y="5666"/>
                    <a:pt x="5086" y="5532"/>
                  </a:cubicBezTo>
                  <a:close/>
                  <a:moveTo>
                    <a:pt x="6000" y="5752"/>
                  </a:moveTo>
                  <a:lnTo>
                    <a:pt x="6000" y="5752"/>
                  </a:lnTo>
                  <a:cubicBezTo>
                    <a:pt x="6029" y="5864"/>
                    <a:pt x="6078" y="5976"/>
                    <a:pt x="6015" y="6105"/>
                  </a:cubicBezTo>
                  <a:cubicBezTo>
                    <a:pt x="5957" y="5982"/>
                    <a:pt x="5972" y="5867"/>
                    <a:pt x="6000" y="5752"/>
                  </a:cubicBezTo>
                  <a:close/>
                  <a:moveTo>
                    <a:pt x="6596" y="5858"/>
                  </a:moveTo>
                  <a:cubicBezTo>
                    <a:pt x="6610" y="5996"/>
                    <a:pt x="6513" y="6254"/>
                    <a:pt x="6407" y="6360"/>
                  </a:cubicBezTo>
                  <a:cubicBezTo>
                    <a:pt x="6396" y="6231"/>
                    <a:pt x="6499" y="5950"/>
                    <a:pt x="6596" y="5858"/>
                  </a:cubicBezTo>
                  <a:close/>
                  <a:moveTo>
                    <a:pt x="5725" y="5979"/>
                  </a:moveTo>
                  <a:lnTo>
                    <a:pt x="5725" y="5979"/>
                  </a:lnTo>
                  <a:cubicBezTo>
                    <a:pt x="5805" y="6113"/>
                    <a:pt x="5823" y="6254"/>
                    <a:pt x="5777" y="6371"/>
                  </a:cubicBezTo>
                  <a:cubicBezTo>
                    <a:pt x="5722" y="6245"/>
                    <a:pt x="5702" y="6128"/>
                    <a:pt x="5725" y="5979"/>
                  </a:cubicBezTo>
                  <a:close/>
                  <a:moveTo>
                    <a:pt x="6164" y="6090"/>
                  </a:moveTo>
                  <a:lnTo>
                    <a:pt x="6164" y="6090"/>
                  </a:lnTo>
                  <a:cubicBezTo>
                    <a:pt x="6238" y="6214"/>
                    <a:pt x="6209" y="6434"/>
                    <a:pt x="6112" y="6535"/>
                  </a:cubicBezTo>
                  <a:cubicBezTo>
                    <a:pt x="6069" y="6377"/>
                    <a:pt x="6098" y="6237"/>
                    <a:pt x="6164" y="6090"/>
                  </a:cubicBezTo>
                  <a:close/>
                  <a:moveTo>
                    <a:pt x="8537" y="82"/>
                  </a:moveTo>
                  <a:cubicBezTo>
                    <a:pt x="8567" y="82"/>
                    <a:pt x="8597" y="83"/>
                    <a:pt x="8628" y="85"/>
                  </a:cubicBezTo>
                  <a:cubicBezTo>
                    <a:pt x="8802" y="97"/>
                    <a:pt x="8931" y="188"/>
                    <a:pt x="9009" y="346"/>
                  </a:cubicBezTo>
                  <a:cubicBezTo>
                    <a:pt x="9034" y="403"/>
                    <a:pt x="9054" y="463"/>
                    <a:pt x="9072" y="524"/>
                  </a:cubicBezTo>
                  <a:cubicBezTo>
                    <a:pt x="9143" y="773"/>
                    <a:pt x="9117" y="1025"/>
                    <a:pt x="9083" y="1277"/>
                  </a:cubicBezTo>
                  <a:cubicBezTo>
                    <a:pt x="9066" y="1406"/>
                    <a:pt x="9083" y="1529"/>
                    <a:pt x="9160" y="1635"/>
                  </a:cubicBezTo>
                  <a:cubicBezTo>
                    <a:pt x="9244" y="1750"/>
                    <a:pt x="9338" y="1859"/>
                    <a:pt x="9433" y="1965"/>
                  </a:cubicBezTo>
                  <a:cubicBezTo>
                    <a:pt x="9533" y="2076"/>
                    <a:pt x="9645" y="2180"/>
                    <a:pt x="9745" y="2294"/>
                  </a:cubicBezTo>
                  <a:cubicBezTo>
                    <a:pt x="9885" y="2452"/>
                    <a:pt x="9994" y="2632"/>
                    <a:pt x="10034" y="2841"/>
                  </a:cubicBezTo>
                  <a:cubicBezTo>
                    <a:pt x="10112" y="3243"/>
                    <a:pt x="10074" y="3632"/>
                    <a:pt x="9894" y="4002"/>
                  </a:cubicBezTo>
                  <a:cubicBezTo>
                    <a:pt x="9696" y="4411"/>
                    <a:pt x="9375" y="4701"/>
                    <a:pt x="9003" y="4942"/>
                  </a:cubicBezTo>
                  <a:cubicBezTo>
                    <a:pt x="8848" y="5042"/>
                    <a:pt x="8688" y="5136"/>
                    <a:pt x="8530" y="5228"/>
                  </a:cubicBezTo>
                  <a:cubicBezTo>
                    <a:pt x="8479" y="5257"/>
                    <a:pt x="8424" y="5277"/>
                    <a:pt x="8367" y="5291"/>
                  </a:cubicBezTo>
                  <a:cubicBezTo>
                    <a:pt x="7765" y="5452"/>
                    <a:pt x="7235" y="5741"/>
                    <a:pt x="6785" y="6171"/>
                  </a:cubicBezTo>
                  <a:cubicBezTo>
                    <a:pt x="6659" y="6291"/>
                    <a:pt x="6539" y="6423"/>
                    <a:pt x="6416" y="6549"/>
                  </a:cubicBezTo>
                  <a:cubicBezTo>
                    <a:pt x="6401" y="6566"/>
                    <a:pt x="6381" y="6578"/>
                    <a:pt x="6364" y="6592"/>
                  </a:cubicBezTo>
                  <a:cubicBezTo>
                    <a:pt x="6358" y="6586"/>
                    <a:pt x="6353" y="6580"/>
                    <a:pt x="6347" y="6575"/>
                  </a:cubicBezTo>
                  <a:cubicBezTo>
                    <a:pt x="6361" y="6549"/>
                    <a:pt x="6376" y="6523"/>
                    <a:pt x="6396" y="6500"/>
                  </a:cubicBezTo>
                  <a:cubicBezTo>
                    <a:pt x="6419" y="6472"/>
                    <a:pt x="6450" y="6449"/>
                    <a:pt x="6470" y="6420"/>
                  </a:cubicBezTo>
                  <a:cubicBezTo>
                    <a:pt x="6576" y="6262"/>
                    <a:pt x="6642" y="6088"/>
                    <a:pt x="6679" y="5901"/>
                  </a:cubicBezTo>
                  <a:cubicBezTo>
                    <a:pt x="6688" y="5853"/>
                    <a:pt x="6694" y="5798"/>
                    <a:pt x="6642" y="5764"/>
                  </a:cubicBezTo>
                  <a:cubicBezTo>
                    <a:pt x="6562" y="5770"/>
                    <a:pt x="6536" y="5775"/>
                    <a:pt x="6499" y="5856"/>
                  </a:cubicBezTo>
                  <a:cubicBezTo>
                    <a:pt x="6430" y="5996"/>
                    <a:pt x="6373" y="6145"/>
                    <a:pt x="6315" y="6282"/>
                  </a:cubicBezTo>
                  <a:cubicBezTo>
                    <a:pt x="6318" y="6231"/>
                    <a:pt x="6327" y="6165"/>
                    <a:pt x="6330" y="6099"/>
                  </a:cubicBezTo>
                  <a:cubicBezTo>
                    <a:pt x="6338" y="5721"/>
                    <a:pt x="6275" y="5354"/>
                    <a:pt x="6143" y="4999"/>
                  </a:cubicBezTo>
                  <a:cubicBezTo>
                    <a:pt x="6063" y="4787"/>
                    <a:pt x="5966" y="4578"/>
                    <a:pt x="5883" y="4366"/>
                  </a:cubicBezTo>
                  <a:cubicBezTo>
                    <a:pt x="5771" y="4079"/>
                    <a:pt x="5717" y="3781"/>
                    <a:pt x="5742" y="3472"/>
                  </a:cubicBezTo>
                  <a:cubicBezTo>
                    <a:pt x="5751" y="3360"/>
                    <a:pt x="5762" y="3251"/>
                    <a:pt x="5780" y="3142"/>
                  </a:cubicBezTo>
                  <a:cubicBezTo>
                    <a:pt x="5817" y="2870"/>
                    <a:pt x="5877" y="2601"/>
                    <a:pt x="5989" y="2346"/>
                  </a:cubicBezTo>
                  <a:cubicBezTo>
                    <a:pt x="6095" y="2111"/>
                    <a:pt x="6241" y="1916"/>
                    <a:pt x="6484" y="1810"/>
                  </a:cubicBezTo>
                  <a:cubicBezTo>
                    <a:pt x="6605" y="1756"/>
                    <a:pt x="6691" y="1667"/>
                    <a:pt x="6742" y="1546"/>
                  </a:cubicBezTo>
                  <a:cubicBezTo>
                    <a:pt x="6900" y="1177"/>
                    <a:pt x="7161" y="885"/>
                    <a:pt x="7436" y="601"/>
                  </a:cubicBezTo>
                  <a:cubicBezTo>
                    <a:pt x="7513" y="518"/>
                    <a:pt x="7596" y="438"/>
                    <a:pt x="7688" y="372"/>
                  </a:cubicBezTo>
                  <a:cubicBezTo>
                    <a:pt x="7944" y="189"/>
                    <a:pt x="8226" y="82"/>
                    <a:pt x="8537" y="82"/>
                  </a:cubicBezTo>
                  <a:close/>
                  <a:moveTo>
                    <a:pt x="5459" y="6282"/>
                  </a:moveTo>
                  <a:lnTo>
                    <a:pt x="5459" y="6282"/>
                  </a:lnTo>
                  <a:cubicBezTo>
                    <a:pt x="5556" y="6337"/>
                    <a:pt x="5659" y="6552"/>
                    <a:pt x="5656" y="6689"/>
                  </a:cubicBezTo>
                  <a:cubicBezTo>
                    <a:pt x="5519" y="6618"/>
                    <a:pt x="5421" y="6417"/>
                    <a:pt x="5459" y="6282"/>
                  </a:cubicBezTo>
                  <a:close/>
                  <a:moveTo>
                    <a:pt x="4914" y="6426"/>
                  </a:moveTo>
                  <a:lnTo>
                    <a:pt x="4914" y="6426"/>
                  </a:lnTo>
                  <a:cubicBezTo>
                    <a:pt x="5046" y="6446"/>
                    <a:pt x="5212" y="6603"/>
                    <a:pt x="5252" y="6738"/>
                  </a:cubicBezTo>
                  <a:cubicBezTo>
                    <a:pt x="5103" y="6669"/>
                    <a:pt x="4992" y="6580"/>
                    <a:pt x="4914" y="6426"/>
                  </a:cubicBezTo>
                  <a:close/>
                  <a:moveTo>
                    <a:pt x="4539" y="6431"/>
                  </a:moveTo>
                  <a:cubicBezTo>
                    <a:pt x="4702" y="6520"/>
                    <a:pt x="4828" y="6632"/>
                    <a:pt x="4929" y="6801"/>
                  </a:cubicBezTo>
                  <a:cubicBezTo>
                    <a:pt x="4762" y="6749"/>
                    <a:pt x="4556" y="6555"/>
                    <a:pt x="4539" y="6431"/>
                  </a:cubicBezTo>
                  <a:close/>
                  <a:moveTo>
                    <a:pt x="6169" y="6632"/>
                  </a:moveTo>
                  <a:cubicBezTo>
                    <a:pt x="6166" y="6744"/>
                    <a:pt x="6143" y="6850"/>
                    <a:pt x="6092" y="6947"/>
                  </a:cubicBezTo>
                  <a:cubicBezTo>
                    <a:pt x="6112" y="6841"/>
                    <a:pt x="6118" y="6732"/>
                    <a:pt x="6169" y="6632"/>
                  </a:cubicBezTo>
                  <a:close/>
                  <a:moveTo>
                    <a:pt x="6040" y="6626"/>
                  </a:moveTo>
                  <a:cubicBezTo>
                    <a:pt x="6055" y="6629"/>
                    <a:pt x="6066" y="6629"/>
                    <a:pt x="6080" y="6632"/>
                  </a:cubicBezTo>
                  <a:cubicBezTo>
                    <a:pt x="6095" y="6769"/>
                    <a:pt x="6037" y="6893"/>
                    <a:pt x="5980" y="7016"/>
                  </a:cubicBezTo>
                  <a:cubicBezTo>
                    <a:pt x="6000" y="6887"/>
                    <a:pt x="6020" y="6755"/>
                    <a:pt x="6040" y="6626"/>
                  </a:cubicBezTo>
                  <a:close/>
                  <a:moveTo>
                    <a:pt x="3774" y="384"/>
                  </a:moveTo>
                  <a:cubicBezTo>
                    <a:pt x="4049" y="384"/>
                    <a:pt x="4294" y="479"/>
                    <a:pt x="4493" y="684"/>
                  </a:cubicBezTo>
                  <a:cubicBezTo>
                    <a:pt x="4596" y="790"/>
                    <a:pt x="4694" y="902"/>
                    <a:pt x="4788" y="1013"/>
                  </a:cubicBezTo>
                  <a:cubicBezTo>
                    <a:pt x="4894" y="1145"/>
                    <a:pt x="5020" y="1243"/>
                    <a:pt x="5181" y="1303"/>
                  </a:cubicBezTo>
                  <a:cubicBezTo>
                    <a:pt x="5450" y="1409"/>
                    <a:pt x="5668" y="1589"/>
                    <a:pt x="5846" y="1816"/>
                  </a:cubicBezTo>
                  <a:cubicBezTo>
                    <a:pt x="5923" y="1916"/>
                    <a:pt x="5983" y="2025"/>
                    <a:pt x="6000" y="2148"/>
                  </a:cubicBezTo>
                  <a:cubicBezTo>
                    <a:pt x="5994" y="2160"/>
                    <a:pt x="5994" y="2168"/>
                    <a:pt x="5992" y="2174"/>
                  </a:cubicBezTo>
                  <a:cubicBezTo>
                    <a:pt x="5794" y="2541"/>
                    <a:pt x="5719" y="2942"/>
                    <a:pt x="5679" y="3349"/>
                  </a:cubicBezTo>
                  <a:cubicBezTo>
                    <a:pt x="5636" y="3770"/>
                    <a:pt x="5702" y="4174"/>
                    <a:pt x="5883" y="4560"/>
                  </a:cubicBezTo>
                  <a:cubicBezTo>
                    <a:pt x="5954" y="4718"/>
                    <a:pt x="6020" y="4876"/>
                    <a:pt x="6080" y="5039"/>
                  </a:cubicBezTo>
                  <a:cubicBezTo>
                    <a:pt x="6201" y="5357"/>
                    <a:pt x="6258" y="5686"/>
                    <a:pt x="6261" y="6025"/>
                  </a:cubicBezTo>
                  <a:cubicBezTo>
                    <a:pt x="6212" y="6013"/>
                    <a:pt x="6166" y="6002"/>
                    <a:pt x="6118" y="5990"/>
                  </a:cubicBezTo>
                  <a:cubicBezTo>
                    <a:pt x="6095" y="5870"/>
                    <a:pt x="6138" y="5721"/>
                    <a:pt x="6009" y="5629"/>
                  </a:cubicBezTo>
                  <a:cubicBezTo>
                    <a:pt x="5863" y="5724"/>
                    <a:pt x="5863" y="6016"/>
                    <a:pt x="6000" y="6234"/>
                  </a:cubicBezTo>
                  <a:cubicBezTo>
                    <a:pt x="6015" y="6532"/>
                    <a:pt x="5957" y="6984"/>
                    <a:pt x="5897" y="7053"/>
                  </a:cubicBezTo>
                  <a:cubicBezTo>
                    <a:pt x="5888" y="6918"/>
                    <a:pt x="5877" y="6784"/>
                    <a:pt x="5866" y="6649"/>
                  </a:cubicBezTo>
                  <a:cubicBezTo>
                    <a:pt x="5860" y="6578"/>
                    <a:pt x="5840" y="6500"/>
                    <a:pt x="5857" y="6431"/>
                  </a:cubicBezTo>
                  <a:cubicBezTo>
                    <a:pt x="5897" y="6271"/>
                    <a:pt x="5863" y="6119"/>
                    <a:pt x="5803" y="5970"/>
                  </a:cubicBezTo>
                  <a:cubicBezTo>
                    <a:pt x="5787" y="5933"/>
                    <a:pt x="5766" y="5898"/>
                    <a:pt x="5719" y="5898"/>
                  </a:cubicBezTo>
                  <a:cubicBezTo>
                    <a:pt x="5715" y="5898"/>
                    <a:pt x="5712" y="5898"/>
                    <a:pt x="5708" y="5898"/>
                  </a:cubicBezTo>
                  <a:cubicBezTo>
                    <a:pt x="5585" y="6025"/>
                    <a:pt x="5639" y="6368"/>
                    <a:pt x="5803" y="6503"/>
                  </a:cubicBezTo>
                  <a:cubicBezTo>
                    <a:pt x="5817" y="6626"/>
                    <a:pt x="5834" y="6752"/>
                    <a:pt x="5848" y="6878"/>
                  </a:cubicBezTo>
                  <a:cubicBezTo>
                    <a:pt x="5837" y="6878"/>
                    <a:pt x="5825" y="6881"/>
                    <a:pt x="5817" y="6884"/>
                  </a:cubicBezTo>
                  <a:cubicBezTo>
                    <a:pt x="5788" y="6807"/>
                    <a:pt x="5760" y="6729"/>
                    <a:pt x="5734" y="6652"/>
                  </a:cubicBezTo>
                  <a:cubicBezTo>
                    <a:pt x="5679" y="6483"/>
                    <a:pt x="5639" y="6308"/>
                    <a:pt x="5490" y="6191"/>
                  </a:cubicBezTo>
                  <a:cubicBezTo>
                    <a:pt x="5450" y="6062"/>
                    <a:pt x="5410" y="5933"/>
                    <a:pt x="5367" y="5804"/>
                  </a:cubicBezTo>
                  <a:cubicBezTo>
                    <a:pt x="5333" y="5695"/>
                    <a:pt x="5272" y="5598"/>
                    <a:pt x="5184" y="5520"/>
                  </a:cubicBezTo>
                  <a:cubicBezTo>
                    <a:pt x="5156" y="5496"/>
                    <a:pt x="5127" y="5477"/>
                    <a:pt x="5089" y="5477"/>
                  </a:cubicBezTo>
                  <a:cubicBezTo>
                    <a:pt x="5068" y="5477"/>
                    <a:pt x="5043" y="5483"/>
                    <a:pt x="5015" y="5497"/>
                  </a:cubicBezTo>
                  <a:cubicBezTo>
                    <a:pt x="5017" y="5537"/>
                    <a:pt x="5012" y="5583"/>
                    <a:pt x="5023" y="5621"/>
                  </a:cubicBezTo>
                  <a:cubicBezTo>
                    <a:pt x="5072" y="5761"/>
                    <a:pt x="5152" y="5887"/>
                    <a:pt x="5281" y="5956"/>
                  </a:cubicBezTo>
                  <a:cubicBezTo>
                    <a:pt x="5384" y="6010"/>
                    <a:pt x="5424" y="6093"/>
                    <a:pt x="5473" y="6182"/>
                  </a:cubicBezTo>
                  <a:cubicBezTo>
                    <a:pt x="5433" y="6208"/>
                    <a:pt x="5396" y="6228"/>
                    <a:pt x="5353" y="6251"/>
                  </a:cubicBezTo>
                  <a:cubicBezTo>
                    <a:pt x="5155" y="6022"/>
                    <a:pt x="4932" y="5818"/>
                    <a:pt x="4679" y="5652"/>
                  </a:cubicBezTo>
                  <a:cubicBezTo>
                    <a:pt x="4462" y="5509"/>
                    <a:pt x="4238" y="5374"/>
                    <a:pt x="4018" y="5234"/>
                  </a:cubicBezTo>
                  <a:cubicBezTo>
                    <a:pt x="3679" y="5025"/>
                    <a:pt x="3341" y="4818"/>
                    <a:pt x="3009" y="4601"/>
                  </a:cubicBezTo>
                  <a:cubicBezTo>
                    <a:pt x="2791" y="4457"/>
                    <a:pt x="2605" y="4274"/>
                    <a:pt x="2459" y="4050"/>
                  </a:cubicBezTo>
                  <a:cubicBezTo>
                    <a:pt x="2190" y="3629"/>
                    <a:pt x="2026" y="3171"/>
                    <a:pt x="2001" y="2667"/>
                  </a:cubicBezTo>
                  <a:cubicBezTo>
                    <a:pt x="1975" y="2217"/>
                    <a:pt x="2038" y="1778"/>
                    <a:pt x="2201" y="1360"/>
                  </a:cubicBezTo>
                  <a:cubicBezTo>
                    <a:pt x="2390" y="887"/>
                    <a:pt x="2714" y="558"/>
                    <a:pt x="3227" y="449"/>
                  </a:cubicBezTo>
                  <a:cubicBezTo>
                    <a:pt x="3370" y="418"/>
                    <a:pt x="3516" y="400"/>
                    <a:pt x="3662" y="389"/>
                  </a:cubicBezTo>
                  <a:cubicBezTo>
                    <a:pt x="3700" y="385"/>
                    <a:pt x="3737" y="384"/>
                    <a:pt x="3774" y="384"/>
                  </a:cubicBezTo>
                  <a:close/>
                  <a:moveTo>
                    <a:pt x="5315" y="6941"/>
                  </a:moveTo>
                  <a:cubicBezTo>
                    <a:pt x="5430" y="6979"/>
                    <a:pt x="5602" y="7122"/>
                    <a:pt x="5665" y="7234"/>
                  </a:cubicBezTo>
                  <a:cubicBezTo>
                    <a:pt x="5507" y="7171"/>
                    <a:pt x="5390" y="7096"/>
                    <a:pt x="5315" y="6941"/>
                  </a:cubicBezTo>
                  <a:close/>
                  <a:moveTo>
                    <a:pt x="2132" y="4166"/>
                  </a:moveTo>
                  <a:cubicBezTo>
                    <a:pt x="2214" y="4166"/>
                    <a:pt x="2297" y="4172"/>
                    <a:pt x="2379" y="4188"/>
                  </a:cubicBezTo>
                  <a:cubicBezTo>
                    <a:pt x="2425" y="4197"/>
                    <a:pt x="2479" y="4214"/>
                    <a:pt x="2505" y="4245"/>
                  </a:cubicBezTo>
                  <a:cubicBezTo>
                    <a:pt x="2717" y="4503"/>
                    <a:pt x="2983" y="4692"/>
                    <a:pt x="3261" y="4864"/>
                  </a:cubicBezTo>
                  <a:cubicBezTo>
                    <a:pt x="3594" y="5070"/>
                    <a:pt x="3926" y="5268"/>
                    <a:pt x="4261" y="5472"/>
                  </a:cubicBezTo>
                  <a:cubicBezTo>
                    <a:pt x="4631" y="5695"/>
                    <a:pt x="4980" y="5941"/>
                    <a:pt x="5270" y="6265"/>
                  </a:cubicBezTo>
                  <a:cubicBezTo>
                    <a:pt x="5327" y="6334"/>
                    <a:pt x="5378" y="6400"/>
                    <a:pt x="5410" y="6486"/>
                  </a:cubicBezTo>
                  <a:cubicBezTo>
                    <a:pt x="5462" y="6626"/>
                    <a:pt x="5536" y="6752"/>
                    <a:pt x="5705" y="6790"/>
                  </a:cubicBezTo>
                  <a:cubicBezTo>
                    <a:pt x="5757" y="6893"/>
                    <a:pt x="5808" y="6999"/>
                    <a:pt x="5866" y="7110"/>
                  </a:cubicBezTo>
                  <a:cubicBezTo>
                    <a:pt x="5823" y="7128"/>
                    <a:pt x="5797" y="7139"/>
                    <a:pt x="5768" y="7151"/>
                  </a:cubicBezTo>
                  <a:cubicBezTo>
                    <a:pt x="5771" y="7142"/>
                    <a:pt x="5777" y="7133"/>
                    <a:pt x="5780" y="7125"/>
                  </a:cubicBezTo>
                  <a:cubicBezTo>
                    <a:pt x="5671" y="7024"/>
                    <a:pt x="5562" y="6918"/>
                    <a:pt x="5447" y="6821"/>
                  </a:cubicBezTo>
                  <a:cubicBezTo>
                    <a:pt x="5399" y="6775"/>
                    <a:pt x="5358" y="6727"/>
                    <a:pt x="5318" y="6675"/>
                  </a:cubicBezTo>
                  <a:cubicBezTo>
                    <a:pt x="5241" y="6575"/>
                    <a:pt x="5146" y="6483"/>
                    <a:pt x="5055" y="6397"/>
                  </a:cubicBezTo>
                  <a:cubicBezTo>
                    <a:pt x="5023" y="6368"/>
                    <a:pt x="4975" y="6363"/>
                    <a:pt x="4932" y="6348"/>
                  </a:cubicBezTo>
                  <a:cubicBezTo>
                    <a:pt x="4921" y="6345"/>
                    <a:pt x="4911" y="6343"/>
                    <a:pt x="4902" y="6343"/>
                  </a:cubicBezTo>
                  <a:cubicBezTo>
                    <a:pt x="4872" y="6343"/>
                    <a:pt x="4851" y="6362"/>
                    <a:pt x="4840" y="6397"/>
                  </a:cubicBezTo>
                  <a:cubicBezTo>
                    <a:pt x="4889" y="6612"/>
                    <a:pt x="5118" y="6806"/>
                    <a:pt x="5317" y="6806"/>
                  </a:cubicBezTo>
                  <a:cubicBezTo>
                    <a:pt x="5328" y="6806"/>
                    <a:pt x="5339" y="6805"/>
                    <a:pt x="5350" y="6804"/>
                  </a:cubicBezTo>
                  <a:cubicBezTo>
                    <a:pt x="5370" y="6827"/>
                    <a:pt x="5393" y="6853"/>
                    <a:pt x="5413" y="6875"/>
                  </a:cubicBezTo>
                  <a:cubicBezTo>
                    <a:pt x="5361" y="6870"/>
                    <a:pt x="5313" y="6867"/>
                    <a:pt x="5267" y="6861"/>
                  </a:cubicBezTo>
                  <a:lnTo>
                    <a:pt x="5267" y="6861"/>
                  </a:lnTo>
                  <a:cubicBezTo>
                    <a:pt x="5224" y="6947"/>
                    <a:pt x="5281" y="7007"/>
                    <a:pt x="5304" y="7096"/>
                  </a:cubicBezTo>
                  <a:cubicBezTo>
                    <a:pt x="5187" y="7002"/>
                    <a:pt x="5092" y="6924"/>
                    <a:pt x="5003" y="6853"/>
                  </a:cubicBezTo>
                  <a:cubicBezTo>
                    <a:pt x="4934" y="6618"/>
                    <a:pt x="4774" y="6477"/>
                    <a:pt x="4576" y="6374"/>
                  </a:cubicBezTo>
                  <a:cubicBezTo>
                    <a:pt x="4556" y="6364"/>
                    <a:pt x="4533" y="6357"/>
                    <a:pt x="4513" y="6357"/>
                  </a:cubicBezTo>
                  <a:cubicBezTo>
                    <a:pt x="4490" y="6357"/>
                    <a:pt x="4471" y="6366"/>
                    <a:pt x="4459" y="6391"/>
                  </a:cubicBezTo>
                  <a:cubicBezTo>
                    <a:pt x="4444" y="6420"/>
                    <a:pt x="4447" y="6474"/>
                    <a:pt x="4465" y="6500"/>
                  </a:cubicBezTo>
                  <a:cubicBezTo>
                    <a:pt x="4593" y="6689"/>
                    <a:pt x="4745" y="6850"/>
                    <a:pt x="4954" y="6887"/>
                  </a:cubicBezTo>
                  <a:cubicBezTo>
                    <a:pt x="5132" y="7024"/>
                    <a:pt x="5290" y="7145"/>
                    <a:pt x="5459" y="7277"/>
                  </a:cubicBezTo>
                  <a:cubicBezTo>
                    <a:pt x="5212" y="7320"/>
                    <a:pt x="5015" y="7449"/>
                    <a:pt x="4823" y="7583"/>
                  </a:cubicBezTo>
                  <a:cubicBezTo>
                    <a:pt x="4765" y="7626"/>
                    <a:pt x="4708" y="7666"/>
                    <a:pt x="4654" y="7706"/>
                  </a:cubicBezTo>
                  <a:cubicBezTo>
                    <a:pt x="4407" y="7884"/>
                    <a:pt x="4144" y="8030"/>
                    <a:pt x="3871" y="8156"/>
                  </a:cubicBezTo>
                  <a:cubicBezTo>
                    <a:pt x="3488" y="8335"/>
                    <a:pt x="3091" y="8434"/>
                    <a:pt x="2672" y="8434"/>
                  </a:cubicBezTo>
                  <a:cubicBezTo>
                    <a:pt x="2634" y="8434"/>
                    <a:pt x="2595" y="8433"/>
                    <a:pt x="2556" y="8431"/>
                  </a:cubicBezTo>
                  <a:cubicBezTo>
                    <a:pt x="2175" y="8414"/>
                    <a:pt x="1809" y="8322"/>
                    <a:pt x="1459" y="8173"/>
                  </a:cubicBezTo>
                  <a:cubicBezTo>
                    <a:pt x="1284" y="8099"/>
                    <a:pt x="1115" y="8004"/>
                    <a:pt x="955" y="7904"/>
                  </a:cubicBezTo>
                  <a:cubicBezTo>
                    <a:pt x="763" y="7781"/>
                    <a:pt x="637" y="7606"/>
                    <a:pt x="571" y="7383"/>
                  </a:cubicBezTo>
                  <a:cubicBezTo>
                    <a:pt x="479" y="7059"/>
                    <a:pt x="376" y="6735"/>
                    <a:pt x="279" y="6414"/>
                  </a:cubicBezTo>
                  <a:cubicBezTo>
                    <a:pt x="104" y="5850"/>
                    <a:pt x="210" y="5337"/>
                    <a:pt x="574" y="4881"/>
                  </a:cubicBezTo>
                  <a:cubicBezTo>
                    <a:pt x="872" y="4503"/>
                    <a:pt x="1284" y="4311"/>
                    <a:pt x="1746" y="4211"/>
                  </a:cubicBezTo>
                  <a:cubicBezTo>
                    <a:pt x="1874" y="4183"/>
                    <a:pt x="2003" y="4166"/>
                    <a:pt x="2132" y="4166"/>
                  </a:cubicBezTo>
                  <a:close/>
                  <a:moveTo>
                    <a:pt x="8993" y="5304"/>
                  </a:moveTo>
                  <a:cubicBezTo>
                    <a:pt x="9060" y="5304"/>
                    <a:pt x="9129" y="5306"/>
                    <a:pt x="9198" y="5311"/>
                  </a:cubicBezTo>
                  <a:cubicBezTo>
                    <a:pt x="9314" y="5319"/>
                    <a:pt x="9430" y="5322"/>
                    <a:pt x="9546" y="5322"/>
                  </a:cubicBezTo>
                  <a:cubicBezTo>
                    <a:pt x="9724" y="5322"/>
                    <a:pt x="9902" y="5316"/>
                    <a:pt x="10080" y="5314"/>
                  </a:cubicBezTo>
                  <a:cubicBezTo>
                    <a:pt x="10087" y="5314"/>
                    <a:pt x="10093" y="5314"/>
                    <a:pt x="10100" y="5314"/>
                  </a:cubicBezTo>
                  <a:cubicBezTo>
                    <a:pt x="10328" y="5314"/>
                    <a:pt x="10544" y="5363"/>
                    <a:pt x="10751" y="5457"/>
                  </a:cubicBezTo>
                  <a:cubicBezTo>
                    <a:pt x="11172" y="5652"/>
                    <a:pt x="11524" y="5939"/>
                    <a:pt x="11839" y="6274"/>
                  </a:cubicBezTo>
                  <a:cubicBezTo>
                    <a:pt x="11985" y="6429"/>
                    <a:pt x="12083" y="6612"/>
                    <a:pt x="12140" y="6818"/>
                  </a:cubicBezTo>
                  <a:cubicBezTo>
                    <a:pt x="12203" y="7050"/>
                    <a:pt x="12263" y="7285"/>
                    <a:pt x="12326" y="7520"/>
                  </a:cubicBezTo>
                  <a:cubicBezTo>
                    <a:pt x="12364" y="7652"/>
                    <a:pt x="12375" y="7787"/>
                    <a:pt x="12358" y="7924"/>
                  </a:cubicBezTo>
                  <a:cubicBezTo>
                    <a:pt x="12338" y="8065"/>
                    <a:pt x="12315" y="8208"/>
                    <a:pt x="12286" y="8348"/>
                  </a:cubicBezTo>
                  <a:cubicBezTo>
                    <a:pt x="12255" y="8506"/>
                    <a:pt x="12177" y="8643"/>
                    <a:pt x="12063" y="8755"/>
                  </a:cubicBezTo>
                  <a:cubicBezTo>
                    <a:pt x="11778" y="9027"/>
                    <a:pt x="11449" y="9157"/>
                    <a:pt x="11070" y="9157"/>
                  </a:cubicBezTo>
                  <a:cubicBezTo>
                    <a:pt x="11022" y="9157"/>
                    <a:pt x="10973" y="9155"/>
                    <a:pt x="10922" y="9150"/>
                  </a:cubicBezTo>
                  <a:cubicBezTo>
                    <a:pt x="10870" y="9145"/>
                    <a:pt x="10817" y="9143"/>
                    <a:pt x="10764" y="9143"/>
                  </a:cubicBezTo>
                  <a:cubicBezTo>
                    <a:pt x="10675" y="9143"/>
                    <a:pt x="10585" y="9149"/>
                    <a:pt x="10496" y="9156"/>
                  </a:cubicBezTo>
                  <a:cubicBezTo>
                    <a:pt x="10309" y="9167"/>
                    <a:pt x="10123" y="9208"/>
                    <a:pt x="9940" y="9208"/>
                  </a:cubicBezTo>
                  <a:cubicBezTo>
                    <a:pt x="9928" y="9208"/>
                    <a:pt x="9917" y="9208"/>
                    <a:pt x="9905" y="9208"/>
                  </a:cubicBezTo>
                  <a:cubicBezTo>
                    <a:pt x="9384" y="9193"/>
                    <a:pt x="8905" y="9019"/>
                    <a:pt x="8453" y="8769"/>
                  </a:cubicBezTo>
                  <a:cubicBezTo>
                    <a:pt x="8129" y="8592"/>
                    <a:pt x="7837" y="8368"/>
                    <a:pt x="7582" y="8102"/>
                  </a:cubicBezTo>
                  <a:cubicBezTo>
                    <a:pt x="7312" y="7821"/>
                    <a:pt x="7012" y="7577"/>
                    <a:pt x="6696" y="7357"/>
                  </a:cubicBezTo>
                  <a:cubicBezTo>
                    <a:pt x="6556" y="7262"/>
                    <a:pt x="6404" y="7191"/>
                    <a:pt x="6252" y="7110"/>
                  </a:cubicBezTo>
                  <a:cubicBezTo>
                    <a:pt x="6207" y="7088"/>
                    <a:pt x="6152" y="7076"/>
                    <a:pt x="6095" y="7056"/>
                  </a:cubicBezTo>
                  <a:cubicBezTo>
                    <a:pt x="6184" y="6947"/>
                    <a:pt x="6267" y="6844"/>
                    <a:pt x="6353" y="6744"/>
                  </a:cubicBezTo>
                  <a:cubicBezTo>
                    <a:pt x="6616" y="6431"/>
                    <a:pt x="6891" y="6131"/>
                    <a:pt x="7232" y="5901"/>
                  </a:cubicBezTo>
                  <a:cubicBezTo>
                    <a:pt x="7769" y="5535"/>
                    <a:pt x="8344" y="5304"/>
                    <a:pt x="8993" y="5304"/>
                  </a:cubicBezTo>
                  <a:close/>
                  <a:moveTo>
                    <a:pt x="6058" y="7135"/>
                  </a:moveTo>
                  <a:cubicBezTo>
                    <a:pt x="6113" y="7135"/>
                    <a:pt x="6169" y="7147"/>
                    <a:pt x="6227" y="7173"/>
                  </a:cubicBezTo>
                  <a:cubicBezTo>
                    <a:pt x="6671" y="7368"/>
                    <a:pt x="7029" y="7666"/>
                    <a:pt x="7298" y="8065"/>
                  </a:cubicBezTo>
                  <a:cubicBezTo>
                    <a:pt x="7502" y="8371"/>
                    <a:pt x="7619" y="8715"/>
                    <a:pt x="7699" y="9073"/>
                  </a:cubicBezTo>
                  <a:cubicBezTo>
                    <a:pt x="7736" y="9254"/>
                    <a:pt x="7754" y="9437"/>
                    <a:pt x="7742" y="9620"/>
                  </a:cubicBezTo>
                  <a:cubicBezTo>
                    <a:pt x="7725" y="9924"/>
                    <a:pt x="7708" y="10228"/>
                    <a:pt x="7691" y="10534"/>
                  </a:cubicBezTo>
                  <a:lnTo>
                    <a:pt x="7705" y="10534"/>
                  </a:lnTo>
                  <a:cubicBezTo>
                    <a:pt x="7705" y="10680"/>
                    <a:pt x="7708" y="10829"/>
                    <a:pt x="7702" y="10975"/>
                  </a:cubicBezTo>
                  <a:cubicBezTo>
                    <a:pt x="7694" y="11196"/>
                    <a:pt x="7673" y="11417"/>
                    <a:pt x="7593" y="11623"/>
                  </a:cubicBezTo>
                  <a:cubicBezTo>
                    <a:pt x="7490" y="11889"/>
                    <a:pt x="7330" y="12116"/>
                    <a:pt x="7086" y="12271"/>
                  </a:cubicBezTo>
                  <a:cubicBezTo>
                    <a:pt x="7008" y="12321"/>
                    <a:pt x="6933" y="12347"/>
                    <a:pt x="6862" y="12347"/>
                  </a:cubicBezTo>
                  <a:cubicBezTo>
                    <a:pt x="6779" y="12347"/>
                    <a:pt x="6699" y="12312"/>
                    <a:pt x="6619" y="12242"/>
                  </a:cubicBezTo>
                  <a:cubicBezTo>
                    <a:pt x="6525" y="12162"/>
                    <a:pt x="6447" y="12064"/>
                    <a:pt x="6364" y="11970"/>
                  </a:cubicBezTo>
                  <a:cubicBezTo>
                    <a:pt x="6330" y="11932"/>
                    <a:pt x="6304" y="11887"/>
                    <a:pt x="6270" y="11849"/>
                  </a:cubicBezTo>
                  <a:cubicBezTo>
                    <a:pt x="6238" y="11817"/>
                    <a:pt x="6209" y="11800"/>
                    <a:pt x="6182" y="11800"/>
                  </a:cubicBezTo>
                  <a:cubicBezTo>
                    <a:pt x="6152" y="11800"/>
                    <a:pt x="6125" y="11821"/>
                    <a:pt x="6101" y="11864"/>
                  </a:cubicBezTo>
                  <a:cubicBezTo>
                    <a:pt x="6072" y="11915"/>
                    <a:pt x="6052" y="11970"/>
                    <a:pt x="6026" y="12024"/>
                  </a:cubicBezTo>
                  <a:cubicBezTo>
                    <a:pt x="5972" y="12139"/>
                    <a:pt x="5900" y="12239"/>
                    <a:pt x="5800" y="12319"/>
                  </a:cubicBezTo>
                  <a:cubicBezTo>
                    <a:pt x="5701" y="12402"/>
                    <a:pt x="5594" y="12447"/>
                    <a:pt x="5480" y="12447"/>
                  </a:cubicBezTo>
                  <a:cubicBezTo>
                    <a:pt x="5421" y="12447"/>
                    <a:pt x="5361" y="12435"/>
                    <a:pt x="5298" y="12411"/>
                  </a:cubicBezTo>
                  <a:cubicBezTo>
                    <a:pt x="5232" y="12388"/>
                    <a:pt x="5166" y="12362"/>
                    <a:pt x="5106" y="12328"/>
                  </a:cubicBezTo>
                  <a:cubicBezTo>
                    <a:pt x="4685" y="12093"/>
                    <a:pt x="4416" y="11740"/>
                    <a:pt x="4321" y="11265"/>
                  </a:cubicBezTo>
                  <a:cubicBezTo>
                    <a:pt x="4235" y="10821"/>
                    <a:pt x="4207" y="10368"/>
                    <a:pt x="4195" y="9918"/>
                  </a:cubicBezTo>
                  <a:cubicBezTo>
                    <a:pt x="4192" y="9786"/>
                    <a:pt x="4207" y="9652"/>
                    <a:pt x="4224" y="9523"/>
                  </a:cubicBezTo>
                  <a:cubicBezTo>
                    <a:pt x="4264" y="9179"/>
                    <a:pt x="4416" y="8884"/>
                    <a:pt x="4622" y="8615"/>
                  </a:cubicBezTo>
                  <a:cubicBezTo>
                    <a:pt x="4894" y="8259"/>
                    <a:pt x="5172" y="7907"/>
                    <a:pt x="5450" y="7555"/>
                  </a:cubicBezTo>
                  <a:cubicBezTo>
                    <a:pt x="5490" y="7503"/>
                    <a:pt x="5533" y="7451"/>
                    <a:pt x="5582" y="7406"/>
                  </a:cubicBezTo>
                  <a:cubicBezTo>
                    <a:pt x="5651" y="7343"/>
                    <a:pt x="5722" y="7277"/>
                    <a:pt x="5803" y="7225"/>
                  </a:cubicBezTo>
                  <a:cubicBezTo>
                    <a:pt x="5883" y="7168"/>
                    <a:pt x="5968" y="7135"/>
                    <a:pt x="6058" y="7135"/>
                  </a:cubicBezTo>
                  <a:close/>
                  <a:moveTo>
                    <a:pt x="8543" y="1"/>
                  </a:moveTo>
                  <a:cubicBezTo>
                    <a:pt x="8499" y="1"/>
                    <a:pt x="8454" y="4"/>
                    <a:pt x="8407" y="11"/>
                  </a:cubicBezTo>
                  <a:cubicBezTo>
                    <a:pt x="8026" y="62"/>
                    <a:pt x="7691" y="220"/>
                    <a:pt x="7421" y="503"/>
                  </a:cubicBezTo>
                  <a:cubicBezTo>
                    <a:pt x="7129" y="810"/>
                    <a:pt x="6843" y="1119"/>
                    <a:pt x="6674" y="1518"/>
                  </a:cubicBezTo>
                  <a:cubicBezTo>
                    <a:pt x="6633" y="1607"/>
                    <a:pt x="6570" y="1678"/>
                    <a:pt x="6482" y="1727"/>
                  </a:cubicBezTo>
                  <a:cubicBezTo>
                    <a:pt x="6404" y="1773"/>
                    <a:pt x="6321" y="1813"/>
                    <a:pt x="6247" y="1867"/>
                  </a:cubicBezTo>
                  <a:cubicBezTo>
                    <a:pt x="6175" y="1919"/>
                    <a:pt x="6115" y="1982"/>
                    <a:pt x="6049" y="2039"/>
                  </a:cubicBezTo>
                  <a:cubicBezTo>
                    <a:pt x="6017" y="1982"/>
                    <a:pt x="5989" y="1907"/>
                    <a:pt x="5943" y="1841"/>
                  </a:cubicBezTo>
                  <a:cubicBezTo>
                    <a:pt x="5762" y="1572"/>
                    <a:pt x="5525" y="1366"/>
                    <a:pt x="5224" y="1246"/>
                  </a:cubicBezTo>
                  <a:cubicBezTo>
                    <a:pt x="5060" y="1180"/>
                    <a:pt x="4932" y="1082"/>
                    <a:pt x="4823" y="945"/>
                  </a:cubicBezTo>
                  <a:cubicBezTo>
                    <a:pt x="4742" y="844"/>
                    <a:pt x="4656" y="750"/>
                    <a:pt x="4568" y="655"/>
                  </a:cubicBezTo>
                  <a:cubicBezTo>
                    <a:pt x="4341" y="411"/>
                    <a:pt x="4062" y="310"/>
                    <a:pt x="3751" y="310"/>
                  </a:cubicBezTo>
                  <a:cubicBezTo>
                    <a:pt x="3693" y="310"/>
                    <a:pt x="3634" y="313"/>
                    <a:pt x="3573" y="320"/>
                  </a:cubicBezTo>
                  <a:cubicBezTo>
                    <a:pt x="3439" y="334"/>
                    <a:pt x="3304" y="357"/>
                    <a:pt x="3172" y="386"/>
                  </a:cubicBezTo>
                  <a:cubicBezTo>
                    <a:pt x="2691" y="498"/>
                    <a:pt x="2367" y="804"/>
                    <a:pt x="2172" y="1243"/>
                  </a:cubicBezTo>
                  <a:cubicBezTo>
                    <a:pt x="1952" y="1744"/>
                    <a:pt x="1883" y="2271"/>
                    <a:pt x="1937" y="2816"/>
                  </a:cubicBezTo>
                  <a:cubicBezTo>
                    <a:pt x="1983" y="3260"/>
                    <a:pt x="2129" y="3667"/>
                    <a:pt x="2364" y="4045"/>
                  </a:cubicBezTo>
                  <a:cubicBezTo>
                    <a:pt x="2373" y="4059"/>
                    <a:pt x="2379" y="4076"/>
                    <a:pt x="2393" y="4105"/>
                  </a:cubicBezTo>
                  <a:lnTo>
                    <a:pt x="2201" y="4105"/>
                  </a:lnTo>
                  <a:cubicBezTo>
                    <a:pt x="2183" y="4105"/>
                    <a:pt x="2164" y="4104"/>
                    <a:pt x="2146" y="4104"/>
                  </a:cubicBezTo>
                  <a:cubicBezTo>
                    <a:pt x="1637" y="4104"/>
                    <a:pt x="1175" y="4257"/>
                    <a:pt x="774" y="4575"/>
                  </a:cubicBezTo>
                  <a:cubicBezTo>
                    <a:pt x="167" y="5053"/>
                    <a:pt x="1" y="5838"/>
                    <a:pt x="216" y="6469"/>
                  </a:cubicBezTo>
                  <a:cubicBezTo>
                    <a:pt x="319" y="6772"/>
                    <a:pt x="410" y="7076"/>
                    <a:pt x="496" y="7385"/>
                  </a:cubicBezTo>
                  <a:cubicBezTo>
                    <a:pt x="568" y="7649"/>
                    <a:pt x="723" y="7841"/>
                    <a:pt x="943" y="7990"/>
                  </a:cubicBezTo>
                  <a:cubicBezTo>
                    <a:pt x="1207" y="8173"/>
                    <a:pt x="1499" y="8288"/>
                    <a:pt x="1806" y="8374"/>
                  </a:cubicBezTo>
                  <a:cubicBezTo>
                    <a:pt x="2095" y="8458"/>
                    <a:pt x="2389" y="8508"/>
                    <a:pt x="2688" y="8508"/>
                  </a:cubicBezTo>
                  <a:cubicBezTo>
                    <a:pt x="2786" y="8508"/>
                    <a:pt x="2884" y="8503"/>
                    <a:pt x="2983" y="8491"/>
                  </a:cubicBezTo>
                  <a:cubicBezTo>
                    <a:pt x="3324" y="8451"/>
                    <a:pt x="3648" y="8348"/>
                    <a:pt x="3960" y="8199"/>
                  </a:cubicBezTo>
                  <a:cubicBezTo>
                    <a:pt x="4000" y="8182"/>
                    <a:pt x="4043" y="8162"/>
                    <a:pt x="4086" y="8142"/>
                  </a:cubicBezTo>
                  <a:cubicBezTo>
                    <a:pt x="4089" y="8148"/>
                    <a:pt x="4095" y="8153"/>
                    <a:pt x="4101" y="8159"/>
                  </a:cubicBezTo>
                  <a:cubicBezTo>
                    <a:pt x="4075" y="8193"/>
                    <a:pt x="4052" y="8228"/>
                    <a:pt x="4026" y="8259"/>
                  </a:cubicBezTo>
                  <a:cubicBezTo>
                    <a:pt x="3528" y="8872"/>
                    <a:pt x="3092" y="9526"/>
                    <a:pt x="2740" y="10233"/>
                  </a:cubicBezTo>
                  <a:cubicBezTo>
                    <a:pt x="2313" y="11096"/>
                    <a:pt x="2012" y="11998"/>
                    <a:pt x="1863" y="12950"/>
                  </a:cubicBezTo>
                  <a:cubicBezTo>
                    <a:pt x="1763" y="13580"/>
                    <a:pt x="1728" y="14213"/>
                    <a:pt x="1771" y="14852"/>
                  </a:cubicBezTo>
                  <a:cubicBezTo>
                    <a:pt x="1846" y="15961"/>
                    <a:pt x="2021" y="17055"/>
                    <a:pt x="2287" y="18135"/>
                  </a:cubicBezTo>
                  <a:cubicBezTo>
                    <a:pt x="2433" y="18726"/>
                    <a:pt x="2582" y="19319"/>
                    <a:pt x="2725" y="19912"/>
                  </a:cubicBezTo>
                  <a:cubicBezTo>
                    <a:pt x="2834" y="20364"/>
                    <a:pt x="2889" y="20829"/>
                    <a:pt x="2937" y="21293"/>
                  </a:cubicBezTo>
                  <a:cubicBezTo>
                    <a:pt x="3012" y="21989"/>
                    <a:pt x="2900" y="22662"/>
                    <a:pt x="2705" y="23327"/>
                  </a:cubicBezTo>
                  <a:cubicBezTo>
                    <a:pt x="2551" y="23860"/>
                    <a:pt x="2379" y="24387"/>
                    <a:pt x="2224" y="24920"/>
                  </a:cubicBezTo>
                  <a:cubicBezTo>
                    <a:pt x="2055" y="25493"/>
                    <a:pt x="1946" y="26077"/>
                    <a:pt x="1900" y="26673"/>
                  </a:cubicBezTo>
                  <a:cubicBezTo>
                    <a:pt x="1860" y="27209"/>
                    <a:pt x="1837" y="27745"/>
                    <a:pt x="1811" y="28281"/>
                  </a:cubicBezTo>
                  <a:cubicBezTo>
                    <a:pt x="1797" y="28593"/>
                    <a:pt x="1794" y="28905"/>
                    <a:pt x="1786" y="29218"/>
                  </a:cubicBezTo>
                  <a:lnTo>
                    <a:pt x="1854" y="29218"/>
                  </a:lnTo>
                  <a:cubicBezTo>
                    <a:pt x="1866" y="28722"/>
                    <a:pt x="1877" y="28226"/>
                    <a:pt x="1895" y="27728"/>
                  </a:cubicBezTo>
                  <a:cubicBezTo>
                    <a:pt x="1926" y="26928"/>
                    <a:pt x="1986" y="26129"/>
                    <a:pt x="2184" y="25347"/>
                  </a:cubicBezTo>
                  <a:cubicBezTo>
                    <a:pt x="2296" y="24906"/>
                    <a:pt x="2436" y="24473"/>
                    <a:pt x="2568" y="24035"/>
                  </a:cubicBezTo>
                  <a:cubicBezTo>
                    <a:pt x="2705" y="23576"/>
                    <a:pt x="2849" y="23115"/>
                    <a:pt x="2940" y="22642"/>
                  </a:cubicBezTo>
                  <a:cubicBezTo>
                    <a:pt x="3026" y="22195"/>
                    <a:pt x="3041" y="21745"/>
                    <a:pt x="3006" y="21293"/>
                  </a:cubicBezTo>
                  <a:cubicBezTo>
                    <a:pt x="2940" y="20445"/>
                    <a:pt x="2740" y="19625"/>
                    <a:pt x="2528" y="18809"/>
                  </a:cubicBezTo>
                  <a:cubicBezTo>
                    <a:pt x="2344" y="18104"/>
                    <a:pt x="2175" y="17396"/>
                    <a:pt x="2058" y="16677"/>
                  </a:cubicBezTo>
                  <a:cubicBezTo>
                    <a:pt x="1989" y="16250"/>
                    <a:pt x="1943" y="15818"/>
                    <a:pt x="1892" y="15388"/>
                  </a:cubicBezTo>
                  <a:cubicBezTo>
                    <a:pt x="1843" y="14961"/>
                    <a:pt x="1817" y="14531"/>
                    <a:pt x="1829" y="14101"/>
                  </a:cubicBezTo>
                  <a:cubicBezTo>
                    <a:pt x="1857" y="13136"/>
                    <a:pt x="2035" y="12196"/>
                    <a:pt x="2367" y="11288"/>
                  </a:cubicBezTo>
                  <a:cubicBezTo>
                    <a:pt x="2771" y="10188"/>
                    <a:pt x="3361" y="9191"/>
                    <a:pt x="4104" y="8285"/>
                  </a:cubicBezTo>
                  <a:cubicBezTo>
                    <a:pt x="4124" y="8259"/>
                    <a:pt x="4146" y="8236"/>
                    <a:pt x="4167" y="8208"/>
                  </a:cubicBezTo>
                  <a:cubicBezTo>
                    <a:pt x="4258" y="8079"/>
                    <a:pt x="4376" y="7976"/>
                    <a:pt x="4513" y="7893"/>
                  </a:cubicBezTo>
                  <a:cubicBezTo>
                    <a:pt x="4691" y="7784"/>
                    <a:pt x="4857" y="7655"/>
                    <a:pt x="5032" y="7537"/>
                  </a:cubicBezTo>
                  <a:cubicBezTo>
                    <a:pt x="5178" y="7434"/>
                    <a:pt x="5336" y="7365"/>
                    <a:pt x="5527" y="7328"/>
                  </a:cubicBezTo>
                  <a:lnTo>
                    <a:pt x="5527" y="7328"/>
                  </a:lnTo>
                  <a:cubicBezTo>
                    <a:pt x="5510" y="7357"/>
                    <a:pt x="5499" y="7377"/>
                    <a:pt x="5484" y="7394"/>
                  </a:cubicBezTo>
                  <a:cubicBezTo>
                    <a:pt x="5384" y="7523"/>
                    <a:pt x="5278" y="7652"/>
                    <a:pt x="5178" y="7781"/>
                  </a:cubicBezTo>
                  <a:cubicBezTo>
                    <a:pt x="5006" y="7999"/>
                    <a:pt x="4837" y="8216"/>
                    <a:pt x="4665" y="8431"/>
                  </a:cubicBezTo>
                  <a:cubicBezTo>
                    <a:pt x="4447" y="8709"/>
                    <a:pt x="4261" y="9001"/>
                    <a:pt x="4184" y="9351"/>
                  </a:cubicBezTo>
                  <a:cubicBezTo>
                    <a:pt x="4118" y="9652"/>
                    <a:pt x="4118" y="9958"/>
                    <a:pt x="4138" y="10262"/>
                  </a:cubicBezTo>
                  <a:cubicBezTo>
                    <a:pt x="4149" y="10480"/>
                    <a:pt x="4172" y="10695"/>
                    <a:pt x="4195" y="10910"/>
                  </a:cubicBezTo>
                  <a:cubicBezTo>
                    <a:pt x="4224" y="11165"/>
                    <a:pt x="4264" y="11420"/>
                    <a:pt x="4373" y="11657"/>
                  </a:cubicBezTo>
                  <a:cubicBezTo>
                    <a:pt x="4542" y="12027"/>
                    <a:pt x="4826" y="12288"/>
                    <a:pt x="5195" y="12451"/>
                  </a:cubicBezTo>
                  <a:cubicBezTo>
                    <a:pt x="5295" y="12496"/>
                    <a:pt x="5391" y="12518"/>
                    <a:pt x="5483" y="12518"/>
                  </a:cubicBezTo>
                  <a:cubicBezTo>
                    <a:pt x="5660" y="12518"/>
                    <a:pt x="5818" y="12434"/>
                    <a:pt x="5954" y="12268"/>
                  </a:cubicBezTo>
                  <a:cubicBezTo>
                    <a:pt x="6020" y="12187"/>
                    <a:pt x="6063" y="12087"/>
                    <a:pt x="6118" y="11995"/>
                  </a:cubicBezTo>
                  <a:cubicBezTo>
                    <a:pt x="6138" y="11958"/>
                    <a:pt x="6158" y="11918"/>
                    <a:pt x="6184" y="11864"/>
                  </a:cubicBezTo>
                  <a:cubicBezTo>
                    <a:pt x="6221" y="11910"/>
                    <a:pt x="6247" y="11944"/>
                    <a:pt x="6275" y="11975"/>
                  </a:cubicBezTo>
                  <a:cubicBezTo>
                    <a:pt x="6373" y="12084"/>
                    <a:pt x="6462" y="12205"/>
                    <a:pt x="6573" y="12299"/>
                  </a:cubicBezTo>
                  <a:cubicBezTo>
                    <a:pt x="6668" y="12382"/>
                    <a:pt x="6763" y="12422"/>
                    <a:pt x="6862" y="12422"/>
                  </a:cubicBezTo>
                  <a:cubicBezTo>
                    <a:pt x="6948" y="12422"/>
                    <a:pt x="7037" y="12391"/>
                    <a:pt x="7129" y="12331"/>
                  </a:cubicBezTo>
                  <a:cubicBezTo>
                    <a:pt x="7421" y="12136"/>
                    <a:pt x="7608" y="11864"/>
                    <a:pt x="7699" y="11528"/>
                  </a:cubicBezTo>
                  <a:cubicBezTo>
                    <a:pt x="7788" y="11196"/>
                    <a:pt x="7782" y="10852"/>
                    <a:pt x="7779" y="10511"/>
                  </a:cubicBezTo>
                  <a:cubicBezTo>
                    <a:pt x="7777" y="10268"/>
                    <a:pt x="7782" y="10024"/>
                    <a:pt x="7802" y="9784"/>
                  </a:cubicBezTo>
                  <a:cubicBezTo>
                    <a:pt x="7851" y="9251"/>
                    <a:pt x="7728" y="8755"/>
                    <a:pt x="7493" y="8282"/>
                  </a:cubicBezTo>
                  <a:cubicBezTo>
                    <a:pt x="7444" y="8182"/>
                    <a:pt x="7387" y="8087"/>
                    <a:pt x="7324" y="7973"/>
                  </a:cubicBezTo>
                  <a:lnTo>
                    <a:pt x="7324" y="7973"/>
                  </a:lnTo>
                  <a:cubicBezTo>
                    <a:pt x="7387" y="7996"/>
                    <a:pt x="7413" y="8033"/>
                    <a:pt x="7441" y="8065"/>
                  </a:cubicBezTo>
                  <a:cubicBezTo>
                    <a:pt x="7642" y="8271"/>
                    <a:pt x="7860" y="8457"/>
                    <a:pt x="8092" y="8626"/>
                  </a:cubicBezTo>
                  <a:cubicBezTo>
                    <a:pt x="8556" y="8958"/>
                    <a:pt x="9072" y="9156"/>
                    <a:pt x="9627" y="9259"/>
                  </a:cubicBezTo>
                  <a:cubicBezTo>
                    <a:pt x="9726" y="9277"/>
                    <a:pt x="9825" y="9285"/>
                    <a:pt x="9923" y="9285"/>
                  </a:cubicBezTo>
                  <a:cubicBezTo>
                    <a:pt x="10093" y="9285"/>
                    <a:pt x="10261" y="9262"/>
                    <a:pt x="10430" y="9233"/>
                  </a:cubicBezTo>
                  <a:cubicBezTo>
                    <a:pt x="10529" y="9217"/>
                    <a:pt x="10628" y="9204"/>
                    <a:pt x="10727" y="9204"/>
                  </a:cubicBezTo>
                  <a:cubicBezTo>
                    <a:pt x="10781" y="9204"/>
                    <a:pt x="10834" y="9207"/>
                    <a:pt x="10888" y="9216"/>
                  </a:cubicBezTo>
                  <a:cubicBezTo>
                    <a:pt x="10953" y="9226"/>
                    <a:pt x="11018" y="9230"/>
                    <a:pt x="11082" y="9230"/>
                  </a:cubicBezTo>
                  <a:cubicBezTo>
                    <a:pt x="11290" y="9230"/>
                    <a:pt x="11492" y="9182"/>
                    <a:pt x="11687" y="9099"/>
                  </a:cubicBezTo>
                  <a:cubicBezTo>
                    <a:pt x="12097" y="8924"/>
                    <a:pt x="12349" y="8623"/>
                    <a:pt x="12398" y="8168"/>
                  </a:cubicBezTo>
                  <a:cubicBezTo>
                    <a:pt x="12407" y="8082"/>
                    <a:pt x="12421" y="7993"/>
                    <a:pt x="12435" y="7907"/>
                  </a:cubicBezTo>
                  <a:cubicBezTo>
                    <a:pt x="12458" y="7761"/>
                    <a:pt x="12430" y="7620"/>
                    <a:pt x="12395" y="7483"/>
                  </a:cubicBezTo>
                  <a:cubicBezTo>
                    <a:pt x="12332" y="7245"/>
                    <a:pt x="12269" y="7007"/>
                    <a:pt x="12200" y="6769"/>
                  </a:cubicBezTo>
                  <a:cubicBezTo>
                    <a:pt x="12143" y="6566"/>
                    <a:pt x="12043" y="6380"/>
                    <a:pt x="11900" y="6225"/>
                  </a:cubicBezTo>
                  <a:cubicBezTo>
                    <a:pt x="11579" y="5884"/>
                    <a:pt x="11220" y="5592"/>
                    <a:pt x="10796" y="5394"/>
                  </a:cubicBezTo>
                  <a:cubicBezTo>
                    <a:pt x="10568" y="5286"/>
                    <a:pt x="10327" y="5241"/>
                    <a:pt x="10078" y="5241"/>
                  </a:cubicBezTo>
                  <a:cubicBezTo>
                    <a:pt x="10049" y="5241"/>
                    <a:pt x="10020" y="5241"/>
                    <a:pt x="9991" y="5242"/>
                  </a:cubicBezTo>
                  <a:cubicBezTo>
                    <a:pt x="9920" y="5246"/>
                    <a:pt x="9849" y="5247"/>
                    <a:pt x="9778" y="5247"/>
                  </a:cubicBezTo>
                  <a:cubicBezTo>
                    <a:pt x="9600" y="5247"/>
                    <a:pt x="9422" y="5240"/>
                    <a:pt x="9244" y="5240"/>
                  </a:cubicBezTo>
                  <a:cubicBezTo>
                    <a:pt x="9063" y="5240"/>
                    <a:pt x="8883" y="5245"/>
                    <a:pt x="8702" y="5248"/>
                  </a:cubicBezTo>
                  <a:cubicBezTo>
                    <a:pt x="8671" y="5248"/>
                    <a:pt x="8639" y="5248"/>
                    <a:pt x="8605" y="5234"/>
                  </a:cubicBezTo>
                  <a:cubicBezTo>
                    <a:pt x="8636" y="5214"/>
                    <a:pt x="8671" y="5194"/>
                    <a:pt x="8705" y="5176"/>
                  </a:cubicBezTo>
                  <a:cubicBezTo>
                    <a:pt x="9026" y="5007"/>
                    <a:pt x="9335" y="4827"/>
                    <a:pt x="9587" y="4560"/>
                  </a:cubicBezTo>
                  <a:cubicBezTo>
                    <a:pt x="9963" y="4171"/>
                    <a:pt x="10155" y="3710"/>
                    <a:pt x="10146" y="3165"/>
                  </a:cubicBezTo>
                  <a:cubicBezTo>
                    <a:pt x="10140" y="2810"/>
                    <a:pt x="10031" y="2495"/>
                    <a:pt x="9788" y="2231"/>
                  </a:cubicBezTo>
                  <a:cubicBezTo>
                    <a:pt x="9699" y="2137"/>
                    <a:pt x="9610" y="2045"/>
                    <a:pt x="9521" y="1950"/>
                  </a:cubicBezTo>
                  <a:cubicBezTo>
                    <a:pt x="9447" y="1873"/>
                    <a:pt x="9375" y="1796"/>
                    <a:pt x="9304" y="1715"/>
                  </a:cubicBezTo>
                  <a:cubicBezTo>
                    <a:pt x="9169" y="1566"/>
                    <a:pt x="9132" y="1392"/>
                    <a:pt x="9163" y="1194"/>
                  </a:cubicBezTo>
                  <a:cubicBezTo>
                    <a:pt x="9203" y="956"/>
                    <a:pt x="9201" y="718"/>
                    <a:pt x="9140" y="483"/>
                  </a:cubicBezTo>
                  <a:cubicBezTo>
                    <a:pt x="9056" y="154"/>
                    <a:pt x="8838" y="1"/>
                    <a:pt x="8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51"/>
            <p:cNvSpPr/>
            <p:nvPr/>
          </p:nvSpPr>
          <p:spPr>
            <a:xfrm>
              <a:off x="4011975" y="1957875"/>
              <a:ext cx="128825" cy="28850"/>
            </a:xfrm>
            <a:custGeom>
              <a:rect b="b" l="l" r="r" t="t"/>
              <a:pathLst>
                <a:path extrusionOk="0" h="1154" w="5153">
                  <a:moveTo>
                    <a:pt x="273" y="0"/>
                  </a:moveTo>
                  <a:cubicBezTo>
                    <a:pt x="182" y="0"/>
                    <a:pt x="91" y="6"/>
                    <a:pt x="1" y="22"/>
                  </a:cubicBezTo>
                  <a:cubicBezTo>
                    <a:pt x="18" y="24"/>
                    <a:pt x="35" y="27"/>
                    <a:pt x="52" y="27"/>
                  </a:cubicBezTo>
                  <a:cubicBezTo>
                    <a:pt x="72" y="27"/>
                    <a:pt x="91" y="27"/>
                    <a:pt x="111" y="27"/>
                  </a:cubicBezTo>
                  <a:cubicBezTo>
                    <a:pt x="537" y="27"/>
                    <a:pt x="953" y="115"/>
                    <a:pt x="1364" y="216"/>
                  </a:cubicBezTo>
                  <a:cubicBezTo>
                    <a:pt x="1889" y="345"/>
                    <a:pt x="2393" y="537"/>
                    <a:pt x="2906" y="703"/>
                  </a:cubicBezTo>
                  <a:cubicBezTo>
                    <a:pt x="3336" y="847"/>
                    <a:pt x="3771" y="979"/>
                    <a:pt x="4221" y="1056"/>
                  </a:cubicBezTo>
                  <a:cubicBezTo>
                    <a:pt x="4444" y="1093"/>
                    <a:pt x="4671" y="1110"/>
                    <a:pt x="4897" y="1136"/>
                  </a:cubicBezTo>
                  <a:cubicBezTo>
                    <a:pt x="4980" y="1145"/>
                    <a:pt x="5063" y="1148"/>
                    <a:pt x="5146" y="1153"/>
                  </a:cubicBezTo>
                  <a:cubicBezTo>
                    <a:pt x="5149" y="1145"/>
                    <a:pt x="5149" y="1136"/>
                    <a:pt x="5152" y="1128"/>
                  </a:cubicBezTo>
                  <a:cubicBezTo>
                    <a:pt x="5098" y="1119"/>
                    <a:pt x="5043" y="1107"/>
                    <a:pt x="4992" y="1099"/>
                  </a:cubicBezTo>
                  <a:cubicBezTo>
                    <a:pt x="4803" y="1076"/>
                    <a:pt x="4611" y="1059"/>
                    <a:pt x="4422" y="1036"/>
                  </a:cubicBezTo>
                  <a:cubicBezTo>
                    <a:pt x="4066" y="993"/>
                    <a:pt x="3717" y="901"/>
                    <a:pt x="3373" y="798"/>
                  </a:cubicBezTo>
                  <a:cubicBezTo>
                    <a:pt x="2877" y="643"/>
                    <a:pt x="2384" y="477"/>
                    <a:pt x="1889" y="317"/>
                  </a:cubicBezTo>
                  <a:cubicBezTo>
                    <a:pt x="1522" y="199"/>
                    <a:pt x="1150" y="105"/>
                    <a:pt x="769" y="47"/>
                  </a:cubicBezTo>
                  <a:cubicBezTo>
                    <a:pt x="605" y="21"/>
                    <a:pt x="439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51"/>
            <p:cNvSpPr/>
            <p:nvPr/>
          </p:nvSpPr>
          <p:spPr>
            <a:xfrm>
              <a:off x="4017500" y="1811000"/>
              <a:ext cx="37975" cy="112625"/>
            </a:xfrm>
            <a:custGeom>
              <a:rect b="b" l="l" r="r" t="t"/>
              <a:pathLst>
                <a:path extrusionOk="0" h="4505" w="1519">
                  <a:moveTo>
                    <a:pt x="1493" y="0"/>
                  </a:moveTo>
                  <a:cubicBezTo>
                    <a:pt x="1479" y="69"/>
                    <a:pt x="1461" y="141"/>
                    <a:pt x="1453" y="209"/>
                  </a:cubicBezTo>
                  <a:cubicBezTo>
                    <a:pt x="1421" y="441"/>
                    <a:pt x="1398" y="676"/>
                    <a:pt x="1361" y="906"/>
                  </a:cubicBezTo>
                  <a:cubicBezTo>
                    <a:pt x="1175" y="2052"/>
                    <a:pt x="863" y="3155"/>
                    <a:pt x="218" y="4137"/>
                  </a:cubicBezTo>
                  <a:cubicBezTo>
                    <a:pt x="141" y="4255"/>
                    <a:pt x="72" y="4375"/>
                    <a:pt x="0" y="4493"/>
                  </a:cubicBezTo>
                  <a:cubicBezTo>
                    <a:pt x="9" y="4496"/>
                    <a:pt x="17" y="4501"/>
                    <a:pt x="26" y="4504"/>
                  </a:cubicBezTo>
                  <a:cubicBezTo>
                    <a:pt x="181" y="4263"/>
                    <a:pt x="338" y="4026"/>
                    <a:pt x="484" y="3779"/>
                  </a:cubicBezTo>
                  <a:cubicBezTo>
                    <a:pt x="840" y="3186"/>
                    <a:pt x="1069" y="2542"/>
                    <a:pt x="1221" y="1868"/>
                  </a:cubicBezTo>
                  <a:cubicBezTo>
                    <a:pt x="1301" y="1507"/>
                    <a:pt x="1376" y="1143"/>
                    <a:pt x="1436" y="779"/>
                  </a:cubicBezTo>
                  <a:cubicBezTo>
                    <a:pt x="1476" y="524"/>
                    <a:pt x="1490" y="264"/>
                    <a:pt x="1519" y="6"/>
                  </a:cubicBezTo>
                  <a:cubicBezTo>
                    <a:pt x="1510" y="3"/>
                    <a:pt x="1502" y="3"/>
                    <a:pt x="1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51"/>
            <p:cNvSpPr/>
            <p:nvPr/>
          </p:nvSpPr>
          <p:spPr>
            <a:xfrm>
              <a:off x="3939500" y="1826175"/>
              <a:ext cx="49500" cy="104250"/>
            </a:xfrm>
            <a:custGeom>
              <a:rect b="b" l="l" r="r" t="t"/>
              <a:pathLst>
                <a:path extrusionOk="0" h="4170" w="1980">
                  <a:moveTo>
                    <a:pt x="0" y="1"/>
                  </a:moveTo>
                  <a:cubicBezTo>
                    <a:pt x="0" y="41"/>
                    <a:pt x="0" y="81"/>
                    <a:pt x="6" y="121"/>
                  </a:cubicBezTo>
                  <a:cubicBezTo>
                    <a:pt x="12" y="164"/>
                    <a:pt x="17" y="210"/>
                    <a:pt x="29" y="253"/>
                  </a:cubicBezTo>
                  <a:cubicBezTo>
                    <a:pt x="37" y="296"/>
                    <a:pt x="46" y="336"/>
                    <a:pt x="57" y="379"/>
                  </a:cubicBezTo>
                  <a:cubicBezTo>
                    <a:pt x="189" y="955"/>
                    <a:pt x="436" y="1482"/>
                    <a:pt x="722" y="1992"/>
                  </a:cubicBezTo>
                  <a:cubicBezTo>
                    <a:pt x="880" y="2273"/>
                    <a:pt x="1046" y="2551"/>
                    <a:pt x="1215" y="2826"/>
                  </a:cubicBezTo>
                  <a:cubicBezTo>
                    <a:pt x="1470" y="3238"/>
                    <a:pt x="1708" y="3659"/>
                    <a:pt x="1923" y="4095"/>
                  </a:cubicBezTo>
                  <a:cubicBezTo>
                    <a:pt x="1934" y="4121"/>
                    <a:pt x="1951" y="4144"/>
                    <a:pt x="1963" y="4169"/>
                  </a:cubicBezTo>
                  <a:cubicBezTo>
                    <a:pt x="1968" y="4166"/>
                    <a:pt x="1974" y="4164"/>
                    <a:pt x="1980" y="4161"/>
                  </a:cubicBezTo>
                  <a:cubicBezTo>
                    <a:pt x="1931" y="4052"/>
                    <a:pt x="1885" y="3943"/>
                    <a:pt x="1834" y="3834"/>
                  </a:cubicBezTo>
                  <a:cubicBezTo>
                    <a:pt x="1642" y="3424"/>
                    <a:pt x="1407" y="3038"/>
                    <a:pt x="1172" y="2654"/>
                  </a:cubicBezTo>
                  <a:cubicBezTo>
                    <a:pt x="865" y="2152"/>
                    <a:pt x="567" y="1648"/>
                    <a:pt x="341" y="1104"/>
                  </a:cubicBezTo>
                  <a:cubicBezTo>
                    <a:pt x="204" y="774"/>
                    <a:pt x="89" y="439"/>
                    <a:pt x="32" y="84"/>
                  </a:cubicBezTo>
                  <a:cubicBezTo>
                    <a:pt x="29" y="58"/>
                    <a:pt x="17" y="2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1"/>
            <p:cNvSpPr/>
            <p:nvPr/>
          </p:nvSpPr>
          <p:spPr>
            <a:xfrm>
              <a:off x="3859625" y="1931575"/>
              <a:ext cx="91350" cy="11225"/>
            </a:xfrm>
            <a:custGeom>
              <a:rect b="b" l="l" r="r" t="t"/>
              <a:pathLst>
                <a:path extrusionOk="0" h="449" w="3654">
                  <a:moveTo>
                    <a:pt x="1752" y="1"/>
                  </a:moveTo>
                  <a:cubicBezTo>
                    <a:pt x="1171" y="1"/>
                    <a:pt x="587" y="118"/>
                    <a:pt x="1" y="346"/>
                  </a:cubicBezTo>
                  <a:cubicBezTo>
                    <a:pt x="1" y="354"/>
                    <a:pt x="1" y="366"/>
                    <a:pt x="1" y="374"/>
                  </a:cubicBezTo>
                  <a:cubicBezTo>
                    <a:pt x="49" y="363"/>
                    <a:pt x="95" y="354"/>
                    <a:pt x="141" y="340"/>
                  </a:cubicBezTo>
                  <a:cubicBezTo>
                    <a:pt x="465" y="240"/>
                    <a:pt x="788" y="148"/>
                    <a:pt x="1124" y="102"/>
                  </a:cubicBezTo>
                  <a:cubicBezTo>
                    <a:pt x="1346" y="72"/>
                    <a:pt x="1568" y="49"/>
                    <a:pt x="1792" y="49"/>
                  </a:cubicBezTo>
                  <a:cubicBezTo>
                    <a:pt x="1886" y="49"/>
                    <a:pt x="1980" y="53"/>
                    <a:pt x="2075" y="62"/>
                  </a:cubicBezTo>
                  <a:cubicBezTo>
                    <a:pt x="2602" y="114"/>
                    <a:pt x="3109" y="234"/>
                    <a:pt x="3596" y="435"/>
                  </a:cubicBezTo>
                  <a:cubicBezTo>
                    <a:pt x="3613" y="443"/>
                    <a:pt x="3631" y="446"/>
                    <a:pt x="3648" y="449"/>
                  </a:cubicBezTo>
                  <a:cubicBezTo>
                    <a:pt x="3651" y="443"/>
                    <a:pt x="3654" y="435"/>
                    <a:pt x="3654" y="429"/>
                  </a:cubicBezTo>
                  <a:cubicBezTo>
                    <a:pt x="3023" y="141"/>
                    <a:pt x="2389" y="1"/>
                    <a:pt x="17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51"/>
            <p:cNvSpPr/>
            <p:nvPr/>
          </p:nvSpPr>
          <p:spPr>
            <a:xfrm>
              <a:off x="4009475" y="1814275"/>
              <a:ext cx="23375" cy="86850"/>
            </a:xfrm>
            <a:custGeom>
              <a:rect b="b" l="l" r="r" t="t"/>
              <a:pathLst>
                <a:path extrusionOk="0" h="3474" w="935">
                  <a:moveTo>
                    <a:pt x="934" y="1"/>
                  </a:moveTo>
                  <a:cubicBezTo>
                    <a:pt x="487" y="634"/>
                    <a:pt x="238" y="1348"/>
                    <a:pt x="95" y="2101"/>
                  </a:cubicBezTo>
                  <a:cubicBezTo>
                    <a:pt x="9" y="2554"/>
                    <a:pt x="0" y="3015"/>
                    <a:pt x="72" y="3473"/>
                  </a:cubicBezTo>
                  <a:cubicBezTo>
                    <a:pt x="29" y="2863"/>
                    <a:pt x="83" y="2262"/>
                    <a:pt x="244" y="1671"/>
                  </a:cubicBezTo>
                  <a:cubicBezTo>
                    <a:pt x="401" y="1084"/>
                    <a:pt x="631" y="525"/>
                    <a:pt x="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51"/>
            <p:cNvSpPr/>
            <p:nvPr/>
          </p:nvSpPr>
          <p:spPr>
            <a:xfrm>
              <a:off x="3977375" y="1964275"/>
              <a:ext cx="15300" cy="83050"/>
            </a:xfrm>
            <a:custGeom>
              <a:rect b="b" l="l" r="r" t="t"/>
              <a:pathLst>
                <a:path extrusionOk="0" h="3322" w="612">
                  <a:moveTo>
                    <a:pt x="605" y="1"/>
                  </a:moveTo>
                  <a:lnTo>
                    <a:pt x="605" y="1"/>
                  </a:lnTo>
                  <a:cubicBezTo>
                    <a:pt x="554" y="109"/>
                    <a:pt x="496" y="218"/>
                    <a:pt x="451" y="330"/>
                  </a:cubicBezTo>
                  <a:cubicBezTo>
                    <a:pt x="279" y="745"/>
                    <a:pt x="170" y="1178"/>
                    <a:pt x="95" y="1619"/>
                  </a:cubicBezTo>
                  <a:cubicBezTo>
                    <a:pt x="24" y="2032"/>
                    <a:pt x="1" y="2447"/>
                    <a:pt x="27" y="2869"/>
                  </a:cubicBezTo>
                  <a:cubicBezTo>
                    <a:pt x="35" y="2986"/>
                    <a:pt x="29" y="3103"/>
                    <a:pt x="32" y="3221"/>
                  </a:cubicBezTo>
                  <a:cubicBezTo>
                    <a:pt x="32" y="3255"/>
                    <a:pt x="38" y="3290"/>
                    <a:pt x="41" y="3321"/>
                  </a:cubicBezTo>
                  <a:lnTo>
                    <a:pt x="64" y="3321"/>
                  </a:lnTo>
                  <a:cubicBezTo>
                    <a:pt x="64" y="3287"/>
                    <a:pt x="67" y="3250"/>
                    <a:pt x="70" y="3215"/>
                  </a:cubicBezTo>
                  <a:cubicBezTo>
                    <a:pt x="70" y="3040"/>
                    <a:pt x="72" y="2863"/>
                    <a:pt x="70" y="2688"/>
                  </a:cubicBezTo>
                  <a:cubicBezTo>
                    <a:pt x="50" y="2029"/>
                    <a:pt x="161" y="1387"/>
                    <a:pt x="347" y="760"/>
                  </a:cubicBezTo>
                  <a:cubicBezTo>
                    <a:pt x="411" y="533"/>
                    <a:pt x="505" y="319"/>
                    <a:pt x="585" y="98"/>
                  </a:cubicBezTo>
                  <a:cubicBezTo>
                    <a:pt x="597" y="69"/>
                    <a:pt x="611" y="38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51"/>
            <p:cNvSpPr/>
            <p:nvPr/>
          </p:nvSpPr>
          <p:spPr>
            <a:xfrm>
              <a:off x="3893375" y="1962975"/>
              <a:ext cx="88825" cy="21450"/>
            </a:xfrm>
            <a:custGeom>
              <a:rect b="b" l="l" r="r" t="t"/>
              <a:pathLst>
                <a:path extrusionOk="0" h="858" w="3553">
                  <a:moveTo>
                    <a:pt x="2910" y="1"/>
                  </a:moveTo>
                  <a:cubicBezTo>
                    <a:pt x="2814" y="1"/>
                    <a:pt x="2719" y="3"/>
                    <a:pt x="2624" y="10"/>
                  </a:cubicBezTo>
                  <a:cubicBezTo>
                    <a:pt x="1733" y="64"/>
                    <a:pt x="917" y="385"/>
                    <a:pt x="123" y="763"/>
                  </a:cubicBezTo>
                  <a:cubicBezTo>
                    <a:pt x="86" y="780"/>
                    <a:pt x="52" y="803"/>
                    <a:pt x="17" y="823"/>
                  </a:cubicBezTo>
                  <a:cubicBezTo>
                    <a:pt x="9" y="826"/>
                    <a:pt x="0" y="835"/>
                    <a:pt x="0" y="858"/>
                  </a:cubicBezTo>
                  <a:cubicBezTo>
                    <a:pt x="46" y="838"/>
                    <a:pt x="92" y="818"/>
                    <a:pt x="138" y="795"/>
                  </a:cubicBezTo>
                  <a:cubicBezTo>
                    <a:pt x="716" y="511"/>
                    <a:pt x="1321" y="293"/>
                    <a:pt x="1948" y="153"/>
                  </a:cubicBezTo>
                  <a:cubicBezTo>
                    <a:pt x="2180" y="98"/>
                    <a:pt x="2418" y="73"/>
                    <a:pt x="2656" y="50"/>
                  </a:cubicBezTo>
                  <a:cubicBezTo>
                    <a:pt x="2848" y="30"/>
                    <a:pt x="3043" y="30"/>
                    <a:pt x="3238" y="27"/>
                  </a:cubicBezTo>
                  <a:cubicBezTo>
                    <a:pt x="3344" y="27"/>
                    <a:pt x="3447" y="41"/>
                    <a:pt x="3553" y="50"/>
                  </a:cubicBezTo>
                  <a:cubicBezTo>
                    <a:pt x="3553" y="44"/>
                    <a:pt x="3553" y="38"/>
                    <a:pt x="3553" y="32"/>
                  </a:cubicBezTo>
                  <a:cubicBezTo>
                    <a:pt x="3450" y="24"/>
                    <a:pt x="3344" y="7"/>
                    <a:pt x="3240" y="7"/>
                  </a:cubicBezTo>
                  <a:cubicBezTo>
                    <a:pt x="3130" y="4"/>
                    <a:pt x="3020" y="1"/>
                    <a:pt x="29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51"/>
            <p:cNvSpPr/>
            <p:nvPr/>
          </p:nvSpPr>
          <p:spPr>
            <a:xfrm>
              <a:off x="4006400" y="1964050"/>
              <a:ext cx="22575" cy="91225"/>
            </a:xfrm>
            <a:custGeom>
              <a:rect b="b" l="l" r="r" t="t"/>
              <a:pathLst>
                <a:path extrusionOk="0" h="3649" w="903">
                  <a:moveTo>
                    <a:pt x="0" y="1"/>
                  </a:moveTo>
                  <a:cubicBezTo>
                    <a:pt x="6" y="15"/>
                    <a:pt x="9" y="30"/>
                    <a:pt x="20" y="41"/>
                  </a:cubicBezTo>
                  <a:cubicBezTo>
                    <a:pt x="330" y="393"/>
                    <a:pt x="493" y="815"/>
                    <a:pt x="622" y="1256"/>
                  </a:cubicBezTo>
                  <a:cubicBezTo>
                    <a:pt x="731" y="1628"/>
                    <a:pt x="800" y="2009"/>
                    <a:pt x="840" y="2396"/>
                  </a:cubicBezTo>
                  <a:cubicBezTo>
                    <a:pt x="880" y="2806"/>
                    <a:pt x="860" y="3210"/>
                    <a:pt x="797" y="3617"/>
                  </a:cubicBezTo>
                  <a:cubicBezTo>
                    <a:pt x="794" y="3625"/>
                    <a:pt x="794" y="3637"/>
                    <a:pt x="794" y="3648"/>
                  </a:cubicBezTo>
                  <a:lnTo>
                    <a:pt x="811" y="3648"/>
                  </a:lnTo>
                  <a:cubicBezTo>
                    <a:pt x="831" y="3516"/>
                    <a:pt x="854" y="3387"/>
                    <a:pt x="868" y="3256"/>
                  </a:cubicBezTo>
                  <a:cubicBezTo>
                    <a:pt x="903" y="2949"/>
                    <a:pt x="903" y="2640"/>
                    <a:pt x="868" y="2333"/>
                  </a:cubicBezTo>
                  <a:cubicBezTo>
                    <a:pt x="805" y="1772"/>
                    <a:pt x="696" y="1219"/>
                    <a:pt x="476" y="691"/>
                  </a:cubicBezTo>
                  <a:cubicBezTo>
                    <a:pt x="367" y="428"/>
                    <a:pt x="227" y="18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1"/>
            <p:cNvSpPr/>
            <p:nvPr/>
          </p:nvSpPr>
          <p:spPr>
            <a:xfrm>
              <a:off x="4049075" y="1937200"/>
              <a:ext cx="82700" cy="13900"/>
            </a:xfrm>
            <a:custGeom>
              <a:rect b="b" l="l" r="r" t="t"/>
              <a:pathLst>
                <a:path extrusionOk="0" h="556" w="3308">
                  <a:moveTo>
                    <a:pt x="3307" y="1"/>
                  </a:moveTo>
                  <a:lnTo>
                    <a:pt x="3307" y="1"/>
                  </a:lnTo>
                  <a:cubicBezTo>
                    <a:pt x="3198" y="29"/>
                    <a:pt x="3092" y="55"/>
                    <a:pt x="2983" y="81"/>
                  </a:cubicBezTo>
                  <a:cubicBezTo>
                    <a:pt x="2637" y="170"/>
                    <a:pt x="2290" y="270"/>
                    <a:pt x="1940" y="344"/>
                  </a:cubicBezTo>
                  <a:cubicBezTo>
                    <a:pt x="1694" y="396"/>
                    <a:pt x="1442" y="416"/>
                    <a:pt x="1190" y="450"/>
                  </a:cubicBezTo>
                  <a:cubicBezTo>
                    <a:pt x="886" y="491"/>
                    <a:pt x="578" y="519"/>
                    <a:pt x="269" y="519"/>
                  </a:cubicBezTo>
                  <a:cubicBezTo>
                    <a:pt x="254" y="519"/>
                    <a:pt x="239" y="519"/>
                    <a:pt x="224" y="519"/>
                  </a:cubicBezTo>
                  <a:cubicBezTo>
                    <a:pt x="200" y="518"/>
                    <a:pt x="176" y="518"/>
                    <a:pt x="152" y="518"/>
                  </a:cubicBezTo>
                  <a:cubicBezTo>
                    <a:pt x="103" y="518"/>
                    <a:pt x="52" y="519"/>
                    <a:pt x="1" y="519"/>
                  </a:cubicBezTo>
                  <a:cubicBezTo>
                    <a:pt x="78" y="544"/>
                    <a:pt x="204" y="556"/>
                    <a:pt x="363" y="556"/>
                  </a:cubicBezTo>
                  <a:cubicBezTo>
                    <a:pt x="1147" y="556"/>
                    <a:pt x="2740" y="279"/>
                    <a:pt x="3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51"/>
            <p:cNvSpPr/>
            <p:nvPr/>
          </p:nvSpPr>
          <p:spPr>
            <a:xfrm>
              <a:off x="3889775" y="1903175"/>
              <a:ext cx="77175" cy="36200"/>
            </a:xfrm>
            <a:custGeom>
              <a:rect b="b" l="l" r="r" t="t"/>
              <a:pathLst>
                <a:path extrusionOk="0" h="1448" w="3087">
                  <a:moveTo>
                    <a:pt x="1" y="1"/>
                  </a:moveTo>
                  <a:cubicBezTo>
                    <a:pt x="1141" y="236"/>
                    <a:pt x="2175" y="703"/>
                    <a:pt x="3086" y="1447"/>
                  </a:cubicBezTo>
                  <a:cubicBezTo>
                    <a:pt x="3049" y="1410"/>
                    <a:pt x="3012" y="1373"/>
                    <a:pt x="2975" y="1339"/>
                  </a:cubicBezTo>
                  <a:cubicBezTo>
                    <a:pt x="2700" y="1089"/>
                    <a:pt x="2387" y="894"/>
                    <a:pt x="2067" y="717"/>
                  </a:cubicBezTo>
                  <a:cubicBezTo>
                    <a:pt x="1442" y="367"/>
                    <a:pt x="780" y="127"/>
                    <a:pt x="78" y="3"/>
                  </a:cubicBezTo>
                  <a:cubicBezTo>
                    <a:pt x="52" y="1"/>
                    <a:pt x="27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1"/>
            <p:cNvSpPr/>
            <p:nvPr/>
          </p:nvSpPr>
          <p:spPr>
            <a:xfrm>
              <a:off x="3914275" y="1858125"/>
              <a:ext cx="53250" cy="58625"/>
            </a:xfrm>
            <a:custGeom>
              <a:rect b="b" l="l" r="r" t="t"/>
              <a:pathLst>
                <a:path extrusionOk="0" h="2345" w="2130">
                  <a:moveTo>
                    <a:pt x="1" y="0"/>
                  </a:moveTo>
                  <a:cubicBezTo>
                    <a:pt x="330" y="877"/>
                    <a:pt x="1284" y="1909"/>
                    <a:pt x="2129" y="2344"/>
                  </a:cubicBezTo>
                  <a:cubicBezTo>
                    <a:pt x="1960" y="2224"/>
                    <a:pt x="1786" y="2109"/>
                    <a:pt x="1622" y="1980"/>
                  </a:cubicBezTo>
                  <a:cubicBezTo>
                    <a:pt x="1456" y="1846"/>
                    <a:pt x="1299" y="1705"/>
                    <a:pt x="1147" y="1556"/>
                  </a:cubicBezTo>
                  <a:cubicBezTo>
                    <a:pt x="995" y="1404"/>
                    <a:pt x="852" y="1247"/>
                    <a:pt x="717" y="1083"/>
                  </a:cubicBezTo>
                  <a:cubicBezTo>
                    <a:pt x="579" y="920"/>
                    <a:pt x="450" y="751"/>
                    <a:pt x="333" y="573"/>
                  </a:cubicBezTo>
                  <a:cubicBezTo>
                    <a:pt x="216" y="396"/>
                    <a:pt x="118" y="20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51"/>
            <p:cNvSpPr/>
            <p:nvPr/>
          </p:nvSpPr>
          <p:spPr>
            <a:xfrm>
              <a:off x="4052150" y="1845800"/>
              <a:ext cx="41225" cy="65925"/>
            </a:xfrm>
            <a:custGeom>
              <a:rect b="b" l="l" r="r" t="t"/>
              <a:pathLst>
                <a:path extrusionOk="0" h="2637" w="1649">
                  <a:moveTo>
                    <a:pt x="1648" y="1"/>
                  </a:moveTo>
                  <a:lnTo>
                    <a:pt x="1648" y="1"/>
                  </a:lnTo>
                  <a:cubicBezTo>
                    <a:pt x="1628" y="46"/>
                    <a:pt x="1605" y="95"/>
                    <a:pt x="1588" y="141"/>
                  </a:cubicBezTo>
                  <a:cubicBezTo>
                    <a:pt x="1499" y="364"/>
                    <a:pt x="1422" y="591"/>
                    <a:pt x="1325" y="809"/>
                  </a:cubicBezTo>
                  <a:cubicBezTo>
                    <a:pt x="1116" y="1278"/>
                    <a:pt x="812" y="1688"/>
                    <a:pt x="494" y="2089"/>
                  </a:cubicBezTo>
                  <a:cubicBezTo>
                    <a:pt x="356" y="2264"/>
                    <a:pt x="193" y="2422"/>
                    <a:pt x="44" y="2588"/>
                  </a:cubicBezTo>
                  <a:cubicBezTo>
                    <a:pt x="35" y="2596"/>
                    <a:pt x="27" y="2608"/>
                    <a:pt x="1" y="2637"/>
                  </a:cubicBezTo>
                  <a:cubicBezTo>
                    <a:pt x="617" y="2215"/>
                    <a:pt x="1565" y="700"/>
                    <a:pt x="16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51"/>
            <p:cNvSpPr/>
            <p:nvPr/>
          </p:nvSpPr>
          <p:spPr>
            <a:xfrm>
              <a:off x="4054600" y="1993850"/>
              <a:ext cx="59825" cy="19150"/>
            </a:xfrm>
            <a:custGeom>
              <a:rect b="b" l="l" r="r" t="t"/>
              <a:pathLst>
                <a:path extrusionOk="0" h="766" w="2393">
                  <a:moveTo>
                    <a:pt x="0" y="1"/>
                  </a:moveTo>
                  <a:cubicBezTo>
                    <a:pt x="23" y="15"/>
                    <a:pt x="41" y="32"/>
                    <a:pt x="63" y="44"/>
                  </a:cubicBezTo>
                  <a:cubicBezTo>
                    <a:pt x="659" y="339"/>
                    <a:pt x="1273" y="571"/>
                    <a:pt x="1929" y="691"/>
                  </a:cubicBezTo>
                  <a:cubicBezTo>
                    <a:pt x="2078" y="720"/>
                    <a:pt x="2229" y="740"/>
                    <a:pt x="2381" y="766"/>
                  </a:cubicBezTo>
                  <a:cubicBezTo>
                    <a:pt x="2387" y="754"/>
                    <a:pt x="2390" y="740"/>
                    <a:pt x="2393" y="729"/>
                  </a:cubicBezTo>
                  <a:cubicBezTo>
                    <a:pt x="1559" y="605"/>
                    <a:pt x="774" y="33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51"/>
            <p:cNvSpPr/>
            <p:nvPr/>
          </p:nvSpPr>
          <p:spPr>
            <a:xfrm>
              <a:off x="3929175" y="1810350"/>
              <a:ext cx="29475" cy="71575"/>
            </a:xfrm>
            <a:custGeom>
              <a:rect b="b" l="l" r="r" t="t"/>
              <a:pathLst>
                <a:path extrusionOk="0" h="2863" w="1179">
                  <a:moveTo>
                    <a:pt x="1" y="0"/>
                  </a:moveTo>
                  <a:lnTo>
                    <a:pt x="1" y="0"/>
                  </a:lnTo>
                  <a:cubicBezTo>
                    <a:pt x="104" y="1072"/>
                    <a:pt x="499" y="2026"/>
                    <a:pt x="1178" y="2863"/>
                  </a:cubicBezTo>
                  <a:cubicBezTo>
                    <a:pt x="1170" y="2848"/>
                    <a:pt x="1164" y="2831"/>
                    <a:pt x="1155" y="2814"/>
                  </a:cubicBezTo>
                  <a:cubicBezTo>
                    <a:pt x="1147" y="2800"/>
                    <a:pt x="1135" y="2785"/>
                    <a:pt x="1124" y="2768"/>
                  </a:cubicBezTo>
                  <a:cubicBezTo>
                    <a:pt x="986" y="2553"/>
                    <a:pt x="840" y="2341"/>
                    <a:pt x="711" y="2118"/>
                  </a:cubicBezTo>
                  <a:cubicBezTo>
                    <a:pt x="379" y="1548"/>
                    <a:pt x="161" y="932"/>
                    <a:pt x="49" y="278"/>
                  </a:cubicBezTo>
                  <a:cubicBezTo>
                    <a:pt x="35" y="184"/>
                    <a:pt x="18" y="9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51"/>
            <p:cNvSpPr/>
            <p:nvPr/>
          </p:nvSpPr>
          <p:spPr>
            <a:xfrm>
              <a:off x="3970150" y="1817375"/>
              <a:ext cx="12975" cy="66200"/>
            </a:xfrm>
            <a:custGeom>
              <a:rect b="b" l="l" r="r" t="t"/>
              <a:pathLst>
                <a:path extrusionOk="0" h="2648" w="519">
                  <a:moveTo>
                    <a:pt x="129" y="0"/>
                  </a:moveTo>
                  <a:cubicBezTo>
                    <a:pt x="0" y="524"/>
                    <a:pt x="152" y="2037"/>
                    <a:pt x="519" y="2648"/>
                  </a:cubicBezTo>
                  <a:cubicBezTo>
                    <a:pt x="192" y="1797"/>
                    <a:pt x="84" y="911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51"/>
            <p:cNvSpPr/>
            <p:nvPr/>
          </p:nvSpPr>
          <p:spPr>
            <a:xfrm>
              <a:off x="4030600" y="1927775"/>
              <a:ext cx="50250" cy="12675"/>
            </a:xfrm>
            <a:custGeom>
              <a:rect b="b" l="l" r="r" t="t"/>
              <a:pathLst>
                <a:path extrusionOk="0" h="507" w="2010">
                  <a:moveTo>
                    <a:pt x="1856" y="1"/>
                  </a:moveTo>
                  <a:cubicBezTo>
                    <a:pt x="1292" y="1"/>
                    <a:pt x="371" y="245"/>
                    <a:pt x="1" y="506"/>
                  </a:cubicBezTo>
                  <a:cubicBezTo>
                    <a:pt x="32" y="495"/>
                    <a:pt x="64" y="484"/>
                    <a:pt x="95" y="469"/>
                  </a:cubicBezTo>
                  <a:cubicBezTo>
                    <a:pt x="456" y="326"/>
                    <a:pt x="823" y="191"/>
                    <a:pt x="1207" y="125"/>
                  </a:cubicBezTo>
                  <a:cubicBezTo>
                    <a:pt x="1445" y="85"/>
                    <a:pt x="1685" y="57"/>
                    <a:pt x="1923" y="22"/>
                  </a:cubicBezTo>
                  <a:cubicBezTo>
                    <a:pt x="1952" y="19"/>
                    <a:pt x="1980" y="14"/>
                    <a:pt x="2009" y="8"/>
                  </a:cubicBezTo>
                  <a:cubicBezTo>
                    <a:pt x="1962" y="3"/>
                    <a:pt x="1911" y="1"/>
                    <a:pt x="18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51"/>
            <p:cNvSpPr/>
            <p:nvPr/>
          </p:nvSpPr>
          <p:spPr>
            <a:xfrm>
              <a:off x="3905325" y="1949200"/>
              <a:ext cx="59825" cy="5650"/>
            </a:xfrm>
            <a:custGeom>
              <a:rect b="b" l="l" r="r" t="t"/>
              <a:pathLst>
                <a:path extrusionOk="0" h="226" w="2393">
                  <a:moveTo>
                    <a:pt x="976" y="1"/>
                  </a:moveTo>
                  <a:cubicBezTo>
                    <a:pt x="653" y="1"/>
                    <a:pt x="328" y="36"/>
                    <a:pt x="0" y="108"/>
                  </a:cubicBezTo>
                  <a:cubicBezTo>
                    <a:pt x="264" y="88"/>
                    <a:pt x="531" y="51"/>
                    <a:pt x="797" y="45"/>
                  </a:cubicBezTo>
                  <a:cubicBezTo>
                    <a:pt x="847" y="44"/>
                    <a:pt x="898" y="43"/>
                    <a:pt x="949" y="43"/>
                  </a:cubicBezTo>
                  <a:cubicBezTo>
                    <a:pt x="1165" y="43"/>
                    <a:pt x="1383" y="54"/>
                    <a:pt x="1599" y="79"/>
                  </a:cubicBezTo>
                  <a:cubicBezTo>
                    <a:pt x="1866" y="108"/>
                    <a:pt x="2129" y="174"/>
                    <a:pt x="2393" y="225"/>
                  </a:cubicBezTo>
                  <a:cubicBezTo>
                    <a:pt x="1924" y="77"/>
                    <a:pt x="1452" y="1"/>
                    <a:pt x="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1"/>
            <p:cNvSpPr/>
            <p:nvPr/>
          </p:nvSpPr>
          <p:spPr>
            <a:xfrm>
              <a:off x="3998575" y="2029825"/>
              <a:ext cx="5275" cy="50950"/>
            </a:xfrm>
            <a:custGeom>
              <a:rect b="b" l="l" r="r" t="t"/>
              <a:pathLst>
                <a:path extrusionOk="0" h="2038" w="211">
                  <a:moveTo>
                    <a:pt x="1" y="0"/>
                  </a:moveTo>
                  <a:cubicBezTo>
                    <a:pt x="141" y="673"/>
                    <a:pt x="164" y="1355"/>
                    <a:pt x="118" y="2037"/>
                  </a:cubicBezTo>
                  <a:cubicBezTo>
                    <a:pt x="210" y="1350"/>
                    <a:pt x="187" y="67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51"/>
            <p:cNvSpPr/>
            <p:nvPr/>
          </p:nvSpPr>
          <p:spPr>
            <a:xfrm>
              <a:off x="3959825" y="2034900"/>
              <a:ext cx="9125" cy="50600"/>
            </a:xfrm>
            <a:custGeom>
              <a:rect b="b" l="l" r="r" t="t"/>
              <a:pathLst>
                <a:path extrusionOk="0" h="2024" w="365">
                  <a:moveTo>
                    <a:pt x="35" y="1"/>
                  </a:moveTo>
                  <a:lnTo>
                    <a:pt x="35" y="1"/>
                  </a:lnTo>
                  <a:cubicBezTo>
                    <a:pt x="1" y="697"/>
                    <a:pt x="113" y="1373"/>
                    <a:pt x="365" y="2023"/>
                  </a:cubicBezTo>
                  <a:cubicBezTo>
                    <a:pt x="170" y="1364"/>
                    <a:pt x="41" y="691"/>
                    <a:pt x="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51"/>
            <p:cNvSpPr/>
            <p:nvPr/>
          </p:nvSpPr>
          <p:spPr>
            <a:xfrm>
              <a:off x="3873675" y="1898925"/>
              <a:ext cx="42050" cy="8725"/>
            </a:xfrm>
            <a:custGeom>
              <a:rect b="b" l="l" r="r" t="t"/>
              <a:pathLst>
                <a:path extrusionOk="0" h="349" w="1682">
                  <a:moveTo>
                    <a:pt x="287" y="1"/>
                  </a:moveTo>
                  <a:cubicBezTo>
                    <a:pt x="192" y="1"/>
                    <a:pt x="96" y="9"/>
                    <a:pt x="0" y="27"/>
                  </a:cubicBezTo>
                  <a:cubicBezTo>
                    <a:pt x="29" y="26"/>
                    <a:pt x="57" y="26"/>
                    <a:pt x="85" y="26"/>
                  </a:cubicBezTo>
                  <a:cubicBezTo>
                    <a:pt x="638" y="26"/>
                    <a:pt x="1159" y="182"/>
                    <a:pt x="1682" y="348"/>
                  </a:cubicBezTo>
                  <a:cubicBezTo>
                    <a:pt x="1398" y="208"/>
                    <a:pt x="1095" y="133"/>
                    <a:pt x="788" y="65"/>
                  </a:cubicBezTo>
                  <a:cubicBezTo>
                    <a:pt x="623" y="26"/>
                    <a:pt x="456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51"/>
            <p:cNvSpPr/>
            <p:nvPr/>
          </p:nvSpPr>
          <p:spPr>
            <a:xfrm>
              <a:off x="4045150" y="1840725"/>
              <a:ext cx="9400" cy="36325"/>
            </a:xfrm>
            <a:custGeom>
              <a:rect b="b" l="l" r="r" t="t"/>
              <a:pathLst>
                <a:path extrusionOk="0" h="1453" w="376">
                  <a:moveTo>
                    <a:pt x="376" y="0"/>
                  </a:moveTo>
                  <a:lnTo>
                    <a:pt x="376" y="0"/>
                  </a:lnTo>
                  <a:cubicBezTo>
                    <a:pt x="261" y="487"/>
                    <a:pt x="195" y="986"/>
                    <a:pt x="0" y="1453"/>
                  </a:cubicBezTo>
                  <a:cubicBezTo>
                    <a:pt x="232" y="997"/>
                    <a:pt x="324" y="504"/>
                    <a:pt x="3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51"/>
            <p:cNvSpPr/>
            <p:nvPr/>
          </p:nvSpPr>
          <p:spPr>
            <a:xfrm>
              <a:off x="4006900" y="1834775"/>
              <a:ext cx="9475" cy="35475"/>
            </a:xfrm>
            <a:custGeom>
              <a:rect b="b" l="l" r="r" t="t"/>
              <a:pathLst>
                <a:path extrusionOk="0" h="1419" w="379">
                  <a:moveTo>
                    <a:pt x="378" y="0"/>
                  </a:moveTo>
                  <a:lnTo>
                    <a:pt x="378" y="0"/>
                  </a:lnTo>
                  <a:cubicBezTo>
                    <a:pt x="184" y="453"/>
                    <a:pt x="0" y="912"/>
                    <a:pt x="12" y="1419"/>
                  </a:cubicBezTo>
                  <a:cubicBezTo>
                    <a:pt x="49" y="923"/>
                    <a:pt x="229" y="465"/>
                    <a:pt x="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51"/>
            <p:cNvSpPr/>
            <p:nvPr/>
          </p:nvSpPr>
          <p:spPr>
            <a:xfrm>
              <a:off x="4020150" y="1998650"/>
              <a:ext cx="5750" cy="36700"/>
            </a:xfrm>
            <a:custGeom>
              <a:rect b="b" l="l" r="r" t="t"/>
              <a:pathLst>
                <a:path extrusionOk="0" h="1468" w="230">
                  <a:moveTo>
                    <a:pt x="0" y="1"/>
                  </a:moveTo>
                  <a:cubicBezTo>
                    <a:pt x="49" y="236"/>
                    <a:pt x="112" y="471"/>
                    <a:pt x="144" y="708"/>
                  </a:cubicBezTo>
                  <a:cubicBezTo>
                    <a:pt x="178" y="952"/>
                    <a:pt x="184" y="1198"/>
                    <a:pt x="204" y="1468"/>
                  </a:cubicBezTo>
                  <a:cubicBezTo>
                    <a:pt x="229" y="952"/>
                    <a:pt x="195" y="46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51"/>
            <p:cNvSpPr/>
            <p:nvPr/>
          </p:nvSpPr>
          <p:spPr>
            <a:xfrm>
              <a:off x="3996425" y="2055675"/>
              <a:ext cx="2750" cy="33825"/>
            </a:xfrm>
            <a:custGeom>
              <a:rect b="b" l="l" r="r" t="t"/>
              <a:pathLst>
                <a:path extrusionOk="0" h="1353" w="110">
                  <a:moveTo>
                    <a:pt x="12" y="0"/>
                  </a:moveTo>
                  <a:lnTo>
                    <a:pt x="12" y="0"/>
                  </a:lnTo>
                  <a:cubicBezTo>
                    <a:pt x="55" y="450"/>
                    <a:pt x="58" y="903"/>
                    <a:pt x="1" y="1353"/>
                  </a:cubicBezTo>
                  <a:cubicBezTo>
                    <a:pt x="110" y="906"/>
                    <a:pt x="90" y="453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51"/>
            <p:cNvSpPr/>
            <p:nvPr/>
          </p:nvSpPr>
          <p:spPr>
            <a:xfrm>
              <a:off x="4104525" y="1930350"/>
              <a:ext cx="26750" cy="7725"/>
            </a:xfrm>
            <a:custGeom>
              <a:rect b="b" l="l" r="r" t="t"/>
              <a:pathLst>
                <a:path extrusionOk="0" h="309" w="1070">
                  <a:moveTo>
                    <a:pt x="1042" y="1"/>
                  </a:moveTo>
                  <a:cubicBezTo>
                    <a:pt x="957" y="1"/>
                    <a:pt x="886" y="48"/>
                    <a:pt x="808" y="71"/>
                  </a:cubicBezTo>
                  <a:cubicBezTo>
                    <a:pt x="717" y="100"/>
                    <a:pt x="628" y="134"/>
                    <a:pt x="536" y="163"/>
                  </a:cubicBezTo>
                  <a:cubicBezTo>
                    <a:pt x="450" y="189"/>
                    <a:pt x="361" y="214"/>
                    <a:pt x="275" y="240"/>
                  </a:cubicBezTo>
                  <a:cubicBezTo>
                    <a:pt x="184" y="263"/>
                    <a:pt x="92" y="286"/>
                    <a:pt x="0" y="309"/>
                  </a:cubicBezTo>
                  <a:cubicBezTo>
                    <a:pt x="373" y="272"/>
                    <a:pt x="725" y="157"/>
                    <a:pt x="1069" y="2"/>
                  </a:cubicBezTo>
                  <a:cubicBezTo>
                    <a:pt x="1060" y="1"/>
                    <a:pt x="1051" y="1"/>
                    <a:pt x="10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51"/>
            <p:cNvSpPr/>
            <p:nvPr/>
          </p:nvSpPr>
          <p:spPr>
            <a:xfrm>
              <a:off x="3975150" y="2002875"/>
              <a:ext cx="2400" cy="28050"/>
            </a:xfrm>
            <a:custGeom>
              <a:rect b="b" l="l" r="r" t="t"/>
              <a:pathLst>
                <a:path extrusionOk="0" h="1122" w="96">
                  <a:moveTo>
                    <a:pt x="96" y="1"/>
                  </a:moveTo>
                  <a:cubicBezTo>
                    <a:pt x="1" y="376"/>
                    <a:pt x="7" y="746"/>
                    <a:pt x="32" y="1121"/>
                  </a:cubicBezTo>
                  <a:cubicBezTo>
                    <a:pt x="53" y="751"/>
                    <a:pt x="75" y="382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51"/>
            <p:cNvSpPr/>
            <p:nvPr/>
          </p:nvSpPr>
          <p:spPr>
            <a:xfrm>
              <a:off x="3916075" y="1961975"/>
              <a:ext cx="24450" cy="7125"/>
            </a:xfrm>
            <a:custGeom>
              <a:rect b="b" l="l" r="r" t="t"/>
              <a:pathLst>
                <a:path extrusionOk="0" h="285" w="978">
                  <a:moveTo>
                    <a:pt x="936" y="0"/>
                  </a:moveTo>
                  <a:cubicBezTo>
                    <a:pt x="749" y="0"/>
                    <a:pt x="227" y="145"/>
                    <a:pt x="0" y="284"/>
                  </a:cubicBezTo>
                  <a:cubicBezTo>
                    <a:pt x="330" y="190"/>
                    <a:pt x="662" y="95"/>
                    <a:pt x="977" y="4"/>
                  </a:cubicBezTo>
                  <a:cubicBezTo>
                    <a:pt x="966" y="1"/>
                    <a:pt x="953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51"/>
            <p:cNvSpPr/>
            <p:nvPr/>
          </p:nvSpPr>
          <p:spPr>
            <a:xfrm>
              <a:off x="4089125" y="1980975"/>
              <a:ext cx="28600" cy="7400"/>
            </a:xfrm>
            <a:custGeom>
              <a:rect b="b" l="l" r="r" t="t"/>
              <a:pathLst>
                <a:path extrusionOk="0" h="296" w="1144">
                  <a:moveTo>
                    <a:pt x="0" y="0"/>
                  </a:moveTo>
                  <a:cubicBezTo>
                    <a:pt x="361" y="163"/>
                    <a:pt x="748" y="249"/>
                    <a:pt x="1144" y="295"/>
                  </a:cubicBezTo>
                  <a:cubicBezTo>
                    <a:pt x="763" y="198"/>
                    <a:pt x="381" y="10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51"/>
            <p:cNvSpPr/>
            <p:nvPr/>
          </p:nvSpPr>
          <p:spPr>
            <a:xfrm>
              <a:off x="4085400" y="1853550"/>
              <a:ext cx="10975" cy="24075"/>
            </a:xfrm>
            <a:custGeom>
              <a:rect b="b" l="l" r="r" t="t"/>
              <a:pathLst>
                <a:path extrusionOk="0" h="963" w="439">
                  <a:moveTo>
                    <a:pt x="436" y="0"/>
                  </a:moveTo>
                  <a:lnTo>
                    <a:pt x="436" y="0"/>
                  </a:lnTo>
                  <a:cubicBezTo>
                    <a:pt x="318" y="332"/>
                    <a:pt x="181" y="656"/>
                    <a:pt x="0" y="963"/>
                  </a:cubicBezTo>
                  <a:cubicBezTo>
                    <a:pt x="189" y="754"/>
                    <a:pt x="439" y="203"/>
                    <a:pt x="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51"/>
            <p:cNvSpPr/>
            <p:nvPr/>
          </p:nvSpPr>
          <p:spPr>
            <a:xfrm>
              <a:off x="3883275" y="1928650"/>
              <a:ext cx="22500" cy="2775"/>
            </a:xfrm>
            <a:custGeom>
              <a:rect b="b" l="l" r="r" t="t"/>
              <a:pathLst>
                <a:path extrusionOk="0" h="111" w="900">
                  <a:moveTo>
                    <a:pt x="615" y="0"/>
                  </a:moveTo>
                  <a:cubicBezTo>
                    <a:pt x="401" y="0"/>
                    <a:pt x="139" y="46"/>
                    <a:pt x="0" y="110"/>
                  </a:cubicBezTo>
                  <a:cubicBezTo>
                    <a:pt x="222" y="84"/>
                    <a:pt x="444" y="32"/>
                    <a:pt x="675" y="32"/>
                  </a:cubicBezTo>
                  <a:cubicBezTo>
                    <a:pt x="749" y="32"/>
                    <a:pt x="824" y="37"/>
                    <a:pt x="900" y="50"/>
                  </a:cubicBezTo>
                  <a:cubicBezTo>
                    <a:pt x="842" y="15"/>
                    <a:pt x="736" y="0"/>
                    <a:pt x="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1"/>
            <p:cNvSpPr/>
            <p:nvPr/>
          </p:nvSpPr>
          <p:spPr>
            <a:xfrm>
              <a:off x="3977750" y="1818650"/>
              <a:ext cx="2025" cy="23175"/>
            </a:xfrm>
            <a:custGeom>
              <a:rect b="b" l="l" r="r" t="t"/>
              <a:pathLst>
                <a:path extrusionOk="0" h="927" w="81">
                  <a:moveTo>
                    <a:pt x="80" y="1"/>
                  </a:moveTo>
                  <a:lnTo>
                    <a:pt x="80" y="1"/>
                  </a:lnTo>
                  <a:cubicBezTo>
                    <a:pt x="6" y="304"/>
                    <a:pt x="0" y="614"/>
                    <a:pt x="37" y="926"/>
                  </a:cubicBezTo>
                  <a:cubicBezTo>
                    <a:pt x="52" y="617"/>
                    <a:pt x="66" y="307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1"/>
            <p:cNvSpPr/>
            <p:nvPr/>
          </p:nvSpPr>
          <p:spPr>
            <a:xfrm>
              <a:off x="4077875" y="1833350"/>
              <a:ext cx="6900" cy="14975"/>
            </a:xfrm>
            <a:custGeom>
              <a:rect b="b" l="l" r="r" t="t"/>
              <a:pathLst>
                <a:path extrusionOk="0" h="599" w="276">
                  <a:moveTo>
                    <a:pt x="256" y="0"/>
                  </a:moveTo>
                  <a:cubicBezTo>
                    <a:pt x="247" y="14"/>
                    <a:pt x="236" y="29"/>
                    <a:pt x="230" y="43"/>
                  </a:cubicBezTo>
                  <a:cubicBezTo>
                    <a:pt x="152" y="229"/>
                    <a:pt x="75" y="413"/>
                    <a:pt x="1" y="599"/>
                  </a:cubicBezTo>
                  <a:cubicBezTo>
                    <a:pt x="135" y="421"/>
                    <a:pt x="210" y="218"/>
                    <a:pt x="276" y="9"/>
                  </a:cubicBezTo>
                  <a:cubicBezTo>
                    <a:pt x="270" y="6"/>
                    <a:pt x="264" y="3"/>
                    <a:pt x="2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51"/>
            <p:cNvSpPr/>
            <p:nvPr/>
          </p:nvSpPr>
          <p:spPr>
            <a:xfrm>
              <a:off x="3925225" y="1872450"/>
              <a:ext cx="10200" cy="11850"/>
            </a:xfrm>
            <a:custGeom>
              <a:rect b="b" l="l" r="r" t="t"/>
              <a:pathLst>
                <a:path extrusionOk="0" h="474" w="408">
                  <a:moveTo>
                    <a:pt x="21" y="0"/>
                  </a:moveTo>
                  <a:cubicBezTo>
                    <a:pt x="12" y="6"/>
                    <a:pt x="7" y="9"/>
                    <a:pt x="1" y="15"/>
                  </a:cubicBezTo>
                  <a:cubicBezTo>
                    <a:pt x="110" y="190"/>
                    <a:pt x="224" y="359"/>
                    <a:pt x="408" y="473"/>
                  </a:cubicBezTo>
                  <a:cubicBezTo>
                    <a:pt x="342" y="396"/>
                    <a:pt x="273" y="318"/>
                    <a:pt x="210" y="241"/>
                  </a:cubicBezTo>
                  <a:cubicBezTo>
                    <a:pt x="144" y="161"/>
                    <a:pt x="84" y="81"/>
                    <a:pt x="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51"/>
            <p:cNvSpPr/>
            <p:nvPr/>
          </p:nvSpPr>
          <p:spPr>
            <a:xfrm>
              <a:off x="3935900" y="1900950"/>
              <a:ext cx="11575" cy="9050"/>
            </a:xfrm>
            <a:custGeom>
              <a:rect b="b" l="l" r="r" t="t"/>
              <a:pathLst>
                <a:path extrusionOk="0" h="362" w="463">
                  <a:moveTo>
                    <a:pt x="15" y="1"/>
                  </a:moveTo>
                  <a:cubicBezTo>
                    <a:pt x="9" y="6"/>
                    <a:pt x="4" y="15"/>
                    <a:pt x="1" y="21"/>
                  </a:cubicBezTo>
                  <a:cubicBezTo>
                    <a:pt x="133" y="153"/>
                    <a:pt x="287" y="264"/>
                    <a:pt x="448" y="362"/>
                  </a:cubicBezTo>
                  <a:cubicBezTo>
                    <a:pt x="451" y="356"/>
                    <a:pt x="456" y="350"/>
                    <a:pt x="462" y="345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7" name="Google Shape;2397;p51"/>
          <p:cNvGrpSpPr/>
          <p:nvPr/>
        </p:nvGrpSpPr>
        <p:grpSpPr>
          <a:xfrm rot="1796183">
            <a:off x="7952118" y="187777"/>
            <a:ext cx="957552" cy="766847"/>
            <a:chOff x="4365025" y="1539800"/>
            <a:chExt cx="121025" cy="96925"/>
          </a:xfrm>
        </p:grpSpPr>
        <p:sp>
          <p:nvSpPr>
            <p:cNvPr id="2398" name="Google Shape;2398;p51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51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51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51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51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51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51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51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52"/>
          <p:cNvSpPr txBox="1"/>
          <p:nvPr>
            <p:ph type="title"/>
          </p:nvPr>
        </p:nvSpPr>
        <p:spPr>
          <a:xfrm>
            <a:off x="66350" y="392150"/>
            <a:ext cx="836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1: Comparing Pathways</a:t>
            </a:r>
            <a:endParaRPr/>
          </a:p>
        </p:txBody>
      </p:sp>
      <p:pic>
        <p:nvPicPr>
          <p:cNvPr id="2411" name="Google Shape;241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150" y="1446425"/>
            <a:ext cx="950976" cy="1828803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2" name="Google Shape;2412;p52"/>
          <p:cNvPicPr preferRelativeResize="0"/>
          <p:nvPr/>
        </p:nvPicPr>
        <p:blipFill rotWithShape="1">
          <a:blip r:embed="rId4">
            <a:alphaModFix/>
          </a:blip>
          <a:srcRect b="0" l="1540" r="-1539" t="11111"/>
          <a:stretch/>
        </p:blipFill>
        <p:spPr>
          <a:xfrm>
            <a:off x="918348" y="2532900"/>
            <a:ext cx="950976" cy="182880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3" name="Google Shape;2413;p52"/>
          <p:cNvPicPr preferRelativeResize="0"/>
          <p:nvPr/>
        </p:nvPicPr>
        <p:blipFill rotWithShape="1">
          <a:blip r:embed="rId5">
            <a:alphaModFix/>
          </a:blip>
          <a:srcRect b="1288" l="-1540" r="1540" t="9822"/>
          <a:stretch/>
        </p:blipFill>
        <p:spPr>
          <a:xfrm>
            <a:off x="1707348" y="1446425"/>
            <a:ext cx="950976" cy="1828803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4" name="Google Shape;2414;p52"/>
          <p:cNvPicPr preferRelativeResize="0"/>
          <p:nvPr/>
        </p:nvPicPr>
        <p:blipFill rotWithShape="1">
          <a:blip r:embed="rId6">
            <a:alphaModFix/>
          </a:blip>
          <a:srcRect b="0" l="0" r="0" t="11111"/>
          <a:stretch/>
        </p:blipFill>
        <p:spPr>
          <a:xfrm>
            <a:off x="2518298" y="2532900"/>
            <a:ext cx="950976" cy="1828803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5" name="Google Shape;2415;p52"/>
          <p:cNvPicPr preferRelativeResize="0"/>
          <p:nvPr/>
        </p:nvPicPr>
        <p:blipFill rotWithShape="1">
          <a:blip r:embed="rId7">
            <a:alphaModFix/>
          </a:blip>
          <a:srcRect b="0" l="0" r="0" t="11111"/>
          <a:stretch/>
        </p:blipFill>
        <p:spPr>
          <a:xfrm>
            <a:off x="3373173" y="1446425"/>
            <a:ext cx="950976" cy="182880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6" name="Google Shape;2416;p52"/>
          <p:cNvPicPr preferRelativeResize="0"/>
          <p:nvPr/>
        </p:nvPicPr>
        <p:blipFill rotWithShape="1">
          <a:blip r:embed="rId8">
            <a:alphaModFix/>
          </a:blip>
          <a:srcRect b="0" l="0" r="0" t="11111"/>
          <a:stretch/>
        </p:blipFill>
        <p:spPr>
          <a:xfrm>
            <a:off x="4227448" y="2532900"/>
            <a:ext cx="950976" cy="182880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17" name="Google Shape;2417;p52"/>
          <p:cNvSpPr txBox="1"/>
          <p:nvPr>
            <p:ph idx="1" type="subTitle"/>
          </p:nvPr>
        </p:nvSpPr>
        <p:spPr>
          <a:xfrm>
            <a:off x="7760100" y="964850"/>
            <a:ext cx="13941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Jake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BYU Junior, Accounting</a:t>
            </a:r>
            <a:endParaRPr sz="800"/>
          </a:p>
        </p:txBody>
      </p:sp>
      <p:cxnSp>
        <p:nvCxnSpPr>
          <p:cNvPr id="2418" name="Google Shape;2418;p52"/>
          <p:cNvCxnSpPr/>
          <p:nvPr/>
        </p:nvCxnSpPr>
        <p:spPr>
          <a:xfrm>
            <a:off x="5591425" y="1446425"/>
            <a:ext cx="18600" cy="356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9" name="Google Shape;2419;p52"/>
          <p:cNvSpPr/>
          <p:nvPr/>
        </p:nvSpPr>
        <p:spPr>
          <a:xfrm>
            <a:off x="5450425" y="3095525"/>
            <a:ext cx="274200" cy="27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0" name="Google Shape;2420;p52"/>
          <p:cNvGrpSpPr/>
          <p:nvPr/>
        </p:nvGrpSpPr>
        <p:grpSpPr>
          <a:xfrm>
            <a:off x="5491657" y="3135275"/>
            <a:ext cx="179729" cy="192000"/>
            <a:chOff x="6662900" y="3983475"/>
            <a:chExt cx="220825" cy="192000"/>
          </a:xfrm>
        </p:grpSpPr>
        <p:sp>
          <p:nvSpPr>
            <p:cNvPr id="2421" name="Google Shape;2421;p52"/>
            <p:cNvSpPr/>
            <p:nvPr/>
          </p:nvSpPr>
          <p:spPr>
            <a:xfrm rot="5400000">
              <a:off x="6705975" y="3997725"/>
              <a:ext cx="192000" cy="1635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52"/>
            <p:cNvSpPr/>
            <p:nvPr/>
          </p:nvSpPr>
          <p:spPr>
            <a:xfrm flipH="1">
              <a:off x="6662900" y="3983475"/>
              <a:ext cx="99900" cy="19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3" name="Google Shape;2423;p52"/>
          <p:cNvSpPr txBox="1"/>
          <p:nvPr>
            <p:ph idx="1" type="subTitle"/>
          </p:nvPr>
        </p:nvSpPr>
        <p:spPr>
          <a:xfrm>
            <a:off x="5806530" y="1501293"/>
            <a:ext cx="28713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Which profile(s) were the </a:t>
            </a:r>
            <a:r>
              <a:rPr b="1" lang="en" sz="1000"/>
              <a:t>most helpful</a:t>
            </a:r>
            <a:r>
              <a:rPr lang="en" sz="1000"/>
              <a:t>? The </a:t>
            </a:r>
            <a:r>
              <a:rPr b="1" lang="en" sz="1000"/>
              <a:t>most unhelpful</a:t>
            </a:r>
            <a:r>
              <a:rPr lang="en" sz="1000"/>
              <a:t>? Why?</a:t>
            </a:r>
            <a:endParaRPr sz="1000"/>
          </a:p>
        </p:txBody>
      </p:sp>
      <p:sp>
        <p:nvSpPr>
          <p:cNvPr id="2424" name="Google Shape;2424;p52"/>
          <p:cNvSpPr txBox="1"/>
          <p:nvPr>
            <p:ph idx="1" type="subTitle"/>
          </p:nvPr>
        </p:nvSpPr>
        <p:spPr>
          <a:xfrm>
            <a:off x="6168004" y="1962495"/>
            <a:ext cx="28713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Which profile(s) </a:t>
            </a:r>
            <a:r>
              <a:rPr b="1" lang="en" sz="1000"/>
              <a:t>surprised</a:t>
            </a:r>
            <a:r>
              <a:rPr lang="en" sz="1000"/>
              <a:t> you? Why?</a:t>
            </a:r>
            <a:endParaRPr sz="1000"/>
          </a:p>
        </p:txBody>
      </p:sp>
      <p:sp>
        <p:nvSpPr>
          <p:cNvPr id="2425" name="Google Shape;2425;p52"/>
          <p:cNvSpPr txBox="1"/>
          <p:nvPr>
            <p:ph idx="1" type="subTitle"/>
          </p:nvPr>
        </p:nvSpPr>
        <p:spPr>
          <a:xfrm>
            <a:off x="6168004" y="2886100"/>
            <a:ext cx="28713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Do you feel less/the same/more </a:t>
            </a:r>
            <a:r>
              <a:rPr b="1" lang="en" sz="1000"/>
              <a:t>confident</a:t>
            </a:r>
            <a:r>
              <a:rPr lang="en" sz="1000"/>
              <a:t> about your post-graduate plans?</a:t>
            </a:r>
            <a:endParaRPr sz="1000"/>
          </a:p>
        </p:txBody>
      </p:sp>
      <p:sp>
        <p:nvSpPr>
          <p:cNvPr id="2426" name="Google Shape;2426;p52"/>
          <p:cNvSpPr txBox="1"/>
          <p:nvPr>
            <p:ph idx="1" type="subTitle"/>
          </p:nvPr>
        </p:nvSpPr>
        <p:spPr>
          <a:xfrm>
            <a:off x="5808480" y="2424898"/>
            <a:ext cx="28674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Do you feel less/the same/more </a:t>
            </a:r>
            <a:r>
              <a:rPr b="1" lang="en" sz="1000"/>
              <a:t>overwhelmed</a:t>
            </a:r>
            <a:r>
              <a:rPr lang="en" sz="1000"/>
              <a:t> about your post-graduate plans?</a:t>
            </a:r>
            <a:endParaRPr sz="1000"/>
          </a:p>
        </p:txBody>
      </p:sp>
      <p:sp>
        <p:nvSpPr>
          <p:cNvPr id="2427" name="Google Shape;2427;p52"/>
          <p:cNvSpPr txBox="1"/>
          <p:nvPr>
            <p:ph idx="1" type="subTitle"/>
          </p:nvPr>
        </p:nvSpPr>
        <p:spPr>
          <a:xfrm>
            <a:off x="5806514" y="3347303"/>
            <a:ext cx="28713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How did these profiles </a:t>
            </a:r>
            <a:r>
              <a:rPr b="1" lang="en" sz="1000"/>
              <a:t>change your view</a:t>
            </a:r>
            <a:r>
              <a:rPr lang="en" sz="1000"/>
              <a:t> of your post-graduate life?</a:t>
            </a:r>
            <a:endParaRPr sz="1000"/>
          </a:p>
        </p:txBody>
      </p:sp>
      <p:sp>
        <p:nvSpPr>
          <p:cNvPr id="2428" name="Google Shape;2428;p52"/>
          <p:cNvSpPr txBox="1"/>
          <p:nvPr>
            <p:ph idx="1" type="subTitle"/>
          </p:nvPr>
        </p:nvSpPr>
        <p:spPr>
          <a:xfrm>
            <a:off x="6168004" y="3808505"/>
            <a:ext cx="28713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Which person would you want to </a:t>
            </a:r>
            <a:r>
              <a:rPr b="1" lang="en" sz="1000"/>
              <a:t>connect</a:t>
            </a:r>
            <a:r>
              <a:rPr lang="en" sz="1000"/>
              <a:t> with?</a:t>
            </a:r>
            <a:endParaRPr sz="1000"/>
          </a:p>
        </p:txBody>
      </p:sp>
      <p:sp>
        <p:nvSpPr>
          <p:cNvPr id="2429" name="Google Shape;2429;p52"/>
          <p:cNvSpPr txBox="1"/>
          <p:nvPr>
            <p:ph idx="1" type="subTitle"/>
          </p:nvPr>
        </p:nvSpPr>
        <p:spPr>
          <a:xfrm>
            <a:off x="164150" y="4529975"/>
            <a:ext cx="50142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Created p</a:t>
            </a:r>
            <a:r>
              <a:rPr i="1" lang="en" sz="1200"/>
              <a:t>ortfolio</a:t>
            </a:r>
            <a:r>
              <a:rPr i="1" lang="en" sz="1200"/>
              <a:t> of LinkedIn profiles with similar educational background to user and diverse career paths</a:t>
            </a:r>
            <a:endParaRPr i="1" sz="1200"/>
          </a:p>
        </p:txBody>
      </p:sp>
      <p:sp>
        <p:nvSpPr>
          <p:cNvPr id="2430" name="Google Shape;2430;p52"/>
          <p:cNvSpPr txBox="1"/>
          <p:nvPr>
            <p:ph idx="1" type="subTitle"/>
          </p:nvPr>
        </p:nvSpPr>
        <p:spPr>
          <a:xfrm>
            <a:off x="5808475" y="4529975"/>
            <a:ext cx="3150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Surveyed user</a:t>
            </a:r>
            <a:endParaRPr i="1" sz="1200"/>
          </a:p>
        </p:txBody>
      </p:sp>
      <p:pic>
        <p:nvPicPr>
          <p:cNvPr id="2431" name="Google Shape;2431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31900" y="177050"/>
            <a:ext cx="850500" cy="850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35"/>
          <p:cNvSpPr txBox="1"/>
          <p:nvPr/>
        </p:nvSpPr>
        <p:spPr>
          <a:xfrm>
            <a:off x="713225" y="539500"/>
            <a:ext cx="77085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E4459"/>
                </a:solidFill>
                <a:latin typeface="Tajawal"/>
                <a:ea typeface="Tajawal"/>
                <a:cs typeface="Tajawal"/>
                <a:sym typeface="Tajawal"/>
              </a:rPr>
              <a:t>Our Team</a:t>
            </a:r>
            <a:endParaRPr b="1" sz="2800">
              <a:solidFill>
                <a:srgbClr val="3E4459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337" name="Google Shape;1337;p35"/>
          <p:cNvSpPr txBox="1"/>
          <p:nvPr/>
        </p:nvSpPr>
        <p:spPr>
          <a:xfrm>
            <a:off x="6848690" y="2937522"/>
            <a:ext cx="1359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E4459"/>
                </a:solidFill>
                <a:latin typeface="Tajawal"/>
                <a:ea typeface="Tajawal"/>
                <a:cs typeface="Tajawal"/>
                <a:sym typeface="Tajawal"/>
              </a:rPr>
              <a:t>Tiff</a:t>
            </a:r>
            <a:endParaRPr b="1" sz="2200">
              <a:solidFill>
                <a:srgbClr val="3E4459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338" name="Google Shape;1338;p35"/>
          <p:cNvSpPr txBox="1"/>
          <p:nvPr/>
        </p:nvSpPr>
        <p:spPr>
          <a:xfrm>
            <a:off x="935940" y="2937522"/>
            <a:ext cx="1359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E4459"/>
                </a:solidFill>
                <a:latin typeface="Tajawal"/>
                <a:ea typeface="Tajawal"/>
                <a:cs typeface="Tajawal"/>
                <a:sym typeface="Tajawal"/>
              </a:rPr>
              <a:t>Amelia</a:t>
            </a:r>
            <a:endParaRPr b="1" sz="2200">
              <a:solidFill>
                <a:srgbClr val="3E4459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339" name="Google Shape;1339;p35"/>
          <p:cNvSpPr txBox="1"/>
          <p:nvPr/>
        </p:nvSpPr>
        <p:spPr>
          <a:xfrm>
            <a:off x="713225" y="3320796"/>
            <a:ext cx="1804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E4459"/>
                </a:solidFill>
                <a:latin typeface="Roboto"/>
                <a:ea typeface="Roboto"/>
                <a:cs typeface="Roboto"/>
                <a:sym typeface="Roboto"/>
              </a:rPr>
              <a:t>Senior</a:t>
            </a:r>
            <a:endParaRPr sz="1600">
              <a:solidFill>
                <a:srgbClr val="3E44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E4459"/>
                </a:solidFill>
                <a:latin typeface="Roboto"/>
                <a:ea typeface="Roboto"/>
                <a:cs typeface="Roboto"/>
                <a:sym typeface="Roboto"/>
              </a:rPr>
              <a:t>Math &amp; CS</a:t>
            </a:r>
            <a:endParaRPr sz="1600">
              <a:solidFill>
                <a:srgbClr val="3E44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0" name="Google Shape;1340;p35"/>
          <p:cNvSpPr txBox="1"/>
          <p:nvPr/>
        </p:nvSpPr>
        <p:spPr>
          <a:xfrm>
            <a:off x="6625975" y="3320796"/>
            <a:ext cx="1804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E4459"/>
                </a:solidFill>
                <a:latin typeface="Roboto"/>
                <a:ea typeface="Roboto"/>
                <a:cs typeface="Roboto"/>
                <a:sym typeface="Roboto"/>
              </a:rPr>
              <a:t>Senior</a:t>
            </a:r>
            <a:endParaRPr sz="1600">
              <a:solidFill>
                <a:srgbClr val="3E44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E4459"/>
                </a:solidFill>
                <a:latin typeface="Roboto"/>
                <a:ea typeface="Roboto"/>
                <a:cs typeface="Roboto"/>
                <a:sym typeface="Roboto"/>
              </a:rPr>
              <a:t>SymSys &amp; English</a:t>
            </a:r>
            <a:endParaRPr sz="1600">
              <a:solidFill>
                <a:srgbClr val="3E44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1" name="Google Shape;1341;p35"/>
          <p:cNvSpPr txBox="1"/>
          <p:nvPr/>
        </p:nvSpPr>
        <p:spPr>
          <a:xfrm>
            <a:off x="2682048" y="3320796"/>
            <a:ext cx="1804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E4459"/>
                </a:solidFill>
                <a:latin typeface="Roboto"/>
                <a:ea typeface="Roboto"/>
                <a:cs typeface="Roboto"/>
                <a:sym typeface="Roboto"/>
              </a:rPr>
              <a:t>Junior</a:t>
            </a:r>
            <a:endParaRPr sz="1600">
              <a:solidFill>
                <a:srgbClr val="3E44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E4459"/>
                </a:solidFill>
                <a:latin typeface="Roboto"/>
                <a:ea typeface="Roboto"/>
                <a:cs typeface="Roboto"/>
                <a:sym typeface="Roboto"/>
              </a:rPr>
              <a:t>SymSys</a:t>
            </a:r>
            <a:endParaRPr sz="1600">
              <a:solidFill>
                <a:srgbClr val="3E44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2" name="Google Shape;1342;p35"/>
          <p:cNvSpPr txBox="1"/>
          <p:nvPr/>
        </p:nvSpPr>
        <p:spPr>
          <a:xfrm>
            <a:off x="2906857" y="2937522"/>
            <a:ext cx="1359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E4459"/>
                </a:solidFill>
                <a:latin typeface="Tajawal"/>
                <a:ea typeface="Tajawal"/>
                <a:cs typeface="Tajawal"/>
                <a:sym typeface="Tajawal"/>
              </a:rPr>
              <a:t>Chris</a:t>
            </a:r>
            <a:endParaRPr b="1" sz="2200">
              <a:solidFill>
                <a:srgbClr val="3E4459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343" name="Google Shape;1343;p35"/>
          <p:cNvSpPr txBox="1"/>
          <p:nvPr/>
        </p:nvSpPr>
        <p:spPr>
          <a:xfrm>
            <a:off x="4657152" y="3320796"/>
            <a:ext cx="1804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E4459"/>
                </a:solidFill>
                <a:latin typeface="Roboto"/>
                <a:ea typeface="Roboto"/>
                <a:cs typeface="Roboto"/>
                <a:sym typeface="Roboto"/>
              </a:rPr>
              <a:t>Senior</a:t>
            </a:r>
            <a:endParaRPr sz="1600">
              <a:solidFill>
                <a:srgbClr val="3E44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E4459"/>
                </a:solidFill>
                <a:latin typeface="Roboto"/>
                <a:ea typeface="Roboto"/>
                <a:cs typeface="Roboto"/>
                <a:sym typeface="Roboto"/>
              </a:rPr>
              <a:t>MS&amp;E &amp; CS</a:t>
            </a:r>
            <a:endParaRPr sz="1600">
              <a:solidFill>
                <a:srgbClr val="3E44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4" name="Google Shape;1344;p35"/>
          <p:cNvSpPr txBox="1"/>
          <p:nvPr/>
        </p:nvSpPr>
        <p:spPr>
          <a:xfrm>
            <a:off x="4877773" y="2937522"/>
            <a:ext cx="1359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E4459"/>
                </a:solidFill>
                <a:latin typeface="Tajawal"/>
                <a:ea typeface="Tajawal"/>
                <a:cs typeface="Tajawal"/>
                <a:sym typeface="Tajawal"/>
              </a:rPr>
              <a:t>Jasmine</a:t>
            </a:r>
            <a:endParaRPr b="1" sz="2200">
              <a:solidFill>
                <a:srgbClr val="3E4459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1345" name="Google Shape;1345;p35"/>
          <p:cNvPicPr preferRelativeResize="0"/>
          <p:nvPr/>
        </p:nvPicPr>
        <p:blipFill rotWithShape="1">
          <a:blip r:embed="rId3">
            <a:alphaModFix/>
          </a:blip>
          <a:srcRect b="30615" l="24354" r="27665" t="27724"/>
          <a:stretch/>
        </p:blipFill>
        <p:spPr>
          <a:xfrm>
            <a:off x="6842575" y="1403725"/>
            <a:ext cx="1371600" cy="13716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6" name="Google Shape;1346;p35"/>
          <p:cNvPicPr preferRelativeResize="0"/>
          <p:nvPr/>
        </p:nvPicPr>
        <p:blipFill rotWithShape="1">
          <a:blip r:embed="rId4">
            <a:alphaModFix/>
          </a:blip>
          <a:srcRect b="20214" l="34072" r="22188" t="14258"/>
          <a:stretch/>
        </p:blipFill>
        <p:spPr>
          <a:xfrm>
            <a:off x="4873752" y="1403713"/>
            <a:ext cx="1371600" cy="1371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7" name="Google Shape;1347;p35"/>
          <p:cNvPicPr preferRelativeResize="0"/>
          <p:nvPr/>
        </p:nvPicPr>
        <p:blipFill rotWithShape="1">
          <a:blip r:embed="rId5">
            <a:alphaModFix/>
          </a:blip>
          <a:srcRect b="33683" l="10378" r="10035" t="13271"/>
          <a:stretch/>
        </p:blipFill>
        <p:spPr>
          <a:xfrm>
            <a:off x="2901785" y="1403725"/>
            <a:ext cx="1371600" cy="13716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8" name="Google Shape;1348;p35"/>
          <p:cNvPicPr preferRelativeResize="0"/>
          <p:nvPr/>
        </p:nvPicPr>
        <p:blipFill rotWithShape="1">
          <a:blip r:embed="rId6">
            <a:alphaModFix/>
          </a:blip>
          <a:srcRect b="3269" l="0" r="3269" t="0"/>
          <a:stretch/>
        </p:blipFill>
        <p:spPr>
          <a:xfrm>
            <a:off x="929825" y="1398225"/>
            <a:ext cx="1371600" cy="13716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53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1: Results</a:t>
            </a:r>
            <a:endParaRPr/>
          </a:p>
        </p:txBody>
      </p:sp>
      <p:sp>
        <p:nvSpPr>
          <p:cNvPr id="2437" name="Google Shape;2437;p53"/>
          <p:cNvSpPr txBox="1"/>
          <p:nvPr>
            <p:ph idx="1" type="body"/>
          </p:nvPr>
        </p:nvSpPr>
        <p:spPr>
          <a:xfrm>
            <a:off x="713100" y="1152475"/>
            <a:ext cx="77178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worked</a:t>
            </a:r>
            <a:endParaRPr b="1"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Confirmed our assumption that learning about different post-graduate pathways </a:t>
            </a:r>
            <a:r>
              <a:rPr lang="en"/>
              <a:t>decreased</a:t>
            </a:r>
            <a:r>
              <a:rPr lang="en"/>
              <a:t> feeling of being overwhelmed about post-graduate plans (participant said they were </a:t>
            </a:r>
            <a:r>
              <a:rPr i="1" lang="en"/>
              <a:t>less</a:t>
            </a:r>
            <a:r>
              <a:rPr lang="en"/>
              <a:t> overwhelmed after looking at profiles)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Surprises</a:t>
            </a:r>
            <a:endParaRPr b="1"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Confidence level in post-graduate plans did not change, even though participant felt less overwhelmed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New Learnings</a:t>
            </a:r>
            <a:endParaRPr b="1"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Knowing that your first job is not your entire career (through seeing examples) helps decrease feelings of being overwhelmed by finding the perfect first job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Feeling a strong connection with one profile /pathway was more valuable than seeing a variety of paths</a:t>
            </a:r>
            <a:endParaRPr/>
          </a:p>
        </p:txBody>
      </p:sp>
      <p:grpSp>
        <p:nvGrpSpPr>
          <p:cNvPr id="2438" name="Google Shape;2438;p53"/>
          <p:cNvGrpSpPr/>
          <p:nvPr/>
        </p:nvGrpSpPr>
        <p:grpSpPr>
          <a:xfrm>
            <a:off x="7841152" y="-66833"/>
            <a:ext cx="1363547" cy="1438080"/>
            <a:chOff x="7841152" y="-66833"/>
            <a:chExt cx="1363547" cy="1438080"/>
          </a:xfrm>
        </p:grpSpPr>
        <p:sp>
          <p:nvSpPr>
            <p:cNvPr id="2439" name="Google Shape;2439;p53"/>
            <p:cNvSpPr/>
            <p:nvPr/>
          </p:nvSpPr>
          <p:spPr>
            <a:xfrm rot="10800000">
              <a:off x="8140780" y="50617"/>
              <a:ext cx="652773" cy="137065"/>
            </a:xfrm>
            <a:custGeom>
              <a:rect b="b" l="l" r="r" t="t"/>
              <a:pathLst>
                <a:path extrusionOk="0" h="2935" w="13978">
                  <a:moveTo>
                    <a:pt x="242" y="1"/>
                  </a:moveTo>
                  <a:cubicBezTo>
                    <a:pt x="162" y="1"/>
                    <a:pt x="81" y="10"/>
                    <a:pt x="1" y="37"/>
                  </a:cubicBezTo>
                  <a:cubicBezTo>
                    <a:pt x="227" y="80"/>
                    <a:pt x="453" y="94"/>
                    <a:pt x="651" y="164"/>
                  </a:cubicBezTo>
                  <a:cubicBezTo>
                    <a:pt x="877" y="235"/>
                    <a:pt x="1075" y="362"/>
                    <a:pt x="1272" y="461"/>
                  </a:cubicBezTo>
                  <a:cubicBezTo>
                    <a:pt x="1343" y="475"/>
                    <a:pt x="1414" y="489"/>
                    <a:pt x="1484" y="504"/>
                  </a:cubicBezTo>
                  <a:cubicBezTo>
                    <a:pt x="1682" y="588"/>
                    <a:pt x="1894" y="659"/>
                    <a:pt x="2092" y="744"/>
                  </a:cubicBezTo>
                  <a:cubicBezTo>
                    <a:pt x="2700" y="998"/>
                    <a:pt x="3293" y="1253"/>
                    <a:pt x="3929" y="1380"/>
                  </a:cubicBezTo>
                  <a:cubicBezTo>
                    <a:pt x="4353" y="1465"/>
                    <a:pt x="4777" y="1521"/>
                    <a:pt x="5187" y="1620"/>
                  </a:cubicBezTo>
                  <a:cubicBezTo>
                    <a:pt x="5879" y="1804"/>
                    <a:pt x="6558" y="2002"/>
                    <a:pt x="7250" y="2185"/>
                  </a:cubicBezTo>
                  <a:cubicBezTo>
                    <a:pt x="8183" y="2454"/>
                    <a:pt x="9144" y="2623"/>
                    <a:pt x="10119" y="2722"/>
                  </a:cubicBezTo>
                  <a:cubicBezTo>
                    <a:pt x="10727" y="2793"/>
                    <a:pt x="11320" y="2850"/>
                    <a:pt x="11928" y="2892"/>
                  </a:cubicBezTo>
                  <a:cubicBezTo>
                    <a:pt x="12310" y="2920"/>
                    <a:pt x="12705" y="2920"/>
                    <a:pt x="13087" y="2934"/>
                  </a:cubicBezTo>
                  <a:lnTo>
                    <a:pt x="13836" y="2934"/>
                  </a:lnTo>
                  <a:cubicBezTo>
                    <a:pt x="13878" y="2920"/>
                    <a:pt x="13935" y="2920"/>
                    <a:pt x="13977" y="2878"/>
                  </a:cubicBezTo>
                  <a:cubicBezTo>
                    <a:pt x="13850" y="2864"/>
                    <a:pt x="13723" y="2850"/>
                    <a:pt x="13596" y="2835"/>
                  </a:cubicBezTo>
                  <a:cubicBezTo>
                    <a:pt x="12635" y="2821"/>
                    <a:pt x="11688" y="2765"/>
                    <a:pt x="10741" y="2666"/>
                  </a:cubicBezTo>
                  <a:cubicBezTo>
                    <a:pt x="9822" y="2581"/>
                    <a:pt x="8904" y="2482"/>
                    <a:pt x="8013" y="2256"/>
                  </a:cubicBezTo>
                  <a:cubicBezTo>
                    <a:pt x="7264" y="2072"/>
                    <a:pt x="6515" y="1846"/>
                    <a:pt x="5766" y="1662"/>
                  </a:cubicBezTo>
                  <a:cubicBezTo>
                    <a:pt x="5173" y="1507"/>
                    <a:pt x="4551" y="1394"/>
                    <a:pt x="3943" y="1267"/>
                  </a:cubicBezTo>
                  <a:cubicBezTo>
                    <a:pt x="3505" y="1168"/>
                    <a:pt x="3081" y="1026"/>
                    <a:pt x="2671" y="857"/>
                  </a:cubicBezTo>
                  <a:cubicBezTo>
                    <a:pt x="2106" y="631"/>
                    <a:pt x="1541" y="376"/>
                    <a:pt x="947" y="221"/>
                  </a:cubicBezTo>
                  <a:cubicBezTo>
                    <a:pt x="919" y="207"/>
                    <a:pt x="891" y="193"/>
                    <a:pt x="863" y="136"/>
                  </a:cubicBezTo>
                  <a:lnTo>
                    <a:pt x="863" y="136"/>
                  </a:lnTo>
                  <a:cubicBezTo>
                    <a:pt x="1032" y="150"/>
                    <a:pt x="1188" y="150"/>
                    <a:pt x="1357" y="164"/>
                  </a:cubicBezTo>
                  <a:cubicBezTo>
                    <a:pt x="1767" y="193"/>
                    <a:pt x="2177" y="207"/>
                    <a:pt x="2587" y="277"/>
                  </a:cubicBezTo>
                  <a:cubicBezTo>
                    <a:pt x="3661" y="475"/>
                    <a:pt x="4706" y="744"/>
                    <a:pt x="5752" y="1083"/>
                  </a:cubicBezTo>
                  <a:cubicBezTo>
                    <a:pt x="6600" y="1380"/>
                    <a:pt x="7476" y="1592"/>
                    <a:pt x="8381" y="1705"/>
                  </a:cubicBezTo>
                  <a:cubicBezTo>
                    <a:pt x="8777" y="1747"/>
                    <a:pt x="9186" y="1775"/>
                    <a:pt x="9582" y="1804"/>
                  </a:cubicBezTo>
                  <a:cubicBezTo>
                    <a:pt x="10981" y="1903"/>
                    <a:pt x="12366" y="2115"/>
                    <a:pt x="13694" y="2567"/>
                  </a:cubicBezTo>
                  <a:cubicBezTo>
                    <a:pt x="13779" y="2595"/>
                    <a:pt x="13878" y="2623"/>
                    <a:pt x="13977" y="2652"/>
                  </a:cubicBezTo>
                  <a:cubicBezTo>
                    <a:pt x="13921" y="2553"/>
                    <a:pt x="13836" y="2510"/>
                    <a:pt x="13751" y="2482"/>
                  </a:cubicBezTo>
                  <a:cubicBezTo>
                    <a:pt x="13327" y="2355"/>
                    <a:pt x="12903" y="2214"/>
                    <a:pt x="12479" y="2101"/>
                  </a:cubicBezTo>
                  <a:cubicBezTo>
                    <a:pt x="11801" y="1931"/>
                    <a:pt x="11108" y="1818"/>
                    <a:pt x="10416" y="1747"/>
                  </a:cubicBezTo>
                  <a:cubicBezTo>
                    <a:pt x="9964" y="1705"/>
                    <a:pt x="9497" y="1691"/>
                    <a:pt x="9045" y="1648"/>
                  </a:cubicBezTo>
                  <a:cubicBezTo>
                    <a:pt x="7943" y="1564"/>
                    <a:pt x="6883" y="1352"/>
                    <a:pt x="5851" y="998"/>
                  </a:cubicBezTo>
                  <a:cubicBezTo>
                    <a:pt x="4763" y="645"/>
                    <a:pt x="3661" y="391"/>
                    <a:pt x="2558" y="164"/>
                  </a:cubicBezTo>
                  <a:cubicBezTo>
                    <a:pt x="2149" y="94"/>
                    <a:pt x="1710" y="94"/>
                    <a:pt x="1287" y="51"/>
                  </a:cubicBezTo>
                  <a:cubicBezTo>
                    <a:pt x="990" y="37"/>
                    <a:pt x="679" y="23"/>
                    <a:pt x="382" y="9"/>
                  </a:cubicBezTo>
                  <a:cubicBezTo>
                    <a:pt x="336" y="4"/>
                    <a:pt x="289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53"/>
            <p:cNvSpPr/>
            <p:nvPr/>
          </p:nvSpPr>
          <p:spPr>
            <a:xfrm rot="10800000">
              <a:off x="7847130" y="430755"/>
              <a:ext cx="762938" cy="241626"/>
            </a:xfrm>
            <a:custGeom>
              <a:rect b="b" l="l" r="r" t="t"/>
              <a:pathLst>
                <a:path extrusionOk="0" h="5174" w="16337">
                  <a:moveTo>
                    <a:pt x="16323" y="1"/>
                  </a:moveTo>
                  <a:cubicBezTo>
                    <a:pt x="16280" y="15"/>
                    <a:pt x="16224" y="15"/>
                    <a:pt x="16167" y="29"/>
                  </a:cubicBezTo>
                  <a:cubicBezTo>
                    <a:pt x="15305" y="312"/>
                    <a:pt x="14415" y="524"/>
                    <a:pt x="13510" y="708"/>
                  </a:cubicBezTo>
                  <a:cubicBezTo>
                    <a:pt x="12140" y="1004"/>
                    <a:pt x="10797" y="1414"/>
                    <a:pt x="9469" y="1881"/>
                  </a:cubicBezTo>
                  <a:cubicBezTo>
                    <a:pt x="8055" y="2389"/>
                    <a:pt x="6656" y="2912"/>
                    <a:pt x="5229" y="3379"/>
                  </a:cubicBezTo>
                  <a:cubicBezTo>
                    <a:pt x="4141" y="3732"/>
                    <a:pt x="3010" y="4029"/>
                    <a:pt x="1894" y="4340"/>
                  </a:cubicBezTo>
                  <a:cubicBezTo>
                    <a:pt x="1300" y="4495"/>
                    <a:pt x="735" y="4721"/>
                    <a:pt x="198" y="5018"/>
                  </a:cubicBezTo>
                  <a:cubicBezTo>
                    <a:pt x="142" y="5046"/>
                    <a:pt x="85" y="5088"/>
                    <a:pt x="28" y="5117"/>
                  </a:cubicBezTo>
                  <a:cubicBezTo>
                    <a:pt x="14" y="5131"/>
                    <a:pt x="14" y="5145"/>
                    <a:pt x="0" y="5173"/>
                  </a:cubicBezTo>
                  <a:cubicBezTo>
                    <a:pt x="71" y="5145"/>
                    <a:pt x="127" y="5117"/>
                    <a:pt x="184" y="5088"/>
                  </a:cubicBezTo>
                  <a:cubicBezTo>
                    <a:pt x="905" y="4735"/>
                    <a:pt x="1682" y="4509"/>
                    <a:pt x="2459" y="4311"/>
                  </a:cubicBezTo>
                  <a:cubicBezTo>
                    <a:pt x="3943" y="3944"/>
                    <a:pt x="5399" y="3492"/>
                    <a:pt x="6826" y="2969"/>
                  </a:cubicBezTo>
                  <a:cubicBezTo>
                    <a:pt x="8084" y="2531"/>
                    <a:pt x="9342" y="2078"/>
                    <a:pt x="10599" y="1640"/>
                  </a:cubicBezTo>
                  <a:cubicBezTo>
                    <a:pt x="11631" y="1287"/>
                    <a:pt x="12677" y="1018"/>
                    <a:pt x="13737" y="792"/>
                  </a:cubicBezTo>
                  <a:cubicBezTo>
                    <a:pt x="14514" y="623"/>
                    <a:pt x="15305" y="439"/>
                    <a:pt x="16054" y="171"/>
                  </a:cubicBezTo>
                  <a:cubicBezTo>
                    <a:pt x="16153" y="128"/>
                    <a:pt x="16252" y="86"/>
                    <a:pt x="16337" y="43"/>
                  </a:cubicBezTo>
                  <a:cubicBezTo>
                    <a:pt x="16337" y="29"/>
                    <a:pt x="16337" y="15"/>
                    <a:pt x="16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53"/>
            <p:cNvSpPr/>
            <p:nvPr/>
          </p:nvSpPr>
          <p:spPr>
            <a:xfrm rot="10800000">
              <a:off x="7873515" y="293224"/>
              <a:ext cx="821033" cy="39508"/>
            </a:xfrm>
            <a:custGeom>
              <a:rect b="b" l="l" r="r" t="t"/>
              <a:pathLst>
                <a:path extrusionOk="0" h="846" w="17581">
                  <a:moveTo>
                    <a:pt x="3105" y="0"/>
                  </a:moveTo>
                  <a:cubicBezTo>
                    <a:pt x="2753" y="0"/>
                    <a:pt x="2401" y="14"/>
                    <a:pt x="2049" y="34"/>
                  </a:cubicBezTo>
                  <a:cubicBezTo>
                    <a:pt x="1357" y="91"/>
                    <a:pt x="707" y="274"/>
                    <a:pt x="113" y="628"/>
                  </a:cubicBezTo>
                  <a:cubicBezTo>
                    <a:pt x="57" y="656"/>
                    <a:pt x="14" y="698"/>
                    <a:pt x="0" y="755"/>
                  </a:cubicBezTo>
                  <a:cubicBezTo>
                    <a:pt x="113" y="713"/>
                    <a:pt x="226" y="670"/>
                    <a:pt x="339" y="614"/>
                  </a:cubicBezTo>
                  <a:cubicBezTo>
                    <a:pt x="735" y="430"/>
                    <a:pt x="1145" y="289"/>
                    <a:pt x="1569" y="218"/>
                  </a:cubicBezTo>
                  <a:cubicBezTo>
                    <a:pt x="2033" y="135"/>
                    <a:pt x="2497" y="101"/>
                    <a:pt x="2969" y="101"/>
                  </a:cubicBezTo>
                  <a:cubicBezTo>
                    <a:pt x="3058" y="101"/>
                    <a:pt x="3147" y="103"/>
                    <a:pt x="3237" y="105"/>
                  </a:cubicBezTo>
                  <a:cubicBezTo>
                    <a:pt x="3533" y="119"/>
                    <a:pt x="3830" y="133"/>
                    <a:pt x="4127" y="161"/>
                  </a:cubicBezTo>
                  <a:cubicBezTo>
                    <a:pt x="4593" y="190"/>
                    <a:pt x="5060" y="246"/>
                    <a:pt x="5540" y="289"/>
                  </a:cubicBezTo>
                  <a:cubicBezTo>
                    <a:pt x="6119" y="359"/>
                    <a:pt x="6713" y="430"/>
                    <a:pt x="7292" y="501"/>
                  </a:cubicBezTo>
                  <a:cubicBezTo>
                    <a:pt x="7787" y="557"/>
                    <a:pt x="8268" y="599"/>
                    <a:pt x="8762" y="642"/>
                  </a:cubicBezTo>
                  <a:cubicBezTo>
                    <a:pt x="9229" y="684"/>
                    <a:pt x="9695" y="713"/>
                    <a:pt x="10161" y="741"/>
                  </a:cubicBezTo>
                  <a:cubicBezTo>
                    <a:pt x="10571" y="769"/>
                    <a:pt x="10981" y="797"/>
                    <a:pt x="11391" y="826"/>
                  </a:cubicBezTo>
                  <a:cubicBezTo>
                    <a:pt x="11531" y="836"/>
                    <a:pt x="11663" y="846"/>
                    <a:pt x="11799" y="846"/>
                  </a:cubicBezTo>
                  <a:cubicBezTo>
                    <a:pt x="11855" y="846"/>
                    <a:pt x="11912" y="844"/>
                    <a:pt x="11970" y="840"/>
                  </a:cubicBezTo>
                  <a:cubicBezTo>
                    <a:pt x="12719" y="826"/>
                    <a:pt x="13468" y="811"/>
                    <a:pt x="14217" y="769"/>
                  </a:cubicBezTo>
                  <a:cubicBezTo>
                    <a:pt x="14726" y="741"/>
                    <a:pt x="15235" y="670"/>
                    <a:pt x="15743" y="614"/>
                  </a:cubicBezTo>
                  <a:cubicBezTo>
                    <a:pt x="16182" y="557"/>
                    <a:pt x="16620" y="486"/>
                    <a:pt x="17058" y="430"/>
                  </a:cubicBezTo>
                  <a:cubicBezTo>
                    <a:pt x="17227" y="402"/>
                    <a:pt x="17397" y="359"/>
                    <a:pt x="17581" y="317"/>
                  </a:cubicBezTo>
                  <a:cubicBezTo>
                    <a:pt x="17566" y="303"/>
                    <a:pt x="17566" y="289"/>
                    <a:pt x="17566" y="274"/>
                  </a:cubicBezTo>
                  <a:cubicBezTo>
                    <a:pt x="17482" y="274"/>
                    <a:pt x="17383" y="274"/>
                    <a:pt x="17298" y="289"/>
                  </a:cubicBezTo>
                  <a:cubicBezTo>
                    <a:pt x="16690" y="373"/>
                    <a:pt x="16083" y="472"/>
                    <a:pt x="15475" y="543"/>
                  </a:cubicBezTo>
                  <a:cubicBezTo>
                    <a:pt x="14695" y="622"/>
                    <a:pt x="13903" y="714"/>
                    <a:pt x="13110" y="714"/>
                  </a:cubicBezTo>
                  <a:cubicBezTo>
                    <a:pt x="13055" y="714"/>
                    <a:pt x="13000" y="713"/>
                    <a:pt x="12945" y="713"/>
                  </a:cubicBezTo>
                  <a:cubicBezTo>
                    <a:pt x="12747" y="713"/>
                    <a:pt x="12550" y="727"/>
                    <a:pt x="12352" y="727"/>
                  </a:cubicBezTo>
                  <a:cubicBezTo>
                    <a:pt x="11885" y="713"/>
                    <a:pt x="11433" y="698"/>
                    <a:pt x="10981" y="684"/>
                  </a:cubicBezTo>
                  <a:cubicBezTo>
                    <a:pt x="10599" y="670"/>
                    <a:pt x="10218" y="642"/>
                    <a:pt x="9822" y="614"/>
                  </a:cubicBezTo>
                  <a:cubicBezTo>
                    <a:pt x="9384" y="585"/>
                    <a:pt x="8932" y="543"/>
                    <a:pt x="8494" y="501"/>
                  </a:cubicBezTo>
                  <a:cubicBezTo>
                    <a:pt x="7886" y="444"/>
                    <a:pt x="7278" y="373"/>
                    <a:pt x="6671" y="303"/>
                  </a:cubicBezTo>
                  <a:cubicBezTo>
                    <a:pt x="6091" y="246"/>
                    <a:pt x="5512" y="161"/>
                    <a:pt x="4932" y="105"/>
                  </a:cubicBezTo>
                  <a:cubicBezTo>
                    <a:pt x="4452" y="62"/>
                    <a:pt x="3971" y="20"/>
                    <a:pt x="3491" y="6"/>
                  </a:cubicBezTo>
                  <a:cubicBezTo>
                    <a:pt x="3362" y="2"/>
                    <a:pt x="3233" y="0"/>
                    <a:pt x="3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53"/>
            <p:cNvSpPr/>
            <p:nvPr/>
          </p:nvSpPr>
          <p:spPr>
            <a:xfrm rot="10800000">
              <a:off x="7903870" y="649218"/>
              <a:ext cx="601263" cy="521406"/>
            </a:xfrm>
            <a:custGeom>
              <a:rect b="b" l="l" r="r" t="t"/>
              <a:pathLst>
                <a:path extrusionOk="0" h="11165" w="12875">
                  <a:moveTo>
                    <a:pt x="12860" y="0"/>
                  </a:moveTo>
                  <a:cubicBezTo>
                    <a:pt x="12776" y="29"/>
                    <a:pt x="12677" y="43"/>
                    <a:pt x="12606" y="85"/>
                  </a:cubicBezTo>
                  <a:cubicBezTo>
                    <a:pt x="12253" y="269"/>
                    <a:pt x="11899" y="453"/>
                    <a:pt x="11546" y="650"/>
                  </a:cubicBezTo>
                  <a:cubicBezTo>
                    <a:pt x="10090" y="1541"/>
                    <a:pt x="8762" y="2601"/>
                    <a:pt x="7518" y="3774"/>
                  </a:cubicBezTo>
                  <a:cubicBezTo>
                    <a:pt x="6247" y="4975"/>
                    <a:pt x="5003" y="6176"/>
                    <a:pt x="3830" y="7476"/>
                  </a:cubicBezTo>
                  <a:cubicBezTo>
                    <a:pt x="2812" y="8593"/>
                    <a:pt x="1696" y="9610"/>
                    <a:pt x="565" y="10613"/>
                  </a:cubicBezTo>
                  <a:cubicBezTo>
                    <a:pt x="382" y="10797"/>
                    <a:pt x="184" y="10967"/>
                    <a:pt x="0" y="11165"/>
                  </a:cubicBezTo>
                  <a:cubicBezTo>
                    <a:pt x="71" y="11122"/>
                    <a:pt x="142" y="11080"/>
                    <a:pt x="198" y="11037"/>
                  </a:cubicBezTo>
                  <a:cubicBezTo>
                    <a:pt x="693" y="10613"/>
                    <a:pt x="1187" y="10189"/>
                    <a:pt x="1668" y="9766"/>
                  </a:cubicBezTo>
                  <a:cubicBezTo>
                    <a:pt x="2685" y="8889"/>
                    <a:pt x="3590" y="7900"/>
                    <a:pt x="4494" y="6925"/>
                  </a:cubicBezTo>
                  <a:cubicBezTo>
                    <a:pt x="5964" y="5370"/>
                    <a:pt x="7476" y="3887"/>
                    <a:pt x="9115" y="2516"/>
                  </a:cubicBezTo>
                  <a:cubicBezTo>
                    <a:pt x="10076" y="1710"/>
                    <a:pt x="11122" y="1004"/>
                    <a:pt x="12224" y="382"/>
                  </a:cubicBezTo>
                  <a:cubicBezTo>
                    <a:pt x="12366" y="311"/>
                    <a:pt x="12521" y="241"/>
                    <a:pt x="12663" y="170"/>
                  </a:cubicBezTo>
                  <a:cubicBezTo>
                    <a:pt x="12733" y="128"/>
                    <a:pt x="12804" y="85"/>
                    <a:pt x="12875" y="43"/>
                  </a:cubicBezTo>
                  <a:cubicBezTo>
                    <a:pt x="12875" y="29"/>
                    <a:pt x="12860" y="14"/>
                    <a:pt x="12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53"/>
            <p:cNvSpPr/>
            <p:nvPr/>
          </p:nvSpPr>
          <p:spPr>
            <a:xfrm rot="10800000">
              <a:off x="8785566" y="241340"/>
              <a:ext cx="64072" cy="752430"/>
            </a:xfrm>
            <a:custGeom>
              <a:rect b="b" l="l" r="r" t="t"/>
              <a:pathLst>
                <a:path extrusionOk="0" h="16112" w="1372">
                  <a:moveTo>
                    <a:pt x="424" y="1"/>
                  </a:moveTo>
                  <a:cubicBezTo>
                    <a:pt x="410" y="156"/>
                    <a:pt x="396" y="297"/>
                    <a:pt x="382" y="439"/>
                  </a:cubicBezTo>
                  <a:cubicBezTo>
                    <a:pt x="354" y="1357"/>
                    <a:pt x="368" y="2290"/>
                    <a:pt x="438" y="3209"/>
                  </a:cubicBezTo>
                  <a:cubicBezTo>
                    <a:pt x="481" y="3901"/>
                    <a:pt x="537" y="4608"/>
                    <a:pt x="608" y="5300"/>
                  </a:cubicBezTo>
                  <a:cubicBezTo>
                    <a:pt x="679" y="5922"/>
                    <a:pt x="778" y="6558"/>
                    <a:pt x="862" y="7180"/>
                  </a:cubicBezTo>
                  <a:cubicBezTo>
                    <a:pt x="933" y="7703"/>
                    <a:pt x="990" y="8211"/>
                    <a:pt x="1060" y="8720"/>
                  </a:cubicBezTo>
                  <a:cubicBezTo>
                    <a:pt x="1173" y="9554"/>
                    <a:pt x="1202" y="10388"/>
                    <a:pt x="1244" y="11222"/>
                  </a:cubicBezTo>
                  <a:cubicBezTo>
                    <a:pt x="1300" y="12437"/>
                    <a:pt x="1074" y="13610"/>
                    <a:pt x="608" y="14726"/>
                  </a:cubicBezTo>
                  <a:cubicBezTo>
                    <a:pt x="453" y="15108"/>
                    <a:pt x="269" y="15475"/>
                    <a:pt x="99" y="15843"/>
                  </a:cubicBezTo>
                  <a:cubicBezTo>
                    <a:pt x="57" y="15927"/>
                    <a:pt x="14" y="16012"/>
                    <a:pt x="0" y="16111"/>
                  </a:cubicBezTo>
                  <a:cubicBezTo>
                    <a:pt x="14" y="16083"/>
                    <a:pt x="43" y="16055"/>
                    <a:pt x="71" y="16012"/>
                  </a:cubicBezTo>
                  <a:cubicBezTo>
                    <a:pt x="707" y="15009"/>
                    <a:pt x="1117" y="13935"/>
                    <a:pt x="1286" y="12748"/>
                  </a:cubicBezTo>
                  <a:cubicBezTo>
                    <a:pt x="1343" y="12380"/>
                    <a:pt x="1357" y="11999"/>
                    <a:pt x="1371" y="11617"/>
                  </a:cubicBezTo>
                  <a:cubicBezTo>
                    <a:pt x="1371" y="11207"/>
                    <a:pt x="1371" y="10812"/>
                    <a:pt x="1343" y="10402"/>
                  </a:cubicBezTo>
                  <a:cubicBezTo>
                    <a:pt x="1286" y="9766"/>
                    <a:pt x="1230" y="9116"/>
                    <a:pt x="1159" y="8480"/>
                  </a:cubicBezTo>
                  <a:cubicBezTo>
                    <a:pt x="1103" y="7985"/>
                    <a:pt x="1032" y="7491"/>
                    <a:pt x="961" y="6996"/>
                  </a:cubicBezTo>
                  <a:cubicBezTo>
                    <a:pt x="905" y="6530"/>
                    <a:pt x="820" y="6049"/>
                    <a:pt x="763" y="5569"/>
                  </a:cubicBezTo>
                  <a:cubicBezTo>
                    <a:pt x="707" y="5116"/>
                    <a:pt x="650" y="4650"/>
                    <a:pt x="622" y="4184"/>
                  </a:cubicBezTo>
                  <a:cubicBezTo>
                    <a:pt x="566" y="3364"/>
                    <a:pt x="509" y="2544"/>
                    <a:pt x="481" y="1739"/>
                  </a:cubicBezTo>
                  <a:cubicBezTo>
                    <a:pt x="453" y="1315"/>
                    <a:pt x="481" y="891"/>
                    <a:pt x="481" y="467"/>
                  </a:cubicBezTo>
                  <a:cubicBezTo>
                    <a:pt x="481" y="312"/>
                    <a:pt x="467" y="156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53"/>
            <p:cNvSpPr/>
            <p:nvPr/>
          </p:nvSpPr>
          <p:spPr>
            <a:xfrm rot="10800000">
              <a:off x="7854368" y="472365"/>
              <a:ext cx="689712" cy="217809"/>
            </a:xfrm>
            <a:custGeom>
              <a:rect b="b" l="l" r="r" t="t"/>
              <a:pathLst>
                <a:path extrusionOk="0" h="4664" w="14769">
                  <a:moveTo>
                    <a:pt x="14754" y="0"/>
                  </a:moveTo>
                  <a:cubicBezTo>
                    <a:pt x="14147" y="85"/>
                    <a:pt x="13539" y="156"/>
                    <a:pt x="12917" y="227"/>
                  </a:cubicBezTo>
                  <a:cubicBezTo>
                    <a:pt x="9780" y="608"/>
                    <a:pt x="6756" y="1442"/>
                    <a:pt x="3858" y="2700"/>
                  </a:cubicBezTo>
                  <a:cubicBezTo>
                    <a:pt x="3392" y="2912"/>
                    <a:pt x="2940" y="3194"/>
                    <a:pt x="2488" y="3420"/>
                  </a:cubicBezTo>
                  <a:cubicBezTo>
                    <a:pt x="1922" y="3689"/>
                    <a:pt x="1343" y="3929"/>
                    <a:pt x="778" y="4198"/>
                  </a:cubicBezTo>
                  <a:cubicBezTo>
                    <a:pt x="523" y="4311"/>
                    <a:pt x="283" y="4452"/>
                    <a:pt x="43" y="4593"/>
                  </a:cubicBezTo>
                  <a:cubicBezTo>
                    <a:pt x="29" y="4607"/>
                    <a:pt x="0" y="4622"/>
                    <a:pt x="0" y="4664"/>
                  </a:cubicBezTo>
                  <a:cubicBezTo>
                    <a:pt x="71" y="4636"/>
                    <a:pt x="142" y="4607"/>
                    <a:pt x="212" y="4579"/>
                  </a:cubicBezTo>
                  <a:cubicBezTo>
                    <a:pt x="679" y="4381"/>
                    <a:pt x="1145" y="4183"/>
                    <a:pt x="1611" y="3972"/>
                  </a:cubicBezTo>
                  <a:cubicBezTo>
                    <a:pt x="1979" y="3802"/>
                    <a:pt x="2360" y="3632"/>
                    <a:pt x="2714" y="3434"/>
                  </a:cubicBezTo>
                  <a:cubicBezTo>
                    <a:pt x="3576" y="2940"/>
                    <a:pt x="4494" y="2558"/>
                    <a:pt x="5413" y="2205"/>
                  </a:cubicBezTo>
                  <a:cubicBezTo>
                    <a:pt x="6586" y="1767"/>
                    <a:pt x="7773" y="1371"/>
                    <a:pt x="9003" y="1089"/>
                  </a:cubicBezTo>
                  <a:cubicBezTo>
                    <a:pt x="9681" y="919"/>
                    <a:pt x="10387" y="764"/>
                    <a:pt x="11080" y="636"/>
                  </a:cubicBezTo>
                  <a:cubicBezTo>
                    <a:pt x="11645" y="523"/>
                    <a:pt x="12225" y="453"/>
                    <a:pt x="12790" y="368"/>
                  </a:cubicBezTo>
                  <a:cubicBezTo>
                    <a:pt x="13398" y="269"/>
                    <a:pt x="13991" y="184"/>
                    <a:pt x="14599" y="99"/>
                  </a:cubicBezTo>
                  <a:cubicBezTo>
                    <a:pt x="14655" y="85"/>
                    <a:pt x="14712" y="57"/>
                    <a:pt x="14768" y="43"/>
                  </a:cubicBezTo>
                  <a:cubicBezTo>
                    <a:pt x="14768" y="29"/>
                    <a:pt x="14754" y="15"/>
                    <a:pt x="14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53"/>
            <p:cNvSpPr/>
            <p:nvPr/>
          </p:nvSpPr>
          <p:spPr>
            <a:xfrm rot="10800000">
              <a:off x="9033730" y="113336"/>
              <a:ext cx="44925" cy="759015"/>
            </a:xfrm>
            <a:custGeom>
              <a:rect b="b" l="l" r="r" t="t"/>
              <a:pathLst>
                <a:path extrusionOk="0" h="16253" w="962">
                  <a:moveTo>
                    <a:pt x="142" y="1"/>
                  </a:moveTo>
                  <a:cubicBezTo>
                    <a:pt x="29" y="100"/>
                    <a:pt x="43" y="227"/>
                    <a:pt x="43" y="340"/>
                  </a:cubicBezTo>
                  <a:cubicBezTo>
                    <a:pt x="29" y="736"/>
                    <a:pt x="15" y="1117"/>
                    <a:pt x="15" y="1513"/>
                  </a:cubicBezTo>
                  <a:cubicBezTo>
                    <a:pt x="15" y="1739"/>
                    <a:pt x="0" y="1965"/>
                    <a:pt x="15" y="2191"/>
                  </a:cubicBezTo>
                  <a:cubicBezTo>
                    <a:pt x="43" y="2997"/>
                    <a:pt x="114" y="3788"/>
                    <a:pt x="255" y="4580"/>
                  </a:cubicBezTo>
                  <a:cubicBezTo>
                    <a:pt x="354" y="5074"/>
                    <a:pt x="439" y="5569"/>
                    <a:pt x="509" y="6078"/>
                  </a:cubicBezTo>
                  <a:cubicBezTo>
                    <a:pt x="580" y="6502"/>
                    <a:pt x="608" y="6940"/>
                    <a:pt x="651" y="7378"/>
                  </a:cubicBezTo>
                  <a:cubicBezTo>
                    <a:pt x="693" y="7802"/>
                    <a:pt x="749" y="8240"/>
                    <a:pt x="764" y="8678"/>
                  </a:cubicBezTo>
                  <a:cubicBezTo>
                    <a:pt x="792" y="9144"/>
                    <a:pt x="792" y="9597"/>
                    <a:pt x="778" y="10063"/>
                  </a:cubicBezTo>
                  <a:cubicBezTo>
                    <a:pt x="764" y="10543"/>
                    <a:pt x="735" y="11024"/>
                    <a:pt x="693" y="11490"/>
                  </a:cubicBezTo>
                  <a:cubicBezTo>
                    <a:pt x="636" y="11985"/>
                    <a:pt x="580" y="12465"/>
                    <a:pt x="509" y="12946"/>
                  </a:cubicBezTo>
                  <a:cubicBezTo>
                    <a:pt x="410" y="13723"/>
                    <a:pt x="297" y="14515"/>
                    <a:pt x="184" y="15306"/>
                  </a:cubicBezTo>
                  <a:cubicBezTo>
                    <a:pt x="156" y="15560"/>
                    <a:pt x="99" y="15815"/>
                    <a:pt x="57" y="16083"/>
                  </a:cubicBezTo>
                  <a:cubicBezTo>
                    <a:pt x="43" y="16140"/>
                    <a:pt x="43" y="16196"/>
                    <a:pt x="43" y="16253"/>
                  </a:cubicBezTo>
                  <a:cubicBezTo>
                    <a:pt x="184" y="15956"/>
                    <a:pt x="241" y="15645"/>
                    <a:pt x="297" y="15334"/>
                  </a:cubicBezTo>
                  <a:cubicBezTo>
                    <a:pt x="396" y="14684"/>
                    <a:pt x="481" y="14034"/>
                    <a:pt x="566" y="13384"/>
                  </a:cubicBezTo>
                  <a:cubicBezTo>
                    <a:pt x="665" y="12635"/>
                    <a:pt x="735" y="11900"/>
                    <a:pt x="820" y="11151"/>
                  </a:cubicBezTo>
                  <a:cubicBezTo>
                    <a:pt x="919" y="10346"/>
                    <a:pt x="961" y="9540"/>
                    <a:pt x="891" y="8735"/>
                  </a:cubicBezTo>
                  <a:cubicBezTo>
                    <a:pt x="848" y="8169"/>
                    <a:pt x="778" y="7618"/>
                    <a:pt x="707" y="7053"/>
                  </a:cubicBezTo>
                  <a:cubicBezTo>
                    <a:pt x="693" y="6855"/>
                    <a:pt x="679" y="6643"/>
                    <a:pt x="636" y="6431"/>
                  </a:cubicBezTo>
                  <a:cubicBezTo>
                    <a:pt x="566" y="5852"/>
                    <a:pt x="467" y="5286"/>
                    <a:pt x="382" y="4707"/>
                  </a:cubicBezTo>
                  <a:cubicBezTo>
                    <a:pt x="311" y="4212"/>
                    <a:pt x="255" y="3704"/>
                    <a:pt x="184" y="3195"/>
                  </a:cubicBezTo>
                  <a:cubicBezTo>
                    <a:pt x="99" y="2502"/>
                    <a:pt x="128" y="1810"/>
                    <a:pt x="114" y="1117"/>
                  </a:cubicBezTo>
                  <a:cubicBezTo>
                    <a:pt x="99" y="792"/>
                    <a:pt x="142" y="467"/>
                    <a:pt x="156" y="156"/>
                  </a:cubicBezTo>
                  <a:cubicBezTo>
                    <a:pt x="156" y="114"/>
                    <a:pt x="156" y="72"/>
                    <a:pt x="1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3"/>
            <p:cNvSpPr/>
            <p:nvPr/>
          </p:nvSpPr>
          <p:spPr>
            <a:xfrm rot="10800000">
              <a:off x="8493878" y="675604"/>
              <a:ext cx="104982" cy="689059"/>
            </a:xfrm>
            <a:custGeom>
              <a:rect b="b" l="l" r="r" t="t"/>
              <a:pathLst>
                <a:path extrusionOk="0" h="14755" w="2248">
                  <a:moveTo>
                    <a:pt x="15" y="1"/>
                  </a:moveTo>
                  <a:cubicBezTo>
                    <a:pt x="15" y="43"/>
                    <a:pt x="0" y="71"/>
                    <a:pt x="15" y="114"/>
                  </a:cubicBezTo>
                  <a:cubicBezTo>
                    <a:pt x="170" y="1400"/>
                    <a:pt x="495" y="2643"/>
                    <a:pt x="820" y="3887"/>
                  </a:cubicBezTo>
                  <a:cubicBezTo>
                    <a:pt x="1089" y="4933"/>
                    <a:pt x="1371" y="5964"/>
                    <a:pt x="1612" y="6996"/>
                  </a:cubicBezTo>
                  <a:cubicBezTo>
                    <a:pt x="1739" y="7547"/>
                    <a:pt x="1809" y="8112"/>
                    <a:pt x="1894" y="8678"/>
                  </a:cubicBezTo>
                  <a:cubicBezTo>
                    <a:pt x="1993" y="9469"/>
                    <a:pt x="2050" y="10260"/>
                    <a:pt x="2064" y="11066"/>
                  </a:cubicBezTo>
                  <a:cubicBezTo>
                    <a:pt x="2078" y="11900"/>
                    <a:pt x="2050" y="12719"/>
                    <a:pt x="1838" y="13539"/>
                  </a:cubicBezTo>
                  <a:cubicBezTo>
                    <a:pt x="1739" y="13921"/>
                    <a:pt x="1612" y="14302"/>
                    <a:pt x="1498" y="14684"/>
                  </a:cubicBezTo>
                  <a:cubicBezTo>
                    <a:pt x="1498" y="14698"/>
                    <a:pt x="1498" y="14712"/>
                    <a:pt x="1498" y="14726"/>
                  </a:cubicBezTo>
                  <a:cubicBezTo>
                    <a:pt x="1498" y="14740"/>
                    <a:pt x="1513" y="14740"/>
                    <a:pt x="1527" y="14754"/>
                  </a:cubicBezTo>
                  <a:cubicBezTo>
                    <a:pt x="1555" y="14670"/>
                    <a:pt x="1612" y="14599"/>
                    <a:pt x="1640" y="14514"/>
                  </a:cubicBezTo>
                  <a:cubicBezTo>
                    <a:pt x="1880" y="13949"/>
                    <a:pt x="2035" y="13355"/>
                    <a:pt x="2106" y="12733"/>
                  </a:cubicBezTo>
                  <a:cubicBezTo>
                    <a:pt x="2247" y="11603"/>
                    <a:pt x="2163" y="10458"/>
                    <a:pt x="2078" y="9328"/>
                  </a:cubicBezTo>
                  <a:cubicBezTo>
                    <a:pt x="1993" y="7999"/>
                    <a:pt x="1696" y="6699"/>
                    <a:pt x="1371" y="5413"/>
                  </a:cubicBezTo>
                  <a:cubicBezTo>
                    <a:pt x="1089" y="4353"/>
                    <a:pt x="792" y="3293"/>
                    <a:pt x="523" y="2233"/>
                  </a:cubicBezTo>
                  <a:cubicBezTo>
                    <a:pt x="382" y="1654"/>
                    <a:pt x="283" y="1075"/>
                    <a:pt x="156" y="495"/>
                  </a:cubicBezTo>
                  <a:cubicBezTo>
                    <a:pt x="114" y="326"/>
                    <a:pt x="85" y="156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53"/>
            <p:cNvSpPr/>
            <p:nvPr/>
          </p:nvSpPr>
          <p:spPr>
            <a:xfrm rot="10800000">
              <a:off x="7852407" y="446587"/>
              <a:ext cx="664634" cy="209263"/>
            </a:xfrm>
            <a:custGeom>
              <a:rect b="b" l="l" r="r" t="t"/>
              <a:pathLst>
                <a:path extrusionOk="0" h="4481" w="14232">
                  <a:moveTo>
                    <a:pt x="14218" y="0"/>
                  </a:moveTo>
                  <a:cubicBezTo>
                    <a:pt x="14189" y="14"/>
                    <a:pt x="14147" y="29"/>
                    <a:pt x="14119" y="43"/>
                  </a:cubicBezTo>
                  <a:cubicBezTo>
                    <a:pt x="13356" y="467"/>
                    <a:pt x="12522" y="735"/>
                    <a:pt x="11688" y="975"/>
                  </a:cubicBezTo>
                  <a:cubicBezTo>
                    <a:pt x="10868" y="1216"/>
                    <a:pt x="10035" y="1399"/>
                    <a:pt x="9229" y="1682"/>
                  </a:cubicBezTo>
                  <a:cubicBezTo>
                    <a:pt x="8070" y="2078"/>
                    <a:pt x="6926" y="2530"/>
                    <a:pt x="5781" y="2954"/>
                  </a:cubicBezTo>
                  <a:cubicBezTo>
                    <a:pt x="4919" y="3265"/>
                    <a:pt x="4071" y="3604"/>
                    <a:pt x="3209" y="3887"/>
                  </a:cubicBezTo>
                  <a:cubicBezTo>
                    <a:pt x="2785" y="4014"/>
                    <a:pt x="2318" y="4084"/>
                    <a:pt x="1880" y="4155"/>
                  </a:cubicBezTo>
                  <a:cubicBezTo>
                    <a:pt x="1471" y="4240"/>
                    <a:pt x="1075" y="4296"/>
                    <a:pt x="665" y="4353"/>
                  </a:cubicBezTo>
                  <a:cubicBezTo>
                    <a:pt x="439" y="4395"/>
                    <a:pt x="227" y="4424"/>
                    <a:pt x="1" y="4480"/>
                  </a:cubicBezTo>
                  <a:cubicBezTo>
                    <a:pt x="439" y="4438"/>
                    <a:pt x="863" y="4381"/>
                    <a:pt x="1287" y="4339"/>
                  </a:cubicBezTo>
                  <a:cubicBezTo>
                    <a:pt x="1485" y="4311"/>
                    <a:pt x="1683" y="4282"/>
                    <a:pt x="1880" y="4268"/>
                  </a:cubicBezTo>
                  <a:cubicBezTo>
                    <a:pt x="2686" y="4197"/>
                    <a:pt x="3449" y="3971"/>
                    <a:pt x="4198" y="3689"/>
                  </a:cubicBezTo>
                  <a:cubicBezTo>
                    <a:pt x="5597" y="3152"/>
                    <a:pt x="7010" y="2615"/>
                    <a:pt x="8409" y="2078"/>
                  </a:cubicBezTo>
                  <a:cubicBezTo>
                    <a:pt x="9257" y="1767"/>
                    <a:pt x="10119" y="1541"/>
                    <a:pt x="10981" y="1300"/>
                  </a:cubicBezTo>
                  <a:cubicBezTo>
                    <a:pt x="11829" y="1074"/>
                    <a:pt x="12663" y="834"/>
                    <a:pt x="13469" y="481"/>
                  </a:cubicBezTo>
                  <a:cubicBezTo>
                    <a:pt x="13709" y="368"/>
                    <a:pt x="13949" y="212"/>
                    <a:pt x="14175" y="71"/>
                  </a:cubicBezTo>
                  <a:cubicBezTo>
                    <a:pt x="14204" y="71"/>
                    <a:pt x="14218" y="43"/>
                    <a:pt x="14232" y="29"/>
                  </a:cubicBezTo>
                  <a:cubicBezTo>
                    <a:pt x="14232" y="14"/>
                    <a:pt x="14218" y="14"/>
                    <a:pt x="14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53"/>
            <p:cNvSpPr/>
            <p:nvPr/>
          </p:nvSpPr>
          <p:spPr>
            <a:xfrm rot="10800000">
              <a:off x="7862961" y="537698"/>
              <a:ext cx="599955" cy="168307"/>
            </a:xfrm>
            <a:custGeom>
              <a:rect b="b" l="l" r="r" t="t"/>
              <a:pathLst>
                <a:path extrusionOk="0" h="3604" w="12847">
                  <a:moveTo>
                    <a:pt x="11692" y="1"/>
                  </a:moveTo>
                  <a:cubicBezTo>
                    <a:pt x="11109" y="1"/>
                    <a:pt x="10529" y="23"/>
                    <a:pt x="9950" y="71"/>
                  </a:cubicBezTo>
                  <a:cubicBezTo>
                    <a:pt x="9709" y="99"/>
                    <a:pt x="9483" y="113"/>
                    <a:pt x="9257" y="113"/>
                  </a:cubicBezTo>
                  <a:cubicBezTo>
                    <a:pt x="7999" y="170"/>
                    <a:pt x="6784" y="410"/>
                    <a:pt x="5583" y="749"/>
                  </a:cubicBezTo>
                  <a:cubicBezTo>
                    <a:pt x="4000" y="1201"/>
                    <a:pt x="2516" y="1852"/>
                    <a:pt x="1131" y="2714"/>
                  </a:cubicBezTo>
                  <a:cubicBezTo>
                    <a:pt x="792" y="2926"/>
                    <a:pt x="467" y="3194"/>
                    <a:pt x="142" y="3434"/>
                  </a:cubicBezTo>
                  <a:cubicBezTo>
                    <a:pt x="85" y="3463"/>
                    <a:pt x="43" y="3519"/>
                    <a:pt x="1" y="3576"/>
                  </a:cubicBezTo>
                  <a:cubicBezTo>
                    <a:pt x="1" y="3576"/>
                    <a:pt x="15" y="3590"/>
                    <a:pt x="29" y="3604"/>
                  </a:cubicBezTo>
                  <a:cubicBezTo>
                    <a:pt x="241" y="3463"/>
                    <a:pt x="453" y="3321"/>
                    <a:pt x="665" y="3166"/>
                  </a:cubicBezTo>
                  <a:cubicBezTo>
                    <a:pt x="2050" y="2233"/>
                    <a:pt x="3534" y="1512"/>
                    <a:pt x="5116" y="1018"/>
                  </a:cubicBezTo>
                  <a:cubicBezTo>
                    <a:pt x="5865" y="778"/>
                    <a:pt x="6629" y="580"/>
                    <a:pt x="7406" y="438"/>
                  </a:cubicBezTo>
                  <a:cubicBezTo>
                    <a:pt x="7745" y="368"/>
                    <a:pt x="8070" y="339"/>
                    <a:pt x="8409" y="311"/>
                  </a:cubicBezTo>
                  <a:cubicBezTo>
                    <a:pt x="9215" y="240"/>
                    <a:pt x="10006" y="198"/>
                    <a:pt x="10798" y="156"/>
                  </a:cubicBezTo>
                  <a:cubicBezTo>
                    <a:pt x="11222" y="127"/>
                    <a:pt x="11631" y="113"/>
                    <a:pt x="12055" y="99"/>
                  </a:cubicBezTo>
                  <a:cubicBezTo>
                    <a:pt x="12281" y="99"/>
                    <a:pt x="12508" y="113"/>
                    <a:pt x="12734" y="113"/>
                  </a:cubicBezTo>
                  <a:cubicBezTo>
                    <a:pt x="12762" y="113"/>
                    <a:pt x="12804" y="99"/>
                    <a:pt x="12847" y="57"/>
                  </a:cubicBezTo>
                  <a:cubicBezTo>
                    <a:pt x="12734" y="43"/>
                    <a:pt x="12621" y="14"/>
                    <a:pt x="12508" y="14"/>
                  </a:cubicBezTo>
                  <a:cubicBezTo>
                    <a:pt x="12235" y="5"/>
                    <a:pt x="11963" y="1"/>
                    <a:pt x="11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53"/>
            <p:cNvSpPr/>
            <p:nvPr/>
          </p:nvSpPr>
          <p:spPr>
            <a:xfrm rot="10800000">
              <a:off x="9000713" y="224201"/>
              <a:ext cx="64072" cy="640210"/>
            </a:xfrm>
            <a:custGeom>
              <a:rect b="b" l="l" r="r" t="t"/>
              <a:pathLst>
                <a:path extrusionOk="0" h="13709" w="1372">
                  <a:moveTo>
                    <a:pt x="57" y="1"/>
                  </a:moveTo>
                  <a:cubicBezTo>
                    <a:pt x="29" y="1"/>
                    <a:pt x="14" y="15"/>
                    <a:pt x="0" y="15"/>
                  </a:cubicBezTo>
                  <a:cubicBezTo>
                    <a:pt x="14" y="128"/>
                    <a:pt x="14" y="241"/>
                    <a:pt x="29" y="354"/>
                  </a:cubicBezTo>
                  <a:cubicBezTo>
                    <a:pt x="71" y="750"/>
                    <a:pt x="113" y="1145"/>
                    <a:pt x="184" y="1541"/>
                  </a:cubicBezTo>
                  <a:cubicBezTo>
                    <a:pt x="240" y="1979"/>
                    <a:pt x="311" y="2417"/>
                    <a:pt x="410" y="2855"/>
                  </a:cubicBezTo>
                  <a:cubicBezTo>
                    <a:pt x="523" y="3435"/>
                    <a:pt x="664" y="4000"/>
                    <a:pt x="792" y="4565"/>
                  </a:cubicBezTo>
                  <a:cubicBezTo>
                    <a:pt x="848" y="4876"/>
                    <a:pt x="891" y="5187"/>
                    <a:pt x="919" y="5498"/>
                  </a:cubicBezTo>
                  <a:cubicBezTo>
                    <a:pt x="961" y="6120"/>
                    <a:pt x="989" y="6742"/>
                    <a:pt x="1046" y="7363"/>
                  </a:cubicBezTo>
                  <a:cubicBezTo>
                    <a:pt x="1074" y="7674"/>
                    <a:pt x="1145" y="7985"/>
                    <a:pt x="1173" y="8310"/>
                  </a:cubicBezTo>
                  <a:cubicBezTo>
                    <a:pt x="1201" y="8861"/>
                    <a:pt x="1230" y="9412"/>
                    <a:pt x="1244" y="9964"/>
                  </a:cubicBezTo>
                  <a:cubicBezTo>
                    <a:pt x="1258" y="10161"/>
                    <a:pt x="1230" y="10373"/>
                    <a:pt x="1230" y="10571"/>
                  </a:cubicBezTo>
                  <a:cubicBezTo>
                    <a:pt x="1216" y="11292"/>
                    <a:pt x="1088" y="11999"/>
                    <a:pt x="891" y="12705"/>
                  </a:cubicBezTo>
                  <a:cubicBezTo>
                    <a:pt x="806" y="13002"/>
                    <a:pt x="721" y="13313"/>
                    <a:pt x="636" y="13624"/>
                  </a:cubicBezTo>
                  <a:cubicBezTo>
                    <a:pt x="622" y="13652"/>
                    <a:pt x="622" y="13680"/>
                    <a:pt x="622" y="13709"/>
                  </a:cubicBezTo>
                  <a:lnTo>
                    <a:pt x="650" y="13709"/>
                  </a:lnTo>
                  <a:cubicBezTo>
                    <a:pt x="693" y="13596"/>
                    <a:pt x="749" y="13482"/>
                    <a:pt x="792" y="13369"/>
                  </a:cubicBezTo>
                  <a:cubicBezTo>
                    <a:pt x="1032" y="12663"/>
                    <a:pt x="1244" y="11956"/>
                    <a:pt x="1315" y="11207"/>
                  </a:cubicBezTo>
                  <a:cubicBezTo>
                    <a:pt x="1343" y="10755"/>
                    <a:pt x="1371" y="10289"/>
                    <a:pt x="1371" y="9822"/>
                  </a:cubicBezTo>
                  <a:cubicBezTo>
                    <a:pt x="1371" y="9398"/>
                    <a:pt x="1343" y="8960"/>
                    <a:pt x="1315" y="8522"/>
                  </a:cubicBezTo>
                  <a:cubicBezTo>
                    <a:pt x="1286" y="8183"/>
                    <a:pt x="1216" y="7844"/>
                    <a:pt x="1173" y="7505"/>
                  </a:cubicBezTo>
                  <a:cubicBezTo>
                    <a:pt x="1159" y="7349"/>
                    <a:pt x="1145" y="7208"/>
                    <a:pt x="1131" y="7052"/>
                  </a:cubicBezTo>
                  <a:cubicBezTo>
                    <a:pt x="1088" y="6501"/>
                    <a:pt x="1060" y="5936"/>
                    <a:pt x="1018" y="5371"/>
                  </a:cubicBezTo>
                  <a:cubicBezTo>
                    <a:pt x="961" y="4876"/>
                    <a:pt x="862" y="4381"/>
                    <a:pt x="749" y="3887"/>
                  </a:cubicBezTo>
                  <a:cubicBezTo>
                    <a:pt x="622" y="3350"/>
                    <a:pt x="523" y="2813"/>
                    <a:pt x="424" y="2276"/>
                  </a:cubicBezTo>
                  <a:cubicBezTo>
                    <a:pt x="339" y="1767"/>
                    <a:pt x="255" y="1258"/>
                    <a:pt x="170" y="750"/>
                  </a:cubicBezTo>
                  <a:cubicBezTo>
                    <a:pt x="156" y="580"/>
                    <a:pt x="127" y="396"/>
                    <a:pt x="113" y="227"/>
                  </a:cubicBezTo>
                  <a:cubicBezTo>
                    <a:pt x="99" y="156"/>
                    <a:pt x="71" y="85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53"/>
            <p:cNvSpPr/>
            <p:nvPr/>
          </p:nvSpPr>
          <p:spPr>
            <a:xfrm rot="10800000">
              <a:off x="9085194" y="224855"/>
              <a:ext cx="25125" cy="648149"/>
            </a:xfrm>
            <a:custGeom>
              <a:rect b="b" l="l" r="r" t="t"/>
              <a:pathLst>
                <a:path extrusionOk="0" h="13879" w="538">
                  <a:moveTo>
                    <a:pt x="452" y="1"/>
                  </a:moveTo>
                  <a:cubicBezTo>
                    <a:pt x="424" y="57"/>
                    <a:pt x="382" y="114"/>
                    <a:pt x="368" y="185"/>
                  </a:cubicBezTo>
                  <a:cubicBezTo>
                    <a:pt x="297" y="510"/>
                    <a:pt x="212" y="835"/>
                    <a:pt x="156" y="1174"/>
                  </a:cubicBezTo>
                  <a:cubicBezTo>
                    <a:pt x="43" y="2022"/>
                    <a:pt x="0" y="2884"/>
                    <a:pt x="43" y="3746"/>
                  </a:cubicBezTo>
                  <a:cubicBezTo>
                    <a:pt x="85" y="4226"/>
                    <a:pt x="156" y="4721"/>
                    <a:pt x="212" y="5216"/>
                  </a:cubicBezTo>
                  <a:cubicBezTo>
                    <a:pt x="240" y="5371"/>
                    <a:pt x="269" y="5541"/>
                    <a:pt x="269" y="5710"/>
                  </a:cubicBezTo>
                  <a:cubicBezTo>
                    <a:pt x="325" y="6417"/>
                    <a:pt x="396" y="7109"/>
                    <a:pt x="396" y="7816"/>
                  </a:cubicBezTo>
                  <a:cubicBezTo>
                    <a:pt x="410" y="8310"/>
                    <a:pt x="339" y="8819"/>
                    <a:pt x="311" y="9314"/>
                  </a:cubicBezTo>
                  <a:cubicBezTo>
                    <a:pt x="283" y="9780"/>
                    <a:pt x="240" y="10261"/>
                    <a:pt x="255" y="10727"/>
                  </a:cubicBezTo>
                  <a:cubicBezTo>
                    <a:pt x="255" y="11349"/>
                    <a:pt x="297" y="11971"/>
                    <a:pt x="339" y="12592"/>
                  </a:cubicBezTo>
                  <a:cubicBezTo>
                    <a:pt x="368" y="13031"/>
                    <a:pt x="424" y="13455"/>
                    <a:pt x="481" y="13878"/>
                  </a:cubicBezTo>
                  <a:lnTo>
                    <a:pt x="509" y="13878"/>
                  </a:lnTo>
                  <a:cubicBezTo>
                    <a:pt x="509" y="13765"/>
                    <a:pt x="509" y="13652"/>
                    <a:pt x="509" y="13553"/>
                  </a:cubicBezTo>
                  <a:cubicBezTo>
                    <a:pt x="481" y="13200"/>
                    <a:pt x="452" y="12847"/>
                    <a:pt x="424" y="12508"/>
                  </a:cubicBezTo>
                  <a:cubicBezTo>
                    <a:pt x="410" y="11999"/>
                    <a:pt x="382" y="11490"/>
                    <a:pt x="368" y="10981"/>
                  </a:cubicBezTo>
                  <a:cubicBezTo>
                    <a:pt x="368" y="10529"/>
                    <a:pt x="382" y="10077"/>
                    <a:pt x="410" y="9625"/>
                  </a:cubicBezTo>
                  <a:cubicBezTo>
                    <a:pt x="424" y="9215"/>
                    <a:pt x="438" y="8819"/>
                    <a:pt x="481" y="8409"/>
                  </a:cubicBezTo>
                  <a:cubicBezTo>
                    <a:pt x="537" y="7717"/>
                    <a:pt x="495" y="7024"/>
                    <a:pt x="452" y="6332"/>
                  </a:cubicBezTo>
                  <a:cubicBezTo>
                    <a:pt x="410" y="5866"/>
                    <a:pt x="339" y="5413"/>
                    <a:pt x="283" y="4947"/>
                  </a:cubicBezTo>
                  <a:cubicBezTo>
                    <a:pt x="240" y="4481"/>
                    <a:pt x="184" y="4028"/>
                    <a:pt x="170" y="3562"/>
                  </a:cubicBezTo>
                  <a:cubicBezTo>
                    <a:pt x="127" y="2658"/>
                    <a:pt x="184" y="1767"/>
                    <a:pt x="325" y="863"/>
                  </a:cubicBezTo>
                  <a:cubicBezTo>
                    <a:pt x="353" y="623"/>
                    <a:pt x="424" y="382"/>
                    <a:pt x="466" y="142"/>
                  </a:cubicBezTo>
                  <a:cubicBezTo>
                    <a:pt x="481" y="100"/>
                    <a:pt x="481" y="57"/>
                    <a:pt x="495" y="15"/>
                  </a:cubicBezTo>
                  <a:cubicBezTo>
                    <a:pt x="481" y="15"/>
                    <a:pt x="466" y="1"/>
                    <a:pt x="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53"/>
            <p:cNvSpPr/>
            <p:nvPr/>
          </p:nvSpPr>
          <p:spPr>
            <a:xfrm rot="10800000">
              <a:off x="8148065" y="20683"/>
              <a:ext cx="586085" cy="145471"/>
            </a:xfrm>
            <a:custGeom>
              <a:rect b="b" l="l" r="r" t="t"/>
              <a:pathLst>
                <a:path extrusionOk="0" h="3115" w="12550">
                  <a:moveTo>
                    <a:pt x="0" y="0"/>
                  </a:moveTo>
                  <a:lnTo>
                    <a:pt x="0" y="0"/>
                  </a:lnTo>
                  <a:cubicBezTo>
                    <a:pt x="29" y="28"/>
                    <a:pt x="57" y="57"/>
                    <a:pt x="99" y="85"/>
                  </a:cubicBezTo>
                  <a:cubicBezTo>
                    <a:pt x="820" y="537"/>
                    <a:pt x="1527" y="1004"/>
                    <a:pt x="2247" y="1456"/>
                  </a:cubicBezTo>
                  <a:cubicBezTo>
                    <a:pt x="3321" y="2134"/>
                    <a:pt x="4509" y="2544"/>
                    <a:pt x="5752" y="2770"/>
                  </a:cubicBezTo>
                  <a:cubicBezTo>
                    <a:pt x="6529" y="2926"/>
                    <a:pt x="7321" y="3024"/>
                    <a:pt x="8112" y="3081"/>
                  </a:cubicBezTo>
                  <a:cubicBezTo>
                    <a:pt x="8485" y="3102"/>
                    <a:pt x="8857" y="3115"/>
                    <a:pt x="9229" y="3115"/>
                  </a:cubicBezTo>
                  <a:cubicBezTo>
                    <a:pt x="9366" y="3115"/>
                    <a:pt x="9502" y="3113"/>
                    <a:pt x="9638" y="3109"/>
                  </a:cubicBezTo>
                  <a:cubicBezTo>
                    <a:pt x="10077" y="3095"/>
                    <a:pt x="10515" y="3053"/>
                    <a:pt x="10939" y="2996"/>
                  </a:cubicBezTo>
                  <a:cubicBezTo>
                    <a:pt x="11348" y="2940"/>
                    <a:pt x="11758" y="2855"/>
                    <a:pt x="12154" y="2784"/>
                  </a:cubicBezTo>
                  <a:cubicBezTo>
                    <a:pt x="12295" y="2756"/>
                    <a:pt x="12422" y="2699"/>
                    <a:pt x="12550" y="2657"/>
                  </a:cubicBezTo>
                  <a:cubicBezTo>
                    <a:pt x="12550" y="2629"/>
                    <a:pt x="12550" y="2615"/>
                    <a:pt x="12536" y="2600"/>
                  </a:cubicBezTo>
                  <a:cubicBezTo>
                    <a:pt x="12408" y="2629"/>
                    <a:pt x="12267" y="2671"/>
                    <a:pt x="12126" y="2685"/>
                  </a:cubicBezTo>
                  <a:cubicBezTo>
                    <a:pt x="11702" y="2756"/>
                    <a:pt x="11264" y="2841"/>
                    <a:pt x="10840" y="2883"/>
                  </a:cubicBezTo>
                  <a:cubicBezTo>
                    <a:pt x="10444" y="2940"/>
                    <a:pt x="10034" y="2968"/>
                    <a:pt x="9638" y="2982"/>
                  </a:cubicBezTo>
                  <a:cubicBezTo>
                    <a:pt x="9144" y="2982"/>
                    <a:pt x="8649" y="2968"/>
                    <a:pt x="8155" y="2940"/>
                  </a:cubicBezTo>
                  <a:cubicBezTo>
                    <a:pt x="7490" y="2926"/>
                    <a:pt x="6840" y="2827"/>
                    <a:pt x="6176" y="2728"/>
                  </a:cubicBezTo>
                  <a:cubicBezTo>
                    <a:pt x="4805" y="2516"/>
                    <a:pt x="3519" y="2106"/>
                    <a:pt x="2332" y="1371"/>
                  </a:cubicBezTo>
                  <a:cubicBezTo>
                    <a:pt x="1866" y="1088"/>
                    <a:pt x="1414" y="792"/>
                    <a:pt x="947" y="509"/>
                  </a:cubicBezTo>
                  <a:cubicBezTo>
                    <a:pt x="764" y="396"/>
                    <a:pt x="566" y="283"/>
                    <a:pt x="368" y="170"/>
                  </a:cubicBezTo>
                  <a:cubicBezTo>
                    <a:pt x="311" y="142"/>
                    <a:pt x="269" y="85"/>
                    <a:pt x="212" y="4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53"/>
            <p:cNvSpPr/>
            <p:nvPr/>
          </p:nvSpPr>
          <p:spPr>
            <a:xfrm rot="10800000">
              <a:off x="9105648" y="377331"/>
              <a:ext cx="54172" cy="486427"/>
            </a:xfrm>
            <a:custGeom>
              <a:rect b="b" l="l" r="r" t="t"/>
              <a:pathLst>
                <a:path extrusionOk="0" h="10416" w="1160">
                  <a:moveTo>
                    <a:pt x="1117" y="1"/>
                  </a:moveTo>
                  <a:cubicBezTo>
                    <a:pt x="975" y="297"/>
                    <a:pt x="862" y="623"/>
                    <a:pt x="763" y="933"/>
                  </a:cubicBezTo>
                  <a:cubicBezTo>
                    <a:pt x="523" y="1711"/>
                    <a:pt x="368" y="2502"/>
                    <a:pt x="240" y="3308"/>
                  </a:cubicBezTo>
                  <a:cubicBezTo>
                    <a:pt x="142" y="3915"/>
                    <a:pt x="43" y="4523"/>
                    <a:pt x="28" y="5145"/>
                  </a:cubicBezTo>
                  <a:cubicBezTo>
                    <a:pt x="0" y="5865"/>
                    <a:pt x="28" y="6600"/>
                    <a:pt x="85" y="7321"/>
                  </a:cubicBezTo>
                  <a:cubicBezTo>
                    <a:pt x="142" y="7929"/>
                    <a:pt x="283" y="8536"/>
                    <a:pt x="396" y="9130"/>
                  </a:cubicBezTo>
                  <a:cubicBezTo>
                    <a:pt x="452" y="9455"/>
                    <a:pt x="537" y="9780"/>
                    <a:pt x="608" y="10091"/>
                  </a:cubicBezTo>
                  <a:cubicBezTo>
                    <a:pt x="636" y="10204"/>
                    <a:pt x="693" y="10317"/>
                    <a:pt x="763" y="10416"/>
                  </a:cubicBezTo>
                  <a:cubicBezTo>
                    <a:pt x="622" y="9709"/>
                    <a:pt x="481" y="9003"/>
                    <a:pt x="339" y="8282"/>
                  </a:cubicBezTo>
                  <a:cubicBezTo>
                    <a:pt x="198" y="7519"/>
                    <a:pt x="127" y="6742"/>
                    <a:pt x="127" y="5964"/>
                  </a:cubicBezTo>
                  <a:cubicBezTo>
                    <a:pt x="127" y="4848"/>
                    <a:pt x="255" y="3746"/>
                    <a:pt x="467" y="2658"/>
                  </a:cubicBezTo>
                  <a:cubicBezTo>
                    <a:pt x="636" y="1810"/>
                    <a:pt x="820" y="976"/>
                    <a:pt x="1131" y="170"/>
                  </a:cubicBezTo>
                  <a:cubicBezTo>
                    <a:pt x="1145" y="128"/>
                    <a:pt x="1145" y="71"/>
                    <a:pt x="1159" y="15"/>
                  </a:cubicBezTo>
                  <a:cubicBezTo>
                    <a:pt x="1145" y="15"/>
                    <a:pt x="1131" y="15"/>
                    <a:pt x="1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53"/>
            <p:cNvSpPr/>
            <p:nvPr/>
          </p:nvSpPr>
          <p:spPr>
            <a:xfrm rot="10800000">
              <a:off x="8210082" y="-6030"/>
              <a:ext cx="427071" cy="93680"/>
            </a:xfrm>
            <a:custGeom>
              <a:rect b="b" l="l" r="r" t="t"/>
              <a:pathLst>
                <a:path extrusionOk="0" h="2006" w="9145">
                  <a:moveTo>
                    <a:pt x="1" y="1"/>
                  </a:moveTo>
                  <a:cubicBezTo>
                    <a:pt x="425" y="298"/>
                    <a:pt x="835" y="609"/>
                    <a:pt x="1315" y="806"/>
                  </a:cubicBezTo>
                  <a:cubicBezTo>
                    <a:pt x="2530" y="1343"/>
                    <a:pt x="3802" y="1725"/>
                    <a:pt x="5117" y="1923"/>
                  </a:cubicBezTo>
                  <a:cubicBezTo>
                    <a:pt x="5470" y="1975"/>
                    <a:pt x="5824" y="2005"/>
                    <a:pt x="6177" y="2005"/>
                  </a:cubicBezTo>
                  <a:cubicBezTo>
                    <a:pt x="6403" y="2005"/>
                    <a:pt x="6629" y="1993"/>
                    <a:pt x="6855" y="1965"/>
                  </a:cubicBezTo>
                  <a:cubicBezTo>
                    <a:pt x="7604" y="1880"/>
                    <a:pt x="8353" y="1782"/>
                    <a:pt x="9074" y="1555"/>
                  </a:cubicBezTo>
                  <a:cubicBezTo>
                    <a:pt x="9102" y="1555"/>
                    <a:pt x="9130" y="1541"/>
                    <a:pt x="9144" y="1485"/>
                  </a:cubicBezTo>
                  <a:lnTo>
                    <a:pt x="9144" y="1485"/>
                  </a:lnTo>
                  <a:cubicBezTo>
                    <a:pt x="9074" y="1499"/>
                    <a:pt x="9003" y="1513"/>
                    <a:pt x="8932" y="1527"/>
                  </a:cubicBezTo>
                  <a:cubicBezTo>
                    <a:pt x="8862" y="1527"/>
                    <a:pt x="8791" y="1555"/>
                    <a:pt x="8706" y="1570"/>
                  </a:cubicBezTo>
                  <a:cubicBezTo>
                    <a:pt x="8452" y="1612"/>
                    <a:pt x="8183" y="1654"/>
                    <a:pt x="7915" y="1697"/>
                  </a:cubicBezTo>
                  <a:cubicBezTo>
                    <a:pt x="7576" y="1753"/>
                    <a:pt x="7236" y="1810"/>
                    <a:pt x="6883" y="1838"/>
                  </a:cubicBezTo>
                  <a:cubicBezTo>
                    <a:pt x="6586" y="1866"/>
                    <a:pt x="6275" y="1866"/>
                    <a:pt x="5965" y="1866"/>
                  </a:cubicBezTo>
                  <a:cubicBezTo>
                    <a:pt x="5314" y="1866"/>
                    <a:pt x="4664" y="1739"/>
                    <a:pt x="4014" y="1598"/>
                  </a:cubicBezTo>
                  <a:cubicBezTo>
                    <a:pt x="2658" y="1273"/>
                    <a:pt x="1372" y="806"/>
                    <a:pt x="170" y="100"/>
                  </a:cubicBezTo>
                  <a:cubicBezTo>
                    <a:pt x="114" y="57"/>
                    <a:pt x="57" y="2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53"/>
            <p:cNvSpPr/>
            <p:nvPr/>
          </p:nvSpPr>
          <p:spPr>
            <a:xfrm rot="10800000">
              <a:off x="7841152" y="-66833"/>
              <a:ext cx="1363547" cy="1438080"/>
            </a:xfrm>
            <a:custGeom>
              <a:rect b="b" l="l" r="r" t="t"/>
              <a:pathLst>
                <a:path extrusionOk="0" h="30794" w="29198">
                  <a:moveTo>
                    <a:pt x="13030" y="495"/>
                  </a:moveTo>
                  <a:cubicBezTo>
                    <a:pt x="13044" y="495"/>
                    <a:pt x="13058" y="509"/>
                    <a:pt x="13058" y="523"/>
                  </a:cubicBezTo>
                  <a:cubicBezTo>
                    <a:pt x="13214" y="1032"/>
                    <a:pt x="13468" y="1484"/>
                    <a:pt x="13737" y="1936"/>
                  </a:cubicBezTo>
                  <a:cubicBezTo>
                    <a:pt x="14132" y="2572"/>
                    <a:pt x="14457" y="3251"/>
                    <a:pt x="14698" y="3971"/>
                  </a:cubicBezTo>
                  <a:cubicBezTo>
                    <a:pt x="15023" y="4961"/>
                    <a:pt x="15220" y="5964"/>
                    <a:pt x="15447" y="6967"/>
                  </a:cubicBezTo>
                  <a:cubicBezTo>
                    <a:pt x="15616" y="7716"/>
                    <a:pt x="15729" y="8479"/>
                    <a:pt x="15786" y="9243"/>
                  </a:cubicBezTo>
                  <a:cubicBezTo>
                    <a:pt x="15885" y="10218"/>
                    <a:pt x="15842" y="11193"/>
                    <a:pt x="15616" y="12154"/>
                  </a:cubicBezTo>
                  <a:cubicBezTo>
                    <a:pt x="15418" y="12988"/>
                    <a:pt x="15023" y="13722"/>
                    <a:pt x="14585" y="14457"/>
                  </a:cubicBezTo>
                  <a:lnTo>
                    <a:pt x="14542" y="14457"/>
                  </a:lnTo>
                  <a:cubicBezTo>
                    <a:pt x="14542" y="14401"/>
                    <a:pt x="14542" y="14344"/>
                    <a:pt x="14542" y="14274"/>
                  </a:cubicBezTo>
                  <a:cubicBezTo>
                    <a:pt x="14542" y="13638"/>
                    <a:pt x="14471" y="13002"/>
                    <a:pt x="14344" y="12380"/>
                  </a:cubicBezTo>
                  <a:cubicBezTo>
                    <a:pt x="14118" y="11306"/>
                    <a:pt x="13850" y="10232"/>
                    <a:pt x="13482" y="9186"/>
                  </a:cubicBezTo>
                  <a:cubicBezTo>
                    <a:pt x="13044" y="7914"/>
                    <a:pt x="12663" y="6642"/>
                    <a:pt x="12493" y="5300"/>
                  </a:cubicBezTo>
                  <a:cubicBezTo>
                    <a:pt x="12408" y="4593"/>
                    <a:pt x="12394" y="3887"/>
                    <a:pt x="12521" y="3194"/>
                  </a:cubicBezTo>
                  <a:cubicBezTo>
                    <a:pt x="12677" y="2290"/>
                    <a:pt x="12860" y="1399"/>
                    <a:pt x="13030" y="495"/>
                  </a:cubicBezTo>
                  <a:close/>
                  <a:moveTo>
                    <a:pt x="27628" y="4409"/>
                  </a:moveTo>
                  <a:cubicBezTo>
                    <a:pt x="27628" y="4424"/>
                    <a:pt x="27643" y="4438"/>
                    <a:pt x="27643" y="4438"/>
                  </a:cubicBezTo>
                  <a:cubicBezTo>
                    <a:pt x="27600" y="4494"/>
                    <a:pt x="27572" y="4537"/>
                    <a:pt x="27529" y="4593"/>
                  </a:cubicBezTo>
                  <a:cubicBezTo>
                    <a:pt x="26908" y="5286"/>
                    <a:pt x="26286" y="6006"/>
                    <a:pt x="25650" y="6699"/>
                  </a:cubicBezTo>
                  <a:cubicBezTo>
                    <a:pt x="24618" y="7787"/>
                    <a:pt x="23615" y="8903"/>
                    <a:pt x="22640" y="10034"/>
                  </a:cubicBezTo>
                  <a:cubicBezTo>
                    <a:pt x="22145" y="10599"/>
                    <a:pt x="21608" y="11108"/>
                    <a:pt x="21043" y="11588"/>
                  </a:cubicBezTo>
                  <a:cubicBezTo>
                    <a:pt x="20181" y="12337"/>
                    <a:pt x="19220" y="12931"/>
                    <a:pt x="18216" y="13440"/>
                  </a:cubicBezTo>
                  <a:cubicBezTo>
                    <a:pt x="17326" y="13906"/>
                    <a:pt x="16450" y="14387"/>
                    <a:pt x="15644" y="14966"/>
                  </a:cubicBezTo>
                  <a:cubicBezTo>
                    <a:pt x="15616" y="14980"/>
                    <a:pt x="15574" y="14994"/>
                    <a:pt x="15545" y="15008"/>
                  </a:cubicBezTo>
                  <a:cubicBezTo>
                    <a:pt x="15545" y="14966"/>
                    <a:pt x="15560" y="14952"/>
                    <a:pt x="15574" y="14924"/>
                  </a:cubicBezTo>
                  <a:cubicBezTo>
                    <a:pt x="15757" y="14655"/>
                    <a:pt x="15941" y="14387"/>
                    <a:pt x="16139" y="14118"/>
                  </a:cubicBezTo>
                  <a:cubicBezTo>
                    <a:pt x="16365" y="13779"/>
                    <a:pt x="16591" y="13426"/>
                    <a:pt x="16846" y="13101"/>
                  </a:cubicBezTo>
                  <a:cubicBezTo>
                    <a:pt x="17340" y="12465"/>
                    <a:pt x="17792" y="11815"/>
                    <a:pt x="18202" y="11108"/>
                  </a:cubicBezTo>
                  <a:cubicBezTo>
                    <a:pt x="18513" y="10571"/>
                    <a:pt x="18852" y="10034"/>
                    <a:pt x="19276" y="9568"/>
                  </a:cubicBezTo>
                  <a:cubicBezTo>
                    <a:pt x="20110" y="8635"/>
                    <a:pt x="20972" y="7730"/>
                    <a:pt x="21933" y="6925"/>
                  </a:cubicBezTo>
                  <a:cubicBezTo>
                    <a:pt x="22880" y="6119"/>
                    <a:pt x="23954" y="5540"/>
                    <a:pt x="25155" y="5187"/>
                  </a:cubicBezTo>
                  <a:cubicBezTo>
                    <a:pt x="25947" y="4961"/>
                    <a:pt x="26738" y="4763"/>
                    <a:pt x="27501" y="4438"/>
                  </a:cubicBezTo>
                  <a:cubicBezTo>
                    <a:pt x="27544" y="4424"/>
                    <a:pt x="27586" y="4424"/>
                    <a:pt x="27628" y="4409"/>
                  </a:cubicBezTo>
                  <a:close/>
                  <a:moveTo>
                    <a:pt x="26850" y="13846"/>
                  </a:moveTo>
                  <a:cubicBezTo>
                    <a:pt x="27146" y="13846"/>
                    <a:pt x="27449" y="13873"/>
                    <a:pt x="27741" y="13920"/>
                  </a:cubicBezTo>
                  <a:cubicBezTo>
                    <a:pt x="28095" y="13963"/>
                    <a:pt x="28434" y="14104"/>
                    <a:pt x="28688" y="14372"/>
                  </a:cubicBezTo>
                  <a:cubicBezTo>
                    <a:pt x="29042" y="14768"/>
                    <a:pt x="29056" y="15249"/>
                    <a:pt x="28674" y="15616"/>
                  </a:cubicBezTo>
                  <a:cubicBezTo>
                    <a:pt x="28519" y="15786"/>
                    <a:pt x="28335" y="15927"/>
                    <a:pt x="28137" y="16054"/>
                  </a:cubicBezTo>
                  <a:cubicBezTo>
                    <a:pt x="27770" y="16294"/>
                    <a:pt x="27374" y="16521"/>
                    <a:pt x="26978" y="16718"/>
                  </a:cubicBezTo>
                  <a:cubicBezTo>
                    <a:pt x="25678" y="17354"/>
                    <a:pt x="24350" y="17920"/>
                    <a:pt x="22993" y="18442"/>
                  </a:cubicBezTo>
                  <a:cubicBezTo>
                    <a:pt x="21679" y="18951"/>
                    <a:pt x="20322" y="19305"/>
                    <a:pt x="18923" y="19446"/>
                  </a:cubicBezTo>
                  <a:cubicBezTo>
                    <a:pt x="18245" y="19516"/>
                    <a:pt x="17566" y="19559"/>
                    <a:pt x="16888" y="19601"/>
                  </a:cubicBezTo>
                  <a:cubicBezTo>
                    <a:pt x="16210" y="19644"/>
                    <a:pt x="15545" y="19672"/>
                    <a:pt x="14867" y="19700"/>
                  </a:cubicBezTo>
                  <a:cubicBezTo>
                    <a:pt x="14358" y="19714"/>
                    <a:pt x="13864" y="19785"/>
                    <a:pt x="13383" y="19969"/>
                  </a:cubicBezTo>
                  <a:cubicBezTo>
                    <a:pt x="13341" y="19983"/>
                    <a:pt x="13299" y="19983"/>
                    <a:pt x="13270" y="19997"/>
                  </a:cubicBezTo>
                  <a:cubicBezTo>
                    <a:pt x="13256" y="19997"/>
                    <a:pt x="13256" y="19983"/>
                    <a:pt x="13256" y="19969"/>
                  </a:cubicBezTo>
                  <a:cubicBezTo>
                    <a:pt x="13299" y="19940"/>
                    <a:pt x="13341" y="19912"/>
                    <a:pt x="13383" y="19884"/>
                  </a:cubicBezTo>
                  <a:cubicBezTo>
                    <a:pt x="13934" y="19545"/>
                    <a:pt x="14457" y="19177"/>
                    <a:pt x="14938" y="18753"/>
                  </a:cubicBezTo>
                  <a:cubicBezTo>
                    <a:pt x="15404" y="18344"/>
                    <a:pt x="15856" y="17934"/>
                    <a:pt x="16294" y="17510"/>
                  </a:cubicBezTo>
                  <a:cubicBezTo>
                    <a:pt x="16945" y="16902"/>
                    <a:pt x="17581" y="16280"/>
                    <a:pt x="18273" y="15729"/>
                  </a:cubicBezTo>
                  <a:cubicBezTo>
                    <a:pt x="19616" y="14683"/>
                    <a:pt x="21128" y="14118"/>
                    <a:pt x="22824" y="14019"/>
                  </a:cubicBezTo>
                  <a:cubicBezTo>
                    <a:pt x="24110" y="13934"/>
                    <a:pt x="25396" y="13892"/>
                    <a:pt x="26667" y="13850"/>
                  </a:cubicBezTo>
                  <a:cubicBezTo>
                    <a:pt x="26728" y="13847"/>
                    <a:pt x="26789" y="13846"/>
                    <a:pt x="26850" y="13846"/>
                  </a:cubicBezTo>
                  <a:close/>
                  <a:moveTo>
                    <a:pt x="8056" y="8239"/>
                  </a:moveTo>
                  <a:cubicBezTo>
                    <a:pt x="8084" y="8282"/>
                    <a:pt x="8098" y="8324"/>
                    <a:pt x="8112" y="8352"/>
                  </a:cubicBezTo>
                  <a:cubicBezTo>
                    <a:pt x="8126" y="8451"/>
                    <a:pt x="8154" y="8536"/>
                    <a:pt x="8183" y="8621"/>
                  </a:cubicBezTo>
                  <a:cubicBezTo>
                    <a:pt x="8437" y="9864"/>
                    <a:pt x="8805" y="11066"/>
                    <a:pt x="9200" y="12267"/>
                  </a:cubicBezTo>
                  <a:cubicBezTo>
                    <a:pt x="9412" y="12917"/>
                    <a:pt x="9652" y="13553"/>
                    <a:pt x="9864" y="14203"/>
                  </a:cubicBezTo>
                  <a:cubicBezTo>
                    <a:pt x="10091" y="14909"/>
                    <a:pt x="10204" y="15630"/>
                    <a:pt x="10303" y="16365"/>
                  </a:cubicBezTo>
                  <a:cubicBezTo>
                    <a:pt x="10373" y="16973"/>
                    <a:pt x="10387" y="17595"/>
                    <a:pt x="10317" y="18202"/>
                  </a:cubicBezTo>
                  <a:cubicBezTo>
                    <a:pt x="10218" y="19191"/>
                    <a:pt x="9907" y="20124"/>
                    <a:pt x="9440" y="21014"/>
                  </a:cubicBezTo>
                  <a:cubicBezTo>
                    <a:pt x="8932" y="22018"/>
                    <a:pt x="8296" y="22936"/>
                    <a:pt x="7688" y="23869"/>
                  </a:cubicBezTo>
                  <a:cubicBezTo>
                    <a:pt x="7674" y="23897"/>
                    <a:pt x="7646" y="23926"/>
                    <a:pt x="7617" y="23954"/>
                  </a:cubicBezTo>
                  <a:cubicBezTo>
                    <a:pt x="7617" y="23954"/>
                    <a:pt x="7603" y="23954"/>
                    <a:pt x="7589" y="23940"/>
                  </a:cubicBezTo>
                  <a:cubicBezTo>
                    <a:pt x="7589" y="23897"/>
                    <a:pt x="7589" y="23855"/>
                    <a:pt x="7589" y="23813"/>
                  </a:cubicBezTo>
                  <a:cubicBezTo>
                    <a:pt x="7674" y="23346"/>
                    <a:pt x="7674" y="22880"/>
                    <a:pt x="7660" y="22399"/>
                  </a:cubicBezTo>
                  <a:cubicBezTo>
                    <a:pt x="7632" y="21749"/>
                    <a:pt x="7533" y="21113"/>
                    <a:pt x="7420" y="20463"/>
                  </a:cubicBezTo>
                  <a:cubicBezTo>
                    <a:pt x="7264" y="19658"/>
                    <a:pt x="7095" y="18852"/>
                    <a:pt x="6967" y="18047"/>
                  </a:cubicBezTo>
                  <a:cubicBezTo>
                    <a:pt x="6897" y="17510"/>
                    <a:pt x="6854" y="16959"/>
                    <a:pt x="6854" y="16422"/>
                  </a:cubicBezTo>
                  <a:cubicBezTo>
                    <a:pt x="6854" y="15630"/>
                    <a:pt x="6925" y="14825"/>
                    <a:pt x="7024" y="14033"/>
                  </a:cubicBezTo>
                  <a:cubicBezTo>
                    <a:pt x="7179" y="12648"/>
                    <a:pt x="7377" y="11249"/>
                    <a:pt x="7660" y="9878"/>
                  </a:cubicBezTo>
                  <a:cubicBezTo>
                    <a:pt x="7759" y="9398"/>
                    <a:pt x="7872" y="8903"/>
                    <a:pt x="7971" y="8423"/>
                  </a:cubicBezTo>
                  <a:cubicBezTo>
                    <a:pt x="7985" y="8352"/>
                    <a:pt x="7985" y="8282"/>
                    <a:pt x="8056" y="8239"/>
                  </a:cubicBezTo>
                  <a:close/>
                  <a:moveTo>
                    <a:pt x="14226" y="21975"/>
                  </a:moveTo>
                  <a:cubicBezTo>
                    <a:pt x="14251" y="21975"/>
                    <a:pt x="14276" y="21975"/>
                    <a:pt x="14302" y="21975"/>
                  </a:cubicBezTo>
                  <a:cubicBezTo>
                    <a:pt x="14853" y="21990"/>
                    <a:pt x="15404" y="21990"/>
                    <a:pt x="15955" y="21990"/>
                  </a:cubicBezTo>
                  <a:cubicBezTo>
                    <a:pt x="16238" y="21990"/>
                    <a:pt x="16506" y="22004"/>
                    <a:pt x="16789" y="22018"/>
                  </a:cubicBezTo>
                  <a:cubicBezTo>
                    <a:pt x="17397" y="22046"/>
                    <a:pt x="18019" y="22103"/>
                    <a:pt x="18626" y="22103"/>
                  </a:cubicBezTo>
                  <a:cubicBezTo>
                    <a:pt x="18796" y="22105"/>
                    <a:pt x="18965" y="22106"/>
                    <a:pt x="19135" y="22106"/>
                  </a:cubicBezTo>
                  <a:cubicBezTo>
                    <a:pt x="20152" y="22106"/>
                    <a:pt x="21168" y="22074"/>
                    <a:pt x="22173" y="22074"/>
                  </a:cubicBezTo>
                  <a:cubicBezTo>
                    <a:pt x="22993" y="22074"/>
                    <a:pt x="23813" y="22074"/>
                    <a:pt x="24632" y="22117"/>
                  </a:cubicBezTo>
                  <a:cubicBezTo>
                    <a:pt x="25339" y="22159"/>
                    <a:pt x="26060" y="22244"/>
                    <a:pt x="26766" y="22315"/>
                  </a:cubicBezTo>
                  <a:cubicBezTo>
                    <a:pt x="27261" y="22371"/>
                    <a:pt x="27741" y="22456"/>
                    <a:pt x="28236" y="22541"/>
                  </a:cubicBezTo>
                  <a:cubicBezTo>
                    <a:pt x="28264" y="22541"/>
                    <a:pt x="28307" y="22569"/>
                    <a:pt x="28349" y="22583"/>
                  </a:cubicBezTo>
                  <a:cubicBezTo>
                    <a:pt x="28335" y="22597"/>
                    <a:pt x="28321" y="22611"/>
                    <a:pt x="28321" y="22611"/>
                  </a:cubicBezTo>
                  <a:cubicBezTo>
                    <a:pt x="28222" y="22654"/>
                    <a:pt x="28137" y="22682"/>
                    <a:pt x="28052" y="22710"/>
                  </a:cubicBezTo>
                  <a:cubicBezTo>
                    <a:pt x="27021" y="23021"/>
                    <a:pt x="26003" y="23389"/>
                    <a:pt x="25014" y="23813"/>
                  </a:cubicBezTo>
                  <a:cubicBezTo>
                    <a:pt x="23883" y="24293"/>
                    <a:pt x="22739" y="24675"/>
                    <a:pt x="21509" y="24788"/>
                  </a:cubicBezTo>
                  <a:cubicBezTo>
                    <a:pt x="21149" y="24824"/>
                    <a:pt x="20786" y="24844"/>
                    <a:pt x="20424" y="24844"/>
                  </a:cubicBezTo>
                  <a:cubicBezTo>
                    <a:pt x="19934" y="24844"/>
                    <a:pt x="19445" y="24806"/>
                    <a:pt x="18965" y="24717"/>
                  </a:cubicBezTo>
                  <a:cubicBezTo>
                    <a:pt x="17566" y="24463"/>
                    <a:pt x="16196" y="24081"/>
                    <a:pt x="14839" y="23657"/>
                  </a:cubicBezTo>
                  <a:cubicBezTo>
                    <a:pt x="13624" y="23276"/>
                    <a:pt x="12394" y="22993"/>
                    <a:pt x="11094" y="22922"/>
                  </a:cubicBezTo>
                  <a:cubicBezTo>
                    <a:pt x="11108" y="22908"/>
                    <a:pt x="11122" y="22894"/>
                    <a:pt x="11150" y="22894"/>
                  </a:cubicBezTo>
                  <a:cubicBezTo>
                    <a:pt x="11292" y="22809"/>
                    <a:pt x="11447" y="22724"/>
                    <a:pt x="11603" y="22640"/>
                  </a:cubicBezTo>
                  <a:cubicBezTo>
                    <a:pt x="12428" y="22227"/>
                    <a:pt x="13294" y="21975"/>
                    <a:pt x="14226" y="21975"/>
                  </a:cubicBezTo>
                  <a:close/>
                  <a:moveTo>
                    <a:pt x="2604" y="10738"/>
                  </a:moveTo>
                  <a:cubicBezTo>
                    <a:pt x="2758" y="10738"/>
                    <a:pt x="2914" y="10805"/>
                    <a:pt x="3067" y="10938"/>
                  </a:cubicBezTo>
                  <a:cubicBezTo>
                    <a:pt x="3406" y="11207"/>
                    <a:pt x="3660" y="11546"/>
                    <a:pt x="3802" y="11984"/>
                  </a:cubicBezTo>
                  <a:cubicBezTo>
                    <a:pt x="3943" y="12479"/>
                    <a:pt x="4070" y="12988"/>
                    <a:pt x="4127" y="13510"/>
                  </a:cubicBezTo>
                  <a:cubicBezTo>
                    <a:pt x="4212" y="14330"/>
                    <a:pt x="4325" y="15136"/>
                    <a:pt x="4381" y="15955"/>
                  </a:cubicBezTo>
                  <a:cubicBezTo>
                    <a:pt x="4438" y="16732"/>
                    <a:pt x="4551" y="17496"/>
                    <a:pt x="4692" y="18273"/>
                  </a:cubicBezTo>
                  <a:cubicBezTo>
                    <a:pt x="4777" y="18739"/>
                    <a:pt x="4819" y="19220"/>
                    <a:pt x="4833" y="19700"/>
                  </a:cubicBezTo>
                  <a:cubicBezTo>
                    <a:pt x="4833" y="20138"/>
                    <a:pt x="4791" y="20576"/>
                    <a:pt x="4720" y="21014"/>
                  </a:cubicBezTo>
                  <a:cubicBezTo>
                    <a:pt x="4579" y="21961"/>
                    <a:pt x="4296" y="22852"/>
                    <a:pt x="3915" y="23714"/>
                  </a:cubicBezTo>
                  <a:cubicBezTo>
                    <a:pt x="3689" y="24237"/>
                    <a:pt x="3477" y="24774"/>
                    <a:pt x="3265" y="25311"/>
                  </a:cubicBezTo>
                  <a:cubicBezTo>
                    <a:pt x="3123" y="25692"/>
                    <a:pt x="2996" y="26074"/>
                    <a:pt x="2869" y="26455"/>
                  </a:cubicBezTo>
                  <a:lnTo>
                    <a:pt x="2841" y="26455"/>
                  </a:lnTo>
                  <a:cubicBezTo>
                    <a:pt x="2841" y="26243"/>
                    <a:pt x="2841" y="26031"/>
                    <a:pt x="2813" y="25819"/>
                  </a:cubicBezTo>
                  <a:cubicBezTo>
                    <a:pt x="2742" y="25226"/>
                    <a:pt x="2671" y="24632"/>
                    <a:pt x="2572" y="24039"/>
                  </a:cubicBezTo>
                  <a:cubicBezTo>
                    <a:pt x="2431" y="23247"/>
                    <a:pt x="2233" y="22456"/>
                    <a:pt x="1965" y="21693"/>
                  </a:cubicBezTo>
                  <a:cubicBezTo>
                    <a:pt x="1767" y="21113"/>
                    <a:pt x="1527" y="20562"/>
                    <a:pt x="1315" y="19997"/>
                  </a:cubicBezTo>
                  <a:cubicBezTo>
                    <a:pt x="1088" y="19361"/>
                    <a:pt x="862" y="18711"/>
                    <a:pt x="763" y="18033"/>
                  </a:cubicBezTo>
                  <a:cubicBezTo>
                    <a:pt x="650" y="17255"/>
                    <a:pt x="608" y="16464"/>
                    <a:pt x="622" y="15687"/>
                  </a:cubicBezTo>
                  <a:cubicBezTo>
                    <a:pt x="622" y="15319"/>
                    <a:pt x="650" y="14952"/>
                    <a:pt x="707" y="14599"/>
                  </a:cubicBezTo>
                  <a:cubicBezTo>
                    <a:pt x="876" y="13454"/>
                    <a:pt x="1315" y="12394"/>
                    <a:pt x="1837" y="11362"/>
                  </a:cubicBezTo>
                  <a:cubicBezTo>
                    <a:pt x="1908" y="11235"/>
                    <a:pt x="2007" y="11094"/>
                    <a:pt x="2106" y="10995"/>
                  </a:cubicBezTo>
                  <a:cubicBezTo>
                    <a:pt x="2263" y="10823"/>
                    <a:pt x="2432" y="10738"/>
                    <a:pt x="2604" y="10738"/>
                  </a:cubicBezTo>
                  <a:close/>
                  <a:moveTo>
                    <a:pt x="10059" y="25318"/>
                  </a:moveTo>
                  <a:cubicBezTo>
                    <a:pt x="10174" y="25318"/>
                    <a:pt x="10288" y="25320"/>
                    <a:pt x="10401" y="25325"/>
                  </a:cubicBezTo>
                  <a:cubicBezTo>
                    <a:pt x="10882" y="25353"/>
                    <a:pt x="11348" y="25508"/>
                    <a:pt x="11815" y="25664"/>
                  </a:cubicBezTo>
                  <a:cubicBezTo>
                    <a:pt x="12691" y="25989"/>
                    <a:pt x="13609" y="26173"/>
                    <a:pt x="14542" y="26272"/>
                  </a:cubicBezTo>
                  <a:cubicBezTo>
                    <a:pt x="15065" y="26342"/>
                    <a:pt x="15588" y="26385"/>
                    <a:pt x="16111" y="26427"/>
                  </a:cubicBezTo>
                  <a:cubicBezTo>
                    <a:pt x="16577" y="26455"/>
                    <a:pt x="17043" y="26484"/>
                    <a:pt x="17524" y="26512"/>
                  </a:cubicBezTo>
                  <a:cubicBezTo>
                    <a:pt x="18245" y="26554"/>
                    <a:pt x="18980" y="26582"/>
                    <a:pt x="19700" y="26639"/>
                  </a:cubicBezTo>
                  <a:cubicBezTo>
                    <a:pt x="20619" y="26724"/>
                    <a:pt x="21467" y="27049"/>
                    <a:pt x="22258" y="27487"/>
                  </a:cubicBezTo>
                  <a:cubicBezTo>
                    <a:pt x="22400" y="27572"/>
                    <a:pt x="22527" y="27685"/>
                    <a:pt x="22626" y="27812"/>
                  </a:cubicBezTo>
                  <a:cubicBezTo>
                    <a:pt x="22809" y="28024"/>
                    <a:pt x="22781" y="28250"/>
                    <a:pt x="22541" y="28420"/>
                  </a:cubicBezTo>
                  <a:cubicBezTo>
                    <a:pt x="22400" y="28504"/>
                    <a:pt x="22230" y="28589"/>
                    <a:pt x="22075" y="28646"/>
                  </a:cubicBezTo>
                  <a:cubicBezTo>
                    <a:pt x="21326" y="28900"/>
                    <a:pt x="20577" y="29169"/>
                    <a:pt x="19828" y="29409"/>
                  </a:cubicBezTo>
                  <a:cubicBezTo>
                    <a:pt x="19305" y="29578"/>
                    <a:pt x="18768" y="29706"/>
                    <a:pt x="18216" y="29762"/>
                  </a:cubicBezTo>
                  <a:cubicBezTo>
                    <a:pt x="18067" y="29775"/>
                    <a:pt x="17917" y="29782"/>
                    <a:pt x="17768" y="29782"/>
                  </a:cubicBezTo>
                  <a:cubicBezTo>
                    <a:pt x="17117" y="29782"/>
                    <a:pt x="16475" y="29661"/>
                    <a:pt x="15842" y="29465"/>
                  </a:cubicBezTo>
                  <a:cubicBezTo>
                    <a:pt x="14641" y="29098"/>
                    <a:pt x="13581" y="28476"/>
                    <a:pt x="12578" y="27741"/>
                  </a:cubicBezTo>
                  <a:cubicBezTo>
                    <a:pt x="12083" y="27388"/>
                    <a:pt x="11631" y="26978"/>
                    <a:pt x="11193" y="26554"/>
                  </a:cubicBezTo>
                  <a:cubicBezTo>
                    <a:pt x="10726" y="26116"/>
                    <a:pt x="10218" y="25763"/>
                    <a:pt x="9638" y="25523"/>
                  </a:cubicBezTo>
                  <a:cubicBezTo>
                    <a:pt x="9511" y="25466"/>
                    <a:pt x="9370" y="25424"/>
                    <a:pt x="9200" y="25367"/>
                  </a:cubicBezTo>
                  <a:cubicBezTo>
                    <a:pt x="9285" y="25339"/>
                    <a:pt x="9327" y="25325"/>
                    <a:pt x="9370" y="25325"/>
                  </a:cubicBezTo>
                  <a:cubicBezTo>
                    <a:pt x="9596" y="25325"/>
                    <a:pt x="9828" y="25318"/>
                    <a:pt x="10059" y="25318"/>
                  </a:cubicBezTo>
                  <a:close/>
                  <a:moveTo>
                    <a:pt x="6162" y="27398"/>
                  </a:moveTo>
                  <a:cubicBezTo>
                    <a:pt x="6200" y="27398"/>
                    <a:pt x="6238" y="27399"/>
                    <a:pt x="6275" y="27402"/>
                  </a:cubicBezTo>
                  <a:cubicBezTo>
                    <a:pt x="6515" y="27430"/>
                    <a:pt x="6755" y="27459"/>
                    <a:pt x="6981" y="27487"/>
                  </a:cubicBezTo>
                  <a:cubicBezTo>
                    <a:pt x="7179" y="27501"/>
                    <a:pt x="7349" y="27572"/>
                    <a:pt x="7490" y="27713"/>
                  </a:cubicBezTo>
                  <a:cubicBezTo>
                    <a:pt x="7674" y="27911"/>
                    <a:pt x="7872" y="28095"/>
                    <a:pt x="8056" y="28307"/>
                  </a:cubicBezTo>
                  <a:cubicBezTo>
                    <a:pt x="8225" y="28490"/>
                    <a:pt x="8338" y="28716"/>
                    <a:pt x="8409" y="28957"/>
                  </a:cubicBezTo>
                  <a:cubicBezTo>
                    <a:pt x="8508" y="29338"/>
                    <a:pt x="8550" y="29734"/>
                    <a:pt x="8508" y="30130"/>
                  </a:cubicBezTo>
                  <a:cubicBezTo>
                    <a:pt x="8494" y="30299"/>
                    <a:pt x="8465" y="30469"/>
                    <a:pt x="8366" y="30638"/>
                  </a:cubicBezTo>
                  <a:cubicBezTo>
                    <a:pt x="8338" y="30610"/>
                    <a:pt x="8310" y="30582"/>
                    <a:pt x="8310" y="30554"/>
                  </a:cubicBezTo>
                  <a:cubicBezTo>
                    <a:pt x="8253" y="30313"/>
                    <a:pt x="8098" y="30115"/>
                    <a:pt x="7971" y="29889"/>
                  </a:cubicBezTo>
                  <a:cubicBezTo>
                    <a:pt x="7858" y="29720"/>
                    <a:pt x="7773" y="29536"/>
                    <a:pt x="7688" y="29352"/>
                  </a:cubicBezTo>
                  <a:cubicBezTo>
                    <a:pt x="7490" y="28928"/>
                    <a:pt x="7264" y="28533"/>
                    <a:pt x="6953" y="28179"/>
                  </a:cubicBezTo>
                  <a:cubicBezTo>
                    <a:pt x="6656" y="27854"/>
                    <a:pt x="6289" y="27656"/>
                    <a:pt x="5865" y="27586"/>
                  </a:cubicBezTo>
                  <a:cubicBezTo>
                    <a:pt x="5794" y="27572"/>
                    <a:pt x="5738" y="27558"/>
                    <a:pt x="5667" y="27543"/>
                  </a:cubicBezTo>
                  <a:cubicBezTo>
                    <a:pt x="5828" y="27429"/>
                    <a:pt x="5998" y="27398"/>
                    <a:pt x="6162" y="27398"/>
                  </a:cubicBezTo>
                  <a:close/>
                  <a:moveTo>
                    <a:pt x="13002" y="0"/>
                  </a:moveTo>
                  <a:cubicBezTo>
                    <a:pt x="12973" y="71"/>
                    <a:pt x="12945" y="127"/>
                    <a:pt x="12945" y="198"/>
                  </a:cubicBezTo>
                  <a:cubicBezTo>
                    <a:pt x="12860" y="1046"/>
                    <a:pt x="12620" y="1866"/>
                    <a:pt x="12465" y="2714"/>
                  </a:cubicBezTo>
                  <a:cubicBezTo>
                    <a:pt x="12323" y="3463"/>
                    <a:pt x="12267" y="4226"/>
                    <a:pt x="12338" y="5003"/>
                  </a:cubicBezTo>
                  <a:cubicBezTo>
                    <a:pt x="12408" y="5695"/>
                    <a:pt x="12521" y="6402"/>
                    <a:pt x="12705" y="7080"/>
                  </a:cubicBezTo>
                  <a:cubicBezTo>
                    <a:pt x="12931" y="7858"/>
                    <a:pt x="13185" y="8635"/>
                    <a:pt x="13426" y="9412"/>
                  </a:cubicBezTo>
                  <a:cubicBezTo>
                    <a:pt x="13765" y="10444"/>
                    <a:pt x="14048" y="11490"/>
                    <a:pt x="14245" y="12549"/>
                  </a:cubicBezTo>
                  <a:cubicBezTo>
                    <a:pt x="14330" y="12973"/>
                    <a:pt x="14373" y="13426"/>
                    <a:pt x="14415" y="13864"/>
                  </a:cubicBezTo>
                  <a:cubicBezTo>
                    <a:pt x="14471" y="14443"/>
                    <a:pt x="14344" y="14980"/>
                    <a:pt x="14132" y="15517"/>
                  </a:cubicBezTo>
                  <a:cubicBezTo>
                    <a:pt x="13553" y="16916"/>
                    <a:pt x="12875" y="18259"/>
                    <a:pt x="12154" y="19573"/>
                  </a:cubicBezTo>
                  <a:cubicBezTo>
                    <a:pt x="12055" y="19743"/>
                    <a:pt x="11956" y="19912"/>
                    <a:pt x="11857" y="20096"/>
                  </a:cubicBezTo>
                  <a:cubicBezTo>
                    <a:pt x="11334" y="21014"/>
                    <a:pt x="10741" y="21877"/>
                    <a:pt x="10048" y="22682"/>
                  </a:cubicBezTo>
                  <a:cubicBezTo>
                    <a:pt x="9271" y="23615"/>
                    <a:pt x="8451" y="24519"/>
                    <a:pt x="7533" y="25325"/>
                  </a:cubicBezTo>
                  <a:cubicBezTo>
                    <a:pt x="7448" y="25381"/>
                    <a:pt x="7377" y="25452"/>
                    <a:pt x="7292" y="25508"/>
                  </a:cubicBezTo>
                  <a:cubicBezTo>
                    <a:pt x="7208" y="25579"/>
                    <a:pt x="7123" y="25650"/>
                    <a:pt x="7010" y="25735"/>
                  </a:cubicBezTo>
                  <a:cubicBezTo>
                    <a:pt x="7010" y="25678"/>
                    <a:pt x="7010" y="25636"/>
                    <a:pt x="7024" y="25607"/>
                  </a:cubicBezTo>
                  <a:cubicBezTo>
                    <a:pt x="7165" y="25282"/>
                    <a:pt x="7292" y="24957"/>
                    <a:pt x="7434" y="24632"/>
                  </a:cubicBezTo>
                  <a:cubicBezTo>
                    <a:pt x="7533" y="24406"/>
                    <a:pt x="7646" y="24194"/>
                    <a:pt x="7773" y="23982"/>
                  </a:cubicBezTo>
                  <a:cubicBezTo>
                    <a:pt x="8409" y="23021"/>
                    <a:pt x="9059" y="22060"/>
                    <a:pt x="9582" y="21043"/>
                  </a:cubicBezTo>
                  <a:cubicBezTo>
                    <a:pt x="10062" y="20110"/>
                    <a:pt x="10359" y="19149"/>
                    <a:pt x="10458" y="18117"/>
                  </a:cubicBezTo>
                  <a:cubicBezTo>
                    <a:pt x="10514" y="17453"/>
                    <a:pt x="10486" y="16789"/>
                    <a:pt x="10401" y="16111"/>
                  </a:cubicBezTo>
                  <a:cubicBezTo>
                    <a:pt x="10303" y="15404"/>
                    <a:pt x="10161" y="14683"/>
                    <a:pt x="9935" y="14005"/>
                  </a:cubicBezTo>
                  <a:cubicBezTo>
                    <a:pt x="9765" y="13454"/>
                    <a:pt x="9568" y="12931"/>
                    <a:pt x="9384" y="12394"/>
                  </a:cubicBezTo>
                  <a:cubicBezTo>
                    <a:pt x="8974" y="11164"/>
                    <a:pt x="8593" y="9921"/>
                    <a:pt x="8324" y="8649"/>
                  </a:cubicBezTo>
                  <a:cubicBezTo>
                    <a:pt x="8282" y="8479"/>
                    <a:pt x="8225" y="8310"/>
                    <a:pt x="8169" y="8154"/>
                  </a:cubicBezTo>
                  <a:cubicBezTo>
                    <a:pt x="8154" y="8084"/>
                    <a:pt x="8126" y="7985"/>
                    <a:pt x="8013" y="7985"/>
                  </a:cubicBezTo>
                  <a:cubicBezTo>
                    <a:pt x="7914" y="8027"/>
                    <a:pt x="7914" y="8112"/>
                    <a:pt x="7900" y="8197"/>
                  </a:cubicBezTo>
                  <a:cubicBezTo>
                    <a:pt x="7773" y="8762"/>
                    <a:pt x="7646" y="9313"/>
                    <a:pt x="7533" y="9878"/>
                  </a:cubicBezTo>
                  <a:cubicBezTo>
                    <a:pt x="7278" y="11122"/>
                    <a:pt x="7080" y="12366"/>
                    <a:pt x="6939" y="13623"/>
                  </a:cubicBezTo>
                  <a:cubicBezTo>
                    <a:pt x="6868" y="14302"/>
                    <a:pt x="6798" y="14980"/>
                    <a:pt x="6741" y="15658"/>
                  </a:cubicBezTo>
                  <a:cubicBezTo>
                    <a:pt x="6685" y="16436"/>
                    <a:pt x="6713" y="17213"/>
                    <a:pt x="6826" y="17976"/>
                  </a:cubicBezTo>
                  <a:cubicBezTo>
                    <a:pt x="6925" y="18584"/>
                    <a:pt x="7052" y="19206"/>
                    <a:pt x="7165" y="19813"/>
                  </a:cubicBezTo>
                  <a:cubicBezTo>
                    <a:pt x="7349" y="20760"/>
                    <a:pt x="7533" y="21707"/>
                    <a:pt x="7547" y="22682"/>
                  </a:cubicBezTo>
                  <a:cubicBezTo>
                    <a:pt x="7547" y="23488"/>
                    <a:pt x="7448" y="24279"/>
                    <a:pt x="7123" y="25028"/>
                  </a:cubicBezTo>
                  <a:cubicBezTo>
                    <a:pt x="7010" y="25296"/>
                    <a:pt x="6897" y="25565"/>
                    <a:pt x="6769" y="25833"/>
                  </a:cubicBezTo>
                  <a:cubicBezTo>
                    <a:pt x="6727" y="25932"/>
                    <a:pt x="6656" y="26017"/>
                    <a:pt x="6558" y="26074"/>
                  </a:cubicBezTo>
                  <a:cubicBezTo>
                    <a:pt x="5102" y="27105"/>
                    <a:pt x="3646" y="28123"/>
                    <a:pt x="2191" y="29154"/>
                  </a:cubicBezTo>
                  <a:cubicBezTo>
                    <a:pt x="2064" y="29239"/>
                    <a:pt x="1936" y="29324"/>
                    <a:pt x="1809" y="29423"/>
                  </a:cubicBezTo>
                  <a:cubicBezTo>
                    <a:pt x="1767" y="29437"/>
                    <a:pt x="1724" y="29465"/>
                    <a:pt x="1668" y="29465"/>
                  </a:cubicBezTo>
                  <a:cubicBezTo>
                    <a:pt x="1696" y="29423"/>
                    <a:pt x="1738" y="29366"/>
                    <a:pt x="1767" y="29324"/>
                  </a:cubicBezTo>
                  <a:cubicBezTo>
                    <a:pt x="2233" y="28702"/>
                    <a:pt x="2586" y="28038"/>
                    <a:pt x="2756" y="27275"/>
                  </a:cubicBezTo>
                  <a:cubicBezTo>
                    <a:pt x="2841" y="26936"/>
                    <a:pt x="2968" y="26582"/>
                    <a:pt x="3081" y="26243"/>
                  </a:cubicBezTo>
                  <a:cubicBezTo>
                    <a:pt x="3321" y="25579"/>
                    <a:pt x="3562" y="24915"/>
                    <a:pt x="3816" y="24251"/>
                  </a:cubicBezTo>
                  <a:cubicBezTo>
                    <a:pt x="3971" y="23855"/>
                    <a:pt x="4169" y="23473"/>
                    <a:pt x="4311" y="23078"/>
                  </a:cubicBezTo>
                  <a:cubicBezTo>
                    <a:pt x="4636" y="22216"/>
                    <a:pt x="4862" y="21325"/>
                    <a:pt x="4946" y="20407"/>
                  </a:cubicBezTo>
                  <a:cubicBezTo>
                    <a:pt x="4989" y="19842"/>
                    <a:pt x="4975" y="19276"/>
                    <a:pt x="4890" y="18711"/>
                  </a:cubicBezTo>
                  <a:cubicBezTo>
                    <a:pt x="4791" y="18089"/>
                    <a:pt x="4692" y="17467"/>
                    <a:pt x="4593" y="16846"/>
                  </a:cubicBezTo>
                  <a:cubicBezTo>
                    <a:pt x="4579" y="16747"/>
                    <a:pt x="4565" y="16662"/>
                    <a:pt x="4551" y="16563"/>
                  </a:cubicBezTo>
                  <a:cubicBezTo>
                    <a:pt x="4494" y="15842"/>
                    <a:pt x="4452" y="15107"/>
                    <a:pt x="4367" y="14387"/>
                  </a:cubicBezTo>
                  <a:cubicBezTo>
                    <a:pt x="4282" y="13567"/>
                    <a:pt x="4183" y="12761"/>
                    <a:pt x="3929" y="11970"/>
                  </a:cubicBezTo>
                  <a:cubicBezTo>
                    <a:pt x="3788" y="11518"/>
                    <a:pt x="3533" y="11150"/>
                    <a:pt x="3166" y="10839"/>
                  </a:cubicBezTo>
                  <a:cubicBezTo>
                    <a:pt x="2984" y="10690"/>
                    <a:pt x="2796" y="10615"/>
                    <a:pt x="2611" y="10615"/>
                  </a:cubicBezTo>
                  <a:cubicBezTo>
                    <a:pt x="2395" y="10615"/>
                    <a:pt x="2184" y="10718"/>
                    <a:pt x="1993" y="10924"/>
                  </a:cubicBezTo>
                  <a:cubicBezTo>
                    <a:pt x="1880" y="11037"/>
                    <a:pt x="1781" y="11179"/>
                    <a:pt x="1710" y="11320"/>
                  </a:cubicBezTo>
                  <a:cubicBezTo>
                    <a:pt x="1201" y="12309"/>
                    <a:pt x="792" y="13355"/>
                    <a:pt x="594" y="14457"/>
                  </a:cubicBezTo>
                  <a:cubicBezTo>
                    <a:pt x="495" y="14966"/>
                    <a:pt x="481" y="15475"/>
                    <a:pt x="495" y="15983"/>
                  </a:cubicBezTo>
                  <a:cubicBezTo>
                    <a:pt x="509" y="16619"/>
                    <a:pt x="551" y="17255"/>
                    <a:pt x="622" y="17891"/>
                  </a:cubicBezTo>
                  <a:cubicBezTo>
                    <a:pt x="679" y="18485"/>
                    <a:pt x="848" y="19036"/>
                    <a:pt x="1046" y="19601"/>
                  </a:cubicBezTo>
                  <a:cubicBezTo>
                    <a:pt x="1244" y="20152"/>
                    <a:pt x="1456" y="20718"/>
                    <a:pt x="1682" y="21269"/>
                  </a:cubicBezTo>
                  <a:cubicBezTo>
                    <a:pt x="2021" y="22131"/>
                    <a:pt x="2233" y="23035"/>
                    <a:pt x="2417" y="23940"/>
                  </a:cubicBezTo>
                  <a:cubicBezTo>
                    <a:pt x="2558" y="24632"/>
                    <a:pt x="2671" y="25339"/>
                    <a:pt x="2699" y="26045"/>
                  </a:cubicBezTo>
                  <a:cubicBezTo>
                    <a:pt x="2770" y="27331"/>
                    <a:pt x="2360" y="28434"/>
                    <a:pt x="1541" y="29409"/>
                  </a:cubicBezTo>
                  <a:cubicBezTo>
                    <a:pt x="1258" y="29748"/>
                    <a:pt x="933" y="30017"/>
                    <a:pt x="523" y="30186"/>
                  </a:cubicBezTo>
                  <a:cubicBezTo>
                    <a:pt x="410" y="30243"/>
                    <a:pt x="297" y="30299"/>
                    <a:pt x="170" y="30356"/>
                  </a:cubicBezTo>
                  <a:cubicBezTo>
                    <a:pt x="113" y="30384"/>
                    <a:pt x="71" y="30426"/>
                    <a:pt x="0" y="30455"/>
                  </a:cubicBezTo>
                  <a:cubicBezTo>
                    <a:pt x="14" y="30497"/>
                    <a:pt x="29" y="30525"/>
                    <a:pt x="43" y="30568"/>
                  </a:cubicBezTo>
                  <a:cubicBezTo>
                    <a:pt x="85" y="30554"/>
                    <a:pt x="127" y="30554"/>
                    <a:pt x="156" y="30539"/>
                  </a:cubicBezTo>
                  <a:cubicBezTo>
                    <a:pt x="820" y="30186"/>
                    <a:pt x="1470" y="29819"/>
                    <a:pt x="2092" y="29381"/>
                  </a:cubicBezTo>
                  <a:cubicBezTo>
                    <a:pt x="2742" y="28914"/>
                    <a:pt x="3406" y="28476"/>
                    <a:pt x="4070" y="28010"/>
                  </a:cubicBezTo>
                  <a:cubicBezTo>
                    <a:pt x="4282" y="27868"/>
                    <a:pt x="4522" y="27812"/>
                    <a:pt x="4763" y="27755"/>
                  </a:cubicBezTo>
                  <a:cubicBezTo>
                    <a:pt x="4977" y="27698"/>
                    <a:pt x="5191" y="27669"/>
                    <a:pt x="5409" y="27669"/>
                  </a:cubicBezTo>
                  <a:cubicBezTo>
                    <a:pt x="5564" y="27669"/>
                    <a:pt x="5720" y="27684"/>
                    <a:pt x="5879" y="27713"/>
                  </a:cubicBezTo>
                  <a:cubicBezTo>
                    <a:pt x="6261" y="27798"/>
                    <a:pt x="6586" y="27967"/>
                    <a:pt x="6840" y="28250"/>
                  </a:cubicBezTo>
                  <a:cubicBezTo>
                    <a:pt x="7137" y="28575"/>
                    <a:pt x="7349" y="28943"/>
                    <a:pt x="7547" y="29338"/>
                  </a:cubicBezTo>
                  <a:cubicBezTo>
                    <a:pt x="7674" y="29607"/>
                    <a:pt x="7844" y="29875"/>
                    <a:pt x="7985" y="30158"/>
                  </a:cubicBezTo>
                  <a:cubicBezTo>
                    <a:pt x="8056" y="30285"/>
                    <a:pt x="8112" y="30426"/>
                    <a:pt x="8169" y="30554"/>
                  </a:cubicBezTo>
                  <a:cubicBezTo>
                    <a:pt x="8225" y="30667"/>
                    <a:pt x="8267" y="30780"/>
                    <a:pt x="8437" y="30794"/>
                  </a:cubicBezTo>
                  <a:cubicBezTo>
                    <a:pt x="8465" y="30751"/>
                    <a:pt x="8508" y="30695"/>
                    <a:pt x="8522" y="30638"/>
                  </a:cubicBezTo>
                  <a:cubicBezTo>
                    <a:pt x="8720" y="29988"/>
                    <a:pt x="8691" y="29338"/>
                    <a:pt x="8451" y="28702"/>
                  </a:cubicBezTo>
                  <a:cubicBezTo>
                    <a:pt x="8381" y="28519"/>
                    <a:pt x="8253" y="28349"/>
                    <a:pt x="8140" y="28194"/>
                  </a:cubicBezTo>
                  <a:cubicBezTo>
                    <a:pt x="8027" y="28052"/>
                    <a:pt x="7886" y="27925"/>
                    <a:pt x="7773" y="27798"/>
                  </a:cubicBezTo>
                  <a:cubicBezTo>
                    <a:pt x="7504" y="27487"/>
                    <a:pt x="7165" y="27346"/>
                    <a:pt x="6769" y="27317"/>
                  </a:cubicBezTo>
                  <a:cubicBezTo>
                    <a:pt x="6671" y="27317"/>
                    <a:pt x="6572" y="27303"/>
                    <a:pt x="6487" y="27289"/>
                  </a:cubicBezTo>
                  <a:cubicBezTo>
                    <a:pt x="6417" y="27280"/>
                    <a:pt x="6348" y="27275"/>
                    <a:pt x="6279" y="27275"/>
                  </a:cubicBezTo>
                  <a:cubicBezTo>
                    <a:pt x="6042" y="27275"/>
                    <a:pt x="5809" y="27329"/>
                    <a:pt x="5568" y="27416"/>
                  </a:cubicBezTo>
                  <a:cubicBezTo>
                    <a:pt x="5271" y="27515"/>
                    <a:pt x="4961" y="27586"/>
                    <a:pt x="4636" y="27628"/>
                  </a:cubicBezTo>
                  <a:cubicBezTo>
                    <a:pt x="4678" y="27600"/>
                    <a:pt x="4720" y="27558"/>
                    <a:pt x="4749" y="27529"/>
                  </a:cubicBezTo>
                  <a:cubicBezTo>
                    <a:pt x="5568" y="26936"/>
                    <a:pt x="6374" y="26342"/>
                    <a:pt x="7193" y="25763"/>
                  </a:cubicBezTo>
                  <a:cubicBezTo>
                    <a:pt x="7349" y="25664"/>
                    <a:pt x="7533" y="25579"/>
                    <a:pt x="7716" y="25565"/>
                  </a:cubicBezTo>
                  <a:cubicBezTo>
                    <a:pt x="8070" y="25508"/>
                    <a:pt x="8437" y="25494"/>
                    <a:pt x="8805" y="25480"/>
                  </a:cubicBezTo>
                  <a:cubicBezTo>
                    <a:pt x="8823" y="25480"/>
                    <a:pt x="8841" y="25479"/>
                    <a:pt x="8859" y="25479"/>
                  </a:cubicBezTo>
                  <a:cubicBezTo>
                    <a:pt x="9232" y="25479"/>
                    <a:pt x="9555" y="25615"/>
                    <a:pt x="9879" y="25777"/>
                  </a:cubicBezTo>
                  <a:cubicBezTo>
                    <a:pt x="10373" y="26031"/>
                    <a:pt x="10825" y="26370"/>
                    <a:pt x="11221" y="26752"/>
                  </a:cubicBezTo>
                  <a:cubicBezTo>
                    <a:pt x="12055" y="27586"/>
                    <a:pt x="12988" y="28264"/>
                    <a:pt x="14005" y="28815"/>
                  </a:cubicBezTo>
                  <a:cubicBezTo>
                    <a:pt x="14825" y="29268"/>
                    <a:pt x="15673" y="29607"/>
                    <a:pt x="16591" y="29790"/>
                  </a:cubicBezTo>
                  <a:cubicBezTo>
                    <a:pt x="16966" y="29864"/>
                    <a:pt x="17338" y="29899"/>
                    <a:pt x="17707" y="29899"/>
                  </a:cubicBezTo>
                  <a:cubicBezTo>
                    <a:pt x="18259" y="29899"/>
                    <a:pt x="18806" y="29821"/>
                    <a:pt x="19347" y="29677"/>
                  </a:cubicBezTo>
                  <a:cubicBezTo>
                    <a:pt x="20322" y="29409"/>
                    <a:pt x="21255" y="29070"/>
                    <a:pt x="22188" y="28745"/>
                  </a:cubicBezTo>
                  <a:cubicBezTo>
                    <a:pt x="22343" y="28688"/>
                    <a:pt x="22498" y="28603"/>
                    <a:pt x="22640" y="28504"/>
                  </a:cubicBezTo>
                  <a:cubicBezTo>
                    <a:pt x="22894" y="28321"/>
                    <a:pt x="22937" y="28024"/>
                    <a:pt x="22753" y="27755"/>
                  </a:cubicBezTo>
                  <a:cubicBezTo>
                    <a:pt x="22626" y="27572"/>
                    <a:pt x="22456" y="27445"/>
                    <a:pt x="22258" y="27346"/>
                  </a:cubicBezTo>
                  <a:cubicBezTo>
                    <a:pt x="21679" y="27035"/>
                    <a:pt x="21071" y="26766"/>
                    <a:pt x="20421" y="26625"/>
                  </a:cubicBezTo>
                  <a:cubicBezTo>
                    <a:pt x="19884" y="26498"/>
                    <a:pt x="19333" y="26469"/>
                    <a:pt x="18782" y="26427"/>
                  </a:cubicBezTo>
                  <a:cubicBezTo>
                    <a:pt x="17920" y="26385"/>
                    <a:pt x="17058" y="26356"/>
                    <a:pt x="16210" y="26286"/>
                  </a:cubicBezTo>
                  <a:cubicBezTo>
                    <a:pt x="15503" y="26243"/>
                    <a:pt x="14796" y="26173"/>
                    <a:pt x="14090" y="26088"/>
                  </a:cubicBezTo>
                  <a:cubicBezTo>
                    <a:pt x="13299" y="25989"/>
                    <a:pt x="12535" y="25791"/>
                    <a:pt x="11801" y="25523"/>
                  </a:cubicBezTo>
                  <a:cubicBezTo>
                    <a:pt x="11334" y="25353"/>
                    <a:pt x="10854" y="25226"/>
                    <a:pt x="10345" y="25183"/>
                  </a:cubicBezTo>
                  <a:cubicBezTo>
                    <a:pt x="10220" y="25176"/>
                    <a:pt x="10095" y="25172"/>
                    <a:pt x="9970" y="25172"/>
                  </a:cubicBezTo>
                  <a:cubicBezTo>
                    <a:pt x="9629" y="25172"/>
                    <a:pt x="9287" y="25199"/>
                    <a:pt x="8946" y="25240"/>
                  </a:cubicBezTo>
                  <a:cubicBezTo>
                    <a:pt x="8663" y="25282"/>
                    <a:pt x="8381" y="25311"/>
                    <a:pt x="8098" y="25339"/>
                  </a:cubicBezTo>
                  <a:cubicBezTo>
                    <a:pt x="7957" y="25367"/>
                    <a:pt x="7815" y="25395"/>
                    <a:pt x="7646" y="25424"/>
                  </a:cubicBezTo>
                  <a:cubicBezTo>
                    <a:pt x="7688" y="25367"/>
                    <a:pt x="7702" y="25339"/>
                    <a:pt x="7730" y="25325"/>
                  </a:cubicBezTo>
                  <a:cubicBezTo>
                    <a:pt x="8013" y="25056"/>
                    <a:pt x="8282" y="24802"/>
                    <a:pt x="8564" y="24547"/>
                  </a:cubicBezTo>
                  <a:cubicBezTo>
                    <a:pt x="9158" y="23996"/>
                    <a:pt x="9850" y="23601"/>
                    <a:pt x="10557" y="23219"/>
                  </a:cubicBezTo>
                  <a:cubicBezTo>
                    <a:pt x="10755" y="23106"/>
                    <a:pt x="10965" y="23075"/>
                    <a:pt x="11180" y="23075"/>
                  </a:cubicBezTo>
                  <a:cubicBezTo>
                    <a:pt x="11287" y="23075"/>
                    <a:pt x="11395" y="23082"/>
                    <a:pt x="11504" y="23092"/>
                  </a:cubicBezTo>
                  <a:cubicBezTo>
                    <a:pt x="12648" y="23191"/>
                    <a:pt x="13765" y="23459"/>
                    <a:pt x="14867" y="23798"/>
                  </a:cubicBezTo>
                  <a:cubicBezTo>
                    <a:pt x="16224" y="24222"/>
                    <a:pt x="17609" y="24604"/>
                    <a:pt x="19008" y="24858"/>
                  </a:cubicBezTo>
                  <a:cubicBezTo>
                    <a:pt x="19465" y="24939"/>
                    <a:pt x="19916" y="24969"/>
                    <a:pt x="20369" y="24969"/>
                  </a:cubicBezTo>
                  <a:cubicBezTo>
                    <a:pt x="20630" y="24969"/>
                    <a:pt x="20892" y="24959"/>
                    <a:pt x="21156" y="24943"/>
                  </a:cubicBezTo>
                  <a:cubicBezTo>
                    <a:pt x="22484" y="24873"/>
                    <a:pt x="23728" y="24505"/>
                    <a:pt x="24943" y="23982"/>
                  </a:cubicBezTo>
                  <a:cubicBezTo>
                    <a:pt x="25961" y="23558"/>
                    <a:pt x="26978" y="23177"/>
                    <a:pt x="28038" y="22852"/>
                  </a:cubicBezTo>
                  <a:cubicBezTo>
                    <a:pt x="28194" y="22809"/>
                    <a:pt x="28349" y="22753"/>
                    <a:pt x="28505" y="22682"/>
                  </a:cubicBezTo>
                  <a:cubicBezTo>
                    <a:pt x="28561" y="22668"/>
                    <a:pt x="28604" y="22611"/>
                    <a:pt x="28688" y="22541"/>
                  </a:cubicBezTo>
                  <a:cubicBezTo>
                    <a:pt x="28589" y="22498"/>
                    <a:pt x="28533" y="22470"/>
                    <a:pt x="28462" y="22456"/>
                  </a:cubicBezTo>
                  <a:cubicBezTo>
                    <a:pt x="27953" y="22329"/>
                    <a:pt x="27445" y="22258"/>
                    <a:pt x="26922" y="22202"/>
                  </a:cubicBezTo>
                  <a:cubicBezTo>
                    <a:pt x="26371" y="22145"/>
                    <a:pt x="25819" y="22074"/>
                    <a:pt x="25268" y="22032"/>
                  </a:cubicBezTo>
                  <a:cubicBezTo>
                    <a:pt x="24873" y="21990"/>
                    <a:pt x="24463" y="21961"/>
                    <a:pt x="24067" y="21961"/>
                  </a:cubicBezTo>
                  <a:cubicBezTo>
                    <a:pt x="23346" y="21961"/>
                    <a:pt x="22626" y="21958"/>
                    <a:pt x="21905" y="21958"/>
                  </a:cubicBezTo>
                  <a:cubicBezTo>
                    <a:pt x="21184" y="21958"/>
                    <a:pt x="20463" y="21961"/>
                    <a:pt x="19743" y="21975"/>
                  </a:cubicBezTo>
                  <a:cubicBezTo>
                    <a:pt x="18965" y="21975"/>
                    <a:pt x="18202" y="21961"/>
                    <a:pt x="17425" y="21933"/>
                  </a:cubicBezTo>
                  <a:cubicBezTo>
                    <a:pt x="16704" y="21891"/>
                    <a:pt x="15984" y="21877"/>
                    <a:pt x="15249" y="21862"/>
                  </a:cubicBezTo>
                  <a:cubicBezTo>
                    <a:pt x="14924" y="21862"/>
                    <a:pt x="14599" y="21862"/>
                    <a:pt x="14288" y="21848"/>
                  </a:cubicBezTo>
                  <a:cubicBezTo>
                    <a:pt x="13581" y="21848"/>
                    <a:pt x="12903" y="21961"/>
                    <a:pt x="12253" y="22216"/>
                  </a:cubicBezTo>
                  <a:cubicBezTo>
                    <a:pt x="11278" y="22626"/>
                    <a:pt x="10373" y="23148"/>
                    <a:pt x="9483" y="23700"/>
                  </a:cubicBezTo>
                  <a:cubicBezTo>
                    <a:pt x="9426" y="23728"/>
                    <a:pt x="9370" y="23756"/>
                    <a:pt x="9285" y="23770"/>
                  </a:cubicBezTo>
                  <a:cubicBezTo>
                    <a:pt x="9327" y="23714"/>
                    <a:pt x="9370" y="23671"/>
                    <a:pt x="9412" y="23629"/>
                  </a:cubicBezTo>
                  <a:cubicBezTo>
                    <a:pt x="9907" y="23021"/>
                    <a:pt x="10401" y="22428"/>
                    <a:pt x="10896" y="21820"/>
                  </a:cubicBezTo>
                  <a:cubicBezTo>
                    <a:pt x="11052" y="21636"/>
                    <a:pt x="11179" y="21438"/>
                    <a:pt x="11306" y="21241"/>
                  </a:cubicBezTo>
                  <a:cubicBezTo>
                    <a:pt x="11391" y="21113"/>
                    <a:pt x="11490" y="21014"/>
                    <a:pt x="11617" y="20944"/>
                  </a:cubicBezTo>
                  <a:cubicBezTo>
                    <a:pt x="11970" y="20718"/>
                    <a:pt x="12352" y="20520"/>
                    <a:pt x="12747" y="20364"/>
                  </a:cubicBezTo>
                  <a:cubicBezTo>
                    <a:pt x="13030" y="20237"/>
                    <a:pt x="13313" y="20124"/>
                    <a:pt x="13595" y="20039"/>
                  </a:cubicBezTo>
                  <a:cubicBezTo>
                    <a:pt x="13991" y="19898"/>
                    <a:pt x="14415" y="19842"/>
                    <a:pt x="14825" y="19827"/>
                  </a:cubicBezTo>
                  <a:cubicBezTo>
                    <a:pt x="15687" y="19771"/>
                    <a:pt x="16535" y="19757"/>
                    <a:pt x="17397" y="19700"/>
                  </a:cubicBezTo>
                  <a:cubicBezTo>
                    <a:pt x="18160" y="19644"/>
                    <a:pt x="18923" y="19573"/>
                    <a:pt x="19686" y="19474"/>
                  </a:cubicBezTo>
                  <a:cubicBezTo>
                    <a:pt x="20902" y="19290"/>
                    <a:pt x="22075" y="18965"/>
                    <a:pt x="23205" y="18499"/>
                  </a:cubicBezTo>
                  <a:cubicBezTo>
                    <a:pt x="24505" y="17962"/>
                    <a:pt x="25791" y="17397"/>
                    <a:pt x="27063" y="16817"/>
                  </a:cubicBezTo>
                  <a:cubicBezTo>
                    <a:pt x="27459" y="16634"/>
                    <a:pt x="27840" y="16407"/>
                    <a:pt x="28208" y="16167"/>
                  </a:cubicBezTo>
                  <a:cubicBezTo>
                    <a:pt x="28420" y="16040"/>
                    <a:pt x="28618" y="15870"/>
                    <a:pt x="28787" y="15701"/>
                  </a:cubicBezTo>
                  <a:cubicBezTo>
                    <a:pt x="29197" y="15277"/>
                    <a:pt x="29183" y="14712"/>
                    <a:pt x="28787" y="14288"/>
                  </a:cubicBezTo>
                  <a:cubicBezTo>
                    <a:pt x="28476" y="13963"/>
                    <a:pt x="28081" y="13821"/>
                    <a:pt x="27657" y="13765"/>
                  </a:cubicBezTo>
                  <a:cubicBezTo>
                    <a:pt x="27332" y="13722"/>
                    <a:pt x="27003" y="13708"/>
                    <a:pt x="26674" y="13708"/>
                  </a:cubicBezTo>
                  <a:cubicBezTo>
                    <a:pt x="26346" y="13708"/>
                    <a:pt x="26017" y="13722"/>
                    <a:pt x="25692" y="13737"/>
                  </a:cubicBezTo>
                  <a:cubicBezTo>
                    <a:pt x="24802" y="13779"/>
                    <a:pt x="23912" y="13807"/>
                    <a:pt x="23021" y="13864"/>
                  </a:cubicBezTo>
                  <a:cubicBezTo>
                    <a:pt x="22188" y="13920"/>
                    <a:pt x="21368" y="14047"/>
                    <a:pt x="20577" y="14330"/>
                  </a:cubicBezTo>
                  <a:cubicBezTo>
                    <a:pt x="19700" y="14627"/>
                    <a:pt x="18909" y="15079"/>
                    <a:pt x="18174" y="15644"/>
                  </a:cubicBezTo>
                  <a:cubicBezTo>
                    <a:pt x="17524" y="16153"/>
                    <a:pt x="16930" y="16718"/>
                    <a:pt x="16337" y="17298"/>
                  </a:cubicBezTo>
                  <a:cubicBezTo>
                    <a:pt x="15885" y="17722"/>
                    <a:pt x="15432" y="18132"/>
                    <a:pt x="14980" y="18541"/>
                  </a:cubicBezTo>
                  <a:cubicBezTo>
                    <a:pt x="14373" y="19093"/>
                    <a:pt x="13708" y="19545"/>
                    <a:pt x="13016" y="19955"/>
                  </a:cubicBezTo>
                  <a:cubicBezTo>
                    <a:pt x="12592" y="20209"/>
                    <a:pt x="12182" y="20449"/>
                    <a:pt x="11758" y="20689"/>
                  </a:cubicBezTo>
                  <a:cubicBezTo>
                    <a:pt x="11730" y="20718"/>
                    <a:pt x="11702" y="20718"/>
                    <a:pt x="11645" y="20746"/>
                  </a:cubicBezTo>
                  <a:cubicBezTo>
                    <a:pt x="11673" y="20689"/>
                    <a:pt x="11687" y="20633"/>
                    <a:pt x="11716" y="20605"/>
                  </a:cubicBezTo>
                  <a:cubicBezTo>
                    <a:pt x="12210" y="19686"/>
                    <a:pt x="12719" y="18767"/>
                    <a:pt x="13214" y="17835"/>
                  </a:cubicBezTo>
                  <a:cubicBezTo>
                    <a:pt x="13666" y="17001"/>
                    <a:pt x="14245" y="16266"/>
                    <a:pt x="14980" y="15644"/>
                  </a:cubicBezTo>
                  <a:cubicBezTo>
                    <a:pt x="15616" y="15121"/>
                    <a:pt x="16294" y="14641"/>
                    <a:pt x="17029" y="14245"/>
                  </a:cubicBezTo>
                  <a:cubicBezTo>
                    <a:pt x="17552" y="13948"/>
                    <a:pt x="18089" y="13652"/>
                    <a:pt x="18640" y="13369"/>
                  </a:cubicBezTo>
                  <a:cubicBezTo>
                    <a:pt x="19969" y="12677"/>
                    <a:pt x="21156" y="11786"/>
                    <a:pt x="22202" y="10698"/>
                  </a:cubicBezTo>
                  <a:cubicBezTo>
                    <a:pt x="22682" y="10189"/>
                    <a:pt x="23134" y="9652"/>
                    <a:pt x="23601" y="9129"/>
                  </a:cubicBezTo>
                  <a:cubicBezTo>
                    <a:pt x="24420" y="8239"/>
                    <a:pt x="25254" y="7349"/>
                    <a:pt x="26074" y="6444"/>
                  </a:cubicBezTo>
                  <a:cubicBezTo>
                    <a:pt x="26653" y="5794"/>
                    <a:pt x="27219" y="5130"/>
                    <a:pt x="27784" y="4480"/>
                  </a:cubicBezTo>
                  <a:cubicBezTo>
                    <a:pt x="27840" y="4424"/>
                    <a:pt x="27911" y="4353"/>
                    <a:pt x="27869" y="4254"/>
                  </a:cubicBezTo>
                  <a:cubicBezTo>
                    <a:pt x="27838" y="4234"/>
                    <a:pt x="27808" y="4226"/>
                    <a:pt x="27778" y="4226"/>
                  </a:cubicBezTo>
                  <a:cubicBezTo>
                    <a:pt x="27725" y="4226"/>
                    <a:pt x="27674" y="4250"/>
                    <a:pt x="27628" y="4268"/>
                  </a:cubicBezTo>
                  <a:cubicBezTo>
                    <a:pt x="27204" y="4409"/>
                    <a:pt x="26795" y="4579"/>
                    <a:pt x="26371" y="4706"/>
                  </a:cubicBezTo>
                  <a:cubicBezTo>
                    <a:pt x="25862" y="4876"/>
                    <a:pt x="25339" y="4989"/>
                    <a:pt x="24830" y="5158"/>
                  </a:cubicBezTo>
                  <a:cubicBezTo>
                    <a:pt x="23827" y="5469"/>
                    <a:pt x="22922" y="5964"/>
                    <a:pt x="22103" y="6614"/>
                  </a:cubicBezTo>
                  <a:cubicBezTo>
                    <a:pt x="21000" y="7504"/>
                    <a:pt x="20025" y="8522"/>
                    <a:pt x="19093" y="9582"/>
                  </a:cubicBezTo>
                  <a:cubicBezTo>
                    <a:pt x="18655" y="10090"/>
                    <a:pt x="18301" y="10656"/>
                    <a:pt x="17962" y="11235"/>
                  </a:cubicBezTo>
                  <a:cubicBezTo>
                    <a:pt x="17637" y="11815"/>
                    <a:pt x="17255" y="12337"/>
                    <a:pt x="16860" y="12860"/>
                  </a:cubicBezTo>
                  <a:cubicBezTo>
                    <a:pt x="16563" y="13256"/>
                    <a:pt x="16266" y="13666"/>
                    <a:pt x="15998" y="14090"/>
                  </a:cubicBezTo>
                  <a:cubicBezTo>
                    <a:pt x="15588" y="14740"/>
                    <a:pt x="15093" y="15333"/>
                    <a:pt x="14528" y="15870"/>
                  </a:cubicBezTo>
                  <a:cubicBezTo>
                    <a:pt x="14316" y="16082"/>
                    <a:pt x="14118" y="16309"/>
                    <a:pt x="13920" y="16535"/>
                  </a:cubicBezTo>
                  <a:cubicBezTo>
                    <a:pt x="13878" y="16563"/>
                    <a:pt x="13864" y="16605"/>
                    <a:pt x="13821" y="16662"/>
                  </a:cubicBezTo>
                  <a:cubicBezTo>
                    <a:pt x="13807" y="16619"/>
                    <a:pt x="13807" y="16605"/>
                    <a:pt x="13807" y="16605"/>
                  </a:cubicBezTo>
                  <a:cubicBezTo>
                    <a:pt x="14076" y="15969"/>
                    <a:pt x="14344" y="15319"/>
                    <a:pt x="14627" y="14697"/>
                  </a:cubicBezTo>
                  <a:cubicBezTo>
                    <a:pt x="14811" y="14302"/>
                    <a:pt x="15037" y="13920"/>
                    <a:pt x="15235" y="13539"/>
                  </a:cubicBezTo>
                  <a:cubicBezTo>
                    <a:pt x="15644" y="12747"/>
                    <a:pt x="15856" y="11899"/>
                    <a:pt x="15927" y="11009"/>
                  </a:cubicBezTo>
                  <a:cubicBezTo>
                    <a:pt x="15998" y="10232"/>
                    <a:pt x="15955" y="9469"/>
                    <a:pt x="15871" y="8706"/>
                  </a:cubicBezTo>
                  <a:cubicBezTo>
                    <a:pt x="15757" y="7702"/>
                    <a:pt x="15545" y="6713"/>
                    <a:pt x="15291" y="5738"/>
                  </a:cubicBezTo>
                  <a:cubicBezTo>
                    <a:pt x="15150" y="5144"/>
                    <a:pt x="14994" y="4537"/>
                    <a:pt x="14825" y="3943"/>
                  </a:cubicBezTo>
                  <a:cubicBezTo>
                    <a:pt x="14585" y="3180"/>
                    <a:pt x="14217" y="2473"/>
                    <a:pt x="13807" y="1781"/>
                  </a:cubicBezTo>
                  <a:cubicBezTo>
                    <a:pt x="13680" y="1569"/>
                    <a:pt x="13553" y="1343"/>
                    <a:pt x="13440" y="1117"/>
                  </a:cubicBezTo>
                  <a:cubicBezTo>
                    <a:pt x="13284" y="820"/>
                    <a:pt x="13185" y="495"/>
                    <a:pt x="13115" y="184"/>
                  </a:cubicBezTo>
                  <a:cubicBezTo>
                    <a:pt x="13087" y="113"/>
                    <a:pt x="13058" y="57"/>
                    <a:pt x="13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5" name="Google Shape;2455;p53"/>
          <p:cNvGrpSpPr/>
          <p:nvPr/>
        </p:nvGrpSpPr>
        <p:grpSpPr>
          <a:xfrm rot="1796183">
            <a:off x="-280957" y="4547452"/>
            <a:ext cx="957552" cy="766847"/>
            <a:chOff x="4365025" y="1539800"/>
            <a:chExt cx="121025" cy="96925"/>
          </a:xfrm>
        </p:grpSpPr>
        <p:sp>
          <p:nvSpPr>
            <p:cNvPr id="2456" name="Google Shape;2456;p53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53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53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53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53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53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53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53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54"/>
          <p:cNvSpPr txBox="1"/>
          <p:nvPr>
            <p:ph type="title"/>
          </p:nvPr>
        </p:nvSpPr>
        <p:spPr>
          <a:xfrm>
            <a:off x="1424400" y="1365600"/>
            <a:ext cx="6295200" cy="22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might we </a:t>
            </a:r>
            <a:r>
              <a:rPr b="0" lang="en" sz="3000"/>
              <a:t>give college students a honest, approachable look into the </a:t>
            </a:r>
            <a:r>
              <a:rPr b="0" lang="en" sz="3000"/>
              <a:t>daily lives of people who are in post-graduate paths they’re interested in?</a:t>
            </a:r>
            <a:endParaRPr b="0" sz="3000"/>
          </a:p>
        </p:txBody>
      </p:sp>
      <p:grpSp>
        <p:nvGrpSpPr>
          <p:cNvPr id="2469" name="Google Shape;2469;p54"/>
          <p:cNvGrpSpPr/>
          <p:nvPr/>
        </p:nvGrpSpPr>
        <p:grpSpPr>
          <a:xfrm>
            <a:off x="3869746" y="4074258"/>
            <a:ext cx="1400862" cy="1372705"/>
            <a:chOff x="3628800" y="3558400"/>
            <a:chExt cx="1758551" cy="1723205"/>
          </a:xfrm>
        </p:grpSpPr>
        <p:sp>
          <p:nvSpPr>
            <p:cNvPr id="2470" name="Google Shape;2470;p54"/>
            <p:cNvSpPr/>
            <p:nvPr/>
          </p:nvSpPr>
          <p:spPr>
            <a:xfrm>
              <a:off x="4416024" y="3663411"/>
              <a:ext cx="182054" cy="1413912"/>
            </a:xfrm>
            <a:custGeom>
              <a:rect b="b" l="l" r="r" t="t"/>
              <a:pathLst>
                <a:path extrusionOk="0" h="13801" w="1777">
                  <a:moveTo>
                    <a:pt x="409" y="0"/>
                  </a:moveTo>
                  <a:cubicBezTo>
                    <a:pt x="393" y="0"/>
                    <a:pt x="376" y="14"/>
                    <a:pt x="381" y="34"/>
                  </a:cubicBezTo>
                  <a:cubicBezTo>
                    <a:pt x="469" y="420"/>
                    <a:pt x="557" y="805"/>
                    <a:pt x="625" y="1195"/>
                  </a:cubicBezTo>
                  <a:cubicBezTo>
                    <a:pt x="703" y="1634"/>
                    <a:pt x="762" y="2078"/>
                    <a:pt x="806" y="2522"/>
                  </a:cubicBezTo>
                  <a:cubicBezTo>
                    <a:pt x="889" y="3356"/>
                    <a:pt x="928" y="4205"/>
                    <a:pt x="879" y="5044"/>
                  </a:cubicBezTo>
                  <a:cubicBezTo>
                    <a:pt x="811" y="6151"/>
                    <a:pt x="630" y="7248"/>
                    <a:pt x="416" y="8336"/>
                  </a:cubicBezTo>
                  <a:cubicBezTo>
                    <a:pt x="313" y="8878"/>
                    <a:pt x="181" y="9414"/>
                    <a:pt x="94" y="9960"/>
                  </a:cubicBezTo>
                  <a:cubicBezTo>
                    <a:pt x="16" y="10463"/>
                    <a:pt x="1" y="10960"/>
                    <a:pt x="89" y="11463"/>
                  </a:cubicBezTo>
                  <a:cubicBezTo>
                    <a:pt x="172" y="11936"/>
                    <a:pt x="337" y="12390"/>
                    <a:pt x="576" y="12804"/>
                  </a:cubicBezTo>
                  <a:cubicBezTo>
                    <a:pt x="786" y="13175"/>
                    <a:pt x="1069" y="13575"/>
                    <a:pt x="1474" y="13750"/>
                  </a:cubicBezTo>
                  <a:cubicBezTo>
                    <a:pt x="1560" y="13785"/>
                    <a:pt x="1638" y="13800"/>
                    <a:pt x="1728" y="13800"/>
                  </a:cubicBezTo>
                  <a:cubicBezTo>
                    <a:pt x="1741" y="13800"/>
                    <a:pt x="1753" y="13800"/>
                    <a:pt x="1767" y="13799"/>
                  </a:cubicBezTo>
                  <a:cubicBezTo>
                    <a:pt x="1772" y="13799"/>
                    <a:pt x="1776" y="13789"/>
                    <a:pt x="1772" y="13789"/>
                  </a:cubicBezTo>
                  <a:cubicBezTo>
                    <a:pt x="1576" y="13702"/>
                    <a:pt x="1381" y="13604"/>
                    <a:pt x="1225" y="13458"/>
                  </a:cubicBezTo>
                  <a:cubicBezTo>
                    <a:pt x="1059" y="13307"/>
                    <a:pt x="923" y="13131"/>
                    <a:pt x="801" y="12946"/>
                  </a:cubicBezTo>
                  <a:cubicBezTo>
                    <a:pt x="542" y="12541"/>
                    <a:pt x="357" y="12092"/>
                    <a:pt x="250" y="11629"/>
                  </a:cubicBezTo>
                  <a:cubicBezTo>
                    <a:pt x="138" y="11141"/>
                    <a:pt x="123" y="10643"/>
                    <a:pt x="191" y="10151"/>
                  </a:cubicBezTo>
                  <a:cubicBezTo>
                    <a:pt x="259" y="9604"/>
                    <a:pt x="396" y="9068"/>
                    <a:pt x="503" y="8526"/>
                  </a:cubicBezTo>
                  <a:cubicBezTo>
                    <a:pt x="713" y="7463"/>
                    <a:pt x="894" y="6395"/>
                    <a:pt x="972" y="5312"/>
                  </a:cubicBezTo>
                  <a:cubicBezTo>
                    <a:pt x="1035" y="4468"/>
                    <a:pt x="1015" y="3619"/>
                    <a:pt x="942" y="2771"/>
                  </a:cubicBezTo>
                  <a:cubicBezTo>
                    <a:pt x="903" y="2337"/>
                    <a:pt x="850" y="1898"/>
                    <a:pt x="781" y="1468"/>
                  </a:cubicBezTo>
                  <a:cubicBezTo>
                    <a:pt x="718" y="1068"/>
                    <a:pt x="640" y="664"/>
                    <a:pt x="523" y="273"/>
                  </a:cubicBezTo>
                  <a:cubicBezTo>
                    <a:pt x="498" y="190"/>
                    <a:pt x="469" y="103"/>
                    <a:pt x="435" y="20"/>
                  </a:cubicBezTo>
                  <a:cubicBezTo>
                    <a:pt x="431" y="6"/>
                    <a:pt x="420" y="0"/>
                    <a:pt x="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54"/>
            <p:cNvSpPr/>
            <p:nvPr/>
          </p:nvSpPr>
          <p:spPr>
            <a:xfrm>
              <a:off x="4429855" y="3558502"/>
              <a:ext cx="133697" cy="515836"/>
            </a:xfrm>
            <a:custGeom>
              <a:rect b="b" l="l" r="r" t="t"/>
              <a:pathLst>
                <a:path extrusionOk="0" h="5035" w="1305">
                  <a:moveTo>
                    <a:pt x="52" y="0"/>
                  </a:moveTo>
                  <a:cubicBezTo>
                    <a:pt x="25" y="0"/>
                    <a:pt x="0" y="28"/>
                    <a:pt x="17" y="58"/>
                  </a:cubicBezTo>
                  <a:cubicBezTo>
                    <a:pt x="154" y="327"/>
                    <a:pt x="295" y="600"/>
                    <a:pt x="417" y="878"/>
                  </a:cubicBezTo>
                  <a:cubicBezTo>
                    <a:pt x="554" y="1190"/>
                    <a:pt x="676" y="1507"/>
                    <a:pt x="783" y="1829"/>
                  </a:cubicBezTo>
                  <a:cubicBezTo>
                    <a:pt x="885" y="2117"/>
                    <a:pt x="973" y="2405"/>
                    <a:pt x="1041" y="2697"/>
                  </a:cubicBezTo>
                  <a:cubicBezTo>
                    <a:pt x="1129" y="3058"/>
                    <a:pt x="1168" y="3424"/>
                    <a:pt x="1149" y="3795"/>
                  </a:cubicBezTo>
                  <a:cubicBezTo>
                    <a:pt x="1129" y="4204"/>
                    <a:pt x="1032" y="4619"/>
                    <a:pt x="851" y="4995"/>
                  </a:cubicBezTo>
                  <a:cubicBezTo>
                    <a:pt x="838" y="5015"/>
                    <a:pt x="856" y="5034"/>
                    <a:pt x="874" y="5034"/>
                  </a:cubicBezTo>
                  <a:cubicBezTo>
                    <a:pt x="882" y="5034"/>
                    <a:pt x="890" y="5030"/>
                    <a:pt x="895" y="5019"/>
                  </a:cubicBezTo>
                  <a:cubicBezTo>
                    <a:pt x="1261" y="4356"/>
                    <a:pt x="1305" y="3570"/>
                    <a:pt x="1168" y="2839"/>
                  </a:cubicBezTo>
                  <a:cubicBezTo>
                    <a:pt x="1110" y="2527"/>
                    <a:pt x="1017" y="2224"/>
                    <a:pt x="920" y="1927"/>
                  </a:cubicBezTo>
                  <a:cubicBezTo>
                    <a:pt x="812" y="1600"/>
                    <a:pt x="695" y="1273"/>
                    <a:pt x="563" y="956"/>
                  </a:cubicBezTo>
                  <a:cubicBezTo>
                    <a:pt x="490" y="785"/>
                    <a:pt x="417" y="614"/>
                    <a:pt x="334" y="449"/>
                  </a:cubicBezTo>
                  <a:cubicBezTo>
                    <a:pt x="256" y="297"/>
                    <a:pt x="183" y="156"/>
                    <a:pt x="85" y="19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54"/>
            <p:cNvSpPr/>
            <p:nvPr/>
          </p:nvSpPr>
          <p:spPr>
            <a:xfrm>
              <a:off x="4405062" y="3558400"/>
              <a:ext cx="117305" cy="513275"/>
            </a:xfrm>
            <a:custGeom>
              <a:rect b="b" l="l" r="r" t="t"/>
              <a:pathLst>
                <a:path extrusionOk="0" h="5010" w="1145">
                  <a:moveTo>
                    <a:pt x="308" y="1"/>
                  </a:moveTo>
                  <a:cubicBezTo>
                    <a:pt x="296" y="1"/>
                    <a:pt x="284" y="7"/>
                    <a:pt x="279" y="20"/>
                  </a:cubicBezTo>
                  <a:cubicBezTo>
                    <a:pt x="157" y="323"/>
                    <a:pt x="88" y="645"/>
                    <a:pt x="49" y="962"/>
                  </a:cubicBezTo>
                  <a:cubicBezTo>
                    <a:pt x="10" y="1308"/>
                    <a:pt x="1" y="1659"/>
                    <a:pt x="25" y="2006"/>
                  </a:cubicBezTo>
                  <a:cubicBezTo>
                    <a:pt x="69" y="2708"/>
                    <a:pt x="230" y="3410"/>
                    <a:pt x="513" y="4054"/>
                  </a:cubicBezTo>
                  <a:cubicBezTo>
                    <a:pt x="659" y="4391"/>
                    <a:pt x="844" y="4713"/>
                    <a:pt x="1074" y="4996"/>
                  </a:cubicBezTo>
                  <a:cubicBezTo>
                    <a:pt x="1081" y="5005"/>
                    <a:pt x="1089" y="5009"/>
                    <a:pt x="1098" y="5009"/>
                  </a:cubicBezTo>
                  <a:cubicBezTo>
                    <a:pt x="1122" y="5009"/>
                    <a:pt x="1145" y="4973"/>
                    <a:pt x="1122" y="4947"/>
                  </a:cubicBezTo>
                  <a:cubicBezTo>
                    <a:pt x="718" y="4425"/>
                    <a:pt x="464" y="3791"/>
                    <a:pt x="303" y="3152"/>
                  </a:cubicBezTo>
                  <a:cubicBezTo>
                    <a:pt x="137" y="2484"/>
                    <a:pt x="69" y="1781"/>
                    <a:pt x="127" y="1093"/>
                  </a:cubicBezTo>
                  <a:cubicBezTo>
                    <a:pt x="157" y="733"/>
                    <a:pt x="230" y="381"/>
                    <a:pt x="332" y="35"/>
                  </a:cubicBezTo>
                  <a:cubicBezTo>
                    <a:pt x="341" y="14"/>
                    <a:pt x="325" y="1"/>
                    <a:pt x="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54"/>
            <p:cNvSpPr/>
            <p:nvPr/>
          </p:nvSpPr>
          <p:spPr>
            <a:xfrm>
              <a:off x="4551155" y="3758176"/>
              <a:ext cx="295568" cy="388798"/>
            </a:xfrm>
            <a:custGeom>
              <a:rect b="b" l="l" r="r" t="t"/>
              <a:pathLst>
                <a:path extrusionOk="0" h="3795" w="2885">
                  <a:moveTo>
                    <a:pt x="2861" y="1"/>
                  </a:moveTo>
                  <a:cubicBezTo>
                    <a:pt x="2850" y="1"/>
                    <a:pt x="2838" y="9"/>
                    <a:pt x="2838" y="26"/>
                  </a:cubicBezTo>
                  <a:cubicBezTo>
                    <a:pt x="2774" y="646"/>
                    <a:pt x="2545" y="1246"/>
                    <a:pt x="2194" y="1758"/>
                  </a:cubicBezTo>
                  <a:cubicBezTo>
                    <a:pt x="2018" y="2012"/>
                    <a:pt x="1813" y="2246"/>
                    <a:pt x="1584" y="2446"/>
                  </a:cubicBezTo>
                  <a:cubicBezTo>
                    <a:pt x="1345" y="2660"/>
                    <a:pt x="1077" y="2836"/>
                    <a:pt x="818" y="3021"/>
                  </a:cubicBezTo>
                  <a:cubicBezTo>
                    <a:pt x="531" y="3226"/>
                    <a:pt x="233" y="3446"/>
                    <a:pt x="18" y="3733"/>
                  </a:cubicBezTo>
                  <a:cubicBezTo>
                    <a:pt x="0" y="3763"/>
                    <a:pt x="28" y="3794"/>
                    <a:pt x="56" y="3794"/>
                  </a:cubicBezTo>
                  <a:cubicBezTo>
                    <a:pt x="65" y="3794"/>
                    <a:pt x="74" y="3791"/>
                    <a:pt x="82" y="3782"/>
                  </a:cubicBezTo>
                  <a:cubicBezTo>
                    <a:pt x="194" y="3660"/>
                    <a:pt x="306" y="3548"/>
                    <a:pt x="433" y="3441"/>
                  </a:cubicBezTo>
                  <a:cubicBezTo>
                    <a:pt x="555" y="3338"/>
                    <a:pt x="687" y="3246"/>
                    <a:pt x="818" y="3153"/>
                  </a:cubicBezTo>
                  <a:cubicBezTo>
                    <a:pt x="1082" y="2968"/>
                    <a:pt x="1355" y="2787"/>
                    <a:pt x="1604" y="2577"/>
                  </a:cubicBezTo>
                  <a:cubicBezTo>
                    <a:pt x="2082" y="2173"/>
                    <a:pt x="2448" y="1636"/>
                    <a:pt x="2662" y="1051"/>
                  </a:cubicBezTo>
                  <a:cubicBezTo>
                    <a:pt x="2789" y="719"/>
                    <a:pt x="2862" y="378"/>
                    <a:pt x="2882" y="26"/>
                  </a:cubicBezTo>
                  <a:cubicBezTo>
                    <a:pt x="2884" y="9"/>
                    <a:pt x="2873" y="1"/>
                    <a:pt x="28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54"/>
            <p:cNvSpPr/>
            <p:nvPr/>
          </p:nvSpPr>
          <p:spPr>
            <a:xfrm>
              <a:off x="4551975" y="3753976"/>
              <a:ext cx="294134" cy="397711"/>
            </a:xfrm>
            <a:custGeom>
              <a:rect b="b" l="l" r="r" t="t"/>
              <a:pathLst>
                <a:path extrusionOk="0" h="3882" w="2871">
                  <a:moveTo>
                    <a:pt x="2807" y="1"/>
                  </a:moveTo>
                  <a:cubicBezTo>
                    <a:pt x="2794" y="1"/>
                    <a:pt x="2781" y="6"/>
                    <a:pt x="2771" y="19"/>
                  </a:cubicBezTo>
                  <a:cubicBezTo>
                    <a:pt x="2586" y="287"/>
                    <a:pt x="2371" y="536"/>
                    <a:pt x="2137" y="760"/>
                  </a:cubicBezTo>
                  <a:cubicBezTo>
                    <a:pt x="1898" y="989"/>
                    <a:pt x="1630" y="1179"/>
                    <a:pt x="1371" y="1384"/>
                  </a:cubicBezTo>
                  <a:cubicBezTo>
                    <a:pt x="1123" y="1584"/>
                    <a:pt x="893" y="1804"/>
                    <a:pt x="713" y="2067"/>
                  </a:cubicBezTo>
                  <a:cubicBezTo>
                    <a:pt x="537" y="2311"/>
                    <a:pt x="401" y="2579"/>
                    <a:pt x="288" y="2862"/>
                  </a:cubicBezTo>
                  <a:cubicBezTo>
                    <a:pt x="225" y="3018"/>
                    <a:pt x="166" y="3184"/>
                    <a:pt x="118" y="3350"/>
                  </a:cubicBezTo>
                  <a:cubicBezTo>
                    <a:pt x="93" y="3428"/>
                    <a:pt x="69" y="3511"/>
                    <a:pt x="49" y="3594"/>
                  </a:cubicBezTo>
                  <a:cubicBezTo>
                    <a:pt x="35" y="3633"/>
                    <a:pt x="25" y="3672"/>
                    <a:pt x="15" y="3716"/>
                  </a:cubicBezTo>
                  <a:cubicBezTo>
                    <a:pt x="6" y="3760"/>
                    <a:pt x="6" y="3804"/>
                    <a:pt x="1" y="3848"/>
                  </a:cubicBezTo>
                  <a:cubicBezTo>
                    <a:pt x="1" y="3867"/>
                    <a:pt x="21" y="3882"/>
                    <a:pt x="38" y="3882"/>
                  </a:cubicBezTo>
                  <a:cubicBezTo>
                    <a:pt x="48" y="3882"/>
                    <a:pt x="56" y="3877"/>
                    <a:pt x="59" y="3867"/>
                  </a:cubicBezTo>
                  <a:cubicBezTo>
                    <a:pt x="74" y="3833"/>
                    <a:pt x="93" y="3799"/>
                    <a:pt x="103" y="3765"/>
                  </a:cubicBezTo>
                  <a:cubicBezTo>
                    <a:pt x="118" y="3730"/>
                    <a:pt x="123" y="3691"/>
                    <a:pt x="132" y="3652"/>
                  </a:cubicBezTo>
                  <a:cubicBezTo>
                    <a:pt x="152" y="3579"/>
                    <a:pt x="171" y="3506"/>
                    <a:pt x="196" y="3438"/>
                  </a:cubicBezTo>
                  <a:cubicBezTo>
                    <a:pt x="240" y="3291"/>
                    <a:pt x="288" y="3145"/>
                    <a:pt x="347" y="3004"/>
                  </a:cubicBezTo>
                  <a:cubicBezTo>
                    <a:pt x="454" y="2726"/>
                    <a:pt x="591" y="2453"/>
                    <a:pt x="762" y="2204"/>
                  </a:cubicBezTo>
                  <a:cubicBezTo>
                    <a:pt x="937" y="1945"/>
                    <a:pt x="1147" y="1721"/>
                    <a:pt x="1386" y="1526"/>
                  </a:cubicBezTo>
                  <a:cubicBezTo>
                    <a:pt x="1640" y="1316"/>
                    <a:pt x="1913" y="1121"/>
                    <a:pt x="2152" y="892"/>
                  </a:cubicBezTo>
                  <a:cubicBezTo>
                    <a:pt x="2415" y="643"/>
                    <a:pt x="2649" y="365"/>
                    <a:pt x="2849" y="67"/>
                  </a:cubicBezTo>
                  <a:cubicBezTo>
                    <a:pt x="2870" y="33"/>
                    <a:pt x="2839" y="1"/>
                    <a:pt x="2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54"/>
            <p:cNvSpPr/>
            <p:nvPr/>
          </p:nvSpPr>
          <p:spPr>
            <a:xfrm>
              <a:off x="4505975" y="3799259"/>
              <a:ext cx="322308" cy="439306"/>
            </a:xfrm>
            <a:custGeom>
              <a:rect b="b" l="l" r="r" t="t"/>
              <a:pathLst>
                <a:path extrusionOk="0" h="4288" w="3146">
                  <a:moveTo>
                    <a:pt x="3126" y="0"/>
                  </a:moveTo>
                  <a:cubicBezTo>
                    <a:pt x="3120" y="0"/>
                    <a:pt x="3115" y="3"/>
                    <a:pt x="3113" y="11"/>
                  </a:cubicBezTo>
                  <a:cubicBezTo>
                    <a:pt x="2928" y="674"/>
                    <a:pt x="2371" y="1133"/>
                    <a:pt x="1908" y="1606"/>
                  </a:cubicBezTo>
                  <a:cubicBezTo>
                    <a:pt x="1411" y="2108"/>
                    <a:pt x="947" y="2645"/>
                    <a:pt x="552" y="3235"/>
                  </a:cubicBezTo>
                  <a:cubicBezTo>
                    <a:pt x="445" y="3396"/>
                    <a:pt x="342" y="3562"/>
                    <a:pt x="250" y="3732"/>
                  </a:cubicBezTo>
                  <a:cubicBezTo>
                    <a:pt x="162" y="3893"/>
                    <a:pt x="74" y="4064"/>
                    <a:pt x="11" y="4235"/>
                  </a:cubicBezTo>
                  <a:cubicBezTo>
                    <a:pt x="1" y="4264"/>
                    <a:pt x="28" y="4287"/>
                    <a:pt x="54" y="4287"/>
                  </a:cubicBezTo>
                  <a:cubicBezTo>
                    <a:pt x="66" y="4287"/>
                    <a:pt x="77" y="4282"/>
                    <a:pt x="84" y="4269"/>
                  </a:cubicBezTo>
                  <a:cubicBezTo>
                    <a:pt x="157" y="4118"/>
                    <a:pt x="220" y="3966"/>
                    <a:pt x="298" y="3820"/>
                  </a:cubicBezTo>
                  <a:cubicBezTo>
                    <a:pt x="381" y="3669"/>
                    <a:pt x="469" y="3518"/>
                    <a:pt x="567" y="3371"/>
                  </a:cubicBezTo>
                  <a:cubicBezTo>
                    <a:pt x="762" y="3069"/>
                    <a:pt x="976" y="2786"/>
                    <a:pt x="1206" y="2508"/>
                  </a:cubicBezTo>
                  <a:cubicBezTo>
                    <a:pt x="1430" y="2240"/>
                    <a:pt x="1669" y="1976"/>
                    <a:pt x="1913" y="1718"/>
                  </a:cubicBezTo>
                  <a:cubicBezTo>
                    <a:pt x="2147" y="1479"/>
                    <a:pt x="2396" y="1250"/>
                    <a:pt x="2610" y="991"/>
                  </a:cubicBezTo>
                  <a:cubicBezTo>
                    <a:pt x="2849" y="708"/>
                    <a:pt x="3054" y="386"/>
                    <a:pt x="3142" y="20"/>
                  </a:cubicBezTo>
                  <a:cubicBezTo>
                    <a:pt x="3145" y="8"/>
                    <a:pt x="3135" y="0"/>
                    <a:pt x="3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54"/>
            <p:cNvSpPr/>
            <p:nvPr/>
          </p:nvSpPr>
          <p:spPr>
            <a:xfrm>
              <a:off x="4247801" y="3815343"/>
              <a:ext cx="254383" cy="478134"/>
            </a:xfrm>
            <a:custGeom>
              <a:rect b="b" l="l" r="r" t="t"/>
              <a:pathLst>
                <a:path extrusionOk="0" h="4667" w="2483">
                  <a:moveTo>
                    <a:pt x="36" y="0"/>
                  </a:moveTo>
                  <a:cubicBezTo>
                    <a:pt x="19" y="0"/>
                    <a:pt x="1" y="17"/>
                    <a:pt x="4" y="39"/>
                  </a:cubicBezTo>
                  <a:cubicBezTo>
                    <a:pt x="38" y="190"/>
                    <a:pt x="106" y="341"/>
                    <a:pt x="165" y="483"/>
                  </a:cubicBezTo>
                  <a:cubicBezTo>
                    <a:pt x="233" y="639"/>
                    <a:pt x="306" y="795"/>
                    <a:pt x="384" y="946"/>
                  </a:cubicBezTo>
                  <a:cubicBezTo>
                    <a:pt x="536" y="1249"/>
                    <a:pt x="706" y="1546"/>
                    <a:pt x="897" y="1829"/>
                  </a:cubicBezTo>
                  <a:cubicBezTo>
                    <a:pt x="1087" y="2122"/>
                    <a:pt x="1306" y="2385"/>
                    <a:pt x="1511" y="2663"/>
                  </a:cubicBezTo>
                  <a:cubicBezTo>
                    <a:pt x="1721" y="2941"/>
                    <a:pt x="1901" y="3234"/>
                    <a:pt x="2048" y="3546"/>
                  </a:cubicBezTo>
                  <a:cubicBezTo>
                    <a:pt x="2214" y="3897"/>
                    <a:pt x="2336" y="4263"/>
                    <a:pt x="2418" y="4644"/>
                  </a:cubicBezTo>
                  <a:cubicBezTo>
                    <a:pt x="2420" y="4659"/>
                    <a:pt x="2432" y="4666"/>
                    <a:pt x="2444" y="4666"/>
                  </a:cubicBezTo>
                  <a:cubicBezTo>
                    <a:pt x="2462" y="4666"/>
                    <a:pt x="2483" y="4650"/>
                    <a:pt x="2477" y="4624"/>
                  </a:cubicBezTo>
                  <a:cubicBezTo>
                    <a:pt x="2340" y="3956"/>
                    <a:pt x="2062" y="3317"/>
                    <a:pt x="1667" y="2756"/>
                  </a:cubicBezTo>
                  <a:cubicBezTo>
                    <a:pt x="1462" y="2468"/>
                    <a:pt x="1233" y="2200"/>
                    <a:pt x="1028" y="1902"/>
                  </a:cubicBezTo>
                  <a:cubicBezTo>
                    <a:pt x="838" y="1624"/>
                    <a:pt x="667" y="1337"/>
                    <a:pt x="511" y="1034"/>
                  </a:cubicBezTo>
                  <a:cubicBezTo>
                    <a:pt x="424" y="868"/>
                    <a:pt x="341" y="693"/>
                    <a:pt x="263" y="517"/>
                  </a:cubicBezTo>
                  <a:cubicBezTo>
                    <a:pt x="189" y="351"/>
                    <a:pt x="131" y="180"/>
                    <a:pt x="58" y="15"/>
                  </a:cubicBezTo>
                  <a:cubicBezTo>
                    <a:pt x="53" y="5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54"/>
            <p:cNvSpPr/>
            <p:nvPr/>
          </p:nvSpPr>
          <p:spPr>
            <a:xfrm>
              <a:off x="4243806" y="3806635"/>
              <a:ext cx="239631" cy="416562"/>
            </a:xfrm>
            <a:custGeom>
              <a:rect b="b" l="l" r="r" t="t"/>
              <a:pathLst>
                <a:path extrusionOk="0" h="4066" w="2339">
                  <a:moveTo>
                    <a:pt x="47" y="0"/>
                  </a:moveTo>
                  <a:cubicBezTo>
                    <a:pt x="21" y="0"/>
                    <a:pt x="0" y="35"/>
                    <a:pt x="19" y="61"/>
                  </a:cubicBezTo>
                  <a:cubicBezTo>
                    <a:pt x="126" y="187"/>
                    <a:pt x="253" y="305"/>
                    <a:pt x="375" y="417"/>
                  </a:cubicBezTo>
                  <a:cubicBezTo>
                    <a:pt x="492" y="529"/>
                    <a:pt x="609" y="636"/>
                    <a:pt x="726" y="753"/>
                  </a:cubicBezTo>
                  <a:cubicBezTo>
                    <a:pt x="931" y="968"/>
                    <a:pt x="1121" y="1197"/>
                    <a:pt x="1292" y="1446"/>
                  </a:cubicBezTo>
                  <a:cubicBezTo>
                    <a:pt x="1375" y="1568"/>
                    <a:pt x="1443" y="1695"/>
                    <a:pt x="1516" y="1826"/>
                  </a:cubicBezTo>
                  <a:cubicBezTo>
                    <a:pt x="1589" y="1953"/>
                    <a:pt x="1658" y="2085"/>
                    <a:pt x="1721" y="2221"/>
                  </a:cubicBezTo>
                  <a:cubicBezTo>
                    <a:pt x="1848" y="2490"/>
                    <a:pt x="1955" y="2773"/>
                    <a:pt x="2043" y="3060"/>
                  </a:cubicBezTo>
                  <a:cubicBezTo>
                    <a:pt x="2145" y="3382"/>
                    <a:pt x="2218" y="3709"/>
                    <a:pt x="2272" y="4041"/>
                  </a:cubicBezTo>
                  <a:cubicBezTo>
                    <a:pt x="2276" y="4058"/>
                    <a:pt x="2288" y="4066"/>
                    <a:pt x="2300" y="4066"/>
                  </a:cubicBezTo>
                  <a:cubicBezTo>
                    <a:pt x="2319" y="4066"/>
                    <a:pt x="2338" y="4050"/>
                    <a:pt x="2336" y="4026"/>
                  </a:cubicBezTo>
                  <a:cubicBezTo>
                    <a:pt x="2248" y="3426"/>
                    <a:pt x="2077" y="2841"/>
                    <a:pt x="1833" y="2290"/>
                  </a:cubicBezTo>
                  <a:cubicBezTo>
                    <a:pt x="1711" y="2017"/>
                    <a:pt x="1570" y="1748"/>
                    <a:pt x="1404" y="1500"/>
                  </a:cubicBezTo>
                  <a:cubicBezTo>
                    <a:pt x="1238" y="1251"/>
                    <a:pt x="1062" y="1007"/>
                    <a:pt x="858" y="787"/>
                  </a:cubicBezTo>
                  <a:cubicBezTo>
                    <a:pt x="741" y="656"/>
                    <a:pt x="609" y="534"/>
                    <a:pt x="477" y="412"/>
                  </a:cubicBezTo>
                  <a:cubicBezTo>
                    <a:pt x="341" y="280"/>
                    <a:pt x="204" y="144"/>
                    <a:pt x="72" y="12"/>
                  </a:cubicBezTo>
                  <a:cubicBezTo>
                    <a:pt x="64" y="4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54"/>
            <p:cNvSpPr/>
            <p:nvPr/>
          </p:nvSpPr>
          <p:spPr>
            <a:xfrm>
              <a:off x="4236634" y="3803766"/>
              <a:ext cx="246802" cy="414205"/>
            </a:xfrm>
            <a:custGeom>
              <a:rect b="b" l="l" r="r" t="t"/>
              <a:pathLst>
                <a:path extrusionOk="0" h="4043" w="2409">
                  <a:moveTo>
                    <a:pt x="107" y="1"/>
                  </a:moveTo>
                  <a:cubicBezTo>
                    <a:pt x="85" y="1"/>
                    <a:pt x="62" y="15"/>
                    <a:pt x="59" y="45"/>
                  </a:cubicBezTo>
                  <a:cubicBezTo>
                    <a:pt x="30" y="347"/>
                    <a:pt x="1" y="654"/>
                    <a:pt x="59" y="962"/>
                  </a:cubicBezTo>
                  <a:cubicBezTo>
                    <a:pt x="113" y="1269"/>
                    <a:pt x="259" y="1562"/>
                    <a:pt x="396" y="1840"/>
                  </a:cubicBezTo>
                  <a:cubicBezTo>
                    <a:pt x="533" y="2123"/>
                    <a:pt x="689" y="2396"/>
                    <a:pt x="879" y="2640"/>
                  </a:cubicBezTo>
                  <a:cubicBezTo>
                    <a:pt x="1069" y="2884"/>
                    <a:pt x="1289" y="3098"/>
                    <a:pt x="1513" y="3303"/>
                  </a:cubicBezTo>
                  <a:cubicBezTo>
                    <a:pt x="1786" y="3552"/>
                    <a:pt x="2064" y="3796"/>
                    <a:pt x="2342" y="4035"/>
                  </a:cubicBezTo>
                  <a:cubicBezTo>
                    <a:pt x="2349" y="4040"/>
                    <a:pt x="2356" y="4042"/>
                    <a:pt x="2363" y="4042"/>
                  </a:cubicBezTo>
                  <a:cubicBezTo>
                    <a:pt x="2387" y="4042"/>
                    <a:pt x="2409" y="4014"/>
                    <a:pt x="2386" y="3991"/>
                  </a:cubicBezTo>
                  <a:cubicBezTo>
                    <a:pt x="2152" y="3771"/>
                    <a:pt x="1908" y="3552"/>
                    <a:pt x="1669" y="3332"/>
                  </a:cubicBezTo>
                  <a:cubicBezTo>
                    <a:pt x="1450" y="3127"/>
                    <a:pt x="1230" y="2918"/>
                    <a:pt x="1040" y="2684"/>
                  </a:cubicBezTo>
                  <a:cubicBezTo>
                    <a:pt x="845" y="2449"/>
                    <a:pt x="684" y="2186"/>
                    <a:pt x="547" y="1918"/>
                  </a:cubicBezTo>
                  <a:cubicBezTo>
                    <a:pt x="474" y="1776"/>
                    <a:pt x="411" y="1640"/>
                    <a:pt x="347" y="1498"/>
                  </a:cubicBezTo>
                  <a:cubicBezTo>
                    <a:pt x="284" y="1352"/>
                    <a:pt x="220" y="1210"/>
                    <a:pt x="181" y="1059"/>
                  </a:cubicBezTo>
                  <a:cubicBezTo>
                    <a:pt x="98" y="728"/>
                    <a:pt x="128" y="381"/>
                    <a:pt x="147" y="45"/>
                  </a:cubicBezTo>
                  <a:cubicBezTo>
                    <a:pt x="150" y="15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54"/>
            <p:cNvSpPr/>
            <p:nvPr/>
          </p:nvSpPr>
          <p:spPr>
            <a:xfrm>
              <a:off x="4450857" y="4029770"/>
              <a:ext cx="302432" cy="543600"/>
            </a:xfrm>
            <a:custGeom>
              <a:rect b="b" l="l" r="r" t="t"/>
              <a:pathLst>
                <a:path extrusionOk="0" h="5306" w="2952">
                  <a:moveTo>
                    <a:pt x="2930" y="0"/>
                  </a:moveTo>
                  <a:cubicBezTo>
                    <a:pt x="2923" y="0"/>
                    <a:pt x="2916" y="4"/>
                    <a:pt x="2914" y="14"/>
                  </a:cubicBezTo>
                  <a:cubicBezTo>
                    <a:pt x="2714" y="746"/>
                    <a:pt x="2461" y="1468"/>
                    <a:pt x="2105" y="2141"/>
                  </a:cubicBezTo>
                  <a:cubicBezTo>
                    <a:pt x="1729" y="2853"/>
                    <a:pt x="1222" y="3477"/>
                    <a:pt x="739" y="4111"/>
                  </a:cubicBezTo>
                  <a:cubicBezTo>
                    <a:pt x="597" y="4297"/>
                    <a:pt x="461" y="4477"/>
                    <a:pt x="334" y="4667"/>
                  </a:cubicBezTo>
                  <a:cubicBezTo>
                    <a:pt x="266" y="4760"/>
                    <a:pt x="202" y="4853"/>
                    <a:pt x="144" y="4950"/>
                  </a:cubicBezTo>
                  <a:cubicBezTo>
                    <a:pt x="85" y="5043"/>
                    <a:pt x="27" y="5145"/>
                    <a:pt x="7" y="5253"/>
                  </a:cubicBezTo>
                  <a:cubicBezTo>
                    <a:pt x="1" y="5282"/>
                    <a:pt x="25" y="5305"/>
                    <a:pt x="48" y="5305"/>
                  </a:cubicBezTo>
                  <a:cubicBezTo>
                    <a:pt x="59" y="5305"/>
                    <a:pt x="69" y="5300"/>
                    <a:pt x="76" y="5287"/>
                  </a:cubicBezTo>
                  <a:cubicBezTo>
                    <a:pt x="119" y="5199"/>
                    <a:pt x="158" y="5106"/>
                    <a:pt x="207" y="5024"/>
                  </a:cubicBezTo>
                  <a:cubicBezTo>
                    <a:pt x="261" y="4936"/>
                    <a:pt x="315" y="4853"/>
                    <a:pt x="373" y="4770"/>
                  </a:cubicBezTo>
                  <a:cubicBezTo>
                    <a:pt x="490" y="4599"/>
                    <a:pt x="612" y="4428"/>
                    <a:pt x="734" y="4263"/>
                  </a:cubicBezTo>
                  <a:cubicBezTo>
                    <a:pt x="978" y="3931"/>
                    <a:pt x="1232" y="3609"/>
                    <a:pt x="1475" y="3272"/>
                  </a:cubicBezTo>
                  <a:cubicBezTo>
                    <a:pt x="1705" y="2955"/>
                    <a:pt x="1929" y="2624"/>
                    <a:pt x="2114" y="2277"/>
                  </a:cubicBezTo>
                  <a:cubicBezTo>
                    <a:pt x="2300" y="1946"/>
                    <a:pt x="2456" y="1595"/>
                    <a:pt x="2592" y="1238"/>
                  </a:cubicBezTo>
                  <a:cubicBezTo>
                    <a:pt x="2749" y="843"/>
                    <a:pt x="2880" y="439"/>
                    <a:pt x="2948" y="24"/>
                  </a:cubicBezTo>
                  <a:cubicBezTo>
                    <a:pt x="2951" y="9"/>
                    <a:pt x="2940" y="0"/>
                    <a:pt x="2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54"/>
            <p:cNvSpPr/>
            <p:nvPr/>
          </p:nvSpPr>
          <p:spPr>
            <a:xfrm>
              <a:off x="4526055" y="4025570"/>
              <a:ext cx="241884" cy="435105"/>
            </a:xfrm>
            <a:custGeom>
              <a:rect b="b" l="l" r="r" t="t"/>
              <a:pathLst>
                <a:path extrusionOk="0" h="4247" w="2361">
                  <a:moveTo>
                    <a:pt x="2239" y="1"/>
                  </a:moveTo>
                  <a:cubicBezTo>
                    <a:pt x="2226" y="1"/>
                    <a:pt x="2212" y="9"/>
                    <a:pt x="2210" y="26"/>
                  </a:cubicBezTo>
                  <a:cubicBezTo>
                    <a:pt x="2205" y="114"/>
                    <a:pt x="2219" y="202"/>
                    <a:pt x="2229" y="284"/>
                  </a:cubicBezTo>
                  <a:cubicBezTo>
                    <a:pt x="2239" y="367"/>
                    <a:pt x="2244" y="450"/>
                    <a:pt x="2249" y="538"/>
                  </a:cubicBezTo>
                  <a:cubicBezTo>
                    <a:pt x="2258" y="709"/>
                    <a:pt x="2263" y="880"/>
                    <a:pt x="2254" y="1050"/>
                  </a:cubicBezTo>
                  <a:cubicBezTo>
                    <a:pt x="2234" y="1387"/>
                    <a:pt x="2171" y="1723"/>
                    <a:pt x="2054" y="2036"/>
                  </a:cubicBezTo>
                  <a:cubicBezTo>
                    <a:pt x="1824" y="2640"/>
                    <a:pt x="1366" y="3113"/>
                    <a:pt x="878" y="3518"/>
                  </a:cubicBezTo>
                  <a:cubicBezTo>
                    <a:pt x="600" y="3752"/>
                    <a:pt x="307" y="3962"/>
                    <a:pt x="24" y="4187"/>
                  </a:cubicBezTo>
                  <a:cubicBezTo>
                    <a:pt x="0" y="4207"/>
                    <a:pt x="26" y="4246"/>
                    <a:pt x="52" y="4246"/>
                  </a:cubicBezTo>
                  <a:cubicBezTo>
                    <a:pt x="57" y="4246"/>
                    <a:pt x="63" y="4245"/>
                    <a:pt x="68" y="4240"/>
                  </a:cubicBezTo>
                  <a:cubicBezTo>
                    <a:pt x="327" y="4040"/>
                    <a:pt x="590" y="3850"/>
                    <a:pt x="849" y="3650"/>
                  </a:cubicBezTo>
                  <a:cubicBezTo>
                    <a:pt x="1102" y="3450"/>
                    <a:pt x="1351" y="3240"/>
                    <a:pt x="1566" y="2996"/>
                  </a:cubicBezTo>
                  <a:cubicBezTo>
                    <a:pt x="1785" y="2753"/>
                    <a:pt x="1971" y="2479"/>
                    <a:pt x="2097" y="2177"/>
                  </a:cubicBezTo>
                  <a:cubicBezTo>
                    <a:pt x="2234" y="1860"/>
                    <a:pt x="2312" y="1523"/>
                    <a:pt x="2341" y="1182"/>
                  </a:cubicBezTo>
                  <a:cubicBezTo>
                    <a:pt x="2356" y="987"/>
                    <a:pt x="2361" y="797"/>
                    <a:pt x="2346" y="601"/>
                  </a:cubicBezTo>
                  <a:cubicBezTo>
                    <a:pt x="2341" y="504"/>
                    <a:pt x="2336" y="406"/>
                    <a:pt x="2327" y="314"/>
                  </a:cubicBezTo>
                  <a:cubicBezTo>
                    <a:pt x="2312" y="211"/>
                    <a:pt x="2302" y="114"/>
                    <a:pt x="2263" y="16"/>
                  </a:cubicBezTo>
                  <a:cubicBezTo>
                    <a:pt x="2259" y="6"/>
                    <a:pt x="2249" y="1"/>
                    <a:pt x="2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54"/>
            <p:cNvSpPr/>
            <p:nvPr/>
          </p:nvSpPr>
          <p:spPr>
            <a:xfrm>
              <a:off x="4513044" y="4021164"/>
              <a:ext cx="241884" cy="446682"/>
            </a:xfrm>
            <a:custGeom>
              <a:rect b="b" l="l" r="r" t="t"/>
              <a:pathLst>
                <a:path extrusionOk="0" h="4360" w="2361">
                  <a:moveTo>
                    <a:pt x="2318" y="0"/>
                  </a:moveTo>
                  <a:cubicBezTo>
                    <a:pt x="2305" y="0"/>
                    <a:pt x="2292" y="8"/>
                    <a:pt x="2288" y="25"/>
                  </a:cubicBezTo>
                  <a:cubicBezTo>
                    <a:pt x="2195" y="332"/>
                    <a:pt x="2015" y="601"/>
                    <a:pt x="1815" y="844"/>
                  </a:cubicBezTo>
                  <a:cubicBezTo>
                    <a:pt x="1605" y="1098"/>
                    <a:pt x="1371" y="1322"/>
                    <a:pt x="1156" y="1571"/>
                  </a:cubicBezTo>
                  <a:cubicBezTo>
                    <a:pt x="946" y="1820"/>
                    <a:pt x="766" y="2088"/>
                    <a:pt x="634" y="2391"/>
                  </a:cubicBezTo>
                  <a:cubicBezTo>
                    <a:pt x="512" y="2678"/>
                    <a:pt x="425" y="2981"/>
                    <a:pt x="342" y="3283"/>
                  </a:cubicBezTo>
                  <a:cubicBezTo>
                    <a:pt x="293" y="3454"/>
                    <a:pt x="244" y="3625"/>
                    <a:pt x="195" y="3795"/>
                  </a:cubicBezTo>
                  <a:cubicBezTo>
                    <a:pt x="166" y="3883"/>
                    <a:pt x="137" y="3966"/>
                    <a:pt x="108" y="4054"/>
                  </a:cubicBezTo>
                  <a:cubicBezTo>
                    <a:pt x="78" y="4137"/>
                    <a:pt x="39" y="4220"/>
                    <a:pt x="10" y="4308"/>
                  </a:cubicBezTo>
                  <a:cubicBezTo>
                    <a:pt x="0" y="4337"/>
                    <a:pt x="30" y="4360"/>
                    <a:pt x="58" y="4360"/>
                  </a:cubicBezTo>
                  <a:cubicBezTo>
                    <a:pt x="72" y="4360"/>
                    <a:pt x="85" y="4355"/>
                    <a:pt x="93" y="4342"/>
                  </a:cubicBezTo>
                  <a:cubicBezTo>
                    <a:pt x="132" y="4269"/>
                    <a:pt x="161" y="4191"/>
                    <a:pt x="190" y="4117"/>
                  </a:cubicBezTo>
                  <a:cubicBezTo>
                    <a:pt x="220" y="4044"/>
                    <a:pt x="244" y="3971"/>
                    <a:pt x="268" y="3898"/>
                  </a:cubicBezTo>
                  <a:cubicBezTo>
                    <a:pt x="317" y="3747"/>
                    <a:pt x="366" y="3591"/>
                    <a:pt x="405" y="3435"/>
                  </a:cubicBezTo>
                  <a:cubicBezTo>
                    <a:pt x="493" y="3132"/>
                    <a:pt x="571" y="2825"/>
                    <a:pt x="688" y="2532"/>
                  </a:cubicBezTo>
                  <a:cubicBezTo>
                    <a:pt x="805" y="2230"/>
                    <a:pt x="971" y="1957"/>
                    <a:pt x="1181" y="1708"/>
                  </a:cubicBezTo>
                  <a:cubicBezTo>
                    <a:pt x="1390" y="1454"/>
                    <a:pt x="1634" y="1225"/>
                    <a:pt x="1849" y="971"/>
                  </a:cubicBezTo>
                  <a:cubicBezTo>
                    <a:pt x="2073" y="698"/>
                    <a:pt x="2268" y="391"/>
                    <a:pt x="2351" y="45"/>
                  </a:cubicBezTo>
                  <a:cubicBezTo>
                    <a:pt x="2360" y="18"/>
                    <a:pt x="2339" y="0"/>
                    <a:pt x="2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54"/>
            <p:cNvSpPr/>
            <p:nvPr/>
          </p:nvSpPr>
          <p:spPr>
            <a:xfrm>
              <a:off x="4419507" y="4424713"/>
              <a:ext cx="330094" cy="327738"/>
            </a:xfrm>
            <a:custGeom>
              <a:rect b="b" l="l" r="r" t="t"/>
              <a:pathLst>
                <a:path extrusionOk="0" h="3199" w="3222">
                  <a:moveTo>
                    <a:pt x="3191" y="0"/>
                  </a:moveTo>
                  <a:cubicBezTo>
                    <a:pt x="3185" y="0"/>
                    <a:pt x="3180" y="3"/>
                    <a:pt x="3176" y="8"/>
                  </a:cubicBezTo>
                  <a:cubicBezTo>
                    <a:pt x="2991" y="237"/>
                    <a:pt x="2757" y="408"/>
                    <a:pt x="2513" y="559"/>
                  </a:cubicBezTo>
                  <a:cubicBezTo>
                    <a:pt x="2235" y="730"/>
                    <a:pt x="1962" y="905"/>
                    <a:pt x="1703" y="1095"/>
                  </a:cubicBezTo>
                  <a:cubicBezTo>
                    <a:pt x="1230" y="1447"/>
                    <a:pt x="762" y="1827"/>
                    <a:pt x="416" y="2305"/>
                  </a:cubicBezTo>
                  <a:cubicBezTo>
                    <a:pt x="230" y="2559"/>
                    <a:pt x="84" y="2846"/>
                    <a:pt x="6" y="3154"/>
                  </a:cubicBezTo>
                  <a:cubicBezTo>
                    <a:pt x="0" y="3180"/>
                    <a:pt x="23" y="3198"/>
                    <a:pt x="44" y="3198"/>
                  </a:cubicBezTo>
                  <a:cubicBezTo>
                    <a:pt x="57" y="3198"/>
                    <a:pt x="70" y="3191"/>
                    <a:pt x="74" y="3173"/>
                  </a:cubicBezTo>
                  <a:cubicBezTo>
                    <a:pt x="216" y="2622"/>
                    <a:pt x="577" y="2164"/>
                    <a:pt x="986" y="1778"/>
                  </a:cubicBezTo>
                  <a:cubicBezTo>
                    <a:pt x="1450" y="1354"/>
                    <a:pt x="1967" y="993"/>
                    <a:pt x="2498" y="661"/>
                  </a:cubicBezTo>
                  <a:cubicBezTo>
                    <a:pt x="2762" y="491"/>
                    <a:pt x="3045" y="310"/>
                    <a:pt x="3211" y="32"/>
                  </a:cubicBezTo>
                  <a:cubicBezTo>
                    <a:pt x="3221" y="18"/>
                    <a:pt x="3206" y="0"/>
                    <a:pt x="3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54"/>
            <p:cNvSpPr/>
            <p:nvPr/>
          </p:nvSpPr>
          <p:spPr>
            <a:xfrm>
              <a:off x="4470732" y="4321341"/>
              <a:ext cx="405600" cy="333987"/>
            </a:xfrm>
            <a:custGeom>
              <a:rect b="b" l="l" r="r" t="t"/>
              <a:pathLst>
                <a:path extrusionOk="0" h="3260" w="3959">
                  <a:moveTo>
                    <a:pt x="3918" y="1"/>
                  </a:moveTo>
                  <a:cubicBezTo>
                    <a:pt x="3910" y="1"/>
                    <a:pt x="3902" y="4"/>
                    <a:pt x="3896" y="12"/>
                  </a:cubicBezTo>
                  <a:cubicBezTo>
                    <a:pt x="3764" y="163"/>
                    <a:pt x="3642" y="324"/>
                    <a:pt x="3525" y="485"/>
                  </a:cubicBezTo>
                  <a:cubicBezTo>
                    <a:pt x="3403" y="646"/>
                    <a:pt x="3286" y="812"/>
                    <a:pt x="3164" y="973"/>
                  </a:cubicBezTo>
                  <a:cubicBezTo>
                    <a:pt x="2950" y="1265"/>
                    <a:pt x="2745" y="1568"/>
                    <a:pt x="2457" y="1797"/>
                  </a:cubicBezTo>
                  <a:cubicBezTo>
                    <a:pt x="1984" y="2182"/>
                    <a:pt x="1394" y="2368"/>
                    <a:pt x="852" y="2631"/>
                  </a:cubicBezTo>
                  <a:cubicBezTo>
                    <a:pt x="550" y="2782"/>
                    <a:pt x="257" y="2958"/>
                    <a:pt x="23" y="3202"/>
                  </a:cubicBezTo>
                  <a:cubicBezTo>
                    <a:pt x="0" y="3225"/>
                    <a:pt x="22" y="3260"/>
                    <a:pt x="47" y="3260"/>
                  </a:cubicBezTo>
                  <a:cubicBezTo>
                    <a:pt x="53" y="3260"/>
                    <a:pt x="61" y="3257"/>
                    <a:pt x="67" y="3251"/>
                  </a:cubicBezTo>
                  <a:cubicBezTo>
                    <a:pt x="516" y="2831"/>
                    <a:pt x="1111" y="2621"/>
                    <a:pt x="1662" y="2378"/>
                  </a:cubicBezTo>
                  <a:cubicBezTo>
                    <a:pt x="1935" y="2256"/>
                    <a:pt x="2213" y="2124"/>
                    <a:pt x="2457" y="1939"/>
                  </a:cubicBezTo>
                  <a:cubicBezTo>
                    <a:pt x="2589" y="1841"/>
                    <a:pt x="2711" y="1729"/>
                    <a:pt x="2818" y="1607"/>
                  </a:cubicBezTo>
                  <a:cubicBezTo>
                    <a:pt x="2945" y="1465"/>
                    <a:pt x="3052" y="1314"/>
                    <a:pt x="3164" y="1163"/>
                  </a:cubicBezTo>
                  <a:cubicBezTo>
                    <a:pt x="3296" y="983"/>
                    <a:pt x="3428" y="797"/>
                    <a:pt x="3559" y="612"/>
                  </a:cubicBezTo>
                  <a:cubicBezTo>
                    <a:pt x="3696" y="426"/>
                    <a:pt x="3828" y="241"/>
                    <a:pt x="3945" y="46"/>
                  </a:cubicBezTo>
                  <a:cubicBezTo>
                    <a:pt x="3959" y="25"/>
                    <a:pt x="3939" y="1"/>
                    <a:pt x="3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54"/>
            <p:cNvSpPr/>
            <p:nvPr/>
          </p:nvSpPr>
          <p:spPr>
            <a:xfrm>
              <a:off x="4495013" y="4324415"/>
              <a:ext cx="379577" cy="301408"/>
            </a:xfrm>
            <a:custGeom>
              <a:rect b="b" l="l" r="r" t="t"/>
              <a:pathLst>
                <a:path extrusionOk="0" h="2942" w="3705">
                  <a:moveTo>
                    <a:pt x="3668" y="0"/>
                  </a:moveTo>
                  <a:cubicBezTo>
                    <a:pt x="3665" y="0"/>
                    <a:pt x="3662" y="0"/>
                    <a:pt x="3659" y="1"/>
                  </a:cubicBezTo>
                  <a:cubicBezTo>
                    <a:pt x="3361" y="84"/>
                    <a:pt x="3069" y="172"/>
                    <a:pt x="2781" y="289"/>
                  </a:cubicBezTo>
                  <a:cubicBezTo>
                    <a:pt x="2493" y="401"/>
                    <a:pt x="2215" y="528"/>
                    <a:pt x="1952" y="694"/>
                  </a:cubicBezTo>
                  <a:cubicBezTo>
                    <a:pt x="1430" y="1021"/>
                    <a:pt x="1025" y="1494"/>
                    <a:pt x="654" y="1982"/>
                  </a:cubicBezTo>
                  <a:cubicBezTo>
                    <a:pt x="542" y="2133"/>
                    <a:pt x="435" y="2279"/>
                    <a:pt x="327" y="2426"/>
                  </a:cubicBezTo>
                  <a:cubicBezTo>
                    <a:pt x="269" y="2504"/>
                    <a:pt x="215" y="2582"/>
                    <a:pt x="162" y="2660"/>
                  </a:cubicBezTo>
                  <a:cubicBezTo>
                    <a:pt x="103" y="2738"/>
                    <a:pt x="49" y="2816"/>
                    <a:pt x="10" y="2908"/>
                  </a:cubicBezTo>
                  <a:cubicBezTo>
                    <a:pt x="0" y="2929"/>
                    <a:pt x="18" y="2942"/>
                    <a:pt x="35" y="2942"/>
                  </a:cubicBezTo>
                  <a:cubicBezTo>
                    <a:pt x="42" y="2942"/>
                    <a:pt x="50" y="2939"/>
                    <a:pt x="54" y="2933"/>
                  </a:cubicBezTo>
                  <a:cubicBezTo>
                    <a:pt x="118" y="2879"/>
                    <a:pt x="166" y="2811"/>
                    <a:pt x="215" y="2743"/>
                  </a:cubicBezTo>
                  <a:cubicBezTo>
                    <a:pt x="269" y="2674"/>
                    <a:pt x="318" y="2606"/>
                    <a:pt x="366" y="2538"/>
                  </a:cubicBezTo>
                  <a:cubicBezTo>
                    <a:pt x="464" y="2406"/>
                    <a:pt x="562" y="2274"/>
                    <a:pt x="659" y="2143"/>
                  </a:cubicBezTo>
                  <a:cubicBezTo>
                    <a:pt x="844" y="1899"/>
                    <a:pt x="1030" y="1660"/>
                    <a:pt x="1240" y="1440"/>
                  </a:cubicBezTo>
                  <a:cubicBezTo>
                    <a:pt x="1444" y="1216"/>
                    <a:pt x="1669" y="1016"/>
                    <a:pt x="1918" y="845"/>
                  </a:cubicBezTo>
                  <a:cubicBezTo>
                    <a:pt x="2166" y="674"/>
                    <a:pt x="2435" y="538"/>
                    <a:pt x="2713" y="421"/>
                  </a:cubicBezTo>
                  <a:cubicBezTo>
                    <a:pt x="3030" y="289"/>
                    <a:pt x="3356" y="172"/>
                    <a:pt x="3674" y="50"/>
                  </a:cubicBezTo>
                  <a:cubicBezTo>
                    <a:pt x="3705" y="41"/>
                    <a:pt x="3695" y="0"/>
                    <a:pt x="3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54"/>
            <p:cNvSpPr/>
            <p:nvPr/>
          </p:nvSpPr>
          <p:spPr>
            <a:xfrm>
              <a:off x="4214505" y="4033151"/>
              <a:ext cx="224570" cy="636522"/>
            </a:xfrm>
            <a:custGeom>
              <a:rect b="b" l="l" r="r" t="t"/>
              <a:pathLst>
                <a:path extrusionOk="0" h="6213" w="2192">
                  <a:moveTo>
                    <a:pt x="36" y="0"/>
                  </a:moveTo>
                  <a:cubicBezTo>
                    <a:pt x="18" y="0"/>
                    <a:pt x="0" y="19"/>
                    <a:pt x="7" y="40"/>
                  </a:cubicBezTo>
                  <a:cubicBezTo>
                    <a:pt x="31" y="118"/>
                    <a:pt x="71" y="186"/>
                    <a:pt x="100" y="264"/>
                  </a:cubicBezTo>
                  <a:cubicBezTo>
                    <a:pt x="139" y="347"/>
                    <a:pt x="178" y="425"/>
                    <a:pt x="212" y="508"/>
                  </a:cubicBezTo>
                  <a:cubicBezTo>
                    <a:pt x="285" y="688"/>
                    <a:pt x="363" y="869"/>
                    <a:pt x="431" y="1054"/>
                  </a:cubicBezTo>
                  <a:cubicBezTo>
                    <a:pt x="578" y="1449"/>
                    <a:pt x="714" y="1854"/>
                    <a:pt x="836" y="2259"/>
                  </a:cubicBezTo>
                  <a:cubicBezTo>
                    <a:pt x="944" y="2625"/>
                    <a:pt x="1046" y="2996"/>
                    <a:pt x="1129" y="3366"/>
                  </a:cubicBezTo>
                  <a:cubicBezTo>
                    <a:pt x="1231" y="3820"/>
                    <a:pt x="1319" y="4278"/>
                    <a:pt x="1451" y="4722"/>
                  </a:cubicBezTo>
                  <a:cubicBezTo>
                    <a:pt x="1587" y="5186"/>
                    <a:pt x="1768" y="5639"/>
                    <a:pt x="2026" y="6049"/>
                  </a:cubicBezTo>
                  <a:cubicBezTo>
                    <a:pt x="2056" y="6098"/>
                    <a:pt x="2090" y="6147"/>
                    <a:pt x="2124" y="6200"/>
                  </a:cubicBezTo>
                  <a:cubicBezTo>
                    <a:pt x="2130" y="6209"/>
                    <a:pt x="2138" y="6212"/>
                    <a:pt x="2147" y="6212"/>
                  </a:cubicBezTo>
                  <a:cubicBezTo>
                    <a:pt x="2168" y="6212"/>
                    <a:pt x="2192" y="6190"/>
                    <a:pt x="2178" y="6166"/>
                  </a:cubicBezTo>
                  <a:cubicBezTo>
                    <a:pt x="1914" y="5761"/>
                    <a:pt x="1724" y="5308"/>
                    <a:pt x="1583" y="4849"/>
                  </a:cubicBezTo>
                  <a:cubicBezTo>
                    <a:pt x="1436" y="4386"/>
                    <a:pt x="1339" y="3913"/>
                    <a:pt x="1246" y="3439"/>
                  </a:cubicBezTo>
                  <a:cubicBezTo>
                    <a:pt x="1173" y="3079"/>
                    <a:pt x="1075" y="2718"/>
                    <a:pt x="973" y="2361"/>
                  </a:cubicBezTo>
                  <a:cubicBezTo>
                    <a:pt x="851" y="1952"/>
                    <a:pt x="719" y="1547"/>
                    <a:pt x="573" y="1147"/>
                  </a:cubicBezTo>
                  <a:cubicBezTo>
                    <a:pt x="441" y="796"/>
                    <a:pt x="300" y="440"/>
                    <a:pt x="119" y="103"/>
                  </a:cubicBezTo>
                  <a:cubicBezTo>
                    <a:pt x="105" y="69"/>
                    <a:pt x="80" y="40"/>
                    <a:pt x="56" y="10"/>
                  </a:cubicBezTo>
                  <a:cubicBezTo>
                    <a:pt x="50" y="3"/>
                    <a:pt x="43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54"/>
            <p:cNvSpPr/>
            <p:nvPr/>
          </p:nvSpPr>
          <p:spPr>
            <a:xfrm>
              <a:off x="4205490" y="4019423"/>
              <a:ext cx="188918" cy="559377"/>
            </a:xfrm>
            <a:custGeom>
              <a:rect b="b" l="l" r="r" t="t"/>
              <a:pathLst>
                <a:path extrusionOk="0" h="5460" w="1844">
                  <a:moveTo>
                    <a:pt x="40" y="0"/>
                  </a:moveTo>
                  <a:cubicBezTo>
                    <a:pt x="17" y="0"/>
                    <a:pt x="1" y="40"/>
                    <a:pt x="22" y="57"/>
                  </a:cubicBezTo>
                  <a:cubicBezTo>
                    <a:pt x="85" y="120"/>
                    <a:pt x="159" y="164"/>
                    <a:pt x="227" y="222"/>
                  </a:cubicBezTo>
                  <a:cubicBezTo>
                    <a:pt x="295" y="276"/>
                    <a:pt x="358" y="330"/>
                    <a:pt x="422" y="393"/>
                  </a:cubicBezTo>
                  <a:cubicBezTo>
                    <a:pt x="549" y="515"/>
                    <a:pt x="661" y="652"/>
                    <a:pt x="763" y="793"/>
                  </a:cubicBezTo>
                  <a:cubicBezTo>
                    <a:pt x="968" y="1076"/>
                    <a:pt x="1139" y="1388"/>
                    <a:pt x="1285" y="1710"/>
                  </a:cubicBezTo>
                  <a:cubicBezTo>
                    <a:pt x="1451" y="2066"/>
                    <a:pt x="1573" y="2447"/>
                    <a:pt x="1641" y="2837"/>
                  </a:cubicBezTo>
                  <a:cubicBezTo>
                    <a:pt x="1680" y="3037"/>
                    <a:pt x="1705" y="3242"/>
                    <a:pt x="1719" y="3447"/>
                  </a:cubicBezTo>
                  <a:cubicBezTo>
                    <a:pt x="1729" y="3651"/>
                    <a:pt x="1729" y="3851"/>
                    <a:pt x="1724" y="4056"/>
                  </a:cubicBezTo>
                  <a:cubicBezTo>
                    <a:pt x="1719" y="4515"/>
                    <a:pt x="1729" y="4973"/>
                    <a:pt x="1773" y="5427"/>
                  </a:cubicBezTo>
                  <a:cubicBezTo>
                    <a:pt x="1775" y="5449"/>
                    <a:pt x="1794" y="5460"/>
                    <a:pt x="1811" y="5460"/>
                  </a:cubicBezTo>
                  <a:cubicBezTo>
                    <a:pt x="1828" y="5460"/>
                    <a:pt x="1844" y="5449"/>
                    <a:pt x="1841" y="5427"/>
                  </a:cubicBezTo>
                  <a:cubicBezTo>
                    <a:pt x="1802" y="5012"/>
                    <a:pt x="1797" y="4603"/>
                    <a:pt x="1807" y="4188"/>
                  </a:cubicBezTo>
                  <a:cubicBezTo>
                    <a:pt x="1812" y="3978"/>
                    <a:pt x="1817" y="3769"/>
                    <a:pt x="1812" y="3559"/>
                  </a:cubicBezTo>
                  <a:cubicBezTo>
                    <a:pt x="1807" y="3354"/>
                    <a:pt x="1788" y="3149"/>
                    <a:pt x="1758" y="2949"/>
                  </a:cubicBezTo>
                  <a:cubicBezTo>
                    <a:pt x="1700" y="2544"/>
                    <a:pt x="1588" y="2149"/>
                    <a:pt x="1422" y="1774"/>
                  </a:cubicBezTo>
                  <a:cubicBezTo>
                    <a:pt x="1275" y="1442"/>
                    <a:pt x="1110" y="1120"/>
                    <a:pt x="905" y="822"/>
                  </a:cubicBezTo>
                  <a:cubicBezTo>
                    <a:pt x="793" y="661"/>
                    <a:pt x="666" y="505"/>
                    <a:pt x="529" y="364"/>
                  </a:cubicBezTo>
                  <a:cubicBezTo>
                    <a:pt x="456" y="291"/>
                    <a:pt x="383" y="222"/>
                    <a:pt x="305" y="159"/>
                  </a:cubicBezTo>
                  <a:cubicBezTo>
                    <a:pt x="227" y="101"/>
                    <a:pt x="149" y="37"/>
                    <a:pt x="51" y="3"/>
                  </a:cubicBezTo>
                  <a:cubicBezTo>
                    <a:pt x="47" y="1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54"/>
            <p:cNvSpPr/>
            <p:nvPr/>
          </p:nvSpPr>
          <p:spPr>
            <a:xfrm>
              <a:off x="4201699" y="4022599"/>
              <a:ext cx="188508" cy="558045"/>
            </a:xfrm>
            <a:custGeom>
              <a:rect b="b" l="l" r="r" t="t"/>
              <a:pathLst>
                <a:path extrusionOk="0" h="5447" w="1840">
                  <a:moveTo>
                    <a:pt x="101" y="0"/>
                  </a:moveTo>
                  <a:cubicBezTo>
                    <a:pt x="79" y="0"/>
                    <a:pt x="58" y="11"/>
                    <a:pt x="54" y="35"/>
                  </a:cubicBezTo>
                  <a:cubicBezTo>
                    <a:pt x="20" y="231"/>
                    <a:pt x="10" y="426"/>
                    <a:pt x="5" y="626"/>
                  </a:cubicBezTo>
                  <a:cubicBezTo>
                    <a:pt x="0" y="811"/>
                    <a:pt x="5" y="996"/>
                    <a:pt x="20" y="1182"/>
                  </a:cubicBezTo>
                  <a:cubicBezTo>
                    <a:pt x="39" y="1552"/>
                    <a:pt x="98" y="1923"/>
                    <a:pt x="186" y="2279"/>
                  </a:cubicBezTo>
                  <a:cubicBezTo>
                    <a:pt x="366" y="3011"/>
                    <a:pt x="674" y="3703"/>
                    <a:pt x="1049" y="4352"/>
                  </a:cubicBezTo>
                  <a:cubicBezTo>
                    <a:pt x="1161" y="4542"/>
                    <a:pt x="1278" y="4733"/>
                    <a:pt x="1405" y="4918"/>
                  </a:cubicBezTo>
                  <a:cubicBezTo>
                    <a:pt x="1469" y="5006"/>
                    <a:pt x="1532" y="5094"/>
                    <a:pt x="1600" y="5181"/>
                  </a:cubicBezTo>
                  <a:cubicBezTo>
                    <a:pt x="1634" y="5225"/>
                    <a:pt x="1669" y="5279"/>
                    <a:pt x="1708" y="5318"/>
                  </a:cubicBezTo>
                  <a:cubicBezTo>
                    <a:pt x="1727" y="5337"/>
                    <a:pt x="1751" y="5352"/>
                    <a:pt x="1766" y="5372"/>
                  </a:cubicBezTo>
                  <a:cubicBezTo>
                    <a:pt x="1791" y="5396"/>
                    <a:pt x="1810" y="5420"/>
                    <a:pt x="1830" y="5445"/>
                  </a:cubicBezTo>
                  <a:cubicBezTo>
                    <a:pt x="1831" y="5446"/>
                    <a:pt x="1832" y="5447"/>
                    <a:pt x="1834" y="5447"/>
                  </a:cubicBezTo>
                  <a:cubicBezTo>
                    <a:pt x="1837" y="5447"/>
                    <a:pt x="1839" y="5443"/>
                    <a:pt x="1839" y="5440"/>
                  </a:cubicBezTo>
                  <a:cubicBezTo>
                    <a:pt x="1810" y="5396"/>
                    <a:pt x="1781" y="5352"/>
                    <a:pt x="1761" y="5303"/>
                  </a:cubicBezTo>
                  <a:cubicBezTo>
                    <a:pt x="1742" y="5255"/>
                    <a:pt x="1708" y="5215"/>
                    <a:pt x="1678" y="5172"/>
                  </a:cubicBezTo>
                  <a:cubicBezTo>
                    <a:pt x="1630" y="5089"/>
                    <a:pt x="1576" y="5006"/>
                    <a:pt x="1522" y="4923"/>
                  </a:cubicBezTo>
                  <a:cubicBezTo>
                    <a:pt x="1415" y="4757"/>
                    <a:pt x="1308" y="4591"/>
                    <a:pt x="1210" y="4425"/>
                  </a:cubicBezTo>
                  <a:cubicBezTo>
                    <a:pt x="1015" y="4099"/>
                    <a:pt x="839" y="3767"/>
                    <a:pt x="688" y="3421"/>
                  </a:cubicBezTo>
                  <a:cubicBezTo>
                    <a:pt x="395" y="2757"/>
                    <a:pt x="200" y="2045"/>
                    <a:pt x="137" y="1318"/>
                  </a:cubicBezTo>
                  <a:cubicBezTo>
                    <a:pt x="122" y="1113"/>
                    <a:pt x="113" y="904"/>
                    <a:pt x="117" y="699"/>
                  </a:cubicBezTo>
                  <a:cubicBezTo>
                    <a:pt x="117" y="484"/>
                    <a:pt x="142" y="265"/>
                    <a:pt x="156" y="50"/>
                  </a:cubicBezTo>
                  <a:cubicBezTo>
                    <a:pt x="156" y="18"/>
                    <a:pt x="128" y="0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54"/>
            <p:cNvSpPr/>
            <p:nvPr/>
          </p:nvSpPr>
          <p:spPr>
            <a:xfrm>
              <a:off x="3710145" y="4276776"/>
              <a:ext cx="720019" cy="907195"/>
            </a:xfrm>
            <a:custGeom>
              <a:rect b="b" l="l" r="r" t="t"/>
              <a:pathLst>
                <a:path extrusionOk="0" h="8855" w="7028">
                  <a:moveTo>
                    <a:pt x="42" y="0"/>
                  </a:moveTo>
                  <a:cubicBezTo>
                    <a:pt x="19" y="0"/>
                    <a:pt x="0" y="28"/>
                    <a:pt x="23" y="47"/>
                  </a:cubicBezTo>
                  <a:cubicBezTo>
                    <a:pt x="77" y="96"/>
                    <a:pt x="130" y="154"/>
                    <a:pt x="184" y="208"/>
                  </a:cubicBezTo>
                  <a:cubicBezTo>
                    <a:pt x="243" y="266"/>
                    <a:pt x="301" y="320"/>
                    <a:pt x="360" y="379"/>
                  </a:cubicBezTo>
                  <a:cubicBezTo>
                    <a:pt x="482" y="501"/>
                    <a:pt x="599" y="622"/>
                    <a:pt x="716" y="749"/>
                  </a:cubicBezTo>
                  <a:cubicBezTo>
                    <a:pt x="965" y="1022"/>
                    <a:pt x="1204" y="1300"/>
                    <a:pt x="1433" y="1583"/>
                  </a:cubicBezTo>
                  <a:cubicBezTo>
                    <a:pt x="1872" y="2135"/>
                    <a:pt x="2277" y="2715"/>
                    <a:pt x="2618" y="3330"/>
                  </a:cubicBezTo>
                  <a:cubicBezTo>
                    <a:pt x="3042" y="4086"/>
                    <a:pt x="3389" y="4886"/>
                    <a:pt x="3716" y="5690"/>
                  </a:cubicBezTo>
                  <a:cubicBezTo>
                    <a:pt x="3872" y="6090"/>
                    <a:pt x="4018" y="6500"/>
                    <a:pt x="4194" y="6890"/>
                  </a:cubicBezTo>
                  <a:cubicBezTo>
                    <a:pt x="4355" y="7251"/>
                    <a:pt x="4555" y="7583"/>
                    <a:pt x="4818" y="7871"/>
                  </a:cubicBezTo>
                  <a:cubicBezTo>
                    <a:pt x="5062" y="8139"/>
                    <a:pt x="5350" y="8368"/>
                    <a:pt x="5667" y="8544"/>
                  </a:cubicBezTo>
                  <a:cubicBezTo>
                    <a:pt x="5958" y="8707"/>
                    <a:pt x="6296" y="8855"/>
                    <a:pt x="6638" y="8855"/>
                  </a:cubicBezTo>
                  <a:cubicBezTo>
                    <a:pt x="6685" y="8855"/>
                    <a:pt x="6732" y="8852"/>
                    <a:pt x="6779" y="8846"/>
                  </a:cubicBezTo>
                  <a:cubicBezTo>
                    <a:pt x="6828" y="8841"/>
                    <a:pt x="6871" y="8827"/>
                    <a:pt x="6915" y="8812"/>
                  </a:cubicBezTo>
                  <a:cubicBezTo>
                    <a:pt x="6954" y="8797"/>
                    <a:pt x="6993" y="8768"/>
                    <a:pt x="7023" y="8739"/>
                  </a:cubicBezTo>
                  <a:cubicBezTo>
                    <a:pt x="7028" y="8734"/>
                    <a:pt x="7028" y="8724"/>
                    <a:pt x="7018" y="8724"/>
                  </a:cubicBezTo>
                  <a:cubicBezTo>
                    <a:pt x="6974" y="8734"/>
                    <a:pt x="6925" y="8729"/>
                    <a:pt x="6881" y="8739"/>
                  </a:cubicBezTo>
                  <a:cubicBezTo>
                    <a:pt x="6832" y="8744"/>
                    <a:pt x="6779" y="8749"/>
                    <a:pt x="6730" y="8749"/>
                  </a:cubicBezTo>
                  <a:cubicBezTo>
                    <a:pt x="6713" y="8749"/>
                    <a:pt x="6696" y="8750"/>
                    <a:pt x="6679" y="8750"/>
                  </a:cubicBezTo>
                  <a:cubicBezTo>
                    <a:pt x="6595" y="8750"/>
                    <a:pt x="6514" y="8740"/>
                    <a:pt x="6432" y="8719"/>
                  </a:cubicBezTo>
                  <a:cubicBezTo>
                    <a:pt x="6242" y="8685"/>
                    <a:pt x="6057" y="8612"/>
                    <a:pt x="5886" y="8524"/>
                  </a:cubicBezTo>
                  <a:cubicBezTo>
                    <a:pt x="5564" y="8363"/>
                    <a:pt x="5272" y="8154"/>
                    <a:pt x="5023" y="7905"/>
                  </a:cubicBezTo>
                  <a:cubicBezTo>
                    <a:pt x="4754" y="7637"/>
                    <a:pt x="4540" y="7329"/>
                    <a:pt x="4374" y="6993"/>
                  </a:cubicBezTo>
                  <a:cubicBezTo>
                    <a:pt x="4189" y="6607"/>
                    <a:pt x="4047" y="6203"/>
                    <a:pt x="3891" y="5807"/>
                  </a:cubicBezTo>
                  <a:cubicBezTo>
                    <a:pt x="3574" y="5012"/>
                    <a:pt x="3233" y="4222"/>
                    <a:pt x="2823" y="3466"/>
                  </a:cubicBezTo>
                  <a:cubicBezTo>
                    <a:pt x="2491" y="2842"/>
                    <a:pt x="2096" y="2256"/>
                    <a:pt x="1662" y="1696"/>
                  </a:cubicBezTo>
                  <a:cubicBezTo>
                    <a:pt x="1438" y="1408"/>
                    <a:pt x="1204" y="1125"/>
                    <a:pt x="960" y="857"/>
                  </a:cubicBezTo>
                  <a:cubicBezTo>
                    <a:pt x="735" y="603"/>
                    <a:pt x="496" y="354"/>
                    <a:pt x="238" y="140"/>
                  </a:cubicBezTo>
                  <a:cubicBezTo>
                    <a:pt x="179" y="91"/>
                    <a:pt x="121" y="52"/>
                    <a:pt x="62" y="8"/>
                  </a:cubicBezTo>
                  <a:cubicBezTo>
                    <a:pt x="56" y="2"/>
                    <a:pt x="49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54"/>
            <p:cNvSpPr/>
            <p:nvPr/>
          </p:nvSpPr>
          <p:spPr>
            <a:xfrm>
              <a:off x="3647446" y="4215306"/>
              <a:ext cx="290036" cy="313804"/>
            </a:xfrm>
            <a:custGeom>
              <a:rect b="b" l="l" r="r" t="t"/>
              <a:pathLst>
                <a:path extrusionOk="0" h="3063" w="2831">
                  <a:moveTo>
                    <a:pt x="56" y="1"/>
                  </a:moveTo>
                  <a:cubicBezTo>
                    <a:pt x="20" y="1"/>
                    <a:pt x="0" y="54"/>
                    <a:pt x="35" y="76"/>
                  </a:cubicBezTo>
                  <a:cubicBezTo>
                    <a:pt x="255" y="203"/>
                    <a:pt x="474" y="330"/>
                    <a:pt x="684" y="466"/>
                  </a:cubicBezTo>
                  <a:cubicBezTo>
                    <a:pt x="918" y="618"/>
                    <a:pt x="1142" y="783"/>
                    <a:pt x="1362" y="954"/>
                  </a:cubicBezTo>
                  <a:cubicBezTo>
                    <a:pt x="1786" y="1286"/>
                    <a:pt x="2191" y="1647"/>
                    <a:pt x="2464" y="2120"/>
                  </a:cubicBezTo>
                  <a:cubicBezTo>
                    <a:pt x="2620" y="2403"/>
                    <a:pt x="2733" y="2715"/>
                    <a:pt x="2772" y="3037"/>
                  </a:cubicBezTo>
                  <a:cubicBezTo>
                    <a:pt x="2774" y="3054"/>
                    <a:pt x="2789" y="3063"/>
                    <a:pt x="2803" y="3063"/>
                  </a:cubicBezTo>
                  <a:cubicBezTo>
                    <a:pt x="2817" y="3063"/>
                    <a:pt x="2830" y="3054"/>
                    <a:pt x="2830" y="3037"/>
                  </a:cubicBezTo>
                  <a:cubicBezTo>
                    <a:pt x="2786" y="2447"/>
                    <a:pt x="2489" y="1905"/>
                    <a:pt x="2094" y="1476"/>
                  </a:cubicBezTo>
                  <a:cubicBezTo>
                    <a:pt x="1918" y="1286"/>
                    <a:pt x="1718" y="1115"/>
                    <a:pt x="1518" y="954"/>
                  </a:cubicBezTo>
                  <a:cubicBezTo>
                    <a:pt x="1298" y="774"/>
                    <a:pt x="1064" y="603"/>
                    <a:pt x="830" y="437"/>
                  </a:cubicBezTo>
                  <a:cubicBezTo>
                    <a:pt x="591" y="276"/>
                    <a:pt x="342" y="105"/>
                    <a:pt x="69" y="3"/>
                  </a:cubicBezTo>
                  <a:cubicBezTo>
                    <a:pt x="65" y="2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54"/>
            <p:cNvSpPr/>
            <p:nvPr/>
          </p:nvSpPr>
          <p:spPr>
            <a:xfrm>
              <a:off x="3650724" y="4215101"/>
              <a:ext cx="285733" cy="313087"/>
            </a:xfrm>
            <a:custGeom>
              <a:rect b="b" l="l" r="r" t="t"/>
              <a:pathLst>
                <a:path extrusionOk="0" h="3056" w="2789">
                  <a:moveTo>
                    <a:pt x="33" y="0"/>
                  </a:moveTo>
                  <a:cubicBezTo>
                    <a:pt x="17" y="0"/>
                    <a:pt x="0" y="14"/>
                    <a:pt x="3" y="34"/>
                  </a:cubicBezTo>
                  <a:cubicBezTo>
                    <a:pt x="47" y="298"/>
                    <a:pt x="145" y="546"/>
                    <a:pt x="262" y="781"/>
                  </a:cubicBezTo>
                  <a:cubicBezTo>
                    <a:pt x="384" y="1029"/>
                    <a:pt x="535" y="1268"/>
                    <a:pt x="701" y="1498"/>
                  </a:cubicBezTo>
                  <a:cubicBezTo>
                    <a:pt x="1042" y="1951"/>
                    <a:pt x="1462" y="2361"/>
                    <a:pt x="1940" y="2668"/>
                  </a:cubicBezTo>
                  <a:cubicBezTo>
                    <a:pt x="2188" y="2829"/>
                    <a:pt x="2452" y="2966"/>
                    <a:pt x="2730" y="3054"/>
                  </a:cubicBezTo>
                  <a:cubicBezTo>
                    <a:pt x="2734" y="3055"/>
                    <a:pt x="2739" y="3056"/>
                    <a:pt x="2743" y="3056"/>
                  </a:cubicBezTo>
                  <a:cubicBezTo>
                    <a:pt x="2781" y="3056"/>
                    <a:pt x="2789" y="2999"/>
                    <a:pt x="2749" y="2985"/>
                  </a:cubicBezTo>
                  <a:cubicBezTo>
                    <a:pt x="2252" y="2810"/>
                    <a:pt x="1803" y="2498"/>
                    <a:pt x="1413" y="2137"/>
                  </a:cubicBezTo>
                  <a:cubicBezTo>
                    <a:pt x="1003" y="1761"/>
                    <a:pt x="647" y="1317"/>
                    <a:pt x="384" y="824"/>
                  </a:cubicBezTo>
                  <a:cubicBezTo>
                    <a:pt x="247" y="571"/>
                    <a:pt x="140" y="303"/>
                    <a:pt x="57" y="20"/>
                  </a:cubicBezTo>
                  <a:cubicBezTo>
                    <a:pt x="53" y="6"/>
                    <a:pt x="43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54"/>
            <p:cNvSpPr/>
            <p:nvPr/>
          </p:nvSpPr>
          <p:spPr>
            <a:xfrm>
              <a:off x="3986759" y="4170023"/>
              <a:ext cx="75608" cy="392076"/>
            </a:xfrm>
            <a:custGeom>
              <a:rect b="b" l="l" r="r" t="t"/>
              <a:pathLst>
                <a:path extrusionOk="0" h="3827" w="738">
                  <a:moveTo>
                    <a:pt x="301" y="1"/>
                  </a:moveTo>
                  <a:cubicBezTo>
                    <a:pt x="285" y="1"/>
                    <a:pt x="267" y="18"/>
                    <a:pt x="274" y="35"/>
                  </a:cubicBezTo>
                  <a:cubicBezTo>
                    <a:pt x="503" y="484"/>
                    <a:pt x="611" y="986"/>
                    <a:pt x="601" y="1489"/>
                  </a:cubicBezTo>
                  <a:cubicBezTo>
                    <a:pt x="596" y="1738"/>
                    <a:pt x="557" y="1982"/>
                    <a:pt x="489" y="2221"/>
                  </a:cubicBezTo>
                  <a:cubicBezTo>
                    <a:pt x="420" y="2474"/>
                    <a:pt x="318" y="2708"/>
                    <a:pt x="225" y="2952"/>
                  </a:cubicBezTo>
                  <a:cubicBezTo>
                    <a:pt x="123" y="3216"/>
                    <a:pt x="16" y="3498"/>
                    <a:pt x="1" y="3786"/>
                  </a:cubicBezTo>
                  <a:cubicBezTo>
                    <a:pt x="1" y="3811"/>
                    <a:pt x="24" y="3826"/>
                    <a:pt x="45" y="3826"/>
                  </a:cubicBezTo>
                  <a:cubicBezTo>
                    <a:pt x="62" y="3826"/>
                    <a:pt x="77" y="3817"/>
                    <a:pt x="79" y="3796"/>
                  </a:cubicBezTo>
                  <a:cubicBezTo>
                    <a:pt x="103" y="3669"/>
                    <a:pt x="128" y="3542"/>
                    <a:pt x="167" y="3416"/>
                  </a:cubicBezTo>
                  <a:cubicBezTo>
                    <a:pt x="206" y="3289"/>
                    <a:pt x="255" y="3167"/>
                    <a:pt x="303" y="3050"/>
                  </a:cubicBezTo>
                  <a:cubicBezTo>
                    <a:pt x="401" y="2806"/>
                    <a:pt x="503" y="2562"/>
                    <a:pt x="581" y="2308"/>
                  </a:cubicBezTo>
                  <a:cubicBezTo>
                    <a:pt x="728" y="1821"/>
                    <a:pt x="738" y="1299"/>
                    <a:pt x="625" y="806"/>
                  </a:cubicBezTo>
                  <a:cubicBezTo>
                    <a:pt x="562" y="528"/>
                    <a:pt x="459" y="260"/>
                    <a:pt x="318" y="11"/>
                  </a:cubicBezTo>
                  <a:cubicBezTo>
                    <a:pt x="314" y="4"/>
                    <a:pt x="307" y="1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4"/>
            <p:cNvSpPr/>
            <p:nvPr/>
          </p:nvSpPr>
          <p:spPr>
            <a:xfrm>
              <a:off x="3956844" y="4168589"/>
              <a:ext cx="61060" cy="397096"/>
            </a:xfrm>
            <a:custGeom>
              <a:rect b="b" l="l" r="r" t="t"/>
              <a:pathLst>
                <a:path extrusionOk="0" h="3876" w="596">
                  <a:moveTo>
                    <a:pt x="552" y="1"/>
                  </a:moveTo>
                  <a:cubicBezTo>
                    <a:pt x="530" y="1"/>
                    <a:pt x="508" y="15"/>
                    <a:pt x="508" y="44"/>
                  </a:cubicBezTo>
                  <a:cubicBezTo>
                    <a:pt x="498" y="303"/>
                    <a:pt x="464" y="561"/>
                    <a:pt x="405" y="815"/>
                  </a:cubicBezTo>
                  <a:cubicBezTo>
                    <a:pt x="347" y="1064"/>
                    <a:pt x="254" y="1303"/>
                    <a:pt x="171" y="1547"/>
                  </a:cubicBezTo>
                  <a:cubicBezTo>
                    <a:pt x="88" y="1791"/>
                    <a:pt x="25" y="2035"/>
                    <a:pt x="10" y="2293"/>
                  </a:cubicBezTo>
                  <a:cubicBezTo>
                    <a:pt x="0" y="2542"/>
                    <a:pt x="25" y="2795"/>
                    <a:pt x="69" y="3039"/>
                  </a:cubicBezTo>
                  <a:cubicBezTo>
                    <a:pt x="98" y="3181"/>
                    <a:pt x="132" y="3322"/>
                    <a:pt x="171" y="3459"/>
                  </a:cubicBezTo>
                  <a:cubicBezTo>
                    <a:pt x="191" y="3527"/>
                    <a:pt x="215" y="3595"/>
                    <a:pt x="234" y="3664"/>
                  </a:cubicBezTo>
                  <a:cubicBezTo>
                    <a:pt x="244" y="3698"/>
                    <a:pt x="259" y="3732"/>
                    <a:pt x="269" y="3761"/>
                  </a:cubicBezTo>
                  <a:cubicBezTo>
                    <a:pt x="283" y="3800"/>
                    <a:pt x="303" y="3830"/>
                    <a:pt x="322" y="3859"/>
                  </a:cubicBezTo>
                  <a:cubicBezTo>
                    <a:pt x="329" y="3870"/>
                    <a:pt x="338" y="3875"/>
                    <a:pt x="348" y="3875"/>
                  </a:cubicBezTo>
                  <a:cubicBezTo>
                    <a:pt x="366" y="3875"/>
                    <a:pt x="384" y="3857"/>
                    <a:pt x="381" y="3834"/>
                  </a:cubicBezTo>
                  <a:cubicBezTo>
                    <a:pt x="376" y="3805"/>
                    <a:pt x="376" y="3771"/>
                    <a:pt x="366" y="3742"/>
                  </a:cubicBezTo>
                  <a:cubicBezTo>
                    <a:pt x="356" y="3712"/>
                    <a:pt x="347" y="3683"/>
                    <a:pt x="332" y="3649"/>
                  </a:cubicBezTo>
                  <a:cubicBezTo>
                    <a:pt x="317" y="3591"/>
                    <a:pt x="298" y="3532"/>
                    <a:pt x="278" y="3473"/>
                  </a:cubicBezTo>
                  <a:cubicBezTo>
                    <a:pt x="249" y="3352"/>
                    <a:pt x="220" y="3230"/>
                    <a:pt x="195" y="3108"/>
                  </a:cubicBezTo>
                  <a:cubicBezTo>
                    <a:pt x="147" y="2864"/>
                    <a:pt x="117" y="2610"/>
                    <a:pt x="127" y="2361"/>
                  </a:cubicBezTo>
                  <a:cubicBezTo>
                    <a:pt x="137" y="2113"/>
                    <a:pt x="186" y="1869"/>
                    <a:pt x="264" y="1635"/>
                  </a:cubicBezTo>
                  <a:cubicBezTo>
                    <a:pt x="347" y="1391"/>
                    <a:pt x="434" y="1152"/>
                    <a:pt x="493" y="903"/>
                  </a:cubicBezTo>
                  <a:cubicBezTo>
                    <a:pt x="556" y="620"/>
                    <a:pt x="591" y="332"/>
                    <a:pt x="595" y="44"/>
                  </a:cubicBezTo>
                  <a:cubicBezTo>
                    <a:pt x="595" y="15"/>
                    <a:pt x="573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4"/>
            <p:cNvSpPr/>
            <p:nvPr/>
          </p:nvSpPr>
          <p:spPr>
            <a:xfrm>
              <a:off x="3988808" y="4205983"/>
              <a:ext cx="47025" cy="438076"/>
            </a:xfrm>
            <a:custGeom>
              <a:rect b="b" l="l" r="r" t="t"/>
              <a:pathLst>
                <a:path extrusionOk="0" h="4276" w="459">
                  <a:moveTo>
                    <a:pt x="332" y="0"/>
                  </a:moveTo>
                  <a:cubicBezTo>
                    <a:pt x="322" y="0"/>
                    <a:pt x="312" y="9"/>
                    <a:pt x="318" y="21"/>
                  </a:cubicBezTo>
                  <a:cubicBezTo>
                    <a:pt x="405" y="304"/>
                    <a:pt x="396" y="606"/>
                    <a:pt x="347" y="894"/>
                  </a:cubicBezTo>
                  <a:cubicBezTo>
                    <a:pt x="303" y="1167"/>
                    <a:pt x="235" y="1435"/>
                    <a:pt x="181" y="1704"/>
                  </a:cubicBezTo>
                  <a:cubicBezTo>
                    <a:pt x="79" y="2250"/>
                    <a:pt x="5" y="2801"/>
                    <a:pt x="0" y="3357"/>
                  </a:cubicBezTo>
                  <a:cubicBezTo>
                    <a:pt x="0" y="3508"/>
                    <a:pt x="5" y="3665"/>
                    <a:pt x="15" y="3816"/>
                  </a:cubicBezTo>
                  <a:cubicBezTo>
                    <a:pt x="25" y="3957"/>
                    <a:pt x="40" y="4108"/>
                    <a:pt x="74" y="4250"/>
                  </a:cubicBezTo>
                  <a:cubicBezTo>
                    <a:pt x="80" y="4267"/>
                    <a:pt x="98" y="4276"/>
                    <a:pt x="116" y="4276"/>
                  </a:cubicBezTo>
                  <a:cubicBezTo>
                    <a:pt x="138" y="4276"/>
                    <a:pt x="159" y="4262"/>
                    <a:pt x="157" y="4235"/>
                  </a:cubicBezTo>
                  <a:cubicBezTo>
                    <a:pt x="137" y="4108"/>
                    <a:pt x="118" y="3982"/>
                    <a:pt x="103" y="3855"/>
                  </a:cubicBezTo>
                  <a:cubicBezTo>
                    <a:pt x="93" y="3718"/>
                    <a:pt x="83" y="3582"/>
                    <a:pt x="83" y="3450"/>
                  </a:cubicBezTo>
                  <a:cubicBezTo>
                    <a:pt x="83" y="3167"/>
                    <a:pt x="103" y="2889"/>
                    <a:pt x="132" y="2611"/>
                  </a:cubicBezTo>
                  <a:cubicBezTo>
                    <a:pt x="161" y="2333"/>
                    <a:pt x="205" y="2060"/>
                    <a:pt x="254" y="1782"/>
                  </a:cubicBezTo>
                  <a:cubicBezTo>
                    <a:pt x="308" y="1513"/>
                    <a:pt x="376" y="1245"/>
                    <a:pt x="410" y="972"/>
                  </a:cubicBezTo>
                  <a:cubicBezTo>
                    <a:pt x="454" y="650"/>
                    <a:pt x="459" y="318"/>
                    <a:pt x="347" y="11"/>
                  </a:cubicBezTo>
                  <a:cubicBezTo>
                    <a:pt x="345" y="4"/>
                    <a:pt x="339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4"/>
            <p:cNvSpPr/>
            <p:nvPr/>
          </p:nvSpPr>
          <p:spPr>
            <a:xfrm>
              <a:off x="3637508" y="4470917"/>
              <a:ext cx="383675" cy="215965"/>
            </a:xfrm>
            <a:custGeom>
              <a:rect b="b" l="l" r="r" t="t"/>
              <a:pathLst>
                <a:path extrusionOk="0" h="2108" w="3745">
                  <a:moveTo>
                    <a:pt x="42" y="0"/>
                  </a:moveTo>
                  <a:cubicBezTo>
                    <a:pt x="19" y="0"/>
                    <a:pt x="0" y="30"/>
                    <a:pt x="20" y="49"/>
                  </a:cubicBezTo>
                  <a:cubicBezTo>
                    <a:pt x="108" y="142"/>
                    <a:pt x="220" y="210"/>
                    <a:pt x="327" y="283"/>
                  </a:cubicBezTo>
                  <a:cubicBezTo>
                    <a:pt x="439" y="357"/>
                    <a:pt x="557" y="430"/>
                    <a:pt x="674" y="498"/>
                  </a:cubicBezTo>
                  <a:cubicBezTo>
                    <a:pt x="913" y="635"/>
                    <a:pt x="1161" y="761"/>
                    <a:pt x="1415" y="869"/>
                  </a:cubicBezTo>
                  <a:cubicBezTo>
                    <a:pt x="1674" y="981"/>
                    <a:pt x="1942" y="1069"/>
                    <a:pt x="2210" y="1166"/>
                  </a:cubicBezTo>
                  <a:cubicBezTo>
                    <a:pt x="2473" y="1259"/>
                    <a:pt x="2722" y="1381"/>
                    <a:pt x="2961" y="1527"/>
                  </a:cubicBezTo>
                  <a:cubicBezTo>
                    <a:pt x="3220" y="1688"/>
                    <a:pt x="3464" y="1878"/>
                    <a:pt x="3678" y="2098"/>
                  </a:cubicBezTo>
                  <a:cubicBezTo>
                    <a:pt x="3685" y="2105"/>
                    <a:pt x="3693" y="2108"/>
                    <a:pt x="3700" y="2108"/>
                  </a:cubicBezTo>
                  <a:cubicBezTo>
                    <a:pt x="3724" y="2108"/>
                    <a:pt x="3745" y="2077"/>
                    <a:pt x="3722" y="2054"/>
                  </a:cubicBezTo>
                  <a:cubicBezTo>
                    <a:pt x="3342" y="1669"/>
                    <a:pt x="2883" y="1361"/>
                    <a:pt x="2381" y="1157"/>
                  </a:cubicBezTo>
                  <a:cubicBezTo>
                    <a:pt x="2113" y="1049"/>
                    <a:pt x="1834" y="966"/>
                    <a:pt x="1561" y="859"/>
                  </a:cubicBezTo>
                  <a:cubicBezTo>
                    <a:pt x="1308" y="752"/>
                    <a:pt x="1059" y="630"/>
                    <a:pt x="820" y="498"/>
                  </a:cubicBezTo>
                  <a:cubicBezTo>
                    <a:pt x="688" y="420"/>
                    <a:pt x="552" y="342"/>
                    <a:pt x="425" y="254"/>
                  </a:cubicBezTo>
                  <a:cubicBezTo>
                    <a:pt x="298" y="176"/>
                    <a:pt x="181" y="83"/>
                    <a:pt x="59" y="5"/>
                  </a:cubicBezTo>
                  <a:cubicBezTo>
                    <a:pt x="53" y="2"/>
                    <a:pt x="48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54"/>
            <p:cNvSpPr/>
            <p:nvPr/>
          </p:nvSpPr>
          <p:spPr>
            <a:xfrm>
              <a:off x="3631259" y="4465795"/>
              <a:ext cx="346486" cy="181644"/>
            </a:xfrm>
            <a:custGeom>
              <a:rect b="b" l="l" r="r" t="t"/>
              <a:pathLst>
                <a:path extrusionOk="0" h="1773" w="3382">
                  <a:moveTo>
                    <a:pt x="48" y="1"/>
                  </a:moveTo>
                  <a:cubicBezTo>
                    <a:pt x="11" y="1"/>
                    <a:pt x="1" y="56"/>
                    <a:pt x="37" y="70"/>
                  </a:cubicBezTo>
                  <a:cubicBezTo>
                    <a:pt x="174" y="114"/>
                    <a:pt x="315" y="133"/>
                    <a:pt x="452" y="158"/>
                  </a:cubicBezTo>
                  <a:cubicBezTo>
                    <a:pt x="583" y="182"/>
                    <a:pt x="715" y="207"/>
                    <a:pt x="847" y="236"/>
                  </a:cubicBezTo>
                  <a:cubicBezTo>
                    <a:pt x="1076" y="290"/>
                    <a:pt x="1305" y="358"/>
                    <a:pt x="1520" y="451"/>
                  </a:cubicBezTo>
                  <a:cubicBezTo>
                    <a:pt x="1632" y="494"/>
                    <a:pt x="1739" y="553"/>
                    <a:pt x="1847" y="611"/>
                  </a:cubicBezTo>
                  <a:cubicBezTo>
                    <a:pt x="1949" y="665"/>
                    <a:pt x="2052" y="724"/>
                    <a:pt x="2149" y="787"/>
                  </a:cubicBezTo>
                  <a:cubicBezTo>
                    <a:pt x="2354" y="914"/>
                    <a:pt x="2549" y="1050"/>
                    <a:pt x="2730" y="1207"/>
                  </a:cubicBezTo>
                  <a:cubicBezTo>
                    <a:pt x="2939" y="1377"/>
                    <a:pt x="3130" y="1567"/>
                    <a:pt x="3315" y="1763"/>
                  </a:cubicBezTo>
                  <a:cubicBezTo>
                    <a:pt x="3322" y="1769"/>
                    <a:pt x="3329" y="1772"/>
                    <a:pt x="3337" y="1772"/>
                  </a:cubicBezTo>
                  <a:cubicBezTo>
                    <a:pt x="3361" y="1772"/>
                    <a:pt x="3381" y="1741"/>
                    <a:pt x="3359" y="1719"/>
                  </a:cubicBezTo>
                  <a:cubicBezTo>
                    <a:pt x="3042" y="1358"/>
                    <a:pt x="2676" y="1041"/>
                    <a:pt x="2271" y="777"/>
                  </a:cubicBezTo>
                  <a:cubicBezTo>
                    <a:pt x="2071" y="646"/>
                    <a:pt x="1856" y="524"/>
                    <a:pt x="1637" y="431"/>
                  </a:cubicBezTo>
                  <a:cubicBezTo>
                    <a:pt x="1417" y="338"/>
                    <a:pt x="1198" y="251"/>
                    <a:pt x="969" y="187"/>
                  </a:cubicBezTo>
                  <a:cubicBezTo>
                    <a:pt x="827" y="148"/>
                    <a:pt x="681" y="119"/>
                    <a:pt x="530" y="94"/>
                  </a:cubicBezTo>
                  <a:cubicBezTo>
                    <a:pt x="374" y="70"/>
                    <a:pt x="218" y="36"/>
                    <a:pt x="57" y="2"/>
                  </a:cubicBezTo>
                  <a:cubicBezTo>
                    <a:pt x="53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54"/>
            <p:cNvSpPr/>
            <p:nvPr/>
          </p:nvSpPr>
          <p:spPr>
            <a:xfrm>
              <a:off x="3628800" y="4464258"/>
              <a:ext cx="345461" cy="180210"/>
            </a:xfrm>
            <a:custGeom>
              <a:rect b="b" l="l" r="r" t="t"/>
              <a:pathLst>
                <a:path extrusionOk="0" h="1759" w="3372">
                  <a:moveTo>
                    <a:pt x="60" y="0"/>
                  </a:moveTo>
                  <a:cubicBezTo>
                    <a:pt x="30" y="0"/>
                    <a:pt x="0" y="32"/>
                    <a:pt x="17" y="66"/>
                  </a:cubicBezTo>
                  <a:cubicBezTo>
                    <a:pt x="124" y="266"/>
                    <a:pt x="227" y="466"/>
                    <a:pt x="373" y="636"/>
                  </a:cubicBezTo>
                  <a:cubicBezTo>
                    <a:pt x="539" y="831"/>
                    <a:pt x="754" y="963"/>
                    <a:pt x="968" y="1095"/>
                  </a:cubicBezTo>
                  <a:cubicBezTo>
                    <a:pt x="1188" y="1231"/>
                    <a:pt x="1417" y="1353"/>
                    <a:pt x="1661" y="1446"/>
                  </a:cubicBezTo>
                  <a:cubicBezTo>
                    <a:pt x="1905" y="1539"/>
                    <a:pt x="2168" y="1587"/>
                    <a:pt x="2427" y="1631"/>
                  </a:cubicBezTo>
                  <a:cubicBezTo>
                    <a:pt x="2729" y="1680"/>
                    <a:pt x="3032" y="1719"/>
                    <a:pt x="3334" y="1758"/>
                  </a:cubicBezTo>
                  <a:cubicBezTo>
                    <a:pt x="3335" y="1758"/>
                    <a:pt x="3337" y="1758"/>
                    <a:pt x="3338" y="1758"/>
                  </a:cubicBezTo>
                  <a:cubicBezTo>
                    <a:pt x="3368" y="1758"/>
                    <a:pt x="3372" y="1704"/>
                    <a:pt x="3339" y="1700"/>
                  </a:cubicBezTo>
                  <a:cubicBezTo>
                    <a:pt x="3080" y="1651"/>
                    <a:pt x="2817" y="1612"/>
                    <a:pt x="2558" y="1563"/>
                  </a:cubicBezTo>
                  <a:cubicBezTo>
                    <a:pt x="2305" y="1524"/>
                    <a:pt x="2051" y="1470"/>
                    <a:pt x="1807" y="1392"/>
                  </a:cubicBezTo>
                  <a:cubicBezTo>
                    <a:pt x="1563" y="1309"/>
                    <a:pt x="1339" y="1197"/>
                    <a:pt x="1115" y="1065"/>
                  </a:cubicBezTo>
                  <a:cubicBezTo>
                    <a:pt x="905" y="939"/>
                    <a:pt x="681" y="812"/>
                    <a:pt x="510" y="631"/>
                  </a:cubicBezTo>
                  <a:cubicBezTo>
                    <a:pt x="334" y="456"/>
                    <a:pt x="217" y="231"/>
                    <a:pt x="95" y="22"/>
                  </a:cubicBezTo>
                  <a:cubicBezTo>
                    <a:pt x="86" y="7"/>
                    <a:pt x="73" y="0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54"/>
            <p:cNvSpPr/>
            <p:nvPr/>
          </p:nvSpPr>
          <p:spPr>
            <a:xfrm>
              <a:off x="4071383" y="4395002"/>
              <a:ext cx="50918" cy="500263"/>
            </a:xfrm>
            <a:custGeom>
              <a:rect b="b" l="l" r="r" t="t"/>
              <a:pathLst>
                <a:path extrusionOk="0" h="4883" w="497">
                  <a:moveTo>
                    <a:pt x="24" y="1"/>
                  </a:moveTo>
                  <a:cubicBezTo>
                    <a:pt x="13" y="1"/>
                    <a:pt x="1" y="12"/>
                    <a:pt x="4" y="25"/>
                  </a:cubicBezTo>
                  <a:cubicBezTo>
                    <a:pt x="180" y="590"/>
                    <a:pt x="326" y="1171"/>
                    <a:pt x="385" y="1766"/>
                  </a:cubicBezTo>
                  <a:cubicBezTo>
                    <a:pt x="448" y="2424"/>
                    <a:pt x="385" y="3078"/>
                    <a:pt x="336" y="3736"/>
                  </a:cubicBezTo>
                  <a:cubicBezTo>
                    <a:pt x="321" y="3927"/>
                    <a:pt x="307" y="4122"/>
                    <a:pt x="302" y="4312"/>
                  </a:cubicBezTo>
                  <a:cubicBezTo>
                    <a:pt x="297" y="4405"/>
                    <a:pt x="297" y="4497"/>
                    <a:pt x="297" y="4590"/>
                  </a:cubicBezTo>
                  <a:cubicBezTo>
                    <a:pt x="302" y="4683"/>
                    <a:pt x="307" y="4775"/>
                    <a:pt x="346" y="4863"/>
                  </a:cubicBezTo>
                  <a:cubicBezTo>
                    <a:pt x="351" y="4876"/>
                    <a:pt x="364" y="4882"/>
                    <a:pt x="376" y="4882"/>
                  </a:cubicBezTo>
                  <a:cubicBezTo>
                    <a:pt x="397" y="4882"/>
                    <a:pt x="419" y="4868"/>
                    <a:pt x="419" y="4844"/>
                  </a:cubicBezTo>
                  <a:cubicBezTo>
                    <a:pt x="414" y="4761"/>
                    <a:pt x="394" y="4678"/>
                    <a:pt x="394" y="4595"/>
                  </a:cubicBezTo>
                  <a:cubicBezTo>
                    <a:pt x="390" y="4512"/>
                    <a:pt x="390" y="4429"/>
                    <a:pt x="394" y="4341"/>
                  </a:cubicBezTo>
                  <a:cubicBezTo>
                    <a:pt x="399" y="4171"/>
                    <a:pt x="404" y="4005"/>
                    <a:pt x="414" y="3834"/>
                  </a:cubicBezTo>
                  <a:cubicBezTo>
                    <a:pt x="438" y="3488"/>
                    <a:pt x="463" y="3146"/>
                    <a:pt x="477" y="2800"/>
                  </a:cubicBezTo>
                  <a:cubicBezTo>
                    <a:pt x="492" y="2483"/>
                    <a:pt x="497" y="2161"/>
                    <a:pt x="468" y="1839"/>
                  </a:cubicBezTo>
                  <a:cubicBezTo>
                    <a:pt x="438" y="1541"/>
                    <a:pt x="394" y="1244"/>
                    <a:pt x="331" y="951"/>
                  </a:cubicBezTo>
                  <a:cubicBezTo>
                    <a:pt x="258" y="629"/>
                    <a:pt x="170" y="307"/>
                    <a:pt x="38" y="10"/>
                  </a:cubicBezTo>
                  <a:cubicBezTo>
                    <a:pt x="35" y="3"/>
                    <a:pt x="30" y="1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54"/>
            <p:cNvSpPr/>
            <p:nvPr/>
          </p:nvSpPr>
          <p:spPr>
            <a:xfrm>
              <a:off x="4071588" y="4390085"/>
              <a:ext cx="96713" cy="395047"/>
            </a:xfrm>
            <a:custGeom>
              <a:rect b="b" l="l" r="r" t="t"/>
              <a:pathLst>
                <a:path extrusionOk="0" h="3856" w="944">
                  <a:moveTo>
                    <a:pt x="33" y="0"/>
                  </a:moveTo>
                  <a:cubicBezTo>
                    <a:pt x="14" y="0"/>
                    <a:pt x="0" y="23"/>
                    <a:pt x="12" y="38"/>
                  </a:cubicBezTo>
                  <a:cubicBezTo>
                    <a:pt x="66" y="151"/>
                    <a:pt x="163" y="243"/>
                    <a:pt x="236" y="341"/>
                  </a:cubicBezTo>
                  <a:cubicBezTo>
                    <a:pt x="309" y="443"/>
                    <a:pt x="383" y="546"/>
                    <a:pt x="446" y="653"/>
                  </a:cubicBezTo>
                  <a:cubicBezTo>
                    <a:pt x="573" y="863"/>
                    <a:pt x="680" y="1092"/>
                    <a:pt x="748" y="1331"/>
                  </a:cubicBezTo>
                  <a:cubicBezTo>
                    <a:pt x="817" y="1585"/>
                    <a:pt x="841" y="1843"/>
                    <a:pt x="827" y="2107"/>
                  </a:cubicBezTo>
                  <a:cubicBezTo>
                    <a:pt x="802" y="2380"/>
                    <a:pt x="744" y="2653"/>
                    <a:pt x="666" y="2916"/>
                  </a:cubicBezTo>
                  <a:cubicBezTo>
                    <a:pt x="578" y="3219"/>
                    <a:pt x="466" y="3516"/>
                    <a:pt x="363" y="3814"/>
                  </a:cubicBezTo>
                  <a:cubicBezTo>
                    <a:pt x="354" y="3840"/>
                    <a:pt x="375" y="3856"/>
                    <a:pt x="397" y="3856"/>
                  </a:cubicBezTo>
                  <a:cubicBezTo>
                    <a:pt x="411" y="3856"/>
                    <a:pt x="426" y="3849"/>
                    <a:pt x="431" y="3833"/>
                  </a:cubicBezTo>
                  <a:cubicBezTo>
                    <a:pt x="622" y="3297"/>
                    <a:pt x="856" y="2760"/>
                    <a:pt x="914" y="2189"/>
                  </a:cubicBezTo>
                  <a:cubicBezTo>
                    <a:pt x="944" y="1921"/>
                    <a:pt x="929" y="1653"/>
                    <a:pt x="866" y="1389"/>
                  </a:cubicBezTo>
                  <a:cubicBezTo>
                    <a:pt x="802" y="1141"/>
                    <a:pt x="700" y="902"/>
                    <a:pt x="578" y="677"/>
                  </a:cubicBezTo>
                  <a:cubicBezTo>
                    <a:pt x="505" y="555"/>
                    <a:pt x="422" y="433"/>
                    <a:pt x="339" y="321"/>
                  </a:cubicBezTo>
                  <a:cubicBezTo>
                    <a:pt x="256" y="209"/>
                    <a:pt x="163" y="77"/>
                    <a:pt x="46" y="4"/>
                  </a:cubicBezTo>
                  <a:cubicBezTo>
                    <a:pt x="41" y="1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54"/>
            <p:cNvSpPr/>
            <p:nvPr/>
          </p:nvSpPr>
          <p:spPr>
            <a:xfrm>
              <a:off x="4054274" y="4388958"/>
              <a:ext cx="56552" cy="407136"/>
            </a:xfrm>
            <a:custGeom>
              <a:rect b="b" l="l" r="r" t="t"/>
              <a:pathLst>
                <a:path extrusionOk="0" h="3974" w="552">
                  <a:moveTo>
                    <a:pt x="157" y="0"/>
                  </a:moveTo>
                  <a:cubicBezTo>
                    <a:pt x="135" y="0"/>
                    <a:pt x="114" y="18"/>
                    <a:pt x="122" y="44"/>
                  </a:cubicBezTo>
                  <a:cubicBezTo>
                    <a:pt x="196" y="298"/>
                    <a:pt x="186" y="557"/>
                    <a:pt x="157" y="820"/>
                  </a:cubicBezTo>
                  <a:cubicBezTo>
                    <a:pt x="127" y="1083"/>
                    <a:pt x="69" y="1347"/>
                    <a:pt x="35" y="1615"/>
                  </a:cubicBezTo>
                  <a:cubicBezTo>
                    <a:pt x="0" y="1879"/>
                    <a:pt x="0" y="2137"/>
                    <a:pt x="49" y="2396"/>
                  </a:cubicBezTo>
                  <a:cubicBezTo>
                    <a:pt x="93" y="2644"/>
                    <a:pt x="166" y="2883"/>
                    <a:pt x="244" y="3122"/>
                  </a:cubicBezTo>
                  <a:cubicBezTo>
                    <a:pt x="283" y="3259"/>
                    <a:pt x="327" y="3391"/>
                    <a:pt x="366" y="3527"/>
                  </a:cubicBezTo>
                  <a:cubicBezTo>
                    <a:pt x="386" y="3595"/>
                    <a:pt x="405" y="3664"/>
                    <a:pt x="420" y="3732"/>
                  </a:cubicBezTo>
                  <a:cubicBezTo>
                    <a:pt x="435" y="3800"/>
                    <a:pt x="444" y="3873"/>
                    <a:pt x="469" y="3942"/>
                  </a:cubicBezTo>
                  <a:cubicBezTo>
                    <a:pt x="475" y="3964"/>
                    <a:pt x="493" y="3974"/>
                    <a:pt x="510" y="3974"/>
                  </a:cubicBezTo>
                  <a:cubicBezTo>
                    <a:pt x="531" y="3974"/>
                    <a:pt x="552" y="3959"/>
                    <a:pt x="552" y="3932"/>
                  </a:cubicBezTo>
                  <a:cubicBezTo>
                    <a:pt x="552" y="3810"/>
                    <a:pt x="513" y="3678"/>
                    <a:pt x="483" y="3561"/>
                  </a:cubicBezTo>
                  <a:cubicBezTo>
                    <a:pt x="449" y="3434"/>
                    <a:pt x="415" y="3313"/>
                    <a:pt x="376" y="3195"/>
                  </a:cubicBezTo>
                  <a:cubicBezTo>
                    <a:pt x="298" y="2952"/>
                    <a:pt x="220" y="2713"/>
                    <a:pt x="166" y="2469"/>
                  </a:cubicBezTo>
                  <a:cubicBezTo>
                    <a:pt x="113" y="2210"/>
                    <a:pt x="98" y="1957"/>
                    <a:pt x="127" y="1693"/>
                  </a:cubicBezTo>
                  <a:cubicBezTo>
                    <a:pt x="157" y="1425"/>
                    <a:pt x="220" y="1161"/>
                    <a:pt x="254" y="893"/>
                  </a:cubicBezTo>
                  <a:cubicBezTo>
                    <a:pt x="293" y="605"/>
                    <a:pt x="288" y="303"/>
                    <a:pt x="191" y="25"/>
                  </a:cubicBezTo>
                  <a:cubicBezTo>
                    <a:pt x="185" y="8"/>
                    <a:pt x="171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54"/>
            <p:cNvSpPr/>
            <p:nvPr/>
          </p:nvSpPr>
          <p:spPr>
            <a:xfrm>
              <a:off x="4152728" y="4664035"/>
              <a:ext cx="95586" cy="366156"/>
            </a:xfrm>
            <a:custGeom>
              <a:rect b="b" l="l" r="r" t="t"/>
              <a:pathLst>
                <a:path extrusionOk="0" h="3574" w="933">
                  <a:moveTo>
                    <a:pt x="897" y="1"/>
                  </a:moveTo>
                  <a:cubicBezTo>
                    <a:pt x="887" y="1"/>
                    <a:pt x="876" y="8"/>
                    <a:pt x="873" y="23"/>
                  </a:cubicBezTo>
                  <a:cubicBezTo>
                    <a:pt x="844" y="262"/>
                    <a:pt x="756" y="486"/>
                    <a:pt x="659" y="701"/>
                  </a:cubicBezTo>
                  <a:cubicBezTo>
                    <a:pt x="552" y="920"/>
                    <a:pt x="454" y="1145"/>
                    <a:pt x="366" y="1369"/>
                  </a:cubicBezTo>
                  <a:cubicBezTo>
                    <a:pt x="195" y="1818"/>
                    <a:pt x="44" y="2286"/>
                    <a:pt x="15" y="2769"/>
                  </a:cubicBezTo>
                  <a:cubicBezTo>
                    <a:pt x="0" y="3032"/>
                    <a:pt x="30" y="3301"/>
                    <a:pt x="117" y="3549"/>
                  </a:cubicBezTo>
                  <a:cubicBezTo>
                    <a:pt x="123" y="3567"/>
                    <a:pt x="137" y="3574"/>
                    <a:pt x="151" y="3574"/>
                  </a:cubicBezTo>
                  <a:cubicBezTo>
                    <a:pt x="173" y="3574"/>
                    <a:pt x="195" y="3556"/>
                    <a:pt x="186" y="3530"/>
                  </a:cubicBezTo>
                  <a:cubicBezTo>
                    <a:pt x="30" y="3076"/>
                    <a:pt x="83" y="2588"/>
                    <a:pt x="200" y="2130"/>
                  </a:cubicBezTo>
                  <a:cubicBezTo>
                    <a:pt x="322" y="1662"/>
                    <a:pt x="513" y="1208"/>
                    <a:pt x="713" y="764"/>
                  </a:cubicBezTo>
                  <a:cubicBezTo>
                    <a:pt x="820" y="535"/>
                    <a:pt x="932" y="286"/>
                    <a:pt x="917" y="23"/>
                  </a:cubicBezTo>
                  <a:cubicBezTo>
                    <a:pt x="917" y="8"/>
                    <a:pt x="908" y="1"/>
                    <a:pt x="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54"/>
            <p:cNvSpPr/>
            <p:nvPr/>
          </p:nvSpPr>
          <p:spPr>
            <a:xfrm>
              <a:off x="4156416" y="4538329"/>
              <a:ext cx="132365" cy="403243"/>
            </a:xfrm>
            <a:custGeom>
              <a:rect b="b" l="l" r="r" t="t"/>
              <a:pathLst>
                <a:path extrusionOk="0" h="3936" w="1292">
                  <a:moveTo>
                    <a:pt x="1244" y="1"/>
                  </a:moveTo>
                  <a:cubicBezTo>
                    <a:pt x="1232" y="1"/>
                    <a:pt x="1222" y="7"/>
                    <a:pt x="1218" y="21"/>
                  </a:cubicBezTo>
                  <a:cubicBezTo>
                    <a:pt x="1194" y="181"/>
                    <a:pt x="1184" y="338"/>
                    <a:pt x="1174" y="499"/>
                  </a:cubicBezTo>
                  <a:cubicBezTo>
                    <a:pt x="1164" y="660"/>
                    <a:pt x="1155" y="820"/>
                    <a:pt x="1145" y="981"/>
                  </a:cubicBezTo>
                  <a:cubicBezTo>
                    <a:pt x="1130" y="1279"/>
                    <a:pt x="1120" y="1581"/>
                    <a:pt x="1028" y="1864"/>
                  </a:cubicBezTo>
                  <a:cubicBezTo>
                    <a:pt x="877" y="2333"/>
                    <a:pt x="559" y="2723"/>
                    <a:pt x="311" y="3142"/>
                  </a:cubicBezTo>
                  <a:cubicBezTo>
                    <a:pt x="174" y="3376"/>
                    <a:pt x="57" y="3620"/>
                    <a:pt x="3" y="3893"/>
                  </a:cubicBezTo>
                  <a:cubicBezTo>
                    <a:pt x="0" y="3920"/>
                    <a:pt x="20" y="3936"/>
                    <a:pt x="39" y="3936"/>
                  </a:cubicBezTo>
                  <a:cubicBezTo>
                    <a:pt x="51" y="3936"/>
                    <a:pt x="63" y="3929"/>
                    <a:pt x="67" y="3913"/>
                  </a:cubicBezTo>
                  <a:cubicBezTo>
                    <a:pt x="189" y="3430"/>
                    <a:pt x="496" y="3030"/>
                    <a:pt x="764" y="2620"/>
                  </a:cubicBezTo>
                  <a:cubicBezTo>
                    <a:pt x="896" y="2415"/>
                    <a:pt x="1023" y="2206"/>
                    <a:pt x="1111" y="1976"/>
                  </a:cubicBezTo>
                  <a:cubicBezTo>
                    <a:pt x="1213" y="1703"/>
                    <a:pt x="1233" y="1416"/>
                    <a:pt x="1247" y="1123"/>
                  </a:cubicBezTo>
                  <a:cubicBezTo>
                    <a:pt x="1257" y="942"/>
                    <a:pt x="1267" y="762"/>
                    <a:pt x="1272" y="581"/>
                  </a:cubicBezTo>
                  <a:cubicBezTo>
                    <a:pt x="1281" y="396"/>
                    <a:pt x="1291" y="216"/>
                    <a:pt x="1281" y="30"/>
                  </a:cubicBezTo>
                  <a:cubicBezTo>
                    <a:pt x="1278" y="13"/>
                    <a:pt x="1260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54"/>
            <p:cNvSpPr/>
            <p:nvPr/>
          </p:nvSpPr>
          <p:spPr>
            <a:xfrm>
              <a:off x="4158670" y="4540890"/>
              <a:ext cx="129497" cy="370459"/>
            </a:xfrm>
            <a:custGeom>
              <a:rect b="b" l="l" r="r" t="t"/>
              <a:pathLst>
                <a:path extrusionOk="0" h="3616" w="1264">
                  <a:moveTo>
                    <a:pt x="1229" y="1"/>
                  </a:moveTo>
                  <a:cubicBezTo>
                    <a:pt x="1222" y="1"/>
                    <a:pt x="1216" y="4"/>
                    <a:pt x="1211" y="10"/>
                  </a:cubicBezTo>
                  <a:cubicBezTo>
                    <a:pt x="884" y="371"/>
                    <a:pt x="581" y="756"/>
                    <a:pt x="372" y="1195"/>
                  </a:cubicBezTo>
                  <a:cubicBezTo>
                    <a:pt x="147" y="1664"/>
                    <a:pt x="79" y="2176"/>
                    <a:pt x="40" y="2688"/>
                  </a:cubicBezTo>
                  <a:cubicBezTo>
                    <a:pt x="30" y="2839"/>
                    <a:pt x="25" y="2986"/>
                    <a:pt x="16" y="3137"/>
                  </a:cubicBezTo>
                  <a:cubicBezTo>
                    <a:pt x="11" y="3210"/>
                    <a:pt x="11" y="3288"/>
                    <a:pt x="6" y="3361"/>
                  </a:cubicBezTo>
                  <a:cubicBezTo>
                    <a:pt x="6" y="3439"/>
                    <a:pt x="1" y="3517"/>
                    <a:pt x="20" y="3595"/>
                  </a:cubicBezTo>
                  <a:cubicBezTo>
                    <a:pt x="23" y="3609"/>
                    <a:pt x="33" y="3615"/>
                    <a:pt x="44" y="3615"/>
                  </a:cubicBezTo>
                  <a:cubicBezTo>
                    <a:pt x="56" y="3615"/>
                    <a:pt x="69" y="3608"/>
                    <a:pt x="74" y="3595"/>
                  </a:cubicBezTo>
                  <a:cubicBezTo>
                    <a:pt x="94" y="3532"/>
                    <a:pt x="94" y="3464"/>
                    <a:pt x="98" y="3400"/>
                  </a:cubicBezTo>
                  <a:cubicBezTo>
                    <a:pt x="103" y="3332"/>
                    <a:pt x="108" y="3264"/>
                    <a:pt x="113" y="3195"/>
                  </a:cubicBezTo>
                  <a:cubicBezTo>
                    <a:pt x="118" y="3064"/>
                    <a:pt x="128" y="2932"/>
                    <a:pt x="137" y="2805"/>
                  </a:cubicBezTo>
                  <a:cubicBezTo>
                    <a:pt x="152" y="2551"/>
                    <a:pt x="177" y="2298"/>
                    <a:pt x="220" y="2049"/>
                  </a:cubicBezTo>
                  <a:cubicBezTo>
                    <a:pt x="264" y="1800"/>
                    <a:pt x="328" y="1556"/>
                    <a:pt x="430" y="1322"/>
                  </a:cubicBezTo>
                  <a:cubicBezTo>
                    <a:pt x="528" y="1108"/>
                    <a:pt x="645" y="898"/>
                    <a:pt x="781" y="703"/>
                  </a:cubicBezTo>
                  <a:cubicBezTo>
                    <a:pt x="933" y="478"/>
                    <a:pt x="1094" y="264"/>
                    <a:pt x="1250" y="39"/>
                  </a:cubicBezTo>
                  <a:cubicBezTo>
                    <a:pt x="1264" y="22"/>
                    <a:pt x="1247" y="1"/>
                    <a:pt x="1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54"/>
            <p:cNvSpPr/>
            <p:nvPr/>
          </p:nvSpPr>
          <p:spPr>
            <a:xfrm>
              <a:off x="3711170" y="4632685"/>
              <a:ext cx="432749" cy="336753"/>
            </a:xfrm>
            <a:custGeom>
              <a:rect b="b" l="l" r="r" t="t"/>
              <a:pathLst>
                <a:path extrusionOk="0" h="3287" w="4224">
                  <a:moveTo>
                    <a:pt x="38" y="0"/>
                  </a:moveTo>
                  <a:cubicBezTo>
                    <a:pt x="14" y="0"/>
                    <a:pt x="1" y="33"/>
                    <a:pt x="18" y="51"/>
                  </a:cubicBezTo>
                  <a:cubicBezTo>
                    <a:pt x="72" y="95"/>
                    <a:pt x="130" y="129"/>
                    <a:pt x="184" y="168"/>
                  </a:cubicBezTo>
                  <a:cubicBezTo>
                    <a:pt x="247" y="207"/>
                    <a:pt x="306" y="246"/>
                    <a:pt x="369" y="285"/>
                  </a:cubicBezTo>
                  <a:cubicBezTo>
                    <a:pt x="501" y="373"/>
                    <a:pt x="628" y="465"/>
                    <a:pt x="759" y="558"/>
                  </a:cubicBezTo>
                  <a:cubicBezTo>
                    <a:pt x="1037" y="763"/>
                    <a:pt x="1306" y="977"/>
                    <a:pt x="1569" y="1202"/>
                  </a:cubicBezTo>
                  <a:cubicBezTo>
                    <a:pt x="1803" y="1402"/>
                    <a:pt x="2037" y="1607"/>
                    <a:pt x="2257" y="1826"/>
                  </a:cubicBezTo>
                  <a:cubicBezTo>
                    <a:pt x="2525" y="2090"/>
                    <a:pt x="2789" y="2358"/>
                    <a:pt x="3076" y="2602"/>
                  </a:cubicBezTo>
                  <a:cubicBezTo>
                    <a:pt x="3408" y="2880"/>
                    <a:pt x="3769" y="3119"/>
                    <a:pt x="4169" y="3285"/>
                  </a:cubicBezTo>
                  <a:cubicBezTo>
                    <a:pt x="4173" y="3286"/>
                    <a:pt x="4176" y="3287"/>
                    <a:pt x="4180" y="3287"/>
                  </a:cubicBezTo>
                  <a:cubicBezTo>
                    <a:pt x="4208" y="3287"/>
                    <a:pt x="4224" y="3239"/>
                    <a:pt x="4193" y="3226"/>
                  </a:cubicBezTo>
                  <a:cubicBezTo>
                    <a:pt x="3481" y="2909"/>
                    <a:pt x="2915" y="2353"/>
                    <a:pt x="2374" y="1807"/>
                  </a:cubicBezTo>
                  <a:cubicBezTo>
                    <a:pt x="1925" y="1343"/>
                    <a:pt x="1423" y="934"/>
                    <a:pt x="906" y="548"/>
                  </a:cubicBezTo>
                  <a:cubicBezTo>
                    <a:pt x="759" y="441"/>
                    <a:pt x="613" y="334"/>
                    <a:pt x="457" y="231"/>
                  </a:cubicBezTo>
                  <a:cubicBezTo>
                    <a:pt x="389" y="182"/>
                    <a:pt x="320" y="138"/>
                    <a:pt x="247" y="99"/>
                  </a:cubicBezTo>
                  <a:cubicBezTo>
                    <a:pt x="184" y="60"/>
                    <a:pt x="120" y="21"/>
                    <a:pt x="47" y="2"/>
                  </a:cubicBezTo>
                  <a:cubicBezTo>
                    <a:pt x="44" y="1"/>
                    <a:pt x="41" y="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54"/>
            <p:cNvSpPr/>
            <p:nvPr/>
          </p:nvSpPr>
          <p:spPr>
            <a:xfrm>
              <a:off x="3699490" y="4625719"/>
              <a:ext cx="374660" cy="301715"/>
            </a:xfrm>
            <a:custGeom>
              <a:rect b="b" l="l" r="r" t="t"/>
              <a:pathLst>
                <a:path extrusionOk="0" h="2945" w="3657">
                  <a:moveTo>
                    <a:pt x="148" y="0"/>
                  </a:moveTo>
                  <a:cubicBezTo>
                    <a:pt x="110" y="0"/>
                    <a:pt x="72" y="3"/>
                    <a:pt x="34" y="11"/>
                  </a:cubicBezTo>
                  <a:cubicBezTo>
                    <a:pt x="5" y="21"/>
                    <a:pt x="0" y="70"/>
                    <a:pt x="34" y="80"/>
                  </a:cubicBezTo>
                  <a:cubicBezTo>
                    <a:pt x="112" y="94"/>
                    <a:pt x="191" y="94"/>
                    <a:pt x="269" y="99"/>
                  </a:cubicBezTo>
                  <a:cubicBezTo>
                    <a:pt x="347" y="109"/>
                    <a:pt x="420" y="124"/>
                    <a:pt x="493" y="138"/>
                  </a:cubicBezTo>
                  <a:cubicBezTo>
                    <a:pt x="649" y="172"/>
                    <a:pt x="800" y="221"/>
                    <a:pt x="947" y="285"/>
                  </a:cubicBezTo>
                  <a:cubicBezTo>
                    <a:pt x="1234" y="402"/>
                    <a:pt x="1512" y="563"/>
                    <a:pt x="1771" y="738"/>
                  </a:cubicBezTo>
                  <a:cubicBezTo>
                    <a:pt x="2015" y="909"/>
                    <a:pt x="2234" y="1109"/>
                    <a:pt x="2434" y="1333"/>
                  </a:cubicBezTo>
                  <a:cubicBezTo>
                    <a:pt x="2639" y="1558"/>
                    <a:pt x="2805" y="1811"/>
                    <a:pt x="2971" y="2065"/>
                  </a:cubicBezTo>
                  <a:cubicBezTo>
                    <a:pt x="3161" y="2367"/>
                    <a:pt x="3361" y="2660"/>
                    <a:pt x="3585" y="2933"/>
                  </a:cubicBezTo>
                  <a:cubicBezTo>
                    <a:pt x="3592" y="2941"/>
                    <a:pt x="3601" y="2945"/>
                    <a:pt x="3608" y="2945"/>
                  </a:cubicBezTo>
                  <a:cubicBezTo>
                    <a:pt x="3634" y="2945"/>
                    <a:pt x="3656" y="2910"/>
                    <a:pt x="3634" y="2884"/>
                  </a:cubicBezTo>
                  <a:cubicBezTo>
                    <a:pt x="3434" y="2631"/>
                    <a:pt x="3254" y="2362"/>
                    <a:pt x="3083" y="2089"/>
                  </a:cubicBezTo>
                  <a:cubicBezTo>
                    <a:pt x="2995" y="1958"/>
                    <a:pt x="2917" y="1821"/>
                    <a:pt x="2829" y="1689"/>
                  </a:cubicBezTo>
                  <a:cubicBezTo>
                    <a:pt x="2742" y="1562"/>
                    <a:pt x="2654" y="1441"/>
                    <a:pt x="2556" y="1323"/>
                  </a:cubicBezTo>
                  <a:cubicBezTo>
                    <a:pt x="2156" y="850"/>
                    <a:pt x="1634" y="485"/>
                    <a:pt x="1073" y="231"/>
                  </a:cubicBezTo>
                  <a:cubicBezTo>
                    <a:pt x="908" y="158"/>
                    <a:pt x="737" y="99"/>
                    <a:pt x="566" y="55"/>
                  </a:cubicBezTo>
                  <a:cubicBezTo>
                    <a:pt x="478" y="36"/>
                    <a:pt x="391" y="21"/>
                    <a:pt x="303" y="11"/>
                  </a:cubicBezTo>
                  <a:cubicBezTo>
                    <a:pt x="252" y="6"/>
                    <a:pt x="200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54"/>
            <p:cNvSpPr/>
            <p:nvPr/>
          </p:nvSpPr>
          <p:spPr>
            <a:xfrm>
              <a:off x="3700822" y="4627460"/>
              <a:ext cx="370562" cy="300793"/>
            </a:xfrm>
            <a:custGeom>
              <a:rect b="b" l="l" r="r" t="t"/>
              <a:pathLst>
                <a:path extrusionOk="0" h="2936" w="3617">
                  <a:moveTo>
                    <a:pt x="66" y="0"/>
                  </a:moveTo>
                  <a:cubicBezTo>
                    <a:pt x="33" y="0"/>
                    <a:pt x="0" y="27"/>
                    <a:pt x="17" y="63"/>
                  </a:cubicBezTo>
                  <a:cubicBezTo>
                    <a:pt x="80" y="209"/>
                    <a:pt x="158" y="346"/>
                    <a:pt x="241" y="482"/>
                  </a:cubicBezTo>
                  <a:cubicBezTo>
                    <a:pt x="319" y="609"/>
                    <a:pt x="402" y="736"/>
                    <a:pt x="495" y="853"/>
                  </a:cubicBezTo>
                  <a:cubicBezTo>
                    <a:pt x="670" y="1092"/>
                    <a:pt x="870" y="1316"/>
                    <a:pt x="1090" y="1521"/>
                  </a:cubicBezTo>
                  <a:cubicBezTo>
                    <a:pt x="1534" y="1941"/>
                    <a:pt x="2046" y="2272"/>
                    <a:pt x="2592" y="2545"/>
                  </a:cubicBezTo>
                  <a:cubicBezTo>
                    <a:pt x="2753" y="2628"/>
                    <a:pt x="2914" y="2706"/>
                    <a:pt x="3080" y="2770"/>
                  </a:cubicBezTo>
                  <a:cubicBezTo>
                    <a:pt x="3163" y="2804"/>
                    <a:pt x="3246" y="2838"/>
                    <a:pt x="3329" y="2862"/>
                  </a:cubicBezTo>
                  <a:cubicBezTo>
                    <a:pt x="3377" y="2877"/>
                    <a:pt x="3421" y="2897"/>
                    <a:pt x="3465" y="2906"/>
                  </a:cubicBezTo>
                  <a:cubicBezTo>
                    <a:pt x="3489" y="2911"/>
                    <a:pt x="3514" y="2911"/>
                    <a:pt x="3538" y="2916"/>
                  </a:cubicBezTo>
                  <a:cubicBezTo>
                    <a:pt x="3563" y="2921"/>
                    <a:pt x="3582" y="2931"/>
                    <a:pt x="3607" y="2936"/>
                  </a:cubicBezTo>
                  <a:cubicBezTo>
                    <a:pt x="3611" y="2936"/>
                    <a:pt x="3616" y="2926"/>
                    <a:pt x="3611" y="2926"/>
                  </a:cubicBezTo>
                  <a:cubicBezTo>
                    <a:pt x="3572" y="2906"/>
                    <a:pt x="3538" y="2892"/>
                    <a:pt x="3504" y="2867"/>
                  </a:cubicBezTo>
                  <a:cubicBezTo>
                    <a:pt x="3470" y="2838"/>
                    <a:pt x="3426" y="2828"/>
                    <a:pt x="3392" y="2809"/>
                  </a:cubicBezTo>
                  <a:cubicBezTo>
                    <a:pt x="3319" y="2775"/>
                    <a:pt x="3250" y="2745"/>
                    <a:pt x="3177" y="2711"/>
                  </a:cubicBezTo>
                  <a:cubicBezTo>
                    <a:pt x="3036" y="2648"/>
                    <a:pt x="2890" y="2584"/>
                    <a:pt x="2748" y="2511"/>
                  </a:cubicBezTo>
                  <a:cubicBezTo>
                    <a:pt x="2475" y="2380"/>
                    <a:pt x="2207" y="2228"/>
                    <a:pt x="1953" y="2063"/>
                  </a:cubicBezTo>
                  <a:cubicBezTo>
                    <a:pt x="1460" y="1741"/>
                    <a:pt x="1017" y="1345"/>
                    <a:pt x="651" y="882"/>
                  </a:cubicBezTo>
                  <a:cubicBezTo>
                    <a:pt x="548" y="750"/>
                    <a:pt x="456" y="614"/>
                    <a:pt x="368" y="472"/>
                  </a:cubicBezTo>
                  <a:cubicBezTo>
                    <a:pt x="275" y="326"/>
                    <a:pt x="197" y="175"/>
                    <a:pt x="109" y="24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54"/>
            <p:cNvSpPr/>
            <p:nvPr/>
          </p:nvSpPr>
          <p:spPr>
            <a:xfrm>
              <a:off x="4739355" y="4256593"/>
              <a:ext cx="531306" cy="1025012"/>
            </a:xfrm>
            <a:custGeom>
              <a:rect b="b" l="l" r="r" t="t"/>
              <a:pathLst>
                <a:path extrusionOk="0" h="10005" w="5186">
                  <a:moveTo>
                    <a:pt x="5144" y="1"/>
                  </a:moveTo>
                  <a:cubicBezTo>
                    <a:pt x="5136" y="1"/>
                    <a:pt x="5129" y="3"/>
                    <a:pt x="5122" y="10"/>
                  </a:cubicBezTo>
                  <a:cubicBezTo>
                    <a:pt x="4903" y="239"/>
                    <a:pt x="4727" y="512"/>
                    <a:pt x="4552" y="785"/>
                  </a:cubicBezTo>
                  <a:cubicBezTo>
                    <a:pt x="4361" y="1088"/>
                    <a:pt x="4186" y="1400"/>
                    <a:pt x="4020" y="1717"/>
                  </a:cubicBezTo>
                  <a:cubicBezTo>
                    <a:pt x="3708" y="2322"/>
                    <a:pt x="3420" y="2946"/>
                    <a:pt x="3201" y="3595"/>
                  </a:cubicBezTo>
                  <a:cubicBezTo>
                    <a:pt x="2927" y="4419"/>
                    <a:pt x="2732" y="5273"/>
                    <a:pt x="2566" y="6126"/>
                  </a:cubicBezTo>
                  <a:cubicBezTo>
                    <a:pt x="2484" y="6551"/>
                    <a:pt x="2420" y="6980"/>
                    <a:pt x="2332" y="7409"/>
                  </a:cubicBezTo>
                  <a:cubicBezTo>
                    <a:pt x="2254" y="7795"/>
                    <a:pt x="2137" y="8170"/>
                    <a:pt x="1942" y="8512"/>
                  </a:cubicBezTo>
                  <a:cubicBezTo>
                    <a:pt x="1767" y="8824"/>
                    <a:pt x="1542" y="9107"/>
                    <a:pt x="1274" y="9351"/>
                  </a:cubicBezTo>
                  <a:cubicBezTo>
                    <a:pt x="1006" y="9594"/>
                    <a:pt x="669" y="9838"/>
                    <a:pt x="298" y="9902"/>
                  </a:cubicBezTo>
                  <a:cubicBezTo>
                    <a:pt x="254" y="9907"/>
                    <a:pt x="206" y="9911"/>
                    <a:pt x="162" y="9916"/>
                  </a:cubicBezTo>
                  <a:cubicBezTo>
                    <a:pt x="113" y="9916"/>
                    <a:pt x="59" y="9926"/>
                    <a:pt x="11" y="9931"/>
                  </a:cubicBezTo>
                  <a:cubicBezTo>
                    <a:pt x="6" y="9931"/>
                    <a:pt x="1" y="9941"/>
                    <a:pt x="6" y="9946"/>
                  </a:cubicBezTo>
                  <a:cubicBezTo>
                    <a:pt x="45" y="9965"/>
                    <a:pt x="84" y="9989"/>
                    <a:pt x="123" y="9994"/>
                  </a:cubicBezTo>
                  <a:cubicBezTo>
                    <a:pt x="172" y="10004"/>
                    <a:pt x="225" y="10004"/>
                    <a:pt x="269" y="10004"/>
                  </a:cubicBezTo>
                  <a:cubicBezTo>
                    <a:pt x="367" y="9994"/>
                    <a:pt x="464" y="9975"/>
                    <a:pt x="557" y="9946"/>
                  </a:cubicBezTo>
                  <a:cubicBezTo>
                    <a:pt x="742" y="9882"/>
                    <a:pt x="913" y="9780"/>
                    <a:pt x="1069" y="9668"/>
                  </a:cubicBezTo>
                  <a:cubicBezTo>
                    <a:pt x="1367" y="9458"/>
                    <a:pt x="1625" y="9199"/>
                    <a:pt x="1840" y="8907"/>
                  </a:cubicBezTo>
                  <a:cubicBezTo>
                    <a:pt x="2054" y="8609"/>
                    <a:pt x="2220" y="8273"/>
                    <a:pt x="2327" y="7921"/>
                  </a:cubicBezTo>
                  <a:cubicBezTo>
                    <a:pt x="2459" y="7502"/>
                    <a:pt x="2518" y="7063"/>
                    <a:pt x="2596" y="6629"/>
                  </a:cubicBezTo>
                  <a:cubicBezTo>
                    <a:pt x="2752" y="5761"/>
                    <a:pt x="2927" y="4897"/>
                    <a:pt x="3181" y="4053"/>
                  </a:cubicBezTo>
                  <a:cubicBezTo>
                    <a:pt x="3381" y="3361"/>
                    <a:pt x="3654" y="2702"/>
                    <a:pt x="3971" y="2058"/>
                  </a:cubicBezTo>
                  <a:cubicBezTo>
                    <a:pt x="4283" y="1419"/>
                    <a:pt x="4644" y="810"/>
                    <a:pt x="5049" y="224"/>
                  </a:cubicBezTo>
                  <a:cubicBezTo>
                    <a:pt x="5088" y="166"/>
                    <a:pt x="5127" y="102"/>
                    <a:pt x="5171" y="44"/>
                  </a:cubicBezTo>
                  <a:cubicBezTo>
                    <a:pt x="5186" y="22"/>
                    <a:pt x="5165" y="1"/>
                    <a:pt x="5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54"/>
            <p:cNvSpPr/>
            <p:nvPr/>
          </p:nvSpPr>
          <p:spPr>
            <a:xfrm>
              <a:off x="5091680" y="4184469"/>
              <a:ext cx="228873" cy="363185"/>
            </a:xfrm>
            <a:custGeom>
              <a:rect b="b" l="l" r="r" t="t"/>
              <a:pathLst>
                <a:path extrusionOk="0" h="3545" w="2234">
                  <a:moveTo>
                    <a:pt x="2176" y="1"/>
                  </a:moveTo>
                  <a:cubicBezTo>
                    <a:pt x="2170" y="1"/>
                    <a:pt x="2163" y="2"/>
                    <a:pt x="2157" y="7"/>
                  </a:cubicBezTo>
                  <a:cubicBezTo>
                    <a:pt x="1947" y="138"/>
                    <a:pt x="1761" y="314"/>
                    <a:pt x="1586" y="489"/>
                  </a:cubicBezTo>
                  <a:cubicBezTo>
                    <a:pt x="1391" y="685"/>
                    <a:pt x="1200" y="889"/>
                    <a:pt x="1020" y="1104"/>
                  </a:cubicBezTo>
                  <a:cubicBezTo>
                    <a:pt x="859" y="1294"/>
                    <a:pt x="703" y="1489"/>
                    <a:pt x="562" y="1694"/>
                  </a:cubicBezTo>
                  <a:cubicBezTo>
                    <a:pt x="391" y="1948"/>
                    <a:pt x="249" y="2221"/>
                    <a:pt x="152" y="2509"/>
                  </a:cubicBezTo>
                  <a:cubicBezTo>
                    <a:pt x="49" y="2836"/>
                    <a:pt x="1" y="3177"/>
                    <a:pt x="44" y="3518"/>
                  </a:cubicBezTo>
                  <a:cubicBezTo>
                    <a:pt x="47" y="3536"/>
                    <a:pt x="62" y="3544"/>
                    <a:pt x="76" y="3544"/>
                  </a:cubicBezTo>
                  <a:cubicBezTo>
                    <a:pt x="90" y="3544"/>
                    <a:pt x="103" y="3536"/>
                    <a:pt x="103" y="3518"/>
                  </a:cubicBezTo>
                  <a:cubicBezTo>
                    <a:pt x="54" y="2914"/>
                    <a:pt x="259" y="2319"/>
                    <a:pt x="591" y="1821"/>
                  </a:cubicBezTo>
                  <a:cubicBezTo>
                    <a:pt x="727" y="1611"/>
                    <a:pt x="883" y="1421"/>
                    <a:pt x="1044" y="1231"/>
                  </a:cubicBezTo>
                  <a:cubicBezTo>
                    <a:pt x="1220" y="1026"/>
                    <a:pt x="1400" y="826"/>
                    <a:pt x="1591" y="631"/>
                  </a:cubicBezTo>
                  <a:cubicBezTo>
                    <a:pt x="1791" y="436"/>
                    <a:pt x="1996" y="255"/>
                    <a:pt x="2205" y="70"/>
                  </a:cubicBezTo>
                  <a:cubicBezTo>
                    <a:pt x="2234" y="45"/>
                    <a:pt x="2208" y="1"/>
                    <a:pt x="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54"/>
            <p:cNvSpPr/>
            <p:nvPr/>
          </p:nvSpPr>
          <p:spPr>
            <a:xfrm>
              <a:off x="5096290" y="4184469"/>
              <a:ext cx="221394" cy="361956"/>
            </a:xfrm>
            <a:custGeom>
              <a:rect b="b" l="l" r="r" t="t"/>
              <a:pathLst>
                <a:path extrusionOk="0" h="3533" w="2161">
                  <a:moveTo>
                    <a:pt x="2124" y="0"/>
                  </a:moveTo>
                  <a:cubicBezTo>
                    <a:pt x="2110" y="0"/>
                    <a:pt x="2097" y="9"/>
                    <a:pt x="2097" y="26"/>
                  </a:cubicBezTo>
                  <a:cubicBezTo>
                    <a:pt x="2043" y="558"/>
                    <a:pt x="1897" y="1075"/>
                    <a:pt x="1663" y="1553"/>
                  </a:cubicBezTo>
                  <a:cubicBezTo>
                    <a:pt x="1419" y="2060"/>
                    <a:pt x="1107" y="2528"/>
                    <a:pt x="712" y="2928"/>
                  </a:cubicBezTo>
                  <a:cubicBezTo>
                    <a:pt x="507" y="3133"/>
                    <a:pt x="282" y="3318"/>
                    <a:pt x="34" y="3465"/>
                  </a:cubicBezTo>
                  <a:cubicBezTo>
                    <a:pt x="0" y="3486"/>
                    <a:pt x="21" y="3532"/>
                    <a:pt x="52" y="3532"/>
                  </a:cubicBezTo>
                  <a:cubicBezTo>
                    <a:pt x="57" y="3532"/>
                    <a:pt x="62" y="3531"/>
                    <a:pt x="68" y="3528"/>
                  </a:cubicBezTo>
                  <a:cubicBezTo>
                    <a:pt x="541" y="3260"/>
                    <a:pt x="936" y="2865"/>
                    <a:pt x="1253" y="2431"/>
                  </a:cubicBezTo>
                  <a:cubicBezTo>
                    <a:pt x="1594" y="1972"/>
                    <a:pt x="1858" y="1450"/>
                    <a:pt x="2019" y="904"/>
                  </a:cubicBezTo>
                  <a:cubicBezTo>
                    <a:pt x="2102" y="621"/>
                    <a:pt x="2160" y="324"/>
                    <a:pt x="2151" y="26"/>
                  </a:cubicBezTo>
                  <a:cubicBezTo>
                    <a:pt x="2151" y="9"/>
                    <a:pt x="2137" y="0"/>
                    <a:pt x="2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54"/>
            <p:cNvSpPr/>
            <p:nvPr/>
          </p:nvSpPr>
          <p:spPr>
            <a:xfrm>
              <a:off x="4926736" y="4211823"/>
              <a:ext cx="127960" cy="379167"/>
            </a:xfrm>
            <a:custGeom>
              <a:rect b="b" l="l" r="r" t="t"/>
              <a:pathLst>
                <a:path extrusionOk="0" h="3701" w="1249">
                  <a:moveTo>
                    <a:pt x="214" y="0"/>
                  </a:moveTo>
                  <a:cubicBezTo>
                    <a:pt x="205" y="0"/>
                    <a:pt x="195" y="6"/>
                    <a:pt x="191" y="18"/>
                  </a:cubicBezTo>
                  <a:cubicBezTo>
                    <a:pt x="30" y="510"/>
                    <a:pt x="1" y="1037"/>
                    <a:pt x="103" y="1544"/>
                  </a:cubicBezTo>
                  <a:cubicBezTo>
                    <a:pt x="157" y="1798"/>
                    <a:pt x="245" y="2042"/>
                    <a:pt x="362" y="2276"/>
                  </a:cubicBezTo>
                  <a:cubicBezTo>
                    <a:pt x="474" y="2500"/>
                    <a:pt x="616" y="2710"/>
                    <a:pt x="757" y="2920"/>
                  </a:cubicBezTo>
                  <a:cubicBezTo>
                    <a:pt x="835" y="3042"/>
                    <a:pt x="913" y="3159"/>
                    <a:pt x="981" y="3286"/>
                  </a:cubicBezTo>
                  <a:cubicBezTo>
                    <a:pt x="1055" y="3412"/>
                    <a:pt x="1108" y="3539"/>
                    <a:pt x="1162" y="3671"/>
                  </a:cubicBezTo>
                  <a:cubicBezTo>
                    <a:pt x="1170" y="3691"/>
                    <a:pt x="1188" y="3701"/>
                    <a:pt x="1204" y="3701"/>
                  </a:cubicBezTo>
                  <a:cubicBezTo>
                    <a:pt x="1227" y="3701"/>
                    <a:pt x="1248" y="3683"/>
                    <a:pt x="1240" y="3651"/>
                  </a:cubicBezTo>
                  <a:cubicBezTo>
                    <a:pt x="1181" y="3412"/>
                    <a:pt x="1050" y="3188"/>
                    <a:pt x="923" y="2983"/>
                  </a:cubicBezTo>
                  <a:cubicBezTo>
                    <a:pt x="791" y="2769"/>
                    <a:pt x="645" y="2564"/>
                    <a:pt x="523" y="2344"/>
                  </a:cubicBezTo>
                  <a:cubicBezTo>
                    <a:pt x="274" y="1900"/>
                    <a:pt x="138" y="1398"/>
                    <a:pt x="128" y="886"/>
                  </a:cubicBezTo>
                  <a:cubicBezTo>
                    <a:pt x="123" y="598"/>
                    <a:pt x="157" y="310"/>
                    <a:pt x="235" y="32"/>
                  </a:cubicBezTo>
                  <a:cubicBezTo>
                    <a:pt x="241" y="12"/>
                    <a:pt x="228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54"/>
            <p:cNvSpPr/>
            <p:nvPr/>
          </p:nvSpPr>
          <p:spPr>
            <a:xfrm>
              <a:off x="4947328" y="4209159"/>
              <a:ext cx="114027" cy="385622"/>
            </a:xfrm>
            <a:custGeom>
              <a:rect b="b" l="l" r="r" t="t"/>
              <a:pathLst>
                <a:path extrusionOk="0" h="3764" w="1113">
                  <a:moveTo>
                    <a:pt x="55" y="0"/>
                  </a:moveTo>
                  <a:cubicBezTo>
                    <a:pt x="29" y="0"/>
                    <a:pt x="1" y="23"/>
                    <a:pt x="10" y="58"/>
                  </a:cubicBezTo>
                  <a:cubicBezTo>
                    <a:pt x="58" y="307"/>
                    <a:pt x="136" y="551"/>
                    <a:pt x="234" y="785"/>
                  </a:cubicBezTo>
                  <a:cubicBezTo>
                    <a:pt x="336" y="1024"/>
                    <a:pt x="468" y="1248"/>
                    <a:pt x="600" y="1473"/>
                  </a:cubicBezTo>
                  <a:cubicBezTo>
                    <a:pt x="663" y="1580"/>
                    <a:pt x="727" y="1692"/>
                    <a:pt x="775" y="1809"/>
                  </a:cubicBezTo>
                  <a:cubicBezTo>
                    <a:pt x="829" y="1921"/>
                    <a:pt x="868" y="2039"/>
                    <a:pt x="897" y="2156"/>
                  </a:cubicBezTo>
                  <a:cubicBezTo>
                    <a:pt x="966" y="2395"/>
                    <a:pt x="995" y="2638"/>
                    <a:pt x="1000" y="2887"/>
                  </a:cubicBezTo>
                  <a:cubicBezTo>
                    <a:pt x="1005" y="3029"/>
                    <a:pt x="1000" y="3165"/>
                    <a:pt x="990" y="3307"/>
                  </a:cubicBezTo>
                  <a:cubicBezTo>
                    <a:pt x="985" y="3380"/>
                    <a:pt x="980" y="3448"/>
                    <a:pt x="975" y="3516"/>
                  </a:cubicBezTo>
                  <a:cubicBezTo>
                    <a:pt x="971" y="3555"/>
                    <a:pt x="966" y="3590"/>
                    <a:pt x="961" y="3624"/>
                  </a:cubicBezTo>
                  <a:cubicBezTo>
                    <a:pt x="956" y="3663"/>
                    <a:pt x="961" y="3697"/>
                    <a:pt x="961" y="3731"/>
                  </a:cubicBezTo>
                  <a:cubicBezTo>
                    <a:pt x="964" y="3753"/>
                    <a:pt x="979" y="3764"/>
                    <a:pt x="995" y="3764"/>
                  </a:cubicBezTo>
                  <a:cubicBezTo>
                    <a:pt x="1008" y="3764"/>
                    <a:pt x="1020" y="3756"/>
                    <a:pt x="1024" y="3741"/>
                  </a:cubicBezTo>
                  <a:cubicBezTo>
                    <a:pt x="1034" y="3712"/>
                    <a:pt x="1049" y="3682"/>
                    <a:pt x="1053" y="3653"/>
                  </a:cubicBezTo>
                  <a:cubicBezTo>
                    <a:pt x="1058" y="3619"/>
                    <a:pt x="1063" y="3590"/>
                    <a:pt x="1068" y="3560"/>
                  </a:cubicBezTo>
                  <a:cubicBezTo>
                    <a:pt x="1073" y="3497"/>
                    <a:pt x="1083" y="3434"/>
                    <a:pt x="1088" y="3370"/>
                  </a:cubicBezTo>
                  <a:cubicBezTo>
                    <a:pt x="1097" y="3243"/>
                    <a:pt x="1107" y="3116"/>
                    <a:pt x="1107" y="2990"/>
                  </a:cubicBezTo>
                  <a:cubicBezTo>
                    <a:pt x="1112" y="2736"/>
                    <a:pt x="1093" y="2487"/>
                    <a:pt x="1044" y="2243"/>
                  </a:cubicBezTo>
                  <a:cubicBezTo>
                    <a:pt x="990" y="1990"/>
                    <a:pt x="893" y="1756"/>
                    <a:pt x="771" y="1531"/>
                  </a:cubicBezTo>
                  <a:cubicBezTo>
                    <a:pt x="644" y="1307"/>
                    <a:pt x="497" y="1092"/>
                    <a:pt x="385" y="858"/>
                  </a:cubicBezTo>
                  <a:cubicBezTo>
                    <a:pt x="258" y="595"/>
                    <a:pt x="161" y="317"/>
                    <a:pt x="93" y="34"/>
                  </a:cubicBezTo>
                  <a:cubicBezTo>
                    <a:pt x="89" y="10"/>
                    <a:pt x="72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54"/>
            <p:cNvSpPr/>
            <p:nvPr/>
          </p:nvSpPr>
          <p:spPr>
            <a:xfrm>
              <a:off x="4939235" y="4248192"/>
              <a:ext cx="122120" cy="425372"/>
            </a:xfrm>
            <a:custGeom>
              <a:rect b="b" l="l" r="r" t="t"/>
              <a:pathLst>
                <a:path extrusionOk="0" h="4152" w="1192">
                  <a:moveTo>
                    <a:pt x="104" y="0"/>
                  </a:moveTo>
                  <a:cubicBezTo>
                    <a:pt x="97" y="0"/>
                    <a:pt x="91" y="3"/>
                    <a:pt x="89" y="9"/>
                  </a:cubicBezTo>
                  <a:cubicBezTo>
                    <a:pt x="1" y="589"/>
                    <a:pt x="279" y="1126"/>
                    <a:pt x="489" y="1643"/>
                  </a:cubicBezTo>
                  <a:cubicBezTo>
                    <a:pt x="698" y="2155"/>
                    <a:pt x="884" y="2682"/>
                    <a:pt x="996" y="3218"/>
                  </a:cubicBezTo>
                  <a:cubicBezTo>
                    <a:pt x="1030" y="3370"/>
                    <a:pt x="1054" y="3521"/>
                    <a:pt x="1074" y="3672"/>
                  </a:cubicBezTo>
                  <a:cubicBezTo>
                    <a:pt x="1093" y="3818"/>
                    <a:pt x="1093" y="3965"/>
                    <a:pt x="1103" y="4111"/>
                  </a:cubicBezTo>
                  <a:cubicBezTo>
                    <a:pt x="1106" y="4138"/>
                    <a:pt x="1125" y="4151"/>
                    <a:pt x="1145" y="4151"/>
                  </a:cubicBezTo>
                  <a:cubicBezTo>
                    <a:pt x="1164" y="4151"/>
                    <a:pt x="1184" y="4138"/>
                    <a:pt x="1186" y="4111"/>
                  </a:cubicBezTo>
                  <a:cubicBezTo>
                    <a:pt x="1191" y="3984"/>
                    <a:pt x="1181" y="3852"/>
                    <a:pt x="1167" y="3726"/>
                  </a:cubicBezTo>
                  <a:cubicBezTo>
                    <a:pt x="1152" y="3594"/>
                    <a:pt x="1132" y="3462"/>
                    <a:pt x="1108" y="3335"/>
                  </a:cubicBezTo>
                  <a:cubicBezTo>
                    <a:pt x="1054" y="3062"/>
                    <a:pt x="986" y="2789"/>
                    <a:pt x="903" y="2526"/>
                  </a:cubicBezTo>
                  <a:cubicBezTo>
                    <a:pt x="820" y="2262"/>
                    <a:pt x="728" y="2004"/>
                    <a:pt x="625" y="1745"/>
                  </a:cubicBezTo>
                  <a:cubicBezTo>
                    <a:pt x="523" y="1492"/>
                    <a:pt x="406" y="1243"/>
                    <a:pt x="303" y="984"/>
                  </a:cubicBezTo>
                  <a:cubicBezTo>
                    <a:pt x="176" y="677"/>
                    <a:pt x="84" y="350"/>
                    <a:pt x="123" y="14"/>
                  </a:cubicBezTo>
                  <a:cubicBezTo>
                    <a:pt x="123" y="5"/>
                    <a:pt x="113" y="0"/>
                    <a:pt x="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54"/>
            <p:cNvSpPr/>
            <p:nvPr/>
          </p:nvSpPr>
          <p:spPr>
            <a:xfrm>
              <a:off x="5044963" y="4432806"/>
              <a:ext cx="335216" cy="285528"/>
            </a:xfrm>
            <a:custGeom>
              <a:rect b="b" l="l" r="r" t="t"/>
              <a:pathLst>
                <a:path extrusionOk="0" h="2787" w="3272">
                  <a:moveTo>
                    <a:pt x="3226" y="0"/>
                  </a:moveTo>
                  <a:cubicBezTo>
                    <a:pt x="3220" y="0"/>
                    <a:pt x="3213" y="2"/>
                    <a:pt x="3208" y="7"/>
                  </a:cubicBezTo>
                  <a:cubicBezTo>
                    <a:pt x="3110" y="99"/>
                    <a:pt x="3027" y="202"/>
                    <a:pt x="2934" y="294"/>
                  </a:cubicBezTo>
                  <a:cubicBezTo>
                    <a:pt x="2837" y="392"/>
                    <a:pt x="2734" y="490"/>
                    <a:pt x="2627" y="582"/>
                  </a:cubicBezTo>
                  <a:cubicBezTo>
                    <a:pt x="2417" y="763"/>
                    <a:pt x="2203" y="933"/>
                    <a:pt x="1974" y="1090"/>
                  </a:cubicBezTo>
                  <a:cubicBezTo>
                    <a:pt x="1730" y="1255"/>
                    <a:pt x="1476" y="1392"/>
                    <a:pt x="1227" y="1553"/>
                  </a:cubicBezTo>
                  <a:cubicBezTo>
                    <a:pt x="998" y="1694"/>
                    <a:pt x="783" y="1860"/>
                    <a:pt x="588" y="2050"/>
                  </a:cubicBezTo>
                  <a:cubicBezTo>
                    <a:pt x="374" y="2255"/>
                    <a:pt x="183" y="2489"/>
                    <a:pt x="18" y="2738"/>
                  </a:cubicBezTo>
                  <a:cubicBezTo>
                    <a:pt x="0" y="2762"/>
                    <a:pt x="22" y="2786"/>
                    <a:pt x="45" y="2786"/>
                  </a:cubicBezTo>
                  <a:cubicBezTo>
                    <a:pt x="54" y="2786"/>
                    <a:pt x="64" y="2782"/>
                    <a:pt x="71" y="2772"/>
                  </a:cubicBezTo>
                  <a:cubicBezTo>
                    <a:pt x="369" y="2324"/>
                    <a:pt x="759" y="1933"/>
                    <a:pt x="1213" y="1641"/>
                  </a:cubicBezTo>
                  <a:cubicBezTo>
                    <a:pt x="1456" y="1485"/>
                    <a:pt x="1715" y="1348"/>
                    <a:pt x="1954" y="1187"/>
                  </a:cubicBezTo>
                  <a:cubicBezTo>
                    <a:pt x="2183" y="1036"/>
                    <a:pt x="2403" y="870"/>
                    <a:pt x="2613" y="690"/>
                  </a:cubicBezTo>
                  <a:cubicBezTo>
                    <a:pt x="2730" y="587"/>
                    <a:pt x="2847" y="485"/>
                    <a:pt x="2959" y="373"/>
                  </a:cubicBezTo>
                  <a:cubicBezTo>
                    <a:pt x="3061" y="270"/>
                    <a:pt x="3173" y="168"/>
                    <a:pt x="3256" y="46"/>
                  </a:cubicBezTo>
                  <a:cubicBezTo>
                    <a:pt x="3271" y="23"/>
                    <a:pt x="3249" y="0"/>
                    <a:pt x="3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54"/>
            <p:cNvSpPr/>
            <p:nvPr/>
          </p:nvSpPr>
          <p:spPr>
            <a:xfrm>
              <a:off x="5080001" y="4426557"/>
              <a:ext cx="305199" cy="244651"/>
            </a:xfrm>
            <a:custGeom>
              <a:rect b="b" l="l" r="r" t="t"/>
              <a:pathLst>
                <a:path extrusionOk="0" h="2388" w="2979">
                  <a:moveTo>
                    <a:pt x="2937" y="1"/>
                  </a:moveTo>
                  <a:cubicBezTo>
                    <a:pt x="2933" y="1"/>
                    <a:pt x="2929" y="2"/>
                    <a:pt x="2924" y="4"/>
                  </a:cubicBezTo>
                  <a:cubicBezTo>
                    <a:pt x="2792" y="58"/>
                    <a:pt x="2661" y="116"/>
                    <a:pt x="2524" y="170"/>
                  </a:cubicBezTo>
                  <a:cubicBezTo>
                    <a:pt x="2397" y="219"/>
                    <a:pt x="2271" y="268"/>
                    <a:pt x="2149" y="321"/>
                  </a:cubicBezTo>
                  <a:cubicBezTo>
                    <a:pt x="1929" y="424"/>
                    <a:pt x="1724" y="551"/>
                    <a:pt x="1524" y="687"/>
                  </a:cubicBezTo>
                  <a:cubicBezTo>
                    <a:pt x="1427" y="755"/>
                    <a:pt x="1329" y="819"/>
                    <a:pt x="1236" y="897"/>
                  </a:cubicBezTo>
                  <a:cubicBezTo>
                    <a:pt x="1144" y="970"/>
                    <a:pt x="1056" y="1048"/>
                    <a:pt x="968" y="1131"/>
                  </a:cubicBezTo>
                  <a:cubicBezTo>
                    <a:pt x="793" y="1297"/>
                    <a:pt x="627" y="1477"/>
                    <a:pt x="476" y="1668"/>
                  </a:cubicBezTo>
                  <a:cubicBezTo>
                    <a:pt x="305" y="1882"/>
                    <a:pt x="154" y="2107"/>
                    <a:pt x="17" y="2341"/>
                  </a:cubicBezTo>
                  <a:cubicBezTo>
                    <a:pt x="0" y="2364"/>
                    <a:pt x="20" y="2387"/>
                    <a:pt x="42" y="2387"/>
                  </a:cubicBezTo>
                  <a:cubicBezTo>
                    <a:pt x="52" y="2387"/>
                    <a:pt x="63" y="2382"/>
                    <a:pt x="71" y="2370"/>
                  </a:cubicBezTo>
                  <a:cubicBezTo>
                    <a:pt x="319" y="1965"/>
                    <a:pt x="612" y="1580"/>
                    <a:pt x="954" y="1248"/>
                  </a:cubicBezTo>
                  <a:cubicBezTo>
                    <a:pt x="1124" y="1082"/>
                    <a:pt x="1305" y="931"/>
                    <a:pt x="1495" y="790"/>
                  </a:cubicBezTo>
                  <a:cubicBezTo>
                    <a:pt x="1680" y="648"/>
                    <a:pt x="1895" y="531"/>
                    <a:pt x="2105" y="429"/>
                  </a:cubicBezTo>
                  <a:cubicBezTo>
                    <a:pt x="2236" y="365"/>
                    <a:pt x="2373" y="307"/>
                    <a:pt x="2514" y="253"/>
                  </a:cubicBezTo>
                  <a:cubicBezTo>
                    <a:pt x="2661" y="199"/>
                    <a:pt x="2812" y="146"/>
                    <a:pt x="2949" y="68"/>
                  </a:cubicBezTo>
                  <a:cubicBezTo>
                    <a:pt x="2978" y="51"/>
                    <a:pt x="2964" y="1"/>
                    <a:pt x="2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54"/>
            <p:cNvSpPr/>
            <p:nvPr/>
          </p:nvSpPr>
          <p:spPr>
            <a:xfrm>
              <a:off x="5082562" y="4424713"/>
              <a:ext cx="304789" cy="242909"/>
            </a:xfrm>
            <a:custGeom>
              <a:rect b="b" l="l" r="r" t="t"/>
              <a:pathLst>
                <a:path extrusionOk="0" h="2371" w="2975">
                  <a:moveTo>
                    <a:pt x="2923" y="1"/>
                  </a:moveTo>
                  <a:cubicBezTo>
                    <a:pt x="2906" y="1"/>
                    <a:pt x="2888" y="10"/>
                    <a:pt x="2880" y="32"/>
                  </a:cubicBezTo>
                  <a:cubicBezTo>
                    <a:pt x="2806" y="242"/>
                    <a:pt x="2743" y="461"/>
                    <a:pt x="2626" y="656"/>
                  </a:cubicBezTo>
                  <a:cubicBezTo>
                    <a:pt x="2504" y="871"/>
                    <a:pt x="2314" y="1042"/>
                    <a:pt x="2133" y="1208"/>
                  </a:cubicBezTo>
                  <a:cubicBezTo>
                    <a:pt x="1948" y="1378"/>
                    <a:pt x="1758" y="1534"/>
                    <a:pt x="1543" y="1666"/>
                  </a:cubicBezTo>
                  <a:cubicBezTo>
                    <a:pt x="1324" y="1798"/>
                    <a:pt x="1094" y="1900"/>
                    <a:pt x="860" y="1993"/>
                  </a:cubicBezTo>
                  <a:cubicBezTo>
                    <a:pt x="587" y="2100"/>
                    <a:pt x="309" y="2203"/>
                    <a:pt x="31" y="2310"/>
                  </a:cubicBezTo>
                  <a:cubicBezTo>
                    <a:pt x="1" y="2323"/>
                    <a:pt x="9" y="2371"/>
                    <a:pt x="35" y="2371"/>
                  </a:cubicBezTo>
                  <a:cubicBezTo>
                    <a:pt x="38" y="2371"/>
                    <a:pt x="42" y="2370"/>
                    <a:pt x="46" y="2368"/>
                  </a:cubicBezTo>
                  <a:cubicBezTo>
                    <a:pt x="304" y="2286"/>
                    <a:pt x="558" y="2193"/>
                    <a:pt x="811" y="2100"/>
                  </a:cubicBezTo>
                  <a:cubicBezTo>
                    <a:pt x="1055" y="2012"/>
                    <a:pt x="1294" y="1920"/>
                    <a:pt x="1519" y="1793"/>
                  </a:cubicBezTo>
                  <a:cubicBezTo>
                    <a:pt x="1748" y="1671"/>
                    <a:pt x="1953" y="1510"/>
                    <a:pt x="2143" y="1334"/>
                  </a:cubicBezTo>
                  <a:cubicBezTo>
                    <a:pt x="2333" y="1164"/>
                    <a:pt x="2528" y="993"/>
                    <a:pt x="2670" y="778"/>
                  </a:cubicBezTo>
                  <a:cubicBezTo>
                    <a:pt x="2816" y="559"/>
                    <a:pt x="2889" y="305"/>
                    <a:pt x="2963" y="56"/>
                  </a:cubicBezTo>
                  <a:cubicBezTo>
                    <a:pt x="2974" y="22"/>
                    <a:pt x="2949" y="1"/>
                    <a:pt x="2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54"/>
            <p:cNvSpPr/>
            <p:nvPr/>
          </p:nvSpPr>
          <p:spPr>
            <a:xfrm>
              <a:off x="4924277" y="4443666"/>
              <a:ext cx="80013" cy="497600"/>
            </a:xfrm>
            <a:custGeom>
              <a:rect b="b" l="l" r="r" t="t"/>
              <a:pathLst>
                <a:path extrusionOk="0" h="4857" w="781">
                  <a:moveTo>
                    <a:pt x="126" y="0"/>
                  </a:moveTo>
                  <a:cubicBezTo>
                    <a:pt x="119" y="0"/>
                    <a:pt x="113" y="4"/>
                    <a:pt x="113" y="13"/>
                  </a:cubicBezTo>
                  <a:cubicBezTo>
                    <a:pt x="44" y="301"/>
                    <a:pt x="20" y="598"/>
                    <a:pt x="10" y="891"/>
                  </a:cubicBezTo>
                  <a:cubicBezTo>
                    <a:pt x="1" y="1198"/>
                    <a:pt x="10" y="1505"/>
                    <a:pt x="40" y="1808"/>
                  </a:cubicBezTo>
                  <a:cubicBezTo>
                    <a:pt x="103" y="2452"/>
                    <a:pt x="283" y="3076"/>
                    <a:pt x="454" y="3700"/>
                  </a:cubicBezTo>
                  <a:cubicBezTo>
                    <a:pt x="503" y="3886"/>
                    <a:pt x="552" y="4066"/>
                    <a:pt x="591" y="4252"/>
                  </a:cubicBezTo>
                  <a:cubicBezTo>
                    <a:pt x="615" y="4339"/>
                    <a:pt x="635" y="4432"/>
                    <a:pt x="649" y="4520"/>
                  </a:cubicBezTo>
                  <a:cubicBezTo>
                    <a:pt x="669" y="4617"/>
                    <a:pt x="674" y="4720"/>
                    <a:pt x="683" y="4817"/>
                  </a:cubicBezTo>
                  <a:cubicBezTo>
                    <a:pt x="686" y="4840"/>
                    <a:pt x="709" y="4856"/>
                    <a:pt x="729" y="4856"/>
                  </a:cubicBezTo>
                  <a:cubicBezTo>
                    <a:pt x="744" y="4856"/>
                    <a:pt x="757" y="4848"/>
                    <a:pt x="761" y="4827"/>
                  </a:cubicBezTo>
                  <a:cubicBezTo>
                    <a:pt x="781" y="4744"/>
                    <a:pt x="766" y="4661"/>
                    <a:pt x="757" y="4578"/>
                  </a:cubicBezTo>
                  <a:cubicBezTo>
                    <a:pt x="742" y="4491"/>
                    <a:pt x="722" y="4408"/>
                    <a:pt x="708" y="4325"/>
                  </a:cubicBezTo>
                  <a:cubicBezTo>
                    <a:pt x="669" y="4164"/>
                    <a:pt x="625" y="3998"/>
                    <a:pt x="581" y="3837"/>
                  </a:cubicBezTo>
                  <a:cubicBezTo>
                    <a:pt x="493" y="3515"/>
                    <a:pt x="401" y="3198"/>
                    <a:pt x="313" y="2876"/>
                  </a:cubicBezTo>
                  <a:cubicBezTo>
                    <a:pt x="235" y="2564"/>
                    <a:pt x="166" y="2247"/>
                    <a:pt x="127" y="1930"/>
                  </a:cubicBezTo>
                  <a:cubicBezTo>
                    <a:pt x="93" y="1627"/>
                    <a:pt x="79" y="1325"/>
                    <a:pt x="83" y="1018"/>
                  </a:cubicBezTo>
                  <a:cubicBezTo>
                    <a:pt x="83" y="686"/>
                    <a:pt x="108" y="349"/>
                    <a:pt x="142" y="18"/>
                  </a:cubicBezTo>
                  <a:cubicBezTo>
                    <a:pt x="145" y="7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54"/>
            <p:cNvSpPr/>
            <p:nvPr/>
          </p:nvSpPr>
          <p:spPr>
            <a:xfrm>
              <a:off x="4878277" y="4438851"/>
              <a:ext cx="101323" cy="394945"/>
            </a:xfrm>
            <a:custGeom>
              <a:rect b="b" l="l" r="r" t="t"/>
              <a:pathLst>
                <a:path extrusionOk="0" h="3855" w="989">
                  <a:moveTo>
                    <a:pt x="555" y="0"/>
                  </a:moveTo>
                  <a:cubicBezTo>
                    <a:pt x="549" y="0"/>
                    <a:pt x="543" y="2"/>
                    <a:pt x="537" y="6"/>
                  </a:cubicBezTo>
                  <a:cubicBezTo>
                    <a:pt x="440" y="99"/>
                    <a:pt x="381" y="235"/>
                    <a:pt x="323" y="353"/>
                  </a:cubicBezTo>
                  <a:cubicBezTo>
                    <a:pt x="264" y="479"/>
                    <a:pt x="211" y="606"/>
                    <a:pt x="167" y="738"/>
                  </a:cubicBezTo>
                  <a:cubicBezTo>
                    <a:pt x="74" y="996"/>
                    <a:pt x="20" y="1265"/>
                    <a:pt x="6" y="1538"/>
                  </a:cubicBezTo>
                  <a:cubicBezTo>
                    <a:pt x="1" y="1806"/>
                    <a:pt x="40" y="2074"/>
                    <a:pt x="118" y="2333"/>
                  </a:cubicBezTo>
                  <a:cubicBezTo>
                    <a:pt x="201" y="2587"/>
                    <a:pt x="318" y="2826"/>
                    <a:pt x="445" y="3055"/>
                  </a:cubicBezTo>
                  <a:cubicBezTo>
                    <a:pt x="596" y="3318"/>
                    <a:pt x="757" y="3577"/>
                    <a:pt x="913" y="3840"/>
                  </a:cubicBezTo>
                  <a:cubicBezTo>
                    <a:pt x="920" y="3850"/>
                    <a:pt x="930" y="3854"/>
                    <a:pt x="940" y="3854"/>
                  </a:cubicBezTo>
                  <a:cubicBezTo>
                    <a:pt x="964" y="3854"/>
                    <a:pt x="989" y="3829"/>
                    <a:pt x="971" y="3801"/>
                  </a:cubicBezTo>
                  <a:cubicBezTo>
                    <a:pt x="713" y="3352"/>
                    <a:pt x="425" y="2908"/>
                    <a:pt x="250" y="2416"/>
                  </a:cubicBezTo>
                  <a:cubicBezTo>
                    <a:pt x="162" y="2172"/>
                    <a:pt x="108" y="1913"/>
                    <a:pt x="103" y="1655"/>
                  </a:cubicBezTo>
                  <a:cubicBezTo>
                    <a:pt x="98" y="1387"/>
                    <a:pt x="147" y="1118"/>
                    <a:pt x="225" y="865"/>
                  </a:cubicBezTo>
                  <a:cubicBezTo>
                    <a:pt x="269" y="723"/>
                    <a:pt x="323" y="582"/>
                    <a:pt x="386" y="445"/>
                  </a:cubicBezTo>
                  <a:cubicBezTo>
                    <a:pt x="420" y="377"/>
                    <a:pt x="454" y="304"/>
                    <a:pt x="489" y="235"/>
                  </a:cubicBezTo>
                  <a:cubicBezTo>
                    <a:pt x="523" y="172"/>
                    <a:pt x="562" y="104"/>
                    <a:pt x="581" y="31"/>
                  </a:cubicBezTo>
                  <a:cubicBezTo>
                    <a:pt x="585" y="13"/>
                    <a:pt x="570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54"/>
            <p:cNvSpPr/>
            <p:nvPr/>
          </p:nvSpPr>
          <p:spPr>
            <a:xfrm>
              <a:off x="4932268" y="4436904"/>
              <a:ext cx="66080" cy="406522"/>
            </a:xfrm>
            <a:custGeom>
              <a:rect b="b" l="l" r="r" t="t"/>
              <a:pathLst>
                <a:path extrusionOk="0" h="3968" w="645">
                  <a:moveTo>
                    <a:pt x="71" y="0"/>
                  </a:moveTo>
                  <a:cubicBezTo>
                    <a:pt x="56" y="0"/>
                    <a:pt x="42" y="8"/>
                    <a:pt x="40" y="25"/>
                  </a:cubicBezTo>
                  <a:cubicBezTo>
                    <a:pt x="1" y="279"/>
                    <a:pt x="35" y="542"/>
                    <a:pt x="108" y="791"/>
                  </a:cubicBezTo>
                  <a:cubicBezTo>
                    <a:pt x="186" y="1035"/>
                    <a:pt x="288" y="1269"/>
                    <a:pt x="376" y="1513"/>
                  </a:cubicBezTo>
                  <a:cubicBezTo>
                    <a:pt x="464" y="1757"/>
                    <a:pt x="527" y="2006"/>
                    <a:pt x="537" y="2269"/>
                  </a:cubicBezTo>
                  <a:cubicBezTo>
                    <a:pt x="547" y="2527"/>
                    <a:pt x="522" y="2791"/>
                    <a:pt x="493" y="3049"/>
                  </a:cubicBezTo>
                  <a:cubicBezTo>
                    <a:pt x="474" y="3196"/>
                    <a:pt x="459" y="3347"/>
                    <a:pt x="449" y="3493"/>
                  </a:cubicBezTo>
                  <a:cubicBezTo>
                    <a:pt x="444" y="3566"/>
                    <a:pt x="440" y="3635"/>
                    <a:pt x="440" y="3708"/>
                  </a:cubicBezTo>
                  <a:cubicBezTo>
                    <a:pt x="440" y="3786"/>
                    <a:pt x="435" y="3859"/>
                    <a:pt x="449" y="3937"/>
                  </a:cubicBezTo>
                  <a:cubicBezTo>
                    <a:pt x="453" y="3958"/>
                    <a:pt x="469" y="3967"/>
                    <a:pt x="486" y="3967"/>
                  </a:cubicBezTo>
                  <a:cubicBezTo>
                    <a:pt x="508" y="3967"/>
                    <a:pt x="532" y="3950"/>
                    <a:pt x="532" y="3923"/>
                  </a:cubicBezTo>
                  <a:cubicBezTo>
                    <a:pt x="542" y="3859"/>
                    <a:pt x="537" y="3796"/>
                    <a:pt x="537" y="3732"/>
                  </a:cubicBezTo>
                  <a:cubicBezTo>
                    <a:pt x="542" y="3664"/>
                    <a:pt x="542" y="3601"/>
                    <a:pt x="547" y="3537"/>
                  </a:cubicBezTo>
                  <a:cubicBezTo>
                    <a:pt x="557" y="3405"/>
                    <a:pt x="571" y="3274"/>
                    <a:pt x="586" y="3142"/>
                  </a:cubicBezTo>
                  <a:cubicBezTo>
                    <a:pt x="615" y="2884"/>
                    <a:pt x="644" y="2620"/>
                    <a:pt x="644" y="2362"/>
                  </a:cubicBezTo>
                  <a:cubicBezTo>
                    <a:pt x="640" y="2103"/>
                    <a:pt x="601" y="1854"/>
                    <a:pt x="522" y="1610"/>
                  </a:cubicBezTo>
                  <a:cubicBezTo>
                    <a:pt x="444" y="1367"/>
                    <a:pt x="337" y="1132"/>
                    <a:pt x="254" y="889"/>
                  </a:cubicBezTo>
                  <a:cubicBezTo>
                    <a:pt x="157" y="615"/>
                    <a:pt x="79" y="328"/>
                    <a:pt x="108" y="35"/>
                  </a:cubicBezTo>
                  <a:cubicBezTo>
                    <a:pt x="111" y="13"/>
                    <a:pt x="90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54"/>
            <p:cNvSpPr/>
            <p:nvPr/>
          </p:nvSpPr>
          <p:spPr>
            <a:xfrm>
              <a:off x="4820086" y="4740974"/>
              <a:ext cx="158285" cy="344130"/>
            </a:xfrm>
            <a:custGeom>
              <a:rect b="b" l="l" r="r" t="t"/>
              <a:pathLst>
                <a:path extrusionOk="0" h="3359" w="1545">
                  <a:moveTo>
                    <a:pt x="24" y="0"/>
                  </a:moveTo>
                  <a:cubicBezTo>
                    <a:pt x="12" y="0"/>
                    <a:pt x="0" y="11"/>
                    <a:pt x="3" y="28"/>
                  </a:cubicBezTo>
                  <a:cubicBezTo>
                    <a:pt x="32" y="247"/>
                    <a:pt x="159" y="442"/>
                    <a:pt x="286" y="623"/>
                  </a:cubicBezTo>
                  <a:cubicBezTo>
                    <a:pt x="422" y="818"/>
                    <a:pt x="564" y="1013"/>
                    <a:pt x="696" y="1218"/>
                  </a:cubicBezTo>
                  <a:cubicBezTo>
                    <a:pt x="959" y="1623"/>
                    <a:pt x="1213" y="2052"/>
                    <a:pt x="1344" y="2525"/>
                  </a:cubicBezTo>
                  <a:cubicBezTo>
                    <a:pt x="1418" y="2784"/>
                    <a:pt x="1447" y="3052"/>
                    <a:pt x="1408" y="3325"/>
                  </a:cubicBezTo>
                  <a:cubicBezTo>
                    <a:pt x="1405" y="3346"/>
                    <a:pt x="1426" y="3359"/>
                    <a:pt x="1445" y="3359"/>
                  </a:cubicBezTo>
                  <a:cubicBezTo>
                    <a:pt x="1462" y="3359"/>
                    <a:pt x="1479" y="3350"/>
                    <a:pt x="1481" y="3330"/>
                  </a:cubicBezTo>
                  <a:cubicBezTo>
                    <a:pt x="1544" y="2852"/>
                    <a:pt x="1408" y="2374"/>
                    <a:pt x="1203" y="1945"/>
                  </a:cubicBezTo>
                  <a:cubicBezTo>
                    <a:pt x="988" y="1496"/>
                    <a:pt x="720" y="1081"/>
                    <a:pt x="422" y="686"/>
                  </a:cubicBezTo>
                  <a:cubicBezTo>
                    <a:pt x="271" y="476"/>
                    <a:pt x="125" y="262"/>
                    <a:pt x="42" y="18"/>
                  </a:cubicBezTo>
                  <a:cubicBezTo>
                    <a:pt x="40" y="6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54"/>
            <p:cNvSpPr/>
            <p:nvPr/>
          </p:nvSpPr>
          <p:spPr>
            <a:xfrm>
              <a:off x="4755542" y="4625514"/>
              <a:ext cx="207359" cy="370869"/>
            </a:xfrm>
            <a:custGeom>
              <a:rect b="b" l="l" r="r" t="t"/>
              <a:pathLst>
                <a:path extrusionOk="0" h="3620" w="2024">
                  <a:moveTo>
                    <a:pt x="33" y="0"/>
                  </a:moveTo>
                  <a:cubicBezTo>
                    <a:pt x="17" y="0"/>
                    <a:pt x="1" y="15"/>
                    <a:pt x="4" y="38"/>
                  </a:cubicBezTo>
                  <a:cubicBezTo>
                    <a:pt x="28" y="204"/>
                    <a:pt x="67" y="365"/>
                    <a:pt x="106" y="526"/>
                  </a:cubicBezTo>
                  <a:cubicBezTo>
                    <a:pt x="145" y="691"/>
                    <a:pt x="184" y="852"/>
                    <a:pt x="228" y="1013"/>
                  </a:cubicBezTo>
                  <a:cubicBezTo>
                    <a:pt x="301" y="1301"/>
                    <a:pt x="370" y="1589"/>
                    <a:pt x="516" y="1847"/>
                  </a:cubicBezTo>
                  <a:cubicBezTo>
                    <a:pt x="760" y="2277"/>
                    <a:pt x="1150" y="2594"/>
                    <a:pt x="1482" y="2945"/>
                  </a:cubicBezTo>
                  <a:cubicBezTo>
                    <a:pt x="1667" y="3145"/>
                    <a:pt x="1838" y="3359"/>
                    <a:pt x="1955" y="3603"/>
                  </a:cubicBezTo>
                  <a:cubicBezTo>
                    <a:pt x="1960" y="3615"/>
                    <a:pt x="1970" y="3620"/>
                    <a:pt x="1980" y="3620"/>
                  </a:cubicBezTo>
                  <a:cubicBezTo>
                    <a:pt x="2001" y="3620"/>
                    <a:pt x="2023" y="3601"/>
                    <a:pt x="2013" y="3579"/>
                  </a:cubicBezTo>
                  <a:cubicBezTo>
                    <a:pt x="1828" y="3120"/>
                    <a:pt x="1462" y="2789"/>
                    <a:pt x="1131" y="2442"/>
                  </a:cubicBezTo>
                  <a:cubicBezTo>
                    <a:pt x="960" y="2272"/>
                    <a:pt x="799" y="2091"/>
                    <a:pt x="672" y="1886"/>
                  </a:cubicBezTo>
                  <a:cubicBezTo>
                    <a:pt x="599" y="1779"/>
                    <a:pt x="540" y="1662"/>
                    <a:pt x="496" y="1540"/>
                  </a:cubicBezTo>
                  <a:cubicBezTo>
                    <a:pt x="438" y="1399"/>
                    <a:pt x="404" y="1247"/>
                    <a:pt x="365" y="1096"/>
                  </a:cubicBezTo>
                  <a:cubicBezTo>
                    <a:pt x="316" y="916"/>
                    <a:pt x="272" y="740"/>
                    <a:pt x="223" y="560"/>
                  </a:cubicBezTo>
                  <a:cubicBezTo>
                    <a:pt x="174" y="379"/>
                    <a:pt x="131" y="199"/>
                    <a:pt x="62" y="23"/>
                  </a:cubicBezTo>
                  <a:cubicBezTo>
                    <a:pt x="56" y="7"/>
                    <a:pt x="45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54"/>
            <p:cNvSpPr/>
            <p:nvPr/>
          </p:nvSpPr>
          <p:spPr>
            <a:xfrm>
              <a:off x="4755337" y="4627870"/>
              <a:ext cx="197524" cy="339622"/>
            </a:xfrm>
            <a:custGeom>
              <a:rect b="b" l="l" r="r" t="t"/>
              <a:pathLst>
                <a:path extrusionOk="0" h="3315" w="1928">
                  <a:moveTo>
                    <a:pt x="39" y="0"/>
                  </a:moveTo>
                  <a:cubicBezTo>
                    <a:pt x="17" y="0"/>
                    <a:pt x="0" y="33"/>
                    <a:pt x="20" y="49"/>
                  </a:cubicBezTo>
                  <a:cubicBezTo>
                    <a:pt x="367" y="376"/>
                    <a:pt x="742" y="688"/>
                    <a:pt x="1030" y="1078"/>
                  </a:cubicBezTo>
                  <a:cubicBezTo>
                    <a:pt x="1323" y="1483"/>
                    <a:pt x="1493" y="1951"/>
                    <a:pt x="1625" y="2429"/>
                  </a:cubicBezTo>
                  <a:cubicBezTo>
                    <a:pt x="1664" y="2571"/>
                    <a:pt x="1703" y="2717"/>
                    <a:pt x="1742" y="2858"/>
                  </a:cubicBezTo>
                  <a:cubicBezTo>
                    <a:pt x="1757" y="2932"/>
                    <a:pt x="1776" y="3005"/>
                    <a:pt x="1796" y="3078"/>
                  </a:cubicBezTo>
                  <a:cubicBezTo>
                    <a:pt x="1820" y="3156"/>
                    <a:pt x="1835" y="3229"/>
                    <a:pt x="1874" y="3302"/>
                  </a:cubicBezTo>
                  <a:cubicBezTo>
                    <a:pt x="1879" y="3311"/>
                    <a:pt x="1887" y="3315"/>
                    <a:pt x="1895" y="3315"/>
                  </a:cubicBezTo>
                  <a:cubicBezTo>
                    <a:pt x="1909" y="3315"/>
                    <a:pt x="1923" y="3303"/>
                    <a:pt x="1923" y="3288"/>
                  </a:cubicBezTo>
                  <a:cubicBezTo>
                    <a:pt x="1928" y="3215"/>
                    <a:pt x="1913" y="3151"/>
                    <a:pt x="1893" y="3083"/>
                  </a:cubicBezTo>
                  <a:cubicBezTo>
                    <a:pt x="1879" y="3015"/>
                    <a:pt x="1864" y="2946"/>
                    <a:pt x="1845" y="2878"/>
                  </a:cubicBezTo>
                  <a:cubicBezTo>
                    <a:pt x="1815" y="2746"/>
                    <a:pt x="1781" y="2615"/>
                    <a:pt x="1747" y="2483"/>
                  </a:cubicBezTo>
                  <a:cubicBezTo>
                    <a:pt x="1679" y="2239"/>
                    <a:pt x="1611" y="1995"/>
                    <a:pt x="1518" y="1756"/>
                  </a:cubicBezTo>
                  <a:cubicBezTo>
                    <a:pt x="1425" y="1522"/>
                    <a:pt x="1313" y="1293"/>
                    <a:pt x="1167" y="1088"/>
                  </a:cubicBezTo>
                  <a:cubicBezTo>
                    <a:pt x="1025" y="888"/>
                    <a:pt x="864" y="707"/>
                    <a:pt x="689" y="537"/>
                  </a:cubicBezTo>
                  <a:cubicBezTo>
                    <a:pt x="489" y="346"/>
                    <a:pt x="274" y="171"/>
                    <a:pt x="55" y="5"/>
                  </a:cubicBezTo>
                  <a:cubicBezTo>
                    <a:pt x="49" y="2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54"/>
            <p:cNvSpPr/>
            <p:nvPr/>
          </p:nvSpPr>
          <p:spPr>
            <a:xfrm>
              <a:off x="4980317" y="4605946"/>
              <a:ext cx="359497" cy="413693"/>
            </a:xfrm>
            <a:custGeom>
              <a:rect b="b" l="l" r="r" t="t"/>
              <a:pathLst>
                <a:path extrusionOk="0" h="4038" w="3509">
                  <a:moveTo>
                    <a:pt x="3467" y="0"/>
                  </a:moveTo>
                  <a:cubicBezTo>
                    <a:pt x="3463" y="0"/>
                    <a:pt x="3458" y="2"/>
                    <a:pt x="3453" y="4"/>
                  </a:cubicBezTo>
                  <a:cubicBezTo>
                    <a:pt x="3390" y="34"/>
                    <a:pt x="3341" y="82"/>
                    <a:pt x="3287" y="126"/>
                  </a:cubicBezTo>
                  <a:cubicBezTo>
                    <a:pt x="3234" y="175"/>
                    <a:pt x="3180" y="224"/>
                    <a:pt x="3131" y="273"/>
                  </a:cubicBezTo>
                  <a:cubicBezTo>
                    <a:pt x="3014" y="385"/>
                    <a:pt x="2907" y="502"/>
                    <a:pt x="2800" y="619"/>
                  </a:cubicBezTo>
                  <a:cubicBezTo>
                    <a:pt x="2566" y="873"/>
                    <a:pt x="2341" y="1141"/>
                    <a:pt x="2122" y="1409"/>
                  </a:cubicBezTo>
                  <a:cubicBezTo>
                    <a:pt x="1931" y="1653"/>
                    <a:pt x="1746" y="1902"/>
                    <a:pt x="1570" y="2160"/>
                  </a:cubicBezTo>
                  <a:cubicBezTo>
                    <a:pt x="1366" y="2468"/>
                    <a:pt x="1166" y="2780"/>
                    <a:pt x="941" y="3072"/>
                  </a:cubicBezTo>
                  <a:cubicBezTo>
                    <a:pt x="678" y="3409"/>
                    <a:pt x="375" y="3731"/>
                    <a:pt x="29" y="3980"/>
                  </a:cubicBezTo>
                  <a:cubicBezTo>
                    <a:pt x="0" y="3996"/>
                    <a:pt x="17" y="4038"/>
                    <a:pt x="44" y="4038"/>
                  </a:cubicBezTo>
                  <a:cubicBezTo>
                    <a:pt x="48" y="4038"/>
                    <a:pt x="53" y="4036"/>
                    <a:pt x="58" y="4033"/>
                  </a:cubicBezTo>
                  <a:cubicBezTo>
                    <a:pt x="707" y="3599"/>
                    <a:pt x="1161" y="2960"/>
                    <a:pt x="1580" y="2321"/>
                  </a:cubicBezTo>
                  <a:cubicBezTo>
                    <a:pt x="1936" y="1780"/>
                    <a:pt x="2346" y="1268"/>
                    <a:pt x="2780" y="785"/>
                  </a:cubicBezTo>
                  <a:cubicBezTo>
                    <a:pt x="2902" y="648"/>
                    <a:pt x="3029" y="517"/>
                    <a:pt x="3156" y="385"/>
                  </a:cubicBezTo>
                  <a:cubicBezTo>
                    <a:pt x="3214" y="326"/>
                    <a:pt x="3278" y="268"/>
                    <a:pt x="3336" y="209"/>
                  </a:cubicBezTo>
                  <a:cubicBezTo>
                    <a:pt x="3390" y="156"/>
                    <a:pt x="3448" y="107"/>
                    <a:pt x="3492" y="43"/>
                  </a:cubicBezTo>
                  <a:cubicBezTo>
                    <a:pt x="3508" y="24"/>
                    <a:pt x="3488" y="0"/>
                    <a:pt x="3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54"/>
            <p:cNvSpPr/>
            <p:nvPr/>
          </p:nvSpPr>
          <p:spPr>
            <a:xfrm>
              <a:off x="5040353" y="4597750"/>
              <a:ext cx="309809" cy="367181"/>
            </a:xfrm>
            <a:custGeom>
              <a:rect b="b" l="l" r="r" t="t"/>
              <a:pathLst>
                <a:path extrusionOk="0" h="3584" w="3024">
                  <a:moveTo>
                    <a:pt x="2955" y="1"/>
                  </a:moveTo>
                  <a:cubicBezTo>
                    <a:pt x="2886" y="1"/>
                    <a:pt x="2821" y="19"/>
                    <a:pt x="2760" y="40"/>
                  </a:cubicBezTo>
                  <a:cubicBezTo>
                    <a:pt x="2687" y="60"/>
                    <a:pt x="2614" y="89"/>
                    <a:pt x="2540" y="119"/>
                  </a:cubicBezTo>
                  <a:cubicBezTo>
                    <a:pt x="2399" y="177"/>
                    <a:pt x="2267" y="250"/>
                    <a:pt x="2140" y="333"/>
                  </a:cubicBezTo>
                  <a:cubicBezTo>
                    <a:pt x="1877" y="499"/>
                    <a:pt x="1643" y="704"/>
                    <a:pt x="1423" y="918"/>
                  </a:cubicBezTo>
                  <a:cubicBezTo>
                    <a:pt x="1199" y="1133"/>
                    <a:pt x="1009" y="1377"/>
                    <a:pt x="848" y="1640"/>
                  </a:cubicBezTo>
                  <a:cubicBezTo>
                    <a:pt x="682" y="1914"/>
                    <a:pt x="560" y="2201"/>
                    <a:pt x="453" y="2499"/>
                  </a:cubicBezTo>
                  <a:cubicBezTo>
                    <a:pt x="326" y="2850"/>
                    <a:pt x="185" y="3196"/>
                    <a:pt x="14" y="3528"/>
                  </a:cubicBezTo>
                  <a:cubicBezTo>
                    <a:pt x="0" y="3556"/>
                    <a:pt x="25" y="3583"/>
                    <a:pt x="48" y="3583"/>
                  </a:cubicBezTo>
                  <a:cubicBezTo>
                    <a:pt x="58" y="3583"/>
                    <a:pt x="67" y="3578"/>
                    <a:pt x="72" y="3567"/>
                  </a:cubicBezTo>
                  <a:cubicBezTo>
                    <a:pt x="224" y="3279"/>
                    <a:pt x="350" y="2987"/>
                    <a:pt x="472" y="2684"/>
                  </a:cubicBezTo>
                  <a:cubicBezTo>
                    <a:pt x="531" y="2533"/>
                    <a:pt x="584" y="2382"/>
                    <a:pt x="648" y="2235"/>
                  </a:cubicBezTo>
                  <a:cubicBezTo>
                    <a:pt x="711" y="2094"/>
                    <a:pt x="780" y="1957"/>
                    <a:pt x="853" y="1826"/>
                  </a:cubicBezTo>
                  <a:cubicBezTo>
                    <a:pt x="1004" y="1557"/>
                    <a:pt x="1180" y="1309"/>
                    <a:pt x="1389" y="1089"/>
                  </a:cubicBezTo>
                  <a:cubicBezTo>
                    <a:pt x="1599" y="870"/>
                    <a:pt x="1828" y="665"/>
                    <a:pt x="2077" y="489"/>
                  </a:cubicBezTo>
                  <a:cubicBezTo>
                    <a:pt x="2214" y="392"/>
                    <a:pt x="2360" y="304"/>
                    <a:pt x="2516" y="231"/>
                  </a:cubicBezTo>
                  <a:cubicBezTo>
                    <a:pt x="2589" y="197"/>
                    <a:pt x="2662" y="167"/>
                    <a:pt x="2740" y="143"/>
                  </a:cubicBezTo>
                  <a:cubicBezTo>
                    <a:pt x="2823" y="119"/>
                    <a:pt x="2911" y="104"/>
                    <a:pt x="2989" y="70"/>
                  </a:cubicBezTo>
                  <a:cubicBezTo>
                    <a:pt x="3023" y="55"/>
                    <a:pt x="3018" y="6"/>
                    <a:pt x="2979" y="1"/>
                  </a:cubicBezTo>
                  <a:cubicBezTo>
                    <a:pt x="2971" y="1"/>
                    <a:pt x="2963" y="1"/>
                    <a:pt x="2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4"/>
            <p:cNvSpPr/>
            <p:nvPr/>
          </p:nvSpPr>
          <p:spPr>
            <a:xfrm>
              <a:off x="5043734" y="4599082"/>
              <a:ext cx="304481" cy="366669"/>
            </a:xfrm>
            <a:custGeom>
              <a:rect b="b" l="l" r="r" t="t"/>
              <a:pathLst>
                <a:path extrusionOk="0" h="3579" w="2972">
                  <a:moveTo>
                    <a:pt x="2913" y="0"/>
                  </a:moveTo>
                  <a:cubicBezTo>
                    <a:pt x="2893" y="0"/>
                    <a:pt x="2873" y="12"/>
                    <a:pt x="2864" y="37"/>
                  </a:cubicBezTo>
                  <a:cubicBezTo>
                    <a:pt x="2815" y="184"/>
                    <a:pt x="2776" y="335"/>
                    <a:pt x="2722" y="481"/>
                  </a:cubicBezTo>
                  <a:cubicBezTo>
                    <a:pt x="2668" y="618"/>
                    <a:pt x="2610" y="754"/>
                    <a:pt x="2551" y="886"/>
                  </a:cubicBezTo>
                  <a:cubicBezTo>
                    <a:pt x="2425" y="1154"/>
                    <a:pt x="2273" y="1408"/>
                    <a:pt x="2103" y="1647"/>
                  </a:cubicBezTo>
                  <a:cubicBezTo>
                    <a:pt x="1756" y="2130"/>
                    <a:pt x="1332" y="2549"/>
                    <a:pt x="864" y="2920"/>
                  </a:cubicBezTo>
                  <a:cubicBezTo>
                    <a:pt x="727" y="3027"/>
                    <a:pt x="586" y="3130"/>
                    <a:pt x="444" y="3232"/>
                  </a:cubicBezTo>
                  <a:cubicBezTo>
                    <a:pt x="371" y="3286"/>
                    <a:pt x="298" y="3339"/>
                    <a:pt x="225" y="3393"/>
                  </a:cubicBezTo>
                  <a:cubicBezTo>
                    <a:pt x="186" y="3417"/>
                    <a:pt x="152" y="3442"/>
                    <a:pt x="117" y="3471"/>
                  </a:cubicBezTo>
                  <a:cubicBezTo>
                    <a:pt x="98" y="3486"/>
                    <a:pt x="83" y="3510"/>
                    <a:pt x="64" y="3525"/>
                  </a:cubicBezTo>
                  <a:cubicBezTo>
                    <a:pt x="44" y="3539"/>
                    <a:pt x="25" y="3554"/>
                    <a:pt x="5" y="3569"/>
                  </a:cubicBezTo>
                  <a:cubicBezTo>
                    <a:pt x="0" y="3574"/>
                    <a:pt x="5" y="3578"/>
                    <a:pt x="10" y="3578"/>
                  </a:cubicBezTo>
                  <a:cubicBezTo>
                    <a:pt x="49" y="3559"/>
                    <a:pt x="83" y="3539"/>
                    <a:pt x="127" y="3530"/>
                  </a:cubicBezTo>
                  <a:cubicBezTo>
                    <a:pt x="166" y="3515"/>
                    <a:pt x="205" y="3486"/>
                    <a:pt x="239" y="3466"/>
                  </a:cubicBezTo>
                  <a:cubicBezTo>
                    <a:pt x="308" y="3427"/>
                    <a:pt x="376" y="3388"/>
                    <a:pt x="444" y="3344"/>
                  </a:cubicBezTo>
                  <a:cubicBezTo>
                    <a:pt x="576" y="3257"/>
                    <a:pt x="708" y="3164"/>
                    <a:pt x="834" y="3066"/>
                  </a:cubicBezTo>
                  <a:cubicBezTo>
                    <a:pt x="1083" y="2881"/>
                    <a:pt x="1317" y="2681"/>
                    <a:pt x="1537" y="2466"/>
                  </a:cubicBezTo>
                  <a:cubicBezTo>
                    <a:pt x="1966" y="2047"/>
                    <a:pt x="2332" y="1564"/>
                    <a:pt x="2600" y="1032"/>
                  </a:cubicBezTo>
                  <a:cubicBezTo>
                    <a:pt x="2678" y="881"/>
                    <a:pt x="2746" y="720"/>
                    <a:pt x="2805" y="564"/>
                  </a:cubicBezTo>
                  <a:cubicBezTo>
                    <a:pt x="2868" y="403"/>
                    <a:pt x="2932" y="232"/>
                    <a:pt x="2966" y="67"/>
                  </a:cubicBezTo>
                  <a:cubicBezTo>
                    <a:pt x="2972" y="26"/>
                    <a:pt x="2943" y="0"/>
                    <a:pt x="29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4" name="Google Shape;2524;p54"/>
          <p:cNvGrpSpPr/>
          <p:nvPr/>
        </p:nvGrpSpPr>
        <p:grpSpPr>
          <a:xfrm rot="1796183">
            <a:off x="7682193" y="346602"/>
            <a:ext cx="957552" cy="766847"/>
            <a:chOff x="4365025" y="1539800"/>
            <a:chExt cx="121025" cy="96925"/>
          </a:xfrm>
        </p:grpSpPr>
        <p:sp>
          <p:nvSpPr>
            <p:cNvPr id="2525" name="Google Shape;2525;p54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54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54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54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54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54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54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54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33" name="Google Shape;2533;p54"/>
          <p:cNvPicPr preferRelativeResize="0"/>
          <p:nvPr/>
        </p:nvPicPr>
        <p:blipFill rotWithShape="1">
          <a:blip r:embed="rId3">
            <a:alphaModFix/>
          </a:blip>
          <a:srcRect b="6993" l="0" r="0" t="6984"/>
          <a:stretch/>
        </p:blipFill>
        <p:spPr>
          <a:xfrm>
            <a:off x="7916875" y="92112"/>
            <a:ext cx="1144500" cy="1142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55"/>
          <p:cNvSpPr/>
          <p:nvPr/>
        </p:nvSpPr>
        <p:spPr>
          <a:xfrm rot="5400000">
            <a:off x="5609506" y="1778076"/>
            <a:ext cx="1099897" cy="1040084"/>
          </a:xfrm>
          <a:custGeom>
            <a:rect b="b" l="l" r="r" t="t"/>
            <a:pathLst>
              <a:path extrusionOk="0" h="2902" w="2667">
                <a:moveTo>
                  <a:pt x="1401" y="0"/>
                </a:moveTo>
                <a:cubicBezTo>
                  <a:pt x="1056" y="0"/>
                  <a:pt x="705" y="168"/>
                  <a:pt x="473" y="418"/>
                </a:cubicBezTo>
                <a:cubicBezTo>
                  <a:pt x="75" y="844"/>
                  <a:pt x="1" y="1431"/>
                  <a:pt x="226" y="1954"/>
                </a:cubicBezTo>
                <a:cubicBezTo>
                  <a:pt x="254" y="2062"/>
                  <a:pt x="296" y="2166"/>
                  <a:pt x="353" y="2263"/>
                </a:cubicBezTo>
                <a:cubicBezTo>
                  <a:pt x="437" y="2400"/>
                  <a:pt x="547" y="2521"/>
                  <a:pt x="675" y="2620"/>
                </a:cubicBezTo>
                <a:cubicBezTo>
                  <a:pt x="749" y="2689"/>
                  <a:pt x="833" y="2746"/>
                  <a:pt x="924" y="2790"/>
                </a:cubicBezTo>
                <a:cubicBezTo>
                  <a:pt x="1014" y="2831"/>
                  <a:pt x="1110" y="2858"/>
                  <a:pt x="1210" y="2870"/>
                </a:cubicBezTo>
                <a:cubicBezTo>
                  <a:pt x="1301" y="2891"/>
                  <a:pt x="1394" y="2901"/>
                  <a:pt x="1487" y="2901"/>
                </a:cubicBezTo>
                <a:cubicBezTo>
                  <a:pt x="1568" y="2901"/>
                  <a:pt x="1649" y="2894"/>
                  <a:pt x="1728" y="2878"/>
                </a:cubicBezTo>
                <a:cubicBezTo>
                  <a:pt x="1849" y="2855"/>
                  <a:pt x="1969" y="2793"/>
                  <a:pt x="2070" y="2723"/>
                </a:cubicBezTo>
                <a:cubicBezTo>
                  <a:pt x="2139" y="2676"/>
                  <a:pt x="2205" y="2623"/>
                  <a:pt x="2265" y="2564"/>
                </a:cubicBezTo>
                <a:lnTo>
                  <a:pt x="2301" y="2526"/>
                </a:lnTo>
                <a:lnTo>
                  <a:pt x="2301" y="2526"/>
                </a:lnTo>
                <a:cubicBezTo>
                  <a:pt x="2266" y="2545"/>
                  <a:pt x="2247" y="2555"/>
                  <a:pt x="2243" y="2555"/>
                </a:cubicBezTo>
                <a:cubicBezTo>
                  <a:pt x="2235" y="2555"/>
                  <a:pt x="2276" y="2524"/>
                  <a:pt x="2366" y="2461"/>
                </a:cubicBezTo>
                <a:cubicBezTo>
                  <a:pt x="2594" y="2250"/>
                  <a:pt x="2667" y="1936"/>
                  <a:pt x="2662" y="1637"/>
                </a:cubicBezTo>
                <a:cubicBezTo>
                  <a:pt x="2653" y="1054"/>
                  <a:pt x="2423" y="504"/>
                  <a:pt x="1944" y="167"/>
                </a:cubicBezTo>
                <a:cubicBezTo>
                  <a:pt x="1778" y="51"/>
                  <a:pt x="1590" y="0"/>
                  <a:pt x="14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55"/>
          <p:cNvSpPr/>
          <p:nvPr/>
        </p:nvSpPr>
        <p:spPr>
          <a:xfrm flipH="1" rot="5400000">
            <a:off x="2436406" y="1778076"/>
            <a:ext cx="1099897" cy="1040084"/>
          </a:xfrm>
          <a:custGeom>
            <a:rect b="b" l="l" r="r" t="t"/>
            <a:pathLst>
              <a:path extrusionOk="0" h="2902" w="2667">
                <a:moveTo>
                  <a:pt x="1401" y="0"/>
                </a:moveTo>
                <a:cubicBezTo>
                  <a:pt x="1056" y="0"/>
                  <a:pt x="705" y="168"/>
                  <a:pt x="473" y="418"/>
                </a:cubicBezTo>
                <a:cubicBezTo>
                  <a:pt x="75" y="844"/>
                  <a:pt x="1" y="1431"/>
                  <a:pt x="226" y="1954"/>
                </a:cubicBezTo>
                <a:cubicBezTo>
                  <a:pt x="254" y="2062"/>
                  <a:pt x="296" y="2166"/>
                  <a:pt x="353" y="2263"/>
                </a:cubicBezTo>
                <a:cubicBezTo>
                  <a:pt x="437" y="2400"/>
                  <a:pt x="547" y="2521"/>
                  <a:pt x="675" y="2620"/>
                </a:cubicBezTo>
                <a:cubicBezTo>
                  <a:pt x="749" y="2689"/>
                  <a:pt x="833" y="2746"/>
                  <a:pt x="924" y="2790"/>
                </a:cubicBezTo>
                <a:cubicBezTo>
                  <a:pt x="1014" y="2831"/>
                  <a:pt x="1110" y="2858"/>
                  <a:pt x="1210" y="2870"/>
                </a:cubicBezTo>
                <a:cubicBezTo>
                  <a:pt x="1301" y="2891"/>
                  <a:pt x="1394" y="2901"/>
                  <a:pt x="1487" y="2901"/>
                </a:cubicBezTo>
                <a:cubicBezTo>
                  <a:pt x="1568" y="2901"/>
                  <a:pt x="1649" y="2894"/>
                  <a:pt x="1728" y="2878"/>
                </a:cubicBezTo>
                <a:cubicBezTo>
                  <a:pt x="1849" y="2855"/>
                  <a:pt x="1969" y="2793"/>
                  <a:pt x="2070" y="2723"/>
                </a:cubicBezTo>
                <a:cubicBezTo>
                  <a:pt x="2139" y="2676"/>
                  <a:pt x="2205" y="2623"/>
                  <a:pt x="2265" y="2564"/>
                </a:cubicBezTo>
                <a:lnTo>
                  <a:pt x="2301" y="2526"/>
                </a:lnTo>
                <a:lnTo>
                  <a:pt x="2301" y="2526"/>
                </a:lnTo>
                <a:cubicBezTo>
                  <a:pt x="2266" y="2545"/>
                  <a:pt x="2247" y="2555"/>
                  <a:pt x="2243" y="2555"/>
                </a:cubicBezTo>
                <a:cubicBezTo>
                  <a:pt x="2235" y="2555"/>
                  <a:pt x="2276" y="2524"/>
                  <a:pt x="2366" y="2461"/>
                </a:cubicBezTo>
                <a:cubicBezTo>
                  <a:pt x="2594" y="2250"/>
                  <a:pt x="2667" y="1936"/>
                  <a:pt x="2662" y="1637"/>
                </a:cubicBezTo>
                <a:cubicBezTo>
                  <a:pt x="2653" y="1054"/>
                  <a:pt x="2423" y="504"/>
                  <a:pt x="1944" y="167"/>
                </a:cubicBezTo>
                <a:cubicBezTo>
                  <a:pt x="1778" y="51"/>
                  <a:pt x="1590" y="0"/>
                  <a:pt x="14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55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</a:t>
            </a:r>
            <a:r>
              <a:rPr lang="en"/>
              <a:t>Prototype 2</a:t>
            </a:r>
            <a:endParaRPr/>
          </a:p>
        </p:txBody>
      </p:sp>
      <p:sp>
        <p:nvSpPr>
          <p:cNvPr id="2541" name="Google Shape;2541;p55"/>
          <p:cNvSpPr txBox="1"/>
          <p:nvPr>
            <p:ph idx="2" type="title"/>
          </p:nvPr>
        </p:nvSpPr>
        <p:spPr>
          <a:xfrm>
            <a:off x="1778255" y="2987149"/>
            <a:ext cx="24162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542" name="Google Shape;2542;p55"/>
          <p:cNvSpPr txBox="1"/>
          <p:nvPr>
            <p:ph idx="1" type="subTitle"/>
          </p:nvPr>
        </p:nvSpPr>
        <p:spPr>
          <a:xfrm>
            <a:off x="1778255" y="3450105"/>
            <a:ext cx="2416200" cy="12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Spend a day with someone living in a city you’re interested in moving to to get a sense of what a typical day looks like</a:t>
            </a:r>
            <a:endParaRPr/>
          </a:p>
        </p:txBody>
      </p:sp>
      <p:sp>
        <p:nvSpPr>
          <p:cNvPr id="2543" name="Google Shape;2543;p55"/>
          <p:cNvSpPr txBox="1"/>
          <p:nvPr>
            <p:ph idx="3" type="title"/>
          </p:nvPr>
        </p:nvSpPr>
        <p:spPr>
          <a:xfrm>
            <a:off x="4951355" y="2987149"/>
            <a:ext cx="24162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</a:t>
            </a:r>
            <a:endParaRPr/>
          </a:p>
        </p:txBody>
      </p:sp>
      <p:sp>
        <p:nvSpPr>
          <p:cNvPr id="2544" name="Google Shape;2544;p55"/>
          <p:cNvSpPr txBox="1"/>
          <p:nvPr>
            <p:ph idx="4" type="subTitle"/>
          </p:nvPr>
        </p:nvSpPr>
        <p:spPr>
          <a:xfrm>
            <a:off x="4951355" y="3450105"/>
            <a:ext cx="2416200" cy="10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Knowing a local peer’s routine gives you more knowledge of what </a:t>
            </a:r>
            <a:r>
              <a:rPr i="1" lang="en"/>
              <a:t>your</a:t>
            </a:r>
            <a:r>
              <a:rPr lang="en"/>
              <a:t> life could look like in that place</a:t>
            </a:r>
            <a:endParaRPr/>
          </a:p>
        </p:txBody>
      </p:sp>
      <p:grpSp>
        <p:nvGrpSpPr>
          <p:cNvPr id="2545" name="Google Shape;2545;p55"/>
          <p:cNvGrpSpPr/>
          <p:nvPr/>
        </p:nvGrpSpPr>
        <p:grpSpPr>
          <a:xfrm>
            <a:off x="5873077" y="2011739"/>
            <a:ext cx="572757" cy="572757"/>
            <a:chOff x="2748100" y="3189075"/>
            <a:chExt cx="1988050" cy="1988050"/>
          </a:xfrm>
        </p:grpSpPr>
        <p:sp>
          <p:nvSpPr>
            <p:cNvPr id="2546" name="Google Shape;2546;p55"/>
            <p:cNvSpPr/>
            <p:nvPr/>
          </p:nvSpPr>
          <p:spPr>
            <a:xfrm>
              <a:off x="2748100" y="4940100"/>
              <a:ext cx="935625" cy="237025"/>
            </a:xfrm>
            <a:custGeom>
              <a:rect b="b" l="l" r="r" t="t"/>
              <a:pathLst>
                <a:path extrusionOk="0" h="9481" w="37425">
                  <a:moveTo>
                    <a:pt x="0" y="0"/>
                  </a:moveTo>
                  <a:lnTo>
                    <a:pt x="0" y="9481"/>
                  </a:lnTo>
                  <a:lnTo>
                    <a:pt x="37425" y="9481"/>
                  </a:lnTo>
                  <a:lnTo>
                    <a:pt x="3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55"/>
            <p:cNvSpPr/>
            <p:nvPr/>
          </p:nvSpPr>
          <p:spPr>
            <a:xfrm>
              <a:off x="3800200" y="4940100"/>
              <a:ext cx="935950" cy="237025"/>
            </a:xfrm>
            <a:custGeom>
              <a:rect b="b" l="l" r="r" t="t"/>
              <a:pathLst>
                <a:path extrusionOk="0" h="9481" w="37438">
                  <a:moveTo>
                    <a:pt x="0" y="0"/>
                  </a:moveTo>
                  <a:lnTo>
                    <a:pt x="0" y="9481"/>
                  </a:lnTo>
                  <a:lnTo>
                    <a:pt x="37437" y="9481"/>
                  </a:lnTo>
                  <a:lnTo>
                    <a:pt x="374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55"/>
            <p:cNvSpPr/>
            <p:nvPr/>
          </p:nvSpPr>
          <p:spPr>
            <a:xfrm>
              <a:off x="3800200" y="3658750"/>
              <a:ext cx="935950" cy="1164875"/>
            </a:xfrm>
            <a:custGeom>
              <a:rect b="b" l="l" r="r" t="t"/>
              <a:pathLst>
                <a:path extrusionOk="0" h="46595" w="37438">
                  <a:moveTo>
                    <a:pt x="30293" y="34953"/>
                  </a:moveTo>
                  <a:lnTo>
                    <a:pt x="30293" y="39612"/>
                  </a:lnTo>
                  <a:lnTo>
                    <a:pt x="6995" y="39612"/>
                  </a:lnTo>
                  <a:lnTo>
                    <a:pt x="6995" y="34953"/>
                  </a:lnTo>
                  <a:close/>
                  <a:moveTo>
                    <a:pt x="0" y="1"/>
                  </a:moveTo>
                  <a:lnTo>
                    <a:pt x="0" y="46595"/>
                  </a:lnTo>
                  <a:lnTo>
                    <a:pt x="37437" y="46595"/>
                  </a:lnTo>
                  <a:lnTo>
                    <a:pt x="37437" y="1"/>
                  </a:lnTo>
                  <a:lnTo>
                    <a:pt x="27957" y="1"/>
                  </a:lnTo>
                  <a:lnTo>
                    <a:pt x="27957" y="14389"/>
                  </a:lnTo>
                  <a:cubicBezTo>
                    <a:pt x="27957" y="19794"/>
                    <a:pt x="25770" y="25099"/>
                    <a:pt x="21943" y="28926"/>
                  </a:cubicBezTo>
                  <a:lnTo>
                    <a:pt x="18638" y="32219"/>
                  </a:lnTo>
                  <a:lnTo>
                    <a:pt x="15345" y="28926"/>
                  </a:lnTo>
                  <a:cubicBezTo>
                    <a:pt x="11518" y="25099"/>
                    <a:pt x="9319" y="19794"/>
                    <a:pt x="9319" y="14389"/>
                  </a:cubicBezTo>
                  <a:lnTo>
                    <a:pt x="93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55"/>
            <p:cNvSpPr/>
            <p:nvPr/>
          </p:nvSpPr>
          <p:spPr>
            <a:xfrm>
              <a:off x="2748100" y="3658750"/>
              <a:ext cx="935625" cy="1164875"/>
            </a:xfrm>
            <a:custGeom>
              <a:rect b="b" l="l" r="r" t="t"/>
              <a:pathLst>
                <a:path extrusionOk="0" h="46595" w="37425">
                  <a:moveTo>
                    <a:pt x="30442" y="6996"/>
                  </a:moveTo>
                  <a:lnTo>
                    <a:pt x="30442" y="11655"/>
                  </a:lnTo>
                  <a:lnTo>
                    <a:pt x="6983" y="11655"/>
                  </a:lnTo>
                  <a:lnTo>
                    <a:pt x="6983" y="6996"/>
                  </a:lnTo>
                  <a:close/>
                  <a:moveTo>
                    <a:pt x="30442" y="16315"/>
                  </a:moveTo>
                  <a:lnTo>
                    <a:pt x="30442" y="20974"/>
                  </a:lnTo>
                  <a:lnTo>
                    <a:pt x="6983" y="20974"/>
                  </a:lnTo>
                  <a:lnTo>
                    <a:pt x="6983" y="16315"/>
                  </a:lnTo>
                  <a:close/>
                  <a:moveTo>
                    <a:pt x="30442" y="25634"/>
                  </a:moveTo>
                  <a:lnTo>
                    <a:pt x="30442" y="30293"/>
                  </a:lnTo>
                  <a:lnTo>
                    <a:pt x="6983" y="30293"/>
                  </a:lnTo>
                  <a:lnTo>
                    <a:pt x="6983" y="25634"/>
                  </a:lnTo>
                  <a:close/>
                  <a:moveTo>
                    <a:pt x="30442" y="34953"/>
                  </a:moveTo>
                  <a:lnTo>
                    <a:pt x="30442" y="39612"/>
                  </a:lnTo>
                  <a:lnTo>
                    <a:pt x="6983" y="39612"/>
                  </a:lnTo>
                  <a:lnTo>
                    <a:pt x="6983" y="34953"/>
                  </a:lnTo>
                  <a:close/>
                  <a:moveTo>
                    <a:pt x="0" y="1"/>
                  </a:moveTo>
                  <a:lnTo>
                    <a:pt x="0" y="46595"/>
                  </a:lnTo>
                  <a:lnTo>
                    <a:pt x="37425" y="46595"/>
                  </a:lnTo>
                  <a:lnTo>
                    <a:pt x="374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55"/>
            <p:cNvSpPr/>
            <p:nvPr/>
          </p:nvSpPr>
          <p:spPr>
            <a:xfrm>
              <a:off x="4149650" y="3189075"/>
              <a:ext cx="233000" cy="236725"/>
            </a:xfrm>
            <a:custGeom>
              <a:rect b="b" l="l" r="r" t="t"/>
              <a:pathLst>
                <a:path extrusionOk="0" h="9469" w="9320">
                  <a:moveTo>
                    <a:pt x="0" y="1"/>
                  </a:moveTo>
                  <a:lnTo>
                    <a:pt x="0" y="9469"/>
                  </a:lnTo>
                  <a:lnTo>
                    <a:pt x="9319" y="9469"/>
                  </a:lnTo>
                  <a:lnTo>
                    <a:pt x="93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55"/>
            <p:cNvSpPr/>
            <p:nvPr/>
          </p:nvSpPr>
          <p:spPr>
            <a:xfrm>
              <a:off x="4149650" y="3542275"/>
              <a:ext cx="233000" cy="407875"/>
            </a:xfrm>
            <a:custGeom>
              <a:rect b="b" l="l" r="r" t="t"/>
              <a:pathLst>
                <a:path extrusionOk="0" h="16315" w="9320">
                  <a:moveTo>
                    <a:pt x="0" y="0"/>
                  </a:moveTo>
                  <a:lnTo>
                    <a:pt x="0" y="16314"/>
                  </a:lnTo>
                  <a:lnTo>
                    <a:pt x="9319" y="16314"/>
                  </a:lnTo>
                  <a:lnTo>
                    <a:pt x="9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55"/>
            <p:cNvSpPr/>
            <p:nvPr/>
          </p:nvSpPr>
          <p:spPr>
            <a:xfrm>
              <a:off x="4154625" y="4066600"/>
              <a:ext cx="223350" cy="233000"/>
            </a:xfrm>
            <a:custGeom>
              <a:rect b="b" l="l" r="r" t="t"/>
              <a:pathLst>
                <a:path extrusionOk="0" h="9320" w="8934">
                  <a:moveTo>
                    <a:pt x="0" y="1"/>
                  </a:moveTo>
                  <a:cubicBezTo>
                    <a:pt x="435" y="3492"/>
                    <a:pt x="1963" y="6822"/>
                    <a:pt x="4461" y="9320"/>
                  </a:cubicBezTo>
                  <a:cubicBezTo>
                    <a:pt x="6971" y="6822"/>
                    <a:pt x="8499" y="3492"/>
                    <a:pt x="8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3" name="Google Shape;2553;p55"/>
          <p:cNvGrpSpPr/>
          <p:nvPr/>
        </p:nvGrpSpPr>
        <p:grpSpPr>
          <a:xfrm>
            <a:off x="2699977" y="2011743"/>
            <a:ext cx="572757" cy="572750"/>
            <a:chOff x="2794675" y="721150"/>
            <a:chExt cx="1988050" cy="1988025"/>
          </a:xfrm>
        </p:grpSpPr>
        <p:sp>
          <p:nvSpPr>
            <p:cNvPr id="2554" name="Google Shape;2554;p55"/>
            <p:cNvSpPr/>
            <p:nvPr/>
          </p:nvSpPr>
          <p:spPr>
            <a:xfrm>
              <a:off x="3264350" y="721150"/>
              <a:ext cx="1049650" cy="931900"/>
            </a:xfrm>
            <a:custGeom>
              <a:rect b="b" l="l" r="r" t="t"/>
              <a:pathLst>
                <a:path extrusionOk="0" h="37276" w="41986">
                  <a:moveTo>
                    <a:pt x="21020" y="0"/>
                  </a:moveTo>
                  <a:cubicBezTo>
                    <a:pt x="21005" y="0"/>
                    <a:pt x="20990" y="0"/>
                    <a:pt x="20974" y="0"/>
                  </a:cubicBezTo>
                  <a:cubicBezTo>
                    <a:pt x="9270" y="25"/>
                    <a:pt x="1" y="9493"/>
                    <a:pt x="1" y="20961"/>
                  </a:cubicBezTo>
                  <a:cubicBezTo>
                    <a:pt x="1" y="27348"/>
                    <a:pt x="2958" y="33324"/>
                    <a:pt x="7841" y="37276"/>
                  </a:cubicBezTo>
                  <a:lnTo>
                    <a:pt x="18638" y="37276"/>
                  </a:lnTo>
                  <a:lnTo>
                    <a:pt x="18638" y="31523"/>
                  </a:lnTo>
                  <a:lnTo>
                    <a:pt x="11656" y="26863"/>
                  </a:lnTo>
                  <a:lnTo>
                    <a:pt x="11656" y="18638"/>
                  </a:lnTo>
                  <a:lnTo>
                    <a:pt x="16315" y="18638"/>
                  </a:lnTo>
                  <a:lnTo>
                    <a:pt x="16315" y="24378"/>
                  </a:lnTo>
                  <a:lnTo>
                    <a:pt x="20974" y="27485"/>
                  </a:lnTo>
                  <a:lnTo>
                    <a:pt x="25634" y="24378"/>
                  </a:lnTo>
                  <a:lnTo>
                    <a:pt x="25634" y="18638"/>
                  </a:lnTo>
                  <a:lnTo>
                    <a:pt x="30293" y="18638"/>
                  </a:lnTo>
                  <a:lnTo>
                    <a:pt x="30293" y="26863"/>
                  </a:lnTo>
                  <a:lnTo>
                    <a:pt x="23298" y="31523"/>
                  </a:lnTo>
                  <a:lnTo>
                    <a:pt x="23298" y="37276"/>
                  </a:lnTo>
                  <a:lnTo>
                    <a:pt x="34120" y="37276"/>
                  </a:lnTo>
                  <a:cubicBezTo>
                    <a:pt x="39103" y="33262"/>
                    <a:pt x="41985" y="27261"/>
                    <a:pt x="41936" y="20812"/>
                  </a:cubicBezTo>
                  <a:cubicBezTo>
                    <a:pt x="41861" y="9124"/>
                    <a:pt x="32171" y="0"/>
                    <a:pt x="2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55"/>
            <p:cNvSpPr/>
            <p:nvPr/>
          </p:nvSpPr>
          <p:spPr>
            <a:xfrm>
              <a:off x="3555725" y="1769500"/>
              <a:ext cx="465975" cy="357250"/>
            </a:xfrm>
            <a:custGeom>
              <a:rect b="b" l="l" r="r" t="t"/>
              <a:pathLst>
                <a:path extrusionOk="0" h="14290" w="18639">
                  <a:moveTo>
                    <a:pt x="1" y="1"/>
                  </a:moveTo>
                  <a:lnTo>
                    <a:pt x="1" y="14290"/>
                  </a:lnTo>
                  <a:lnTo>
                    <a:pt x="18638" y="14290"/>
                  </a:lnTo>
                  <a:lnTo>
                    <a:pt x="18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55"/>
            <p:cNvSpPr/>
            <p:nvPr/>
          </p:nvSpPr>
          <p:spPr>
            <a:xfrm>
              <a:off x="3003125" y="1515100"/>
              <a:ext cx="260025" cy="217475"/>
            </a:xfrm>
            <a:custGeom>
              <a:rect b="b" l="l" r="r" t="t"/>
              <a:pathLst>
                <a:path extrusionOk="0" h="8699" w="10401">
                  <a:moveTo>
                    <a:pt x="8064" y="1"/>
                  </a:moveTo>
                  <a:lnTo>
                    <a:pt x="0" y="4660"/>
                  </a:lnTo>
                  <a:lnTo>
                    <a:pt x="2324" y="8698"/>
                  </a:lnTo>
                  <a:lnTo>
                    <a:pt x="10400" y="4039"/>
                  </a:lnTo>
                  <a:lnTo>
                    <a:pt x="8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55"/>
            <p:cNvSpPr/>
            <p:nvPr/>
          </p:nvSpPr>
          <p:spPr>
            <a:xfrm>
              <a:off x="4314275" y="757800"/>
              <a:ext cx="260025" cy="217450"/>
            </a:xfrm>
            <a:custGeom>
              <a:rect b="b" l="l" r="r" t="t"/>
              <a:pathLst>
                <a:path extrusionOk="0" h="8698" w="10401">
                  <a:moveTo>
                    <a:pt x="8077" y="0"/>
                  </a:moveTo>
                  <a:lnTo>
                    <a:pt x="1" y="4660"/>
                  </a:lnTo>
                  <a:lnTo>
                    <a:pt x="2337" y="8698"/>
                  </a:lnTo>
                  <a:lnTo>
                    <a:pt x="10401" y="4038"/>
                  </a:lnTo>
                  <a:lnTo>
                    <a:pt x="80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55"/>
            <p:cNvSpPr/>
            <p:nvPr/>
          </p:nvSpPr>
          <p:spPr>
            <a:xfrm>
              <a:off x="3003125" y="757800"/>
              <a:ext cx="260025" cy="217450"/>
            </a:xfrm>
            <a:custGeom>
              <a:rect b="b" l="l" r="r" t="t"/>
              <a:pathLst>
                <a:path extrusionOk="0" h="8698" w="10401">
                  <a:moveTo>
                    <a:pt x="2324" y="0"/>
                  </a:moveTo>
                  <a:lnTo>
                    <a:pt x="0" y="4038"/>
                  </a:lnTo>
                  <a:lnTo>
                    <a:pt x="8064" y="8698"/>
                  </a:lnTo>
                  <a:lnTo>
                    <a:pt x="10400" y="4660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55"/>
            <p:cNvSpPr/>
            <p:nvPr/>
          </p:nvSpPr>
          <p:spPr>
            <a:xfrm>
              <a:off x="4314275" y="1515100"/>
              <a:ext cx="260025" cy="217475"/>
            </a:xfrm>
            <a:custGeom>
              <a:rect b="b" l="l" r="r" t="t"/>
              <a:pathLst>
                <a:path extrusionOk="0" h="8699" w="10401">
                  <a:moveTo>
                    <a:pt x="2337" y="1"/>
                  </a:moveTo>
                  <a:lnTo>
                    <a:pt x="1" y="4039"/>
                  </a:lnTo>
                  <a:lnTo>
                    <a:pt x="8077" y="8698"/>
                  </a:lnTo>
                  <a:lnTo>
                    <a:pt x="10401" y="4660"/>
                  </a:lnTo>
                  <a:lnTo>
                    <a:pt x="23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55"/>
            <p:cNvSpPr/>
            <p:nvPr/>
          </p:nvSpPr>
          <p:spPr>
            <a:xfrm>
              <a:off x="2914900" y="1187075"/>
              <a:ext cx="233000" cy="116525"/>
            </a:xfrm>
            <a:custGeom>
              <a:rect b="b" l="l" r="r" t="t"/>
              <a:pathLst>
                <a:path extrusionOk="0" h="4661" w="9320">
                  <a:moveTo>
                    <a:pt x="0" y="1"/>
                  </a:moveTo>
                  <a:lnTo>
                    <a:pt x="0" y="4660"/>
                  </a:lnTo>
                  <a:lnTo>
                    <a:pt x="9319" y="4660"/>
                  </a:lnTo>
                  <a:lnTo>
                    <a:pt x="93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55"/>
            <p:cNvSpPr/>
            <p:nvPr/>
          </p:nvSpPr>
          <p:spPr>
            <a:xfrm>
              <a:off x="4429225" y="1187075"/>
              <a:ext cx="232975" cy="116525"/>
            </a:xfrm>
            <a:custGeom>
              <a:rect b="b" l="l" r="r" t="t"/>
              <a:pathLst>
                <a:path extrusionOk="0" h="4661" w="9319">
                  <a:moveTo>
                    <a:pt x="0" y="1"/>
                  </a:moveTo>
                  <a:lnTo>
                    <a:pt x="0" y="4660"/>
                  </a:lnTo>
                  <a:lnTo>
                    <a:pt x="9319" y="4660"/>
                  </a:lnTo>
                  <a:lnTo>
                    <a:pt x="93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55"/>
            <p:cNvSpPr/>
            <p:nvPr/>
          </p:nvSpPr>
          <p:spPr>
            <a:xfrm>
              <a:off x="2794675" y="2243225"/>
              <a:ext cx="1988050" cy="465950"/>
            </a:xfrm>
            <a:custGeom>
              <a:rect b="b" l="l" r="r" t="t"/>
              <a:pathLst>
                <a:path extrusionOk="0" h="18638" w="79522">
                  <a:moveTo>
                    <a:pt x="4660" y="0"/>
                  </a:moveTo>
                  <a:lnTo>
                    <a:pt x="4660" y="9319"/>
                  </a:lnTo>
                  <a:lnTo>
                    <a:pt x="1" y="9319"/>
                  </a:lnTo>
                  <a:lnTo>
                    <a:pt x="1" y="13979"/>
                  </a:lnTo>
                  <a:lnTo>
                    <a:pt x="28107" y="13979"/>
                  </a:lnTo>
                  <a:lnTo>
                    <a:pt x="28107" y="18638"/>
                  </a:lnTo>
                  <a:lnTo>
                    <a:pt x="51404" y="18638"/>
                  </a:lnTo>
                  <a:lnTo>
                    <a:pt x="51404" y="13979"/>
                  </a:lnTo>
                  <a:lnTo>
                    <a:pt x="79522" y="13979"/>
                  </a:lnTo>
                  <a:lnTo>
                    <a:pt x="79522" y="9319"/>
                  </a:lnTo>
                  <a:lnTo>
                    <a:pt x="74862" y="9319"/>
                  </a:lnTo>
                  <a:lnTo>
                    <a:pt x="74862" y="0"/>
                  </a:lnTo>
                  <a:lnTo>
                    <a:pt x="44421" y="0"/>
                  </a:lnTo>
                  <a:cubicBezTo>
                    <a:pt x="42619" y="0"/>
                    <a:pt x="41004" y="696"/>
                    <a:pt x="39761" y="1814"/>
                  </a:cubicBezTo>
                  <a:cubicBezTo>
                    <a:pt x="38519" y="696"/>
                    <a:pt x="36904" y="0"/>
                    <a:pt x="35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3" name="Google Shape;2563;p55"/>
          <p:cNvGrpSpPr/>
          <p:nvPr/>
        </p:nvGrpSpPr>
        <p:grpSpPr>
          <a:xfrm>
            <a:off x="8075207" y="3364486"/>
            <a:ext cx="1026528" cy="2407344"/>
            <a:chOff x="3847875" y="1784450"/>
            <a:chExt cx="311475" cy="730450"/>
          </a:xfrm>
        </p:grpSpPr>
        <p:sp>
          <p:nvSpPr>
            <p:cNvPr id="2564" name="Google Shape;2564;p55"/>
            <p:cNvSpPr/>
            <p:nvPr/>
          </p:nvSpPr>
          <p:spPr>
            <a:xfrm>
              <a:off x="3847875" y="1784450"/>
              <a:ext cx="311475" cy="730450"/>
            </a:xfrm>
            <a:custGeom>
              <a:rect b="b" l="l" r="r" t="t"/>
              <a:pathLst>
                <a:path extrusionOk="0" h="29218" w="12459">
                  <a:moveTo>
                    <a:pt x="5086" y="5532"/>
                  </a:moveTo>
                  <a:cubicBezTo>
                    <a:pt x="5218" y="5623"/>
                    <a:pt x="5281" y="5741"/>
                    <a:pt x="5327" y="5893"/>
                  </a:cubicBezTo>
                  <a:cubicBezTo>
                    <a:pt x="5189" y="5818"/>
                    <a:pt x="5086" y="5666"/>
                    <a:pt x="5086" y="5532"/>
                  </a:cubicBezTo>
                  <a:close/>
                  <a:moveTo>
                    <a:pt x="6000" y="5752"/>
                  </a:moveTo>
                  <a:lnTo>
                    <a:pt x="6000" y="5752"/>
                  </a:lnTo>
                  <a:cubicBezTo>
                    <a:pt x="6029" y="5864"/>
                    <a:pt x="6078" y="5976"/>
                    <a:pt x="6015" y="6105"/>
                  </a:cubicBezTo>
                  <a:cubicBezTo>
                    <a:pt x="5957" y="5982"/>
                    <a:pt x="5972" y="5867"/>
                    <a:pt x="6000" y="5752"/>
                  </a:cubicBezTo>
                  <a:close/>
                  <a:moveTo>
                    <a:pt x="6596" y="5858"/>
                  </a:moveTo>
                  <a:cubicBezTo>
                    <a:pt x="6610" y="5996"/>
                    <a:pt x="6513" y="6254"/>
                    <a:pt x="6407" y="6360"/>
                  </a:cubicBezTo>
                  <a:cubicBezTo>
                    <a:pt x="6396" y="6231"/>
                    <a:pt x="6499" y="5950"/>
                    <a:pt x="6596" y="5858"/>
                  </a:cubicBezTo>
                  <a:close/>
                  <a:moveTo>
                    <a:pt x="5725" y="5979"/>
                  </a:moveTo>
                  <a:lnTo>
                    <a:pt x="5725" y="5979"/>
                  </a:lnTo>
                  <a:cubicBezTo>
                    <a:pt x="5805" y="6113"/>
                    <a:pt x="5823" y="6254"/>
                    <a:pt x="5777" y="6371"/>
                  </a:cubicBezTo>
                  <a:cubicBezTo>
                    <a:pt x="5722" y="6245"/>
                    <a:pt x="5702" y="6128"/>
                    <a:pt x="5725" y="5979"/>
                  </a:cubicBezTo>
                  <a:close/>
                  <a:moveTo>
                    <a:pt x="6164" y="6090"/>
                  </a:moveTo>
                  <a:lnTo>
                    <a:pt x="6164" y="6090"/>
                  </a:lnTo>
                  <a:cubicBezTo>
                    <a:pt x="6238" y="6214"/>
                    <a:pt x="6209" y="6434"/>
                    <a:pt x="6112" y="6535"/>
                  </a:cubicBezTo>
                  <a:cubicBezTo>
                    <a:pt x="6069" y="6377"/>
                    <a:pt x="6098" y="6237"/>
                    <a:pt x="6164" y="6090"/>
                  </a:cubicBezTo>
                  <a:close/>
                  <a:moveTo>
                    <a:pt x="8537" y="82"/>
                  </a:moveTo>
                  <a:cubicBezTo>
                    <a:pt x="8567" y="82"/>
                    <a:pt x="8597" y="83"/>
                    <a:pt x="8628" y="85"/>
                  </a:cubicBezTo>
                  <a:cubicBezTo>
                    <a:pt x="8802" y="97"/>
                    <a:pt x="8931" y="188"/>
                    <a:pt x="9009" y="346"/>
                  </a:cubicBezTo>
                  <a:cubicBezTo>
                    <a:pt x="9034" y="403"/>
                    <a:pt x="9054" y="463"/>
                    <a:pt x="9072" y="524"/>
                  </a:cubicBezTo>
                  <a:cubicBezTo>
                    <a:pt x="9143" y="773"/>
                    <a:pt x="9117" y="1025"/>
                    <a:pt x="9083" y="1277"/>
                  </a:cubicBezTo>
                  <a:cubicBezTo>
                    <a:pt x="9066" y="1406"/>
                    <a:pt x="9083" y="1529"/>
                    <a:pt x="9160" y="1635"/>
                  </a:cubicBezTo>
                  <a:cubicBezTo>
                    <a:pt x="9244" y="1750"/>
                    <a:pt x="9338" y="1859"/>
                    <a:pt x="9433" y="1965"/>
                  </a:cubicBezTo>
                  <a:cubicBezTo>
                    <a:pt x="9533" y="2076"/>
                    <a:pt x="9645" y="2180"/>
                    <a:pt x="9745" y="2294"/>
                  </a:cubicBezTo>
                  <a:cubicBezTo>
                    <a:pt x="9885" y="2452"/>
                    <a:pt x="9994" y="2632"/>
                    <a:pt x="10034" y="2841"/>
                  </a:cubicBezTo>
                  <a:cubicBezTo>
                    <a:pt x="10112" y="3243"/>
                    <a:pt x="10074" y="3632"/>
                    <a:pt x="9894" y="4002"/>
                  </a:cubicBezTo>
                  <a:cubicBezTo>
                    <a:pt x="9696" y="4411"/>
                    <a:pt x="9375" y="4701"/>
                    <a:pt x="9003" y="4942"/>
                  </a:cubicBezTo>
                  <a:cubicBezTo>
                    <a:pt x="8848" y="5042"/>
                    <a:pt x="8688" y="5136"/>
                    <a:pt x="8530" y="5228"/>
                  </a:cubicBezTo>
                  <a:cubicBezTo>
                    <a:pt x="8479" y="5257"/>
                    <a:pt x="8424" y="5277"/>
                    <a:pt x="8367" y="5291"/>
                  </a:cubicBezTo>
                  <a:cubicBezTo>
                    <a:pt x="7765" y="5452"/>
                    <a:pt x="7235" y="5741"/>
                    <a:pt x="6785" y="6171"/>
                  </a:cubicBezTo>
                  <a:cubicBezTo>
                    <a:pt x="6659" y="6291"/>
                    <a:pt x="6539" y="6423"/>
                    <a:pt x="6416" y="6549"/>
                  </a:cubicBezTo>
                  <a:cubicBezTo>
                    <a:pt x="6401" y="6566"/>
                    <a:pt x="6381" y="6578"/>
                    <a:pt x="6364" y="6592"/>
                  </a:cubicBezTo>
                  <a:cubicBezTo>
                    <a:pt x="6358" y="6586"/>
                    <a:pt x="6353" y="6580"/>
                    <a:pt x="6347" y="6575"/>
                  </a:cubicBezTo>
                  <a:cubicBezTo>
                    <a:pt x="6361" y="6549"/>
                    <a:pt x="6376" y="6523"/>
                    <a:pt x="6396" y="6500"/>
                  </a:cubicBezTo>
                  <a:cubicBezTo>
                    <a:pt x="6419" y="6472"/>
                    <a:pt x="6450" y="6449"/>
                    <a:pt x="6470" y="6420"/>
                  </a:cubicBezTo>
                  <a:cubicBezTo>
                    <a:pt x="6576" y="6262"/>
                    <a:pt x="6642" y="6088"/>
                    <a:pt x="6679" y="5901"/>
                  </a:cubicBezTo>
                  <a:cubicBezTo>
                    <a:pt x="6688" y="5853"/>
                    <a:pt x="6694" y="5798"/>
                    <a:pt x="6642" y="5764"/>
                  </a:cubicBezTo>
                  <a:cubicBezTo>
                    <a:pt x="6562" y="5770"/>
                    <a:pt x="6536" y="5775"/>
                    <a:pt x="6499" y="5856"/>
                  </a:cubicBezTo>
                  <a:cubicBezTo>
                    <a:pt x="6430" y="5996"/>
                    <a:pt x="6373" y="6145"/>
                    <a:pt x="6315" y="6282"/>
                  </a:cubicBezTo>
                  <a:cubicBezTo>
                    <a:pt x="6318" y="6231"/>
                    <a:pt x="6327" y="6165"/>
                    <a:pt x="6330" y="6099"/>
                  </a:cubicBezTo>
                  <a:cubicBezTo>
                    <a:pt x="6338" y="5721"/>
                    <a:pt x="6275" y="5354"/>
                    <a:pt x="6143" y="4999"/>
                  </a:cubicBezTo>
                  <a:cubicBezTo>
                    <a:pt x="6063" y="4787"/>
                    <a:pt x="5966" y="4578"/>
                    <a:pt x="5883" y="4366"/>
                  </a:cubicBezTo>
                  <a:cubicBezTo>
                    <a:pt x="5771" y="4079"/>
                    <a:pt x="5717" y="3781"/>
                    <a:pt x="5742" y="3472"/>
                  </a:cubicBezTo>
                  <a:cubicBezTo>
                    <a:pt x="5751" y="3360"/>
                    <a:pt x="5762" y="3251"/>
                    <a:pt x="5780" y="3142"/>
                  </a:cubicBezTo>
                  <a:cubicBezTo>
                    <a:pt x="5817" y="2870"/>
                    <a:pt x="5877" y="2601"/>
                    <a:pt x="5989" y="2346"/>
                  </a:cubicBezTo>
                  <a:cubicBezTo>
                    <a:pt x="6095" y="2111"/>
                    <a:pt x="6241" y="1916"/>
                    <a:pt x="6484" y="1810"/>
                  </a:cubicBezTo>
                  <a:cubicBezTo>
                    <a:pt x="6605" y="1756"/>
                    <a:pt x="6691" y="1667"/>
                    <a:pt x="6742" y="1546"/>
                  </a:cubicBezTo>
                  <a:cubicBezTo>
                    <a:pt x="6900" y="1177"/>
                    <a:pt x="7161" y="885"/>
                    <a:pt x="7436" y="601"/>
                  </a:cubicBezTo>
                  <a:cubicBezTo>
                    <a:pt x="7513" y="518"/>
                    <a:pt x="7596" y="438"/>
                    <a:pt x="7688" y="372"/>
                  </a:cubicBezTo>
                  <a:cubicBezTo>
                    <a:pt x="7944" y="189"/>
                    <a:pt x="8226" y="82"/>
                    <a:pt x="8537" y="82"/>
                  </a:cubicBezTo>
                  <a:close/>
                  <a:moveTo>
                    <a:pt x="5459" y="6282"/>
                  </a:moveTo>
                  <a:lnTo>
                    <a:pt x="5459" y="6282"/>
                  </a:lnTo>
                  <a:cubicBezTo>
                    <a:pt x="5556" y="6337"/>
                    <a:pt x="5659" y="6552"/>
                    <a:pt x="5656" y="6689"/>
                  </a:cubicBezTo>
                  <a:cubicBezTo>
                    <a:pt x="5519" y="6618"/>
                    <a:pt x="5421" y="6417"/>
                    <a:pt x="5459" y="6282"/>
                  </a:cubicBezTo>
                  <a:close/>
                  <a:moveTo>
                    <a:pt x="4914" y="6426"/>
                  </a:moveTo>
                  <a:lnTo>
                    <a:pt x="4914" y="6426"/>
                  </a:lnTo>
                  <a:cubicBezTo>
                    <a:pt x="5046" y="6446"/>
                    <a:pt x="5212" y="6603"/>
                    <a:pt x="5252" y="6738"/>
                  </a:cubicBezTo>
                  <a:cubicBezTo>
                    <a:pt x="5103" y="6669"/>
                    <a:pt x="4992" y="6580"/>
                    <a:pt x="4914" y="6426"/>
                  </a:cubicBezTo>
                  <a:close/>
                  <a:moveTo>
                    <a:pt x="4539" y="6431"/>
                  </a:moveTo>
                  <a:cubicBezTo>
                    <a:pt x="4702" y="6520"/>
                    <a:pt x="4828" y="6632"/>
                    <a:pt x="4929" y="6801"/>
                  </a:cubicBezTo>
                  <a:cubicBezTo>
                    <a:pt x="4762" y="6749"/>
                    <a:pt x="4556" y="6555"/>
                    <a:pt x="4539" y="6431"/>
                  </a:cubicBezTo>
                  <a:close/>
                  <a:moveTo>
                    <a:pt x="6169" y="6632"/>
                  </a:moveTo>
                  <a:cubicBezTo>
                    <a:pt x="6166" y="6744"/>
                    <a:pt x="6143" y="6850"/>
                    <a:pt x="6092" y="6947"/>
                  </a:cubicBezTo>
                  <a:cubicBezTo>
                    <a:pt x="6112" y="6841"/>
                    <a:pt x="6118" y="6732"/>
                    <a:pt x="6169" y="6632"/>
                  </a:cubicBezTo>
                  <a:close/>
                  <a:moveTo>
                    <a:pt x="6040" y="6626"/>
                  </a:moveTo>
                  <a:cubicBezTo>
                    <a:pt x="6055" y="6629"/>
                    <a:pt x="6066" y="6629"/>
                    <a:pt x="6080" y="6632"/>
                  </a:cubicBezTo>
                  <a:cubicBezTo>
                    <a:pt x="6095" y="6769"/>
                    <a:pt x="6037" y="6893"/>
                    <a:pt x="5980" y="7016"/>
                  </a:cubicBezTo>
                  <a:cubicBezTo>
                    <a:pt x="6000" y="6887"/>
                    <a:pt x="6020" y="6755"/>
                    <a:pt x="6040" y="6626"/>
                  </a:cubicBezTo>
                  <a:close/>
                  <a:moveTo>
                    <a:pt x="3774" y="384"/>
                  </a:moveTo>
                  <a:cubicBezTo>
                    <a:pt x="4049" y="384"/>
                    <a:pt x="4294" y="479"/>
                    <a:pt x="4493" y="684"/>
                  </a:cubicBezTo>
                  <a:cubicBezTo>
                    <a:pt x="4596" y="790"/>
                    <a:pt x="4694" y="902"/>
                    <a:pt x="4788" y="1013"/>
                  </a:cubicBezTo>
                  <a:cubicBezTo>
                    <a:pt x="4894" y="1145"/>
                    <a:pt x="5020" y="1243"/>
                    <a:pt x="5181" y="1303"/>
                  </a:cubicBezTo>
                  <a:cubicBezTo>
                    <a:pt x="5450" y="1409"/>
                    <a:pt x="5668" y="1589"/>
                    <a:pt x="5846" y="1816"/>
                  </a:cubicBezTo>
                  <a:cubicBezTo>
                    <a:pt x="5923" y="1916"/>
                    <a:pt x="5983" y="2025"/>
                    <a:pt x="6000" y="2148"/>
                  </a:cubicBezTo>
                  <a:cubicBezTo>
                    <a:pt x="5994" y="2160"/>
                    <a:pt x="5994" y="2168"/>
                    <a:pt x="5992" y="2174"/>
                  </a:cubicBezTo>
                  <a:cubicBezTo>
                    <a:pt x="5794" y="2541"/>
                    <a:pt x="5719" y="2942"/>
                    <a:pt x="5679" y="3349"/>
                  </a:cubicBezTo>
                  <a:cubicBezTo>
                    <a:pt x="5636" y="3770"/>
                    <a:pt x="5702" y="4174"/>
                    <a:pt x="5883" y="4560"/>
                  </a:cubicBezTo>
                  <a:cubicBezTo>
                    <a:pt x="5954" y="4718"/>
                    <a:pt x="6020" y="4876"/>
                    <a:pt x="6080" y="5039"/>
                  </a:cubicBezTo>
                  <a:cubicBezTo>
                    <a:pt x="6201" y="5357"/>
                    <a:pt x="6258" y="5686"/>
                    <a:pt x="6261" y="6025"/>
                  </a:cubicBezTo>
                  <a:cubicBezTo>
                    <a:pt x="6212" y="6013"/>
                    <a:pt x="6166" y="6002"/>
                    <a:pt x="6118" y="5990"/>
                  </a:cubicBezTo>
                  <a:cubicBezTo>
                    <a:pt x="6095" y="5870"/>
                    <a:pt x="6138" y="5721"/>
                    <a:pt x="6009" y="5629"/>
                  </a:cubicBezTo>
                  <a:cubicBezTo>
                    <a:pt x="5863" y="5724"/>
                    <a:pt x="5863" y="6016"/>
                    <a:pt x="6000" y="6234"/>
                  </a:cubicBezTo>
                  <a:cubicBezTo>
                    <a:pt x="6015" y="6532"/>
                    <a:pt x="5957" y="6984"/>
                    <a:pt x="5897" y="7053"/>
                  </a:cubicBezTo>
                  <a:cubicBezTo>
                    <a:pt x="5888" y="6918"/>
                    <a:pt x="5877" y="6784"/>
                    <a:pt x="5866" y="6649"/>
                  </a:cubicBezTo>
                  <a:cubicBezTo>
                    <a:pt x="5860" y="6578"/>
                    <a:pt x="5840" y="6500"/>
                    <a:pt x="5857" y="6431"/>
                  </a:cubicBezTo>
                  <a:cubicBezTo>
                    <a:pt x="5897" y="6271"/>
                    <a:pt x="5863" y="6119"/>
                    <a:pt x="5803" y="5970"/>
                  </a:cubicBezTo>
                  <a:cubicBezTo>
                    <a:pt x="5787" y="5933"/>
                    <a:pt x="5766" y="5898"/>
                    <a:pt x="5719" y="5898"/>
                  </a:cubicBezTo>
                  <a:cubicBezTo>
                    <a:pt x="5715" y="5898"/>
                    <a:pt x="5712" y="5898"/>
                    <a:pt x="5708" y="5898"/>
                  </a:cubicBezTo>
                  <a:cubicBezTo>
                    <a:pt x="5585" y="6025"/>
                    <a:pt x="5639" y="6368"/>
                    <a:pt x="5803" y="6503"/>
                  </a:cubicBezTo>
                  <a:cubicBezTo>
                    <a:pt x="5817" y="6626"/>
                    <a:pt x="5834" y="6752"/>
                    <a:pt x="5848" y="6878"/>
                  </a:cubicBezTo>
                  <a:cubicBezTo>
                    <a:pt x="5837" y="6878"/>
                    <a:pt x="5825" y="6881"/>
                    <a:pt x="5817" y="6884"/>
                  </a:cubicBezTo>
                  <a:cubicBezTo>
                    <a:pt x="5788" y="6807"/>
                    <a:pt x="5760" y="6729"/>
                    <a:pt x="5734" y="6652"/>
                  </a:cubicBezTo>
                  <a:cubicBezTo>
                    <a:pt x="5679" y="6483"/>
                    <a:pt x="5639" y="6308"/>
                    <a:pt x="5490" y="6191"/>
                  </a:cubicBezTo>
                  <a:cubicBezTo>
                    <a:pt x="5450" y="6062"/>
                    <a:pt x="5410" y="5933"/>
                    <a:pt x="5367" y="5804"/>
                  </a:cubicBezTo>
                  <a:cubicBezTo>
                    <a:pt x="5333" y="5695"/>
                    <a:pt x="5272" y="5598"/>
                    <a:pt x="5184" y="5520"/>
                  </a:cubicBezTo>
                  <a:cubicBezTo>
                    <a:pt x="5156" y="5496"/>
                    <a:pt x="5127" y="5477"/>
                    <a:pt x="5089" y="5477"/>
                  </a:cubicBezTo>
                  <a:cubicBezTo>
                    <a:pt x="5068" y="5477"/>
                    <a:pt x="5043" y="5483"/>
                    <a:pt x="5015" y="5497"/>
                  </a:cubicBezTo>
                  <a:cubicBezTo>
                    <a:pt x="5017" y="5537"/>
                    <a:pt x="5012" y="5583"/>
                    <a:pt x="5023" y="5621"/>
                  </a:cubicBezTo>
                  <a:cubicBezTo>
                    <a:pt x="5072" y="5761"/>
                    <a:pt x="5152" y="5887"/>
                    <a:pt x="5281" y="5956"/>
                  </a:cubicBezTo>
                  <a:cubicBezTo>
                    <a:pt x="5384" y="6010"/>
                    <a:pt x="5424" y="6093"/>
                    <a:pt x="5473" y="6182"/>
                  </a:cubicBezTo>
                  <a:cubicBezTo>
                    <a:pt x="5433" y="6208"/>
                    <a:pt x="5396" y="6228"/>
                    <a:pt x="5353" y="6251"/>
                  </a:cubicBezTo>
                  <a:cubicBezTo>
                    <a:pt x="5155" y="6022"/>
                    <a:pt x="4932" y="5818"/>
                    <a:pt x="4679" y="5652"/>
                  </a:cubicBezTo>
                  <a:cubicBezTo>
                    <a:pt x="4462" y="5509"/>
                    <a:pt x="4238" y="5374"/>
                    <a:pt x="4018" y="5234"/>
                  </a:cubicBezTo>
                  <a:cubicBezTo>
                    <a:pt x="3679" y="5025"/>
                    <a:pt x="3341" y="4818"/>
                    <a:pt x="3009" y="4601"/>
                  </a:cubicBezTo>
                  <a:cubicBezTo>
                    <a:pt x="2791" y="4457"/>
                    <a:pt x="2605" y="4274"/>
                    <a:pt x="2459" y="4050"/>
                  </a:cubicBezTo>
                  <a:cubicBezTo>
                    <a:pt x="2190" y="3629"/>
                    <a:pt x="2026" y="3171"/>
                    <a:pt x="2001" y="2667"/>
                  </a:cubicBezTo>
                  <a:cubicBezTo>
                    <a:pt x="1975" y="2217"/>
                    <a:pt x="2038" y="1778"/>
                    <a:pt x="2201" y="1360"/>
                  </a:cubicBezTo>
                  <a:cubicBezTo>
                    <a:pt x="2390" y="887"/>
                    <a:pt x="2714" y="558"/>
                    <a:pt x="3227" y="449"/>
                  </a:cubicBezTo>
                  <a:cubicBezTo>
                    <a:pt x="3370" y="418"/>
                    <a:pt x="3516" y="400"/>
                    <a:pt x="3662" y="389"/>
                  </a:cubicBezTo>
                  <a:cubicBezTo>
                    <a:pt x="3700" y="385"/>
                    <a:pt x="3737" y="384"/>
                    <a:pt x="3774" y="384"/>
                  </a:cubicBezTo>
                  <a:close/>
                  <a:moveTo>
                    <a:pt x="5315" y="6941"/>
                  </a:moveTo>
                  <a:cubicBezTo>
                    <a:pt x="5430" y="6979"/>
                    <a:pt x="5602" y="7122"/>
                    <a:pt x="5665" y="7234"/>
                  </a:cubicBezTo>
                  <a:cubicBezTo>
                    <a:pt x="5507" y="7171"/>
                    <a:pt x="5390" y="7096"/>
                    <a:pt x="5315" y="6941"/>
                  </a:cubicBezTo>
                  <a:close/>
                  <a:moveTo>
                    <a:pt x="2132" y="4166"/>
                  </a:moveTo>
                  <a:cubicBezTo>
                    <a:pt x="2214" y="4166"/>
                    <a:pt x="2297" y="4172"/>
                    <a:pt x="2379" y="4188"/>
                  </a:cubicBezTo>
                  <a:cubicBezTo>
                    <a:pt x="2425" y="4197"/>
                    <a:pt x="2479" y="4214"/>
                    <a:pt x="2505" y="4245"/>
                  </a:cubicBezTo>
                  <a:cubicBezTo>
                    <a:pt x="2717" y="4503"/>
                    <a:pt x="2983" y="4692"/>
                    <a:pt x="3261" y="4864"/>
                  </a:cubicBezTo>
                  <a:cubicBezTo>
                    <a:pt x="3594" y="5070"/>
                    <a:pt x="3926" y="5268"/>
                    <a:pt x="4261" y="5472"/>
                  </a:cubicBezTo>
                  <a:cubicBezTo>
                    <a:pt x="4631" y="5695"/>
                    <a:pt x="4980" y="5941"/>
                    <a:pt x="5270" y="6265"/>
                  </a:cubicBezTo>
                  <a:cubicBezTo>
                    <a:pt x="5327" y="6334"/>
                    <a:pt x="5378" y="6400"/>
                    <a:pt x="5410" y="6486"/>
                  </a:cubicBezTo>
                  <a:cubicBezTo>
                    <a:pt x="5462" y="6626"/>
                    <a:pt x="5536" y="6752"/>
                    <a:pt x="5705" y="6790"/>
                  </a:cubicBezTo>
                  <a:cubicBezTo>
                    <a:pt x="5757" y="6893"/>
                    <a:pt x="5808" y="6999"/>
                    <a:pt x="5866" y="7110"/>
                  </a:cubicBezTo>
                  <a:cubicBezTo>
                    <a:pt x="5823" y="7128"/>
                    <a:pt x="5797" y="7139"/>
                    <a:pt x="5768" y="7151"/>
                  </a:cubicBezTo>
                  <a:cubicBezTo>
                    <a:pt x="5771" y="7142"/>
                    <a:pt x="5777" y="7133"/>
                    <a:pt x="5780" y="7125"/>
                  </a:cubicBezTo>
                  <a:cubicBezTo>
                    <a:pt x="5671" y="7024"/>
                    <a:pt x="5562" y="6918"/>
                    <a:pt x="5447" y="6821"/>
                  </a:cubicBezTo>
                  <a:cubicBezTo>
                    <a:pt x="5399" y="6775"/>
                    <a:pt x="5358" y="6727"/>
                    <a:pt x="5318" y="6675"/>
                  </a:cubicBezTo>
                  <a:cubicBezTo>
                    <a:pt x="5241" y="6575"/>
                    <a:pt x="5146" y="6483"/>
                    <a:pt x="5055" y="6397"/>
                  </a:cubicBezTo>
                  <a:cubicBezTo>
                    <a:pt x="5023" y="6368"/>
                    <a:pt x="4975" y="6363"/>
                    <a:pt x="4932" y="6348"/>
                  </a:cubicBezTo>
                  <a:cubicBezTo>
                    <a:pt x="4921" y="6345"/>
                    <a:pt x="4911" y="6343"/>
                    <a:pt x="4902" y="6343"/>
                  </a:cubicBezTo>
                  <a:cubicBezTo>
                    <a:pt x="4872" y="6343"/>
                    <a:pt x="4851" y="6362"/>
                    <a:pt x="4840" y="6397"/>
                  </a:cubicBezTo>
                  <a:cubicBezTo>
                    <a:pt x="4889" y="6612"/>
                    <a:pt x="5118" y="6806"/>
                    <a:pt x="5317" y="6806"/>
                  </a:cubicBezTo>
                  <a:cubicBezTo>
                    <a:pt x="5328" y="6806"/>
                    <a:pt x="5339" y="6805"/>
                    <a:pt x="5350" y="6804"/>
                  </a:cubicBezTo>
                  <a:cubicBezTo>
                    <a:pt x="5370" y="6827"/>
                    <a:pt x="5393" y="6853"/>
                    <a:pt x="5413" y="6875"/>
                  </a:cubicBezTo>
                  <a:cubicBezTo>
                    <a:pt x="5361" y="6870"/>
                    <a:pt x="5313" y="6867"/>
                    <a:pt x="5267" y="6861"/>
                  </a:cubicBezTo>
                  <a:lnTo>
                    <a:pt x="5267" y="6861"/>
                  </a:lnTo>
                  <a:cubicBezTo>
                    <a:pt x="5224" y="6947"/>
                    <a:pt x="5281" y="7007"/>
                    <a:pt x="5304" y="7096"/>
                  </a:cubicBezTo>
                  <a:cubicBezTo>
                    <a:pt x="5187" y="7002"/>
                    <a:pt x="5092" y="6924"/>
                    <a:pt x="5003" y="6853"/>
                  </a:cubicBezTo>
                  <a:cubicBezTo>
                    <a:pt x="4934" y="6618"/>
                    <a:pt x="4774" y="6477"/>
                    <a:pt x="4576" y="6374"/>
                  </a:cubicBezTo>
                  <a:cubicBezTo>
                    <a:pt x="4556" y="6364"/>
                    <a:pt x="4533" y="6357"/>
                    <a:pt x="4513" y="6357"/>
                  </a:cubicBezTo>
                  <a:cubicBezTo>
                    <a:pt x="4490" y="6357"/>
                    <a:pt x="4471" y="6366"/>
                    <a:pt x="4459" y="6391"/>
                  </a:cubicBezTo>
                  <a:cubicBezTo>
                    <a:pt x="4444" y="6420"/>
                    <a:pt x="4447" y="6474"/>
                    <a:pt x="4465" y="6500"/>
                  </a:cubicBezTo>
                  <a:cubicBezTo>
                    <a:pt x="4593" y="6689"/>
                    <a:pt x="4745" y="6850"/>
                    <a:pt x="4954" y="6887"/>
                  </a:cubicBezTo>
                  <a:cubicBezTo>
                    <a:pt x="5132" y="7024"/>
                    <a:pt x="5290" y="7145"/>
                    <a:pt x="5459" y="7277"/>
                  </a:cubicBezTo>
                  <a:cubicBezTo>
                    <a:pt x="5212" y="7320"/>
                    <a:pt x="5015" y="7449"/>
                    <a:pt x="4823" y="7583"/>
                  </a:cubicBezTo>
                  <a:cubicBezTo>
                    <a:pt x="4765" y="7626"/>
                    <a:pt x="4708" y="7666"/>
                    <a:pt x="4654" y="7706"/>
                  </a:cubicBezTo>
                  <a:cubicBezTo>
                    <a:pt x="4407" y="7884"/>
                    <a:pt x="4144" y="8030"/>
                    <a:pt x="3871" y="8156"/>
                  </a:cubicBezTo>
                  <a:cubicBezTo>
                    <a:pt x="3488" y="8335"/>
                    <a:pt x="3091" y="8434"/>
                    <a:pt x="2672" y="8434"/>
                  </a:cubicBezTo>
                  <a:cubicBezTo>
                    <a:pt x="2634" y="8434"/>
                    <a:pt x="2595" y="8433"/>
                    <a:pt x="2556" y="8431"/>
                  </a:cubicBezTo>
                  <a:cubicBezTo>
                    <a:pt x="2175" y="8414"/>
                    <a:pt x="1809" y="8322"/>
                    <a:pt x="1459" y="8173"/>
                  </a:cubicBezTo>
                  <a:cubicBezTo>
                    <a:pt x="1284" y="8099"/>
                    <a:pt x="1115" y="8004"/>
                    <a:pt x="955" y="7904"/>
                  </a:cubicBezTo>
                  <a:cubicBezTo>
                    <a:pt x="763" y="7781"/>
                    <a:pt x="637" y="7606"/>
                    <a:pt x="571" y="7383"/>
                  </a:cubicBezTo>
                  <a:cubicBezTo>
                    <a:pt x="479" y="7059"/>
                    <a:pt x="376" y="6735"/>
                    <a:pt x="279" y="6414"/>
                  </a:cubicBezTo>
                  <a:cubicBezTo>
                    <a:pt x="104" y="5850"/>
                    <a:pt x="210" y="5337"/>
                    <a:pt x="574" y="4881"/>
                  </a:cubicBezTo>
                  <a:cubicBezTo>
                    <a:pt x="872" y="4503"/>
                    <a:pt x="1284" y="4311"/>
                    <a:pt x="1746" y="4211"/>
                  </a:cubicBezTo>
                  <a:cubicBezTo>
                    <a:pt x="1874" y="4183"/>
                    <a:pt x="2003" y="4166"/>
                    <a:pt x="2132" y="4166"/>
                  </a:cubicBezTo>
                  <a:close/>
                  <a:moveTo>
                    <a:pt x="8993" y="5304"/>
                  </a:moveTo>
                  <a:cubicBezTo>
                    <a:pt x="9060" y="5304"/>
                    <a:pt x="9129" y="5306"/>
                    <a:pt x="9198" y="5311"/>
                  </a:cubicBezTo>
                  <a:cubicBezTo>
                    <a:pt x="9314" y="5319"/>
                    <a:pt x="9430" y="5322"/>
                    <a:pt x="9546" y="5322"/>
                  </a:cubicBezTo>
                  <a:cubicBezTo>
                    <a:pt x="9724" y="5322"/>
                    <a:pt x="9902" y="5316"/>
                    <a:pt x="10080" y="5314"/>
                  </a:cubicBezTo>
                  <a:cubicBezTo>
                    <a:pt x="10087" y="5314"/>
                    <a:pt x="10093" y="5314"/>
                    <a:pt x="10100" y="5314"/>
                  </a:cubicBezTo>
                  <a:cubicBezTo>
                    <a:pt x="10328" y="5314"/>
                    <a:pt x="10544" y="5363"/>
                    <a:pt x="10751" y="5457"/>
                  </a:cubicBezTo>
                  <a:cubicBezTo>
                    <a:pt x="11172" y="5652"/>
                    <a:pt x="11524" y="5939"/>
                    <a:pt x="11839" y="6274"/>
                  </a:cubicBezTo>
                  <a:cubicBezTo>
                    <a:pt x="11985" y="6429"/>
                    <a:pt x="12083" y="6612"/>
                    <a:pt x="12140" y="6818"/>
                  </a:cubicBezTo>
                  <a:cubicBezTo>
                    <a:pt x="12203" y="7050"/>
                    <a:pt x="12263" y="7285"/>
                    <a:pt x="12326" y="7520"/>
                  </a:cubicBezTo>
                  <a:cubicBezTo>
                    <a:pt x="12364" y="7652"/>
                    <a:pt x="12375" y="7787"/>
                    <a:pt x="12358" y="7924"/>
                  </a:cubicBezTo>
                  <a:cubicBezTo>
                    <a:pt x="12338" y="8065"/>
                    <a:pt x="12315" y="8208"/>
                    <a:pt x="12286" y="8348"/>
                  </a:cubicBezTo>
                  <a:cubicBezTo>
                    <a:pt x="12255" y="8506"/>
                    <a:pt x="12177" y="8643"/>
                    <a:pt x="12063" y="8755"/>
                  </a:cubicBezTo>
                  <a:cubicBezTo>
                    <a:pt x="11778" y="9027"/>
                    <a:pt x="11449" y="9157"/>
                    <a:pt x="11070" y="9157"/>
                  </a:cubicBezTo>
                  <a:cubicBezTo>
                    <a:pt x="11022" y="9157"/>
                    <a:pt x="10973" y="9155"/>
                    <a:pt x="10922" y="9150"/>
                  </a:cubicBezTo>
                  <a:cubicBezTo>
                    <a:pt x="10870" y="9145"/>
                    <a:pt x="10817" y="9143"/>
                    <a:pt x="10764" y="9143"/>
                  </a:cubicBezTo>
                  <a:cubicBezTo>
                    <a:pt x="10675" y="9143"/>
                    <a:pt x="10585" y="9149"/>
                    <a:pt x="10496" y="9156"/>
                  </a:cubicBezTo>
                  <a:cubicBezTo>
                    <a:pt x="10309" y="9167"/>
                    <a:pt x="10123" y="9208"/>
                    <a:pt x="9940" y="9208"/>
                  </a:cubicBezTo>
                  <a:cubicBezTo>
                    <a:pt x="9928" y="9208"/>
                    <a:pt x="9917" y="9208"/>
                    <a:pt x="9905" y="9208"/>
                  </a:cubicBezTo>
                  <a:cubicBezTo>
                    <a:pt x="9384" y="9193"/>
                    <a:pt x="8905" y="9019"/>
                    <a:pt x="8453" y="8769"/>
                  </a:cubicBezTo>
                  <a:cubicBezTo>
                    <a:pt x="8129" y="8592"/>
                    <a:pt x="7837" y="8368"/>
                    <a:pt x="7582" y="8102"/>
                  </a:cubicBezTo>
                  <a:cubicBezTo>
                    <a:pt x="7312" y="7821"/>
                    <a:pt x="7012" y="7577"/>
                    <a:pt x="6696" y="7357"/>
                  </a:cubicBezTo>
                  <a:cubicBezTo>
                    <a:pt x="6556" y="7262"/>
                    <a:pt x="6404" y="7191"/>
                    <a:pt x="6252" y="7110"/>
                  </a:cubicBezTo>
                  <a:cubicBezTo>
                    <a:pt x="6207" y="7088"/>
                    <a:pt x="6152" y="7076"/>
                    <a:pt x="6095" y="7056"/>
                  </a:cubicBezTo>
                  <a:cubicBezTo>
                    <a:pt x="6184" y="6947"/>
                    <a:pt x="6267" y="6844"/>
                    <a:pt x="6353" y="6744"/>
                  </a:cubicBezTo>
                  <a:cubicBezTo>
                    <a:pt x="6616" y="6431"/>
                    <a:pt x="6891" y="6131"/>
                    <a:pt x="7232" y="5901"/>
                  </a:cubicBezTo>
                  <a:cubicBezTo>
                    <a:pt x="7769" y="5535"/>
                    <a:pt x="8344" y="5304"/>
                    <a:pt x="8993" y="5304"/>
                  </a:cubicBezTo>
                  <a:close/>
                  <a:moveTo>
                    <a:pt x="6058" y="7135"/>
                  </a:moveTo>
                  <a:cubicBezTo>
                    <a:pt x="6113" y="7135"/>
                    <a:pt x="6169" y="7147"/>
                    <a:pt x="6227" y="7173"/>
                  </a:cubicBezTo>
                  <a:cubicBezTo>
                    <a:pt x="6671" y="7368"/>
                    <a:pt x="7029" y="7666"/>
                    <a:pt x="7298" y="8065"/>
                  </a:cubicBezTo>
                  <a:cubicBezTo>
                    <a:pt x="7502" y="8371"/>
                    <a:pt x="7619" y="8715"/>
                    <a:pt x="7699" y="9073"/>
                  </a:cubicBezTo>
                  <a:cubicBezTo>
                    <a:pt x="7736" y="9254"/>
                    <a:pt x="7754" y="9437"/>
                    <a:pt x="7742" y="9620"/>
                  </a:cubicBezTo>
                  <a:cubicBezTo>
                    <a:pt x="7725" y="9924"/>
                    <a:pt x="7708" y="10228"/>
                    <a:pt x="7691" y="10534"/>
                  </a:cubicBezTo>
                  <a:lnTo>
                    <a:pt x="7705" y="10534"/>
                  </a:lnTo>
                  <a:cubicBezTo>
                    <a:pt x="7705" y="10680"/>
                    <a:pt x="7708" y="10829"/>
                    <a:pt x="7702" y="10975"/>
                  </a:cubicBezTo>
                  <a:cubicBezTo>
                    <a:pt x="7694" y="11196"/>
                    <a:pt x="7673" y="11417"/>
                    <a:pt x="7593" y="11623"/>
                  </a:cubicBezTo>
                  <a:cubicBezTo>
                    <a:pt x="7490" y="11889"/>
                    <a:pt x="7330" y="12116"/>
                    <a:pt x="7086" y="12271"/>
                  </a:cubicBezTo>
                  <a:cubicBezTo>
                    <a:pt x="7008" y="12321"/>
                    <a:pt x="6933" y="12347"/>
                    <a:pt x="6862" y="12347"/>
                  </a:cubicBezTo>
                  <a:cubicBezTo>
                    <a:pt x="6779" y="12347"/>
                    <a:pt x="6699" y="12312"/>
                    <a:pt x="6619" y="12242"/>
                  </a:cubicBezTo>
                  <a:cubicBezTo>
                    <a:pt x="6525" y="12162"/>
                    <a:pt x="6447" y="12064"/>
                    <a:pt x="6364" y="11970"/>
                  </a:cubicBezTo>
                  <a:cubicBezTo>
                    <a:pt x="6330" y="11932"/>
                    <a:pt x="6304" y="11887"/>
                    <a:pt x="6270" y="11849"/>
                  </a:cubicBezTo>
                  <a:cubicBezTo>
                    <a:pt x="6238" y="11817"/>
                    <a:pt x="6209" y="11800"/>
                    <a:pt x="6182" y="11800"/>
                  </a:cubicBezTo>
                  <a:cubicBezTo>
                    <a:pt x="6152" y="11800"/>
                    <a:pt x="6125" y="11821"/>
                    <a:pt x="6101" y="11864"/>
                  </a:cubicBezTo>
                  <a:cubicBezTo>
                    <a:pt x="6072" y="11915"/>
                    <a:pt x="6052" y="11970"/>
                    <a:pt x="6026" y="12024"/>
                  </a:cubicBezTo>
                  <a:cubicBezTo>
                    <a:pt x="5972" y="12139"/>
                    <a:pt x="5900" y="12239"/>
                    <a:pt x="5800" y="12319"/>
                  </a:cubicBezTo>
                  <a:cubicBezTo>
                    <a:pt x="5701" y="12402"/>
                    <a:pt x="5594" y="12447"/>
                    <a:pt x="5480" y="12447"/>
                  </a:cubicBezTo>
                  <a:cubicBezTo>
                    <a:pt x="5421" y="12447"/>
                    <a:pt x="5361" y="12435"/>
                    <a:pt x="5298" y="12411"/>
                  </a:cubicBezTo>
                  <a:cubicBezTo>
                    <a:pt x="5232" y="12388"/>
                    <a:pt x="5166" y="12362"/>
                    <a:pt x="5106" y="12328"/>
                  </a:cubicBezTo>
                  <a:cubicBezTo>
                    <a:pt x="4685" y="12093"/>
                    <a:pt x="4416" y="11740"/>
                    <a:pt x="4321" y="11265"/>
                  </a:cubicBezTo>
                  <a:cubicBezTo>
                    <a:pt x="4235" y="10821"/>
                    <a:pt x="4207" y="10368"/>
                    <a:pt x="4195" y="9918"/>
                  </a:cubicBezTo>
                  <a:cubicBezTo>
                    <a:pt x="4192" y="9786"/>
                    <a:pt x="4207" y="9652"/>
                    <a:pt x="4224" y="9523"/>
                  </a:cubicBezTo>
                  <a:cubicBezTo>
                    <a:pt x="4264" y="9179"/>
                    <a:pt x="4416" y="8884"/>
                    <a:pt x="4622" y="8615"/>
                  </a:cubicBezTo>
                  <a:cubicBezTo>
                    <a:pt x="4894" y="8259"/>
                    <a:pt x="5172" y="7907"/>
                    <a:pt x="5450" y="7555"/>
                  </a:cubicBezTo>
                  <a:cubicBezTo>
                    <a:pt x="5490" y="7503"/>
                    <a:pt x="5533" y="7451"/>
                    <a:pt x="5582" y="7406"/>
                  </a:cubicBezTo>
                  <a:cubicBezTo>
                    <a:pt x="5651" y="7343"/>
                    <a:pt x="5722" y="7277"/>
                    <a:pt x="5803" y="7225"/>
                  </a:cubicBezTo>
                  <a:cubicBezTo>
                    <a:pt x="5883" y="7168"/>
                    <a:pt x="5968" y="7135"/>
                    <a:pt x="6058" y="7135"/>
                  </a:cubicBezTo>
                  <a:close/>
                  <a:moveTo>
                    <a:pt x="8543" y="1"/>
                  </a:moveTo>
                  <a:cubicBezTo>
                    <a:pt x="8499" y="1"/>
                    <a:pt x="8454" y="4"/>
                    <a:pt x="8407" y="11"/>
                  </a:cubicBezTo>
                  <a:cubicBezTo>
                    <a:pt x="8026" y="62"/>
                    <a:pt x="7691" y="220"/>
                    <a:pt x="7421" y="503"/>
                  </a:cubicBezTo>
                  <a:cubicBezTo>
                    <a:pt x="7129" y="810"/>
                    <a:pt x="6843" y="1119"/>
                    <a:pt x="6674" y="1518"/>
                  </a:cubicBezTo>
                  <a:cubicBezTo>
                    <a:pt x="6633" y="1607"/>
                    <a:pt x="6570" y="1678"/>
                    <a:pt x="6482" y="1727"/>
                  </a:cubicBezTo>
                  <a:cubicBezTo>
                    <a:pt x="6404" y="1773"/>
                    <a:pt x="6321" y="1813"/>
                    <a:pt x="6247" y="1867"/>
                  </a:cubicBezTo>
                  <a:cubicBezTo>
                    <a:pt x="6175" y="1919"/>
                    <a:pt x="6115" y="1982"/>
                    <a:pt x="6049" y="2039"/>
                  </a:cubicBezTo>
                  <a:cubicBezTo>
                    <a:pt x="6017" y="1982"/>
                    <a:pt x="5989" y="1907"/>
                    <a:pt x="5943" y="1841"/>
                  </a:cubicBezTo>
                  <a:cubicBezTo>
                    <a:pt x="5762" y="1572"/>
                    <a:pt x="5525" y="1366"/>
                    <a:pt x="5224" y="1246"/>
                  </a:cubicBezTo>
                  <a:cubicBezTo>
                    <a:pt x="5060" y="1180"/>
                    <a:pt x="4932" y="1082"/>
                    <a:pt x="4823" y="945"/>
                  </a:cubicBezTo>
                  <a:cubicBezTo>
                    <a:pt x="4742" y="844"/>
                    <a:pt x="4656" y="750"/>
                    <a:pt x="4568" y="655"/>
                  </a:cubicBezTo>
                  <a:cubicBezTo>
                    <a:pt x="4341" y="411"/>
                    <a:pt x="4062" y="310"/>
                    <a:pt x="3751" y="310"/>
                  </a:cubicBezTo>
                  <a:cubicBezTo>
                    <a:pt x="3693" y="310"/>
                    <a:pt x="3634" y="313"/>
                    <a:pt x="3573" y="320"/>
                  </a:cubicBezTo>
                  <a:cubicBezTo>
                    <a:pt x="3439" y="334"/>
                    <a:pt x="3304" y="357"/>
                    <a:pt x="3172" y="386"/>
                  </a:cubicBezTo>
                  <a:cubicBezTo>
                    <a:pt x="2691" y="498"/>
                    <a:pt x="2367" y="804"/>
                    <a:pt x="2172" y="1243"/>
                  </a:cubicBezTo>
                  <a:cubicBezTo>
                    <a:pt x="1952" y="1744"/>
                    <a:pt x="1883" y="2271"/>
                    <a:pt x="1937" y="2816"/>
                  </a:cubicBezTo>
                  <a:cubicBezTo>
                    <a:pt x="1983" y="3260"/>
                    <a:pt x="2129" y="3667"/>
                    <a:pt x="2364" y="4045"/>
                  </a:cubicBezTo>
                  <a:cubicBezTo>
                    <a:pt x="2373" y="4059"/>
                    <a:pt x="2379" y="4076"/>
                    <a:pt x="2393" y="4105"/>
                  </a:cubicBezTo>
                  <a:lnTo>
                    <a:pt x="2201" y="4105"/>
                  </a:lnTo>
                  <a:cubicBezTo>
                    <a:pt x="2183" y="4105"/>
                    <a:pt x="2164" y="4104"/>
                    <a:pt x="2146" y="4104"/>
                  </a:cubicBezTo>
                  <a:cubicBezTo>
                    <a:pt x="1637" y="4104"/>
                    <a:pt x="1175" y="4257"/>
                    <a:pt x="774" y="4575"/>
                  </a:cubicBezTo>
                  <a:cubicBezTo>
                    <a:pt x="167" y="5053"/>
                    <a:pt x="1" y="5838"/>
                    <a:pt x="216" y="6469"/>
                  </a:cubicBezTo>
                  <a:cubicBezTo>
                    <a:pt x="319" y="6772"/>
                    <a:pt x="410" y="7076"/>
                    <a:pt x="496" y="7385"/>
                  </a:cubicBezTo>
                  <a:cubicBezTo>
                    <a:pt x="568" y="7649"/>
                    <a:pt x="723" y="7841"/>
                    <a:pt x="943" y="7990"/>
                  </a:cubicBezTo>
                  <a:cubicBezTo>
                    <a:pt x="1207" y="8173"/>
                    <a:pt x="1499" y="8288"/>
                    <a:pt x="1806" y="8374"/>
                  </a:cubicBezTo>
                  <a:cubicBezTo>
                    <a:pt x="2095" y="8458"/>
                    <a:pt x="2389" y="8508"/>
                    <a:pt x="2688" y="8508"/>
                  </a:cubicBezTo>
                  <a:cubicBezTo>
                    <a:pt x="2786" y="8508"/>
                    <a:pt x="2884" y="8503"/>
                    <a:pt x="2983" y="8491"/>
                  </a:cubicBezTo>
                  <a:cubicBezTo>
                    <a:pt x="3324" y="8451"/>
                    <a:pt x="3648" y="8348"/>
                    <a:pt x="3960" y="8199"/>
                  </a:cubicBezTo>
                  <a:cubicBezTo>
                    <a:pt x="4000" y="8182"/>
                    <a:pt x="4043" y="8162"/>
                    <a:pt x="4086" y="8142"/>
                  </a:cubicBezTo>
                  <a:cubicBezTo>
                    <a:pt x="4089" y="8148"/>
                    <a:pt x="4095" y="8153"/>
                    <a:pt x="4101" y="8159"/>
                  </a:cubicBezTo>
                  <a:cubicBezTo>
                    <a:pt x="4075" y="8193"/>
                    <a:pt x="4052" y="8228"/>
                    <a:pt x="4026" y="8259"/>
                  </a:cubicBezTo>
                  <a:cubicBezTo>
                    <a:pt x="3528" y="8872"/>
                    <a:pt x="3092" y="9526"/>
                    <a:pt x="2740" y="10233"/>
                  </a:cubicBezTo>
                  <a:cubicBezTo>
                    <a:pt x="2313" y="11096"/>
                    <a:pt x="2012" y="11998"/>
                    <a:pt x="1863" y="12950"/>
                  </a:cubicBezTo>
                  <a:cubicBezTo>
                    <a:pt x="1763" y="13580"/>
                    <a:pt x="1728" y="14213"/>
                    <a:pt x="1771" y="14852"/>
                  </a:cubicBezTo>
                  <a:cubicBezTo>
                    <a:pt x="1846" y="15961"/>
                    <a:pt x="2021" y="17055"/>
                    <a:pt x="2287" y="18135"/>
                  </a:cubicBezTo>
                  <a:cubicBezTo>
                    <a:pt x="2433" y="18726"/>
                    <a:pt x="2582" y="19319"/>
                    <a:pt x="2725" y="19912"/>
                  </a:cubicBezTo>
                  <a:cubicBezTo>
                    <a:pt x="2834" y="20364"/>
                    <a:pt x="2889" y="20829"/>
                    <a:pt x="2937" y="21293"/>
                  </a:cubicBezTo>
                  <a:cubicBezTo>
                    <a:pt x="3012" y="21989"/>
                    <a:pt x="2900" y="22662"/>
                    <a:pt x="2705" y="23327"/>
                  </a:cubicBezTo>
                  <a:cubicBezTo>
                    <a:pt x="2551" y="23860"/>
                    <a:pt x="2379" y="24387"/>
                    <a:pt x="2224" y="24920"/>
                  </a:cubicBezTo>
                  <a:cubicBezTo>
                    <a:pt x="2055" y="25493"/>
                    <a:pt x="1946" y="26077"/>
                    <a:pt x="1900" y="26673"/>
                  </a:cubicBezTo>
                  <a:cubicBezTo>
                    <a:pt x="1860" y="27209"/>
                    <a:pt x="1837" y="27745"/>
                    <a:pt x="1811" y="28281"/>
                  </a:cubicBezTo>
                  <a:cubicBezTo>
                    <a:pt x="1797" y="28593"/>
                    <a:pt x="1794" y="28905"/>
                    <a:pt x="1786" y="29218"/>
                  </a:cubicBezTo>
                  <a:lnTo>
                    <a:pt x="1854" y="29218"/>
                  </a:lnTo>
                  <a:cubicBezTo>
                    <a:pt x="1866" y="28722"/>
                    <a:pt x="1877" y="28226"/>
                    <a:pt x="1895" y="27728"/>
                  </a:cubicBezTo>
                  <a:cubicBezTo>
                    <a:pt x="1926" y="26928"/>
                    <a:pt x="1986" y="26129"/>
                    <a:pt x="2184" y="25347"/>
                  </a:cubicBezTo>
                  <a:cubicBezTo>
                    <a:pt x="2296" y="24906"/>
                    <a:pt x="2436" y="24473"/>
                    <a:pt x="2568" y="24035"/>
                  </a:cubicBezTo>
                  <a:cubicBezTo>
                    <a:pt x="2705" y="23576"/>
                    <a:pt x="2849" y="23115"/>
                    <a:pt x="2940" y="22642"/>
                  </a:cubicBezTo>
                  <a:cubicBezTo>
                    <a:pt x="3026" y="22195"/>
                    <a:pt x="3041" y="21745"/>
                    <a:pt x="3006" y="21293"/>
                  </a:cubicBezTo>
                  <a:cubicBezTo>
                    <a:pt x="2940" y="20445"/>
                    <a:pt x="2740" y="19625"/>
                    <a:pt x="2528" y="18809"/>
                  </a:cubicBezTo>
                  <a:cubicBezTo>
                    <a:pt x="2344" y="18104"/>
                    <a:pt x="2175" y="17396"/>
                    <a:pt x="2058" y="16677"/>
                  </a:cubicBezTo>
                  <a:cubicBezTo>
                    <a:pt x="1989" y="16250"/>
                    <a:pt x="1943" y="15818"/>
                    <a:pt x="1892" y="15388"/>
                  </a:cubicBezTo>
                  <a:cubicBezTo>
                    <a:pt x="1843" y="14961"/>
                    <a:pt x="1817" y="14531"/>
                    <a:pt x="1829" y="14101"/>
                  </a:cubicBezTo>
                  <a:cubicBezTo>
                    <a:pt x="1857" y="13136"/>
                    <a:pt x="2035" y="12196"/>
                    <a:pt x="2367" y="11288"/>
                  </a:cubicBezTo>
                  <a:cubicBezTo>
                    <a:pt x="2771" y="10188"/>
                    <a:pt x="3361" y="9191"/>
                    <a:pt x="4104" y="8285"/>
                  </a:cubicBezTo>
                  <a:cubicBezTo>
                    <a:pt x="4124" y="8259"/>
                    <a:pt x="4146" y="8236"/>
                    <a:pt x="4167" y="8208"/>
                  </a:cubicBezTo>
                  <a:cubicBezTo>
                    <a:pt x="4258" y="8079"/>
                    <a:pt x="4376" y="7976"/>
                    <a:pt x="4513" y="7893"/>
                  </a:cubicBezTo>
                  <a:cubicBezTo>
                    <a:pt x="4691" y="7784"/>
                    <a:pt x="4857" y="7655"/>
                    <a:pt x="5032" y="7537"/>
                  </a:cubicBezTo>
                  <a:cubicBezTo>
                    <a:pt x="5178" y="7434"/>
                    <a:pt x="5336" y="7365"/>
                    <a:pt x="5527" y="7328"/>
                  </a:cubicBezTo>
                  <a:lnTo>
                    <a:pt x="5527" y="7328"/>
                  </a:lnTo>
                  <a:cubicBezTo>
                    <a:pt x="5510" y="7357"/>
                    <a:pt x="5499" y="7377"/>
                    <a:pt x="5484" y="7394"/>
                  </a:cubicBezTo>
                  <a:cubicBezTo>
                    <a:pt x="5384" y="7523"/>
                    <a:pt x="5278" y="7652"/>
                    <a:pt x="5178" y="7781"/>
                  </a:cubicBezTo>
                  <a:cubicBezTo>
                    <a:pt x="5006" y="7999"/>
                    <a:pt x="4837" y="8216"/>
                    <a:pt x="4665" y="8431"/>
                  </a:cubicBezTo>
                  <a:cubicBezTo>
                    <a:pt x="4447" y="8709"/>
                    <a:pt x="4261" y="9001"/>
                    <a:pt x="4184" y="9351"/>
                  </a:cubicBezTo>
                  <a:cubicBezTo>
                    <a:pt x="4118" y="9652"/>
                    <a:pt x="4118" y="9958"/>
                    <a:pt x="4138" y="10262"/>
                  </a:cubicBezTo>
                  <a:cubicBezTo>
                    <a:pt x="4149" y="10480"/>
                    <a:pt x="4172" y="10695"/>
                    <a:pt x="4195" y="10910"/>
                  </a:cubicBezTo>
                  <a:cubicBezTo>
                    <a:pt x="4224" y="11165"/>
                    <a:pt x="4264" y="11420"/>
                    <a:pt x="4373" y="11657"/>
                  </a:cubicBezTo>
                  <a:cubicBezTo>
                    <a:pt x="4542" y="12027"/>
                    <a:pt x="4826" y="12288"/>
                    <a:pt x="5195" y="12451"/>
                  </a:cubicBezTo>
                  <a:cubicBezTo>
                    <a:pt x="5295" y="12496"/>
                    <a:pt x="5391" y="12518"/>
                    <a:pt x="5483" y="12518"/>
                  </a:cubicBezTo>
                  <a:cubicBezTo>
                    <a:pt x="5660" y="12518"/>
                    <a:pt x="5818" y="12434"/>
                    <a:pt x="5954" y="12268"/>
                  </a:cubicBezTo>
                  <a:cubicBezTo>
                    <a:pt x="6020" y="12187"/>
                    <a:pt x="6063" y="12087"/>
                    <a:pt x="6118" y="11995"/>
                  </a:cubicBezTo>
                  <a:cubicBezTo>
                    <a:pt x="6138" y="11958"/>
                    <a:pt x="6158" y="11918"/>
                    <a:pt x="6184" y="11864"/>
                  </a:cubicBezTo>
                  <a:cubicBezTo>
                    <a:pt x="6221" y="11910"/>
                    <a:pt x="6247" y="11944"/>
                    <a:pt x="6275" y="11975"/>
                  </a:cubicBezTo>
                  <a:cubicBezTo>
                    <a:pt x="6373" y="12084"/>
                    <a:pt x="6462" y="12205"/>
                    <a:pt x="6573" y="12299"/>
                  </a:cubicBezTo>
                  <a:cubicBezTo>
                    <a:pt x="6668" y="12382"/>
                    <a:pt x="6763" y="12422"/>
                    <a:pt x="6862" y="12422"/>
                  </a:cubicBezTo>
                  <a:cubicBezTo>
                    <a:pt x="6948" y="12422"/>
                    <a:pt x="7037" y="12391"/>
                    <a:pt x="7129" y="12331"/>
                  </a:cubicBezTo>
                  <a:cubicBezTo>
                    <a:pt x="7421" y="12136"/>
                    <a:pt x="7608" y="11864"/>
                    <a:pt x="7699" y="11528"/>
                  </a:cubicBezTo>
                  <a:cubicBezTo>
                    <a:pt x="7788" y="11196"/>
                    <a:pt x="7782" y="10852"/>
                    <a:pt x="7779" y="10511"/>
                  </a:cubicBezTo>
                  <a:cubicBezTo>
                    <a:pt x="7777" y="10268"/>
                    <a:pt x="7782" y="10024"/>
                    <a:pt x="7802" y="9784"/>
                  </a:cubicBezTo>
                  <a:cubicBezTo>
                    <a:pt x="7851" y="9251"/>
                    <a:pt x="7728" y="8755"/>
                    <a:pt x="7493" y="8282"/>
                  </a:cubicBezTo>
                  <a:cubicBezTo>
                    <a:pt x="7444" y="8182"/>
                    <a:pt x="7387" y="8087"/>
                    <a:pt x="7324" y="7973"/>
                  </a:cubicBezTo>
                  <a:lnTo>
                    <a:pt x="7324" y="7973"/>
                  </a:lnTo>
                  <a:cubicBezTo>
                    <a:pt x="7387" y="7996"/>
                    <a:pt x="7413" y="8033"/>
                    <a:pt x="7441" y="8065"/>
                  </a:cubicBezTo>
                  <a:cubicBezTo>
                    <a:pt x="7642" y="8271"/>
                    <a:pt x="7860" y="8457"/>
                    <a:pt x="8092" y="8626"/>
                  </a:cubicBezTo>
                  <a:cubicBezTo>
                    <a:pt x="8556" y="8958"/>
                    <a:pt x="9072" y="9156"/>
                    <a:pt x="9627" y="9259"/>
                  </a:cubicBezTo>
                  <a:cubicBezTo>
                    <a:pt x="9726" y="9277"/>
                    <a:pt x="9825" y="9285"/>
                    <a:pt x="9923" y="9285"/>
                  </a:cubicBezTo>
                  <a:cubicBezTo>
                    <a:pt x="10093" y="9285"/>
                    <a:pt x="10261" y="9262"/>
                    <a:pt x="10430" y="9233"/>
                  </a:cubicBezTo>
                  <a:cubicBezTo>
                    <a:pt x="10529" y="9217"/>
                    <a:pt x="10628" y="9204"/>
                    <a:pt x="10727" y="9204"/>
                  </a:cubicBezTo>
                  <a:cubicBezTo>
                    <a:pt x="10781" y="9204"/>
                    <a:pt x="10834" y="9207"/>
                    <a:pt x="10888" y="9216"/>
                  </a:cubicBezTo>
                  <a:cubicBezTo>
                    <a:pt x="10953" y="9226"/>
                    <a:pt x="11018" y="9230"/>
                    <a:pt x="11082" y="9230"/>
                  </a:cubicBezTo>
                  <a:cubicBezTo>
                    <a:pt x="11290" y="9230"/>
                    <a:pt x="11492" y="9182"/>
                    <a:pt x="11687" y="9099"/>
                  </a:cubicBezTo>
                  <a:cubicBezTo>
                    <a:pt x="12097" y="8924"/>
                    <a:pt x="12349" y="8623"/>
                    <a:pt x="12398" y="8168"/>
                  </a:cubicBezTo>
                  <a:cubicBezTo>
                    <a:pt x="12407" y="8082"/>
                    <a:pt x="12421" y="7993"/>
                    <a:pt x="12435" y="7907"/>
                  </a:cubicBezTo>
                  <a:cubicBezTo>
                    <a:pt x="12458" y="7761"/>
                    <a:pt x="12430" y="7620"/>
                    <a:pt x="12395" y="7483"/>
                  </a:cubicBezTo>
                  <a:cubicBezTo>
                    <a:pt x="12332" y="7245"/>
                    <a:pt x="12269" y="7007"/>
                    <a:pt x="12200" y="6769"/>
                  </a:cubicBezTo>
                  <a:cubicBezTo>
                    <a:pt x="12143" y="6566"/>
                    <a:pt x="12043" y="6380"/>
                    <a:pt x="11900" y="6225"/>
                  </a:cubicBezTo>
                  <a:cubicBezTo>
                    <a:pt x="11579" y="5884"/>
                    <a:pt x="11220" y="5592"/>
                    <a:pt x="10796" y="5394"/>
                  </a:cubicBezTo>
                  <a:cubicBezTo>
                    <a:pt x="10568" y="5286"/>
                    <a:pt x="10327" y="5241"/>
                    <a:pt x="10078" y="5241"/>
                  </a:cubicBezTo>
                  <a:cubicBezTo>
                    <a:pt x="10049" y="5241"/>
                    <a:pt x="10020" y="5241"/>
                    <a:pt x="9991" y="5242"/>
                  </a:cubicBezTo>
                  <a:cubicBezTo>
                    <a:pt x="9920" y="5246"/>
                    <a:pt x="9849" y="5247"/>
                    <a:pt x="9778" y="5247"/>
                  </a:cubicBezTo>
                  <a:cubicBezTo>
                    <a:pt x="9600" y="5247"/>
                    <a:pt x="9422" y="5240"/>
                    <a:pt x="9244" y="5240"/>
                  </a:cubicBezTo>
                  <a:cubicBezTo>
                    <a:pt x="9063" y="5240"/>
                    <a:pt x="8883" y="5245"/>
                    <a:pt x="8702" y="5248"/>
                  </a:cubicBezTo>
                  <a:cubicBezTo>
                    <a:pt x="8671" y="5248"/>
                    <a:pt x="8639" y="5248"/>
                    <a:pt x="8605" y="5234"/>
                  </a:cubicBezTo>
                  <a:cubicBezTo>
                    <a:pt x="8636" y="5214"/>
                    <a:pt x="8671" y="5194"/>
                    <a:pt x="8705" y="5176"/>
                  </a:cubicBezTo>
                  <a:cubicBezTo>
                    <a:pt x="9026" y="5007"/>
                    <a:pt x="9335" y="4827"/>
                    <a:pt x="9587" y="4560"/>
                  </a:cubicBezTo>
                  <a:cubicBezTo>
                    <a:pt x="9963" y="4171"/>
                    <a:pt x="10155" y="3710"/>
                    <a:pt x="10146" y="3165"/>
                  </a:cubicBezTo>
                  <a:cubicBezTo>
                    <a:pt x="10140" y="2810"/>
                    <a:pt x="10031" y="2495"/>
                    <a:pt x="9788" y="2231"/>
                  </a:cubicBezTo>
                  <a:cubicBezTo>
                    <a:pt x="9699" y="2137"/>
                    <a:pt x="9610" y="2045"/>
                    <a:pt x="9521" y="1950"/>
                  </a:cubicBezTo>
                  <a:cubicBezTo>
                    <a:pt x="9447" y="1873"/>
                    <a:pt x="9375" y="1796"/>
                    <a:pt x="9304" y="1715"/>
                  </a:cubicBezTo>
                  <a:cubicBezTo>
                    <a:pt x="9169" y="1566"/>
                    <a:pt x="9132" y="1392"/>
                    <a:pt x="9163" y="1194"/>
                  </a:cubicBezTo>
                  <a:cubicBezTo>
                    <a:pt x="9203" y="956"/>
                    <a:pt x="9201" y="718"/>
                    <a:pt x="9140" y="483"/>
                  </a:cubicBezTo>
                  <a:cubicBezTo>
                    <a:pt x="9056" y="154"/>
                    <a:pt x="8838" y="1"/>
                    <a:pt x="8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55"/>
            <p:cNvSpPr/>
            <p:nvPr/>
          </p:nvSpPr>
          <p:spPr>
            <a:xfrm>
              <a:off x="4011975" y="1957875"/>
              <a:ext cx="128825" cy="28850"/>
            </a:xfrm>
            <a:custGeom>
              <a:rect b="b" l="l" r="r" t="t"/>
              <a:pathLst>
                <a:path extrusionOk="0" h="1154" w="5153">
                  <a:moveTo>
                    <a:pt x="273" y="0"/>
                  </a:moveTo>
                  <a:cubicBezTo>
                    <a:pt x="182" y="0"/>
                    <a:pt x="91" y="6"/>
                    <a:pt x="1" y="22"/>
                  </a:cubicBezTo>
                  <a:cubicBezTo>
                    <a:pt x="18" y="24"/>
                    <a:pt x="35" y="27"/>
                    <a:pt x="52" y="27"/>
                  </a:cubicBezTo>
                  <a:cubicBezTo>
                    <a:pt x="72" y="27"/>
                    <a:pt x="91" y="27"/>
                    <a:pt x="111" y="27"/>
                  </a:cubicBezTo>
                  <a:cubicBezTo>
                    <a:pt x="537" y="27"/>
                    <a:pt x="953" y="115"/>
                    <a:pt x="1364" y="216"/>
                  </a:cubicBezTo>
                  <a:cubicBezTo>
                    <a:pt x="1889" y="345"/>
                    <a:pt x="2393" y="537"/>
                    <a:pt x="2906" y="703"/>
                  </a:cubicBezTo>
                  <a:cubicBezTo>
                    <a:pt x="3336" y="847"/>
                    <a:pt x="3771" y="979"/>
                    <a:pt x="4221" y="1056"/>
                  </a:cubicBezTo>
                  <a:cubicBezTo>
                    <a:pt x="4444" y="1093"/>
                    <a:pt x="4671" y="1110"/>
                    <a:pt x="4897" y="1136"/>
                  </a:cubicBezTo>
                  <a:cubicBezTo>
                    <a:pt x="4980" y="1145"/>
                    <a:pt x="5063" y="1148"/>
                    <a:pt x="5146" y="1153"/>
                  </a:cubicBezTo>
                  <a:cubicBezTo>
                    <a:pt x="5149" y="1145"/>
                    <a:pt x="5149" y="1136"/>
                    <a:pt x="5152" y="1128"/>
                  </a:cubicBezTo>
                  <a:cubicBezTo>
                    <a:pt x="5098" y="1119"/>
                    <a:pt x="5043" y="1107"/>
                    <a:pt x="4992" y="1099"/>
                  </a:cubicBezTo>
                  <a:cubicBezTo>
                    <a:pt x="4803" y="1076"/>
                    <a:pt x="4611" y="1059"/>
                    <a:pt x="4422" y="1036"/>
                  </a:cubicBezTo>
                  <a:cubicBezTo>
                    <a:pt x="4066" y="993"/>
                    <a:pt x="3717" y="901"/>
                    <a:pt x="3373" y="798"/>
                  </a:cubicBezTo>
                  <a:cubicBezTo>
                    <a:pt x="2877" y="643"/>
                    <a:pt x="2384" y="477"/>
                    <a:pt x="1889" y="317"/>
                  </a:cubicBezTo>
                  <a:cubicBezTo>
                    <a:pt x="1522" y="199"/>
                    <a:pt x="1150" y="105"/>
                    <a:pt x="769" y="47"/>
                  </a:cubicBezTo>
                  <a:cubicBezTo>
                    <a:pt x="605" y="21"/>
                    <a:pt x="439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55"/>
            <p:cNvSpPr/>
            <p:nvPr/>
          </p:nvSpPr>
          <p:spPr>
            <a:xfrm>
              <a:off x="4017500" y="1811000"/>
              <a:ext cx="37975" cy="112625"/>
            </a:xfrm>
            <a:custGeom>
              <a:rect b="b" l="l" r="r" t="t"/>
              <a:pathLst>
                <a:path extrusionOk="0" h="4505" w="1519">
                  <a:moveTo>
                    <a:pt x="1493" y="0"/>
                  </a:moveTo>
                  <a:cubicBezTo>
                    <a:pt x="1479" y="69"/>
                    <a:pt x="1461" y="141"/>
                    <a:pt x="1453" y="209"/>
                  </a:cubicBezTo>
                  <a:cubicBezTo>
                    <a:pt x="1421" y="441"/>
                    <a:pt x="1398" y="676"/>
                    <a:pt x="1361" y="906"/>
                  </a:cubicBezTo>
                  <a:cubicBezTo>
                    <a:pt x="1175" y="2052"/>
                    <a:pt x="863" y="3155"/>
                    <a:pt x="218" y="4137"/>
                  </a:cubicBezTo>
                  <a:cubicBezTo>
                    <a:pt x="141" y="4255"/>
                    <a:pt x="72" y="4375"/>
                    <a:pt x="0" y="4493"/>
                  </a:cubicBezTo>
                  <a:cubicBezTo>
                    <a:pt x="9" y="4496"/>
                    <a:pt x="17" y="4501"/>
                    <a:pt x="26" y="4504"/>
                  </a:cubicBezTo>
                  <a:cubicBezTo>
                    <a:pt x="181" y="4263"/>
                    <a:pt x="338" y="4026"/>
                    <a:pt x="484" y="3779"/>
                  </a:cubicBezTo>
                  <a:cubicBezTo>
                    <a:pt x="840" y="3186"/>
                    <a:pt x="1069" y="2542"/>
                    <a:pt x="1221" y="1868"/>
                  </a:cubicBezTo>
                  <a:cubicBezTo>
                    <a:pt x="1301" y="1507"/>
                    <a:pt x="1376" y="1143"/>
                    <a:pt x="1436" y="779"/>
                  </a:cubicBezTo>
                  <a:cubicBezTo>
                    <a:pt x="1476" y="524"/>
                    <a:pt x="1490" y="264"/>
                    <a:pt x="1519" y="6"/>
                  </a:cubicBezTo>
                  <a:cubicBezTo>
                    <a:pt x="1510" y="3"/>
                    <a:pt x="1502" y="3"/>
                    <a:pt x="1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55"/>
            <p:cNvSpPr/>
            <p:nvPr/>
          </p:nvSpPr>
          <p:spPr>
            <a:xfrm>
              <a:off x="3939500" y="1826175"/>
              <a:ext cx="49500" cy="104250"/>
            </a:xfrm>
            <a:custGeom>
              <a:rect b="b" l="l" r="r" t="t"/>
              <a:pathLst>
                <a:path extrusionOk="0" h="4170" w="1980">
                  <a:moveTo>
                    <a:pt x="0" y="1"/>
                  </a:moveTo>
                  <a:cubicBezTo>
                    <a:pt x="0" y="41"/>
                    <a:pt x="0" y="81"/>
                    <a:pt x="6" y="121"/>
                  </a:cubicBezTo>
                  <a:cubicBezTo>
                    <a:pt x="12" y="164"/>
                    <a:pt x="17" y="210"/>
                    <a:pt x="29" y="253"/>
                  </a:cubicBezTo>
                  <a:cubicBezTo>
                    <a:pt x="37" y="296"/>
                    <a:pt x="46" y="336"/>
                    <a:pt x="57" y="379"/>
                  </a:cubicBezTo>
                  <a:cubicBezTo>
                    <a:pt x="189" y="955"/>
                    <a:pt x="436" y="1482"/>
                    <a:pt x="722" y="1992"/>
                  </a:cubicBezTo>
                  <a:cubicBezTo>
                    <a:pt x="880" y="2273"/>
                    <a:pt x="1046" y="2551"/>
                    <a:pt x="1215" y="2826"/>
                  </a:cubicBezTo>
                  <a:cubicBezTo>
                    <a:pt x="1470" y="3238"/>
                    <a:pt x="1708" y="3659"/>
                    <a:pt x="1923" y="4095"/>
                  </a:cubicBezTo>
                  <a:cubicBezTo>
                    <a:pt x="1934" y="4121"/>
                    <a:pt x="1951" y="4144"/>
                    <a:pt x="1963" y="4169"/>
                  </a:cubicBezTo>
                  <a:cubicBezTo>
                    <a:pt x="1968" y="4166"/>
                    <a:pt x="1974" y="4164"/>
                    <a:pt x="1980" y="4161"/>
                  </a:cubicBezTo>
                  <a:cubicBezTo>
                    <a:pt x="1931" y="4052"/>
                    <a:pt x="1885" y="3943"/>
                    <a:pt x="1834" y="3834"/>
                  </a:cubicBezTo>
                  <a:cubicBezTo>
                    <a:pt x="1642" y="3424"/>
                    <a:pt x="1407" y="3038"/>
                    <a:pt x="1172" y="2654"/>
                  </a:cubicBezTo>
                  <a:cubicBezTo>
                    <a:pt x="865" y="2152"/>
                    <a:pt x="567" y="1648"/>
                    <a:pt x="341" y="1104"/>
                  </a:cubicBezTo>
                  <a:cubicBezTo>
                    <a:pt x="204" y="774"/>
                    <a:pt x="89" y="439"/>
                    <a:pt x="32" y="84"/>
                  </a:cubicBezTo>
                  <a:cubicBezTo>
                    <a:pt x="29" y="58"/>
                    <a:pt x="17" y="2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55"/>
            <p:cNvSpPr/>
            <p:nvPr/>
          </p:nvSpPr>
          <p:spPr>
            <a:xfrm>
              <a:off x="3859625" y="1931575"/>
              <a:ext cx="91350" cy="11225"/>
            </a:xfrm>
            <a:custGeom>
              <a:rect b="b" l="l" r="r" t="t"/>
              <a:pathLst>
                <a:path extrusionOk="0" h="449" w="3654">
                  <a:moveTo>
                    <a:pt x="1752" y="1"/>
                  </a:moveTo>
                  <a:cubicBezTo>
                    <a:pt x="1171" y="1"/>
                    <a:pt x="587" y="118"/>
                    <a:pt x="1" y="346"/>
                  </a:cubicBezTo>
                  <a:cubicBezTo>
                    <a:pt x="1" y="354"/>
                    <a:pt x="1" y="366"/>
                    <a:pt x="1" y="374"/>
                  </a:cubicBezTo>
                  <a:cubicBezTo>
                    <a:pt x="49" y="363"/>
                    <a:pt x="95" y="354"/>
                    <a:pt x="141" y="340"/>
                  </a:cubicBezTo>
                  <a:cubicBezTo>
                    <a:pt x="465" y="240"/>
                    <a:pt x="788" y="148"/>
                    <a:pt x="1124" y="102"/>
                  </a:cubicBezTo>
                  <a:cubicBezTo>
                    <a:pt x="1346" y="72"/>
                    <a:pt x="1568" y="49"/>
                    <a:pt x="1792" y="49"/>
                  </a:cubicBezTo>
                  <a:cubicBezTo>
                    <a:pt x="1886" y="49"/>
                    <a:pt x="1980" y="53"/>
                    <a:pt x="2075" y="62"/>
                  </a:cubicBezTo>
                  <a:cubicBezTo>
                    <a:pt x="2602" y="114"/>
                    <a:pt x="3109" y="234"/>
                    <a:pt x="3596" y="435"/>
                  </a:cubicBezTo>
                  <a:cubicBezTo>
                    <a:pt x="3613" y="443"/>
                    <a:pt x="3631" y="446"/>
                    <a:pt x="3648" y="449"/>
                  </a:cubicBezTo>
                  <a:cubicBezTo>
                    <a:pt x="3651" y="443"/>
                    <a:pt x="3654" y="435"/>
                    <a:pt x="3654" y="429"/>
                  </a:cubicBezTo>
                  <a:cubicBezTo>
                    <a:pt x="3023" y="141"/>
                    <a:pt x="2389" y="1"/>
                    <a:pt x="17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55"/>
            <p:cNvSpPr/>
            <p:nvPr/>
          </p:nvSpPr>
          <p:spPr>
            <a:xfrm>
              <a:off x="4009475" y="1814275"/>
              <a:ext cx="23375" cy="86850"/>
            </a:xfrm>
            <a:custGeom>
              <a:rect b="b" l="l" r="r" t="t"/>
              <a:pathLst>
                <a:path extrusionOk="0" h="3474" w="935">
                  <a:moveTo>
                    <a:pt x="934" y="1"/>
                  </a:moveTo>
                  <a:cubicBezTo>
                    <a:pt x="487" y="634"/>
                    <a:pt x="238" y="1348"/>
                    <a:pt x="95" y="2101"/>
                  </a:cubicBezTo>
                  <a:cubicBezTo>
                    <a:pt x="9" y="2554"/>
                    <a:pt x="0" y="3015"/>
                    <a:pt x="72" y="3473"/>
                  </a:cubicBezTo>
                  <a:cubicBezTo>
                    <a:pt x="29" y="2863"/>
                    <a:pt x="83" y="2262"/>
                    <a:pt x="244" y="1671"/>
                  </a:cubicBezTo>
                  <a:cubicBezTo>
                    <a:pt x="401" y="1084"/>
                    <a:pt x="631" y="525"/>
                    <a:pt x="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55"/>
            <p:cNvSpPr/>
            <p:nvPr/>
          </p:nvSpPr>
          <p:spPr>
            <a:xfrm>
              <a:off x="3977375" y="1964275"/>
              <a:ext cx="15300" cy="83050"/>
            </a:xfrm>
            <a:custGeom>
              <a:rect b="b" l="l" r="r" t="t"/>
              <a:pathLst>
                <a:path extrusionOk="0" h="3322" w="612">
                  <a:moveTo>
                    <a:pt x="605" y="1"/>
                  </a:moveTo>
                  <a:lnTo>
                    <a:pt x="605" y="1"/>
                  </a:lnTo>
                  <a:cubicBezTo>
                    <a:pt x="554" y="109"/>
                    <a:pt x="496" y="218"/>
                    <a:pt x="451" y="330"/>
                  </a:cubicBezTo>
                  <a:cubicBezTo>
                    <a:pt x="279" y="745"/>
                    <a:pt x="170" y="1178"/>
                    <a:pt x="95" y="1619"/>
                  </a:cubicBezTo>
                  <a:cubicBezTo>
                    <a:pt x="24" y="2032"/>
                    <a:pt x="1" y="2447"/>
                    <a:pt x="27" y="2869"/>
                  </a:cubicBezTo>
                  <a:cubicBezTo>
                    <a:pt x="35" y="2986"/>
                    <a:pt x="29" y="3103"/>
                    <a:pt x="32" y="3221"/>
                  </a:cubicBezTo>
                  <a:cubicBezTo>
                    <a:pt x="32" y="3255"/>
                    <a:pt x="38" y="3290"/>
                    <a:pt x="41" y="3321"/>
                  </a:cubicBezTo>
                  <a:lnTo>
                    <a:pt x="64" y="3321"/>
                  </a:lnTo>
                  <a:cubicBezTo>
                    <a:pt x="64" y="3287"/>
                    <a:pt x="67" y="3250"/>
                    <a:pt x="70" y="3215"/>
                  </a:cubicBezTo>
                  <a:cubicBezTo>
                    <a:pt x="70" y="3040"/>
                    <a:pt x="72" y="2863"/>
                    <a:pt x="70" y="2688"/>
                  </a:cubicBezTo>
                  <a:cubicBezTo>
                    <a:pt x="50" y="2029"/>
                    <a:pt x="161" y="1387"/>
                    <a:pt x="347" y="760"/>
                  </a:cubicBezTo>
                  <a:cubicBezTo>
                    <a:pt x="411" y="533"/>
                    <a:pt x="505" y="319"/>
                    <a:pt x="585" y="98"/>
                  </a:cubicBezTo>
                  <a:cubicBezTo>
                    <a:pt x="597" y="69"/>
                    <a:pt x="611" y="38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55"/>
            <p:cNvSpPr/>
            <p:nvPr/>
          </p:nvSpPr>
          <p:spPr>
            <a:xfrm>
              <a:off x="3893375" y="1962975"/>
              <a:ext cx="88825" cy="21450"/>
            </a:xfrm>
            <a:custGeom>
              <a:rect b="b" l="l" r="r" t="t"/>
              <a:pathLst>
                <a:path extrusionOk="0" h="858" w="3553">
                  <a:moveTo>
                    <a:pt x="2910" y="1"/>
                  </a:moveTo>
                  <a:cubicBezTo>
                    <a:pt x="2814" y="1"/>
                    <a:pt x="2719" y="3"/>
                    <a:pt x="2624" y="10"/>
                  </a:cubicBezTo>
                  <a:cubicBezTo>
                    <a:pt x="1733" y="64"/>
                    <a:pt x="917" y="385"/>
                    <a:pt x="123" y="763"/>
                  </a:cubicBezTo>
                  <a:cubicBezTo>
                    <a:pt x="86" y="780"/>
                    <a:pt x="52" y="803"/>
                    <a:pt x="17" y="823"/>
                  </a:cubicBezTo>
                  <a:cubicBezTo>
                    <a:pt x="9" y="826"/>
                    <a:pt x="0" y="835"/>
                    <a:pt x="0" y="858"/>
                  </a:cubicBezTo>
                  <a:cubicBezTo>
                    <a:pt x="46" y="838"/>
                    <a:pt x="92" y="818"/>
                    <a:pt x="138" y="795"/>
                  </a:cubicBezTo>
                  <a:cubicBezTo>
                    <a:pt x="716" y="511"/>
                    <a:pt x="1321" y="293"/>
                    <a:pt x="1948" y="153"/>
                  </a:cubicBezTo>
                  <a:cubicBezTo>
                    <a:pt x="2180" y="98"/>
                    <a:pt x="2418" y="73"/>
                    <a:pt x="2656" y="50"/>
                  </a:cubicBezTo>
                  <a:cubicBezTo>
                    <a:pt x="2848" y="30"/>
                    <a:pt x="3043" y="30"/>
                    <a:pt x="3238" y="27"/>
                  </a:cubicBezTo>
                  <a:cubicBezTo>
                    <a:pt x="3344" y="27"/>
                    <a:pt x="3447" y="41"/>
                    <a:pt x="3553" y="50"/>
                  </a:cubicBezTo>
                  <a:cubicBezTo>
                    <a:pt x="3553" y="44"/>
                    <a:pt x="3553" y="38"/>
                    <a:pt x="3553" y="32"/>
                  </a:cubicBezTo>
                  <a:cubicBezTo>
                    <a:pt x="3450" y="24"/>
                    <a:pt x="3344" y="7"/>
                    <a:pt x="3240" y="7"/>
                  </a:cubicBezTo>
                  <a:cubicBezTo>
                    <a:pt x="3130" y="4"/>
                    <a:pt x="3020" y="1"/>
                    <a:pt x="29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55"/>
            <p:cNvSpPr/>
            <p:nvPr/>
          </p:nvSpPr>
          <p:spPr>
            <a:xfrm>
              <a:off x="4006400" y="1964050"/>
              <a:ext cx="22575" cy="91225"/>
            </a:xfrm>
            <a:custGeom>
              <a:rect b="b" l="l" r="r" t="t"/>
              <a:pathLst>
                <a:path extrusionOk="0" h="3649" w="903">
                  <a:moveTo>
                    <a:pt x="0" y="1"/>
                  </a:moveTo>
                  <a:cubicBezTo>
                    <a:pt x="6" y="15"/>
                    <a:pt x="9" y="30"/>
                    <a:pt x="20" y="41"/>
                  </a:cubicBezTo>
                  <a:cubicBezTo>
                    <a:pt x="330" y="393"/>
                    <a:pt x="493" y="815"/>
                    <a:pt x="622" y="1256"/>
                  </a:cubicBezTo>
                  <a:cubicBezTo>
                    <a:pt x="731" y="1628"/>
                    <a:pt x="800" y="2009"/>
                    <a:pt x="840" y="2396"/>
                  </a:cubicBezTo>
                  <a:cubicBezTo>
                    <a:pt x="880" y="2806"/>
                    <a:pt x="860" y="3210"/>
                    <a:pt x="797" y="3617"/>
                  </a:cubicBezTo>
                  <a:cubicBezTo>
                    <a:pt x="794" y="3625"/>
                    <a:pt x="794" y="3637"/>
                    <a:pt x="794" y="3648"/>
                  </a:cubicBezTo>
                  <a:lnTo>
                    <a:pt x="811" y="3648"/>
                  </a:lnTo>
                  <a:cubicBezTo>
                    <a:pt x="831" y="3516"/>
                    <a:pt x="854" y="3387"/>
                    <a:pt x="868" y="3256"/>
                  </a:cubicBezTo>
                  <a:cubicBezTo>
                    <a:pt x="903" y="2949"/>
                    <a:pt x="903" y="2640"/>
                    <a:pt x="868" y="2333"/>
                  </a:cubicBezTo>
                  <a:cubicBezTo>
                    <a:pt x="805" y="1772"/>
                    <a:pt x="696" y="1219"/>
                    <a:pt x="476" y="691"/>
                  </a:cubicBezTo>
                  <a:cubicBezTo>
                    <a:pt x="367" y="428"/>
                    <a:pt x="227" y="18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55"/>
            <p:cNvSpPr/>
            <p:nvPr/>
          </p:nvSpPr>
          <p:spPr>
            <a:xfrm>
              <a:off x="4049075" y="1937200"/>
              <a:ext cx="82700" cy="13900"/>
            </a:xfrm>
            <a:custGeom>
              <a:rect b="b" l="l" r="r" t="t"/>
              <a:pathLst>
                <a:path extrusionOk="0" h="556" w="3308">
                  <a:moveTo>
                    <a:pt x="3307" y="1"/>
                  </a:moveTo>
                  <a:lnTo>
                    <a:pt x="3307" y="1"/>
                  </a:lnTo>
                  <a:cubicBezTo>
                    <a:pt x="3198" y="29"/>
                    <a:pt x="3092" y="55"/>
                    <a:pt x="2983" y="81"/>
                  </a:cubicBezTo>
                  <a:cubicBezTo>
                    <a:pt x="2637" y="170"/>
                    <a:pt x="2290" y="270"/>
                    <a:pt x="1940" y="344"/>
                  </a:cubicBezTo>
                  <a:cubicBezTo>
                    <a:pt x="1694" y="396"/>
                    <a:pt x="1442" y="416"/>
                    <a:pt x="1190" y="450"/>
                  </a:cubicBezTo>
                  <a:cubicBezTo>
                    <a:pt x="886" y="491"/>
                    <a:pt x="578" y="519"/>
                    <a:pt x="269" y="519"/>
                  </a:cubicBezTo>
                  <a:cubicBezTo>
                    <a:pt x="254" y="519"/>
                    <a:pt x="239" y="519"/>
                    <a:pt x="224" y="519"/>
                  </a:cubicBezTo>
                  <a:cubicBezTo>
                    <a:pt x="200" y="518"/>
                    <a:pt x="176" y="518"/>
                    <a:pt x="152" y="518"/>
                  </a:cubicBezTo>
                  <a:cubicBezTo>
                    <a:pt x="103" y="518"/>
                    <a:pt x="52" y="519"/>
                    <a:pt x="1" y="519"/>
                  </a:cubicBezTo>
                  <a:cubicBezTo>
                    <a:pt x="78" y="544"/>
                    <a:pt x="204" y="556"/>
                    <a:pt x="363" y="556"/>
                  </a:cubicBezTo>
                  <a:cubicBezTo>
                    <a:pt x="1147" y="556"/>
                    <a:pt x="2740" y="279"/>
                    <a:pt x="3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55"/>
            <p:cNvSpPr/>
            <p:nvPr/>
          </p:nvSpPr>
          <p:spPr>
            <a:xfrm>
              <a:off x="3889775" y="1903175"/>
              <a:ext cx="77175" cy="36200"/>
            </a:xfrm>
            <a:custGeom>
              <a:rect b="b" l="l" r="r" t="t"/>
              <a:pathLst>
                <a:path extrusionOk="0" h="1448" w="3087">
                  <a:moveTo>
                    <a:pt x="1" y="1"/>
                  </a:moveTo>
                  <a:cubicBezTo>
                    <a:pt x="1141" y="236"/>
                    <a:pt x="2175" y="703"/>
                    <a:pt x="3086" y="1447"/>
                  </a:cubicBezTo>
                  <a:cubicBezTo>
                    <a:pt x="3049" y="1410"/>
                    <a:pt x="3012" y="1373"/>
                    <a:pt x="2975" y="1339"/>
                  </a:cubicBezTo>
                  <a:cubicBezTo>
                    <a:pt x="2700" y="1089"/>
                    <a:pt x="2387" y="894"/>
                    <a:pt x="2067" y="717"/>
                  </a:cubicBezTo>
                  <a:cubicBezTo>
                    <a:pt x="1442" y="367"/>
                    <a:pt x="780" y="127"/>
                    <a:pt x="78" y="3"/>
                  </a:cubicBezTo>
                  <a:cubicBezTo>
                    <a:pt x="52" y="1"/>
                    <a:pt x="27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55"/>
            <p:cNvSpPr/>
            <p:nvPr/>
          </p:nvSpPr>
          <p:spPr>
            <a:xfrm>
              <a:off x="3914275" y="1858125"/>
              <a:ext cx="53250" cy="58625"/>
            </a:xfrm>
            <a:custGeom>
              <a:rect b="b" l="l" r="r" t="t"/>
              <a:pathLst>
                <a:path extrusionOk="0" h="2345" w="2130">
                  <a:moveTo>
                    <a:pt x="1" y="0"/>
                  </a:moveTo>
                  <a:cubicBezTo>
                    <a:pt x="330" y="877"/>
                    <a:pt x="1284" y="1909"/>
                    <a:pt x="2129" y="2344"/>
                  </a:cubicBezTo>
                  <a:cubicBezTo>
                    <a:pt x="1960" y="2224"/>
                    <a:pt x="1786" y="2109"/>
                    <a:pt x="1622" y="1980"/>
                  </a:cubicBezTo>
                  <a:cubicBezTo>
                    <a:pt x="1456" y="1846"/>
                    <a:pt x="1299" y="1705"/>
                    <a:pt x="1147" y="1556"/>
                  </a:cubicBezTo>
                  <a:cubicBezTo>
                    <a:pt x="995" y="1404"/>
                    <a:pt x="852" y="1247"/>
                    <a:pt x="717" y="1083"/>
                  </a:cubicBezTo>
                  <a:cubicBezTo>
                    <a:pt x="579" y="920"/>
                    <a:pt x="450" y="751"/>
                    <a:pt x="333" y="573"/>
                  </a:cubicBezTo>
                  <a:cubicBezTo>
                    <a:pt x="216" y="396"/>
                    <a:pt x="118" y="20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55"/>
            <p:cNvSpPr/>
            <p:nvPr/>
          </p:nvSpPr>
          <p:spPr>
            <a:xfrm>
              <a:off x="4052150" y="1845800"/>
              <a:ext cx="41225" cy="65925"/>
            </a:xfrm>
            <a:custGeom>
              <a:rect b="b" l="l" r="r" t="t"/>
              <a:pathLst>
                <a:path extrusionOk="0" h="2637" w="1649">
                  <a:moveTo>
                    <a:pt x="1648" y="1"/>
                  </a:moveTo>
                  <a:lnTo>
                    <a:pt x="1648" y="1"/>
                  </a:lnTo>
                  <a:cubicBezTo>
                    <a:pt x="1628" y="46"/>
                    <a:pt x="1605" y="95"/>
                    <a:pt x="1588" y="141"/>
                  </a:cubicBezTo>
                  <a:cubicBezTo>
                    <a:pt x="1499" y="364"/>
                    <a:pt x="1422" y="591"/>
                    <a:pt x="1325" y="809"/>
                  </a:cubicBezTo>
                  <a:cubicBezTo>
                    <a:pt x="1116" y="1278"/>
                    <a:pt x="812" y="1688"/>
                    <a:pt x="494" y="2089"/>
                  </a:cubicBezTo>
                  <a:cubicBezTo>
                    <a:pt x="356" y="2264"/>
                    <a:pt x="193" y="2422"/>
                    <a:pt x="44" y="2588"/>
                  </a:cubicBezTo>
                  <a:cubicBezTo>
                    <a:pt x="35" y="2596"/>
                    <a:pt x="27" y="2608"/>
                    <a:pt x="1" y="2637"/>
                  </a:cubicBezTo>
                  <a:cubicBezTo>
                    <a:pt x="617" y="2215"/>
                    <a:pt x="1565" y="700"/>
                    <a:pt x="16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55"/>
            <p:cNvSpPr/>
            <p:nvPr/>
          </p:nvSpPr>
          <p:spPr>
            <a:xfrm>
              <a:off x="4054600" y="1993850"/>
              <a:ext cx="59825" cy="19150"/>
            </a:xfrm>
            <a:custGeom>
              <a:rect b="b" l="l" r="r" t="t"/>
              <a:pathLst>
                <a:path extrusionOk="0" h="766" w="2393">
                  <a:moveTo>
                    <a:pt x="0" y="1"/>
                  </a:moveTo>
                  <a:cubicBezTo>
                    <a:pt x="23" y="15"/>
                    <a:pt x="41" y="32"/>
                    <a:pt x="63" y="44"/>
                  </a:cubicBezTo>
                  <a:cubicBezTo>
                    <a:pt x="659" y="339"/>
                    <a:pt x="1273" y="571"/>
                    <a:pt x="1929" y="691"/>
                  </a:cubicBezTo>
                  <a:cubicBezTo>
                    <a:pt x="2078" y="720"/>
                    <a:pt x="2229" y="740"/>
                    <a:pt x="2381" y="766"/>
                  </a:cubicBezTo>
                  <a:cubicBezTo>
                    <a:pt x="2387" y="754"/>
                    <a:pt x="2390" y="740"/>
                    <a:pt x="2393" y="729"/>
                  </a:cubicBezTo>
                  <a:cubicBezTo>
                    <a:pt x="1559" y="605"/>
                    <a:pt x="774" y="33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55"/>
            <p:cNvSpPr/>
            <p:nvPr/>
          </p:nvSpPr>
          <p:spPr>
            <a:xfrm>
              <a:off x="3929175" y="1810350"/>
              <a:ext cx="29475" cy="71575"/>
            </a:xfrm>
            <a:custGeom>
              <a:rect b="b" l="l" r="r" t="t"/>
              <a:pathLst>
                <a:path extrusionOk="0" h="2863" w="1179">
                  <a:moveTo>
                    <a:pt x="1" y="0"/>
                  </a:moveTo>
                  <a:lnTo>
                    <a:pt x="1" y="0"/>
                  </a:lnTo>
                  <a:cubicBezTo>
                    <a:pt x="104" y="1072"/>
                    <a:pt x="499" y="2026"/>
                    <a:pt x="1178" y="2863"/>
                  </a:cubicBezTo>
                  <a:cubicBezTo>
                    <a:pt x="1170" y="2848"/>
                    <a:pt x="1164" y="2831"/>
                    <a:pt x="1155" y="2814"/>
                  </a:cubicBezTo>
                  <a:cubicBezTo>
                    <a:pt x="1147" y="2800"/>
                    <a:pt x="1135" y="2785"/>
                    <a:pt x="1124" y="2768"/>
                  </a:cubicBezTo>
                  <a:cubicBezTo>
                    <a:pt x="986" y="2553"/>
                    <a:pt x="840" y="2341"/>
                    <a:pt x="711" y="2118"/>
                  </a:cubicBezTo>
                  <a:cubicBezTo>
                    <a:pt x="379" y="1548"/>
                    <a:pt x="161" y="932"/>
                    <a:pt x="49" y="278"/>
                  </a:cubicBezTo>
                  <a:cubicBezTo>
                    <a:pt x="35" y="184"/>
                    <a:pt x="18" y="9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55"/>
            <p:cNvSpPr/>
            <p:nvPr/>
          </p:nvSpPr>
          <p:spPr>
            <a:xfrm>
              <a:off x="3970150" y="1817375"/>
              <a:ext cx="12975" cy="66200"/>
            </a:xfrm>
            <a:custGeom>
              <a:rect b="b" l="l" r="r" t="t"/>
              <a:pathLst>
                <a:path extrusionOk="0" h="2648" w="519">
                  <a:moveTo>
                    <a:pt x="129" y="0"/>
                  </a:moveTo>
                  <a:cubicBezTo>
                    <a:pt x="0" y="524"/>
                    <a:pt x="152" y="2037"/>
                    <a:pt x="519" y="2648"/>
                  </a:cubicBezTo>
                  <a:cubicBezTo>
                    <a:pt x="192" y="1797"/>
                    <a:pt x="84" y="911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55"/>
            <p:cNvSpPr/>
            <p:nvPr/>
          </p:nvSpPr>
          <p:spPr>
            <a:xfrm>
              <a:off x="4030600" y="1927775"/>
              <a:ext cx="50250" cy="12675"/>
            </a:xfrm>
            <a:custGeom>
              <a:rect b="b" l="l" r="r" t="t"/>
              <a:pathLst>
                <a:path extrusionOk="0" h="507" w="2010">
                  <a:moveTo>
                    <a:pt x="1856" y="1"/>
                  </a:moveTo>
                  <a:cubicBezTo>
                    <a:pt x="1292" y="1"/>
                    <a:pt x="371" y="245"/>
                    <a:pt x="1" y="506"/>
                  </a:cubicBezTo>
                  <a:cubicBezTo>
                    <a:pt x="32" y="495"/>
                    <a:pt x="64" y="484"/>
                    <a:pt x="95" y="469"/>
                  </a:cubicBezTo>
                  <a:cubicBezTo>
                    <a:pt x="456" y="326"/>
                    <a:pt x="823" y="191"/>
                    <a:pt x="1207" y="125"/>
                  </a:cubicBezTo>
                  <a:cubicBezTo>
                    <a:pt x="1445" y="85"/>
                    <a:pt x="1685" y="57"/>
                    <a:pt x="1923" y="22"/>
                  </a:cubicBezTo>
                  <a:cubicBezTo>
                    <a:pt x="1952" y="19"/>
                    <a:pt x="1980" y="14"/>
                    <a:pt x="2009" y="8"/>
                  </a:cubicBezTo>
                  <a:cubicBezTo>
                    <a:pt x="1962" y="3"/>
                    <a:pt x="1911" y="1"/>
                    <a:pt x="18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55"/>
            <p:cNvSpPr/>
            <p:nvPr/>
          </p:nvSpPr>
          <p:spPr>
            <a:xfrm>
              <a:off x="3905325" y="1949200"/>
              <a:ext cx="59825" cy="5650"/>
            </a:xfrm>
            <a:custGeom>
              <a:rect b="b" l="l" r="r" t="t"/>
              <a:pathLst>
                <a:path extrusionOk="0" h="226" w="2393">
                  <a:moveTo>
                    <a:pt x="976" y="1"/>
                  </a:moveTo>
                  <a:cubicBezTo>
                    <a:pt x="653" y="1"/>
                    <a:pt x="328" y="36"/>
                    <a:pt x="0" y="108"/>
                  </a:cubicBezTo>
                  <a:cubicBezTo>
                    <a:pt x="264" y="88"/>
                    <a:pt x="531" y="51"/>
                    <a:pt x="797" y="45"/>
                  </a:cubicBezTo>
                  <a:cubicBezTo>
                    <a:pt x="847" y="44"/>
                    <a:pt x="898" y="43"/>
                    <a:pt x="949" y="43"/>
                  </a:cubicBezTo>
                  <a:cubicBezTo>
                    <a:pt x="1165" y="43"/>
                    <a:pt x="1383" y="54"/>
                    <a:pt x="1599" y="79"/>
                  </a:cubicBezTo>
                  <a:cubicBezTo>
                    <a:pt x="1866" y="108"/>
                    <a:pt x="2129" y="174"/>
                    <a:pt x="2393" y="225"/>
                  </a:cubicBezTo>
                  <a:cubicBezTo>
                    <a:pt x="1924" y="77"/>
                    <a:pt x="1452" y="1"/>
                    <a:pt x="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55"/>
            <p:cNvSpPr/>
            <p:nvPr/>
          </p:nvSpPr>
          <p:spPr>
            <a:xfrm>
              <a:off x="3998575" y="2029825"/>
              <a:ext cx="5275" cy="50950"/>
            </a:xfrm>
            <a:custGeom>
              <a:rect b="b" l="l" r="r" t="t"/>
              <a:pathLst>
                <a:path extrusionOk="0" h="2038" w="211">
                  <a:moveTo>
                    <a:pt x="1" y="0"/>
                  </a:moveTo>
                  <a:cubicBezTo>
                    <a:pt x="141" y="673"/>
                    <a:pt x="164" y="1355"/>
                    <a:pt x="118" y="2037"/>
                  </a:cubicBezTo>
                  <a:cubicBezTo>
                    <a:pt x="210" y="1350"/>
                    <a:pt x="187" y="67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55"/>
            <p:cNvSpPr/>
            <p:nvPr/>
          </p:nvSpPr>
          <p:spPr>
            <a:xfrm>
              <a:off x="3959825" y="2034900"/>
              <a:ext cx="9125" cy="50600"/>
            </a:xfrm>
            <a:custGeom>
              <a:rect b="b" l="l" r="r" t="t"/>
              <a:pathLst>
                <a:path extrusionOk="0" h="2024" w="365">
                  <a:moveTo>
                    <a:pt x="35" y="1"/>
                  </a:moveTo>
                  <a:lnTo>
                    <a:pt x="35" y="1"/>
                  </a:lnTo>
                  <a:cubicBezTo>
                    <a:pt x="1" y="697"/>
                    <a:pt x="113" y="1373"/>
                    <a:pt x="365" y="2023"/>
                  </a:cubicBezTo>
                  <a:cubicBezTo>
                    <a:pt x="170" y="1364"/>
                    <a:pt x="41" y="691"/>
                    <a:pt x="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55"/>
            <p:cNvSpPr/>
            <p:nvPr/>
          </p:nvSpPr>
          <p:spPr>
            <a:xfrm>
              <a:off x="3873675" y="1898925"/>
              <a:ext cx="42050" cy="8725"/>
            </a:xfrm>
            <a:custGeom>
              <a:rect b="b" l="l" r="r" t="t"/>
              <a:pathLst>
                <a:path extrusionOk="0" h="349" w="1682">
                  <a:moveTo>
                    <a:pt x="287" y="1"/>
                  </a:moveTo>
                  <a:cubicBezTo>
                    <a:pt x="192" y="1"/>
                    <a:pt x="96" y="9"/>
                    <a:pt x="0" y="27"/>
                  </a:cubicBezTo>
                  <a:cubicBezTo>
                    <a:pt x="29" y="26"/>
                    <a:pt x="57" y="26"/>
                    <a:pt x="85" y="26"/>
                  </a:cubicBezTo>
                  <a:cubicBezTo>
                    <a:pt x="638" y="26"/>
                    <a:pt x="1159" y="182"/>
                    <a:pt x="1682" y="348"/>
                  </a:cubicBezTo>
                  <a:cubicBezTo>
                    <a:pt x="1398" y="208"/>
                    <a:pt x="1095" y="133"/>
                    <a:pt x="788" y="65"/>
                  </a:cubicBezTo>
                  <a:cubicBezTo>
                    <a:pt x="623" y="26"/>
                    <a:pt x="456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55"/>
            <p:cNvSpPr/>
            <p:nvPr/>
          </p:nvSpPr>
          <p:spPr>
            <a:xfrm>
              <a:off x="4045150" y="1840725"/>
              <a:ext cx="9400" cy="36325"/>
            </a:xfrm>
            <a:custGeom>
              <a:rect b="b" l="l" r="r" t="t"/>
              <a:pathLst>
                <a:path extrusionOk="0" h="1453" w="376">
                  <a:moveTo>
                    <a:pt x="376" y="0"/>
                  </a:moveTo>
                  <a:lnTo>
                    <a:pt x="376" y="0"/>
                  </a:lnTo>
                  <a:cubicBezTo>
                    <a:pt x="261" y="487"/>
                    <a:pt x="195" y="986"/>
                    <a:pt x="0" y="1453"/>
                  </a:cubicBezTo>
                  <a:cubicBezTo>
                    <a:pt x="232" y="997"/>
                    <a:pt x="324" y="504"/>
                    <a:pt x="3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55"/>
            <p:cNvSpPr/>
            <p:nvPr/>
          </p:nvSpPr>
          <p:spPr>
            <a:xfrm>
              <a:off x="4006900" y="1834775"/>
              <a:ext cx="9475" cy="35475"/>
            </a:xfrm>
            <a:custGeom>
              <a:rect b="b" l="l" r="r" t="t"/>
              <a:pathLst>
                <a:path extrusionOk="0" h="1419" w="379">
                  <a:moveTo>
                    <a:pt x="378" y="0"/>
                  </a:moveTo>
                  <a:lnTo>
                    <a:pt x="378" y="0"/>
                  </a:lnTo>
                  <a:cubicBezTo>
                    <a:pt x="184" y="453"/>
                    <a:pt x="0" y="912"/>
                    <a:pt x="12" y="1419"/>
                  </a:cubicBezTo>
                  <a:cubicBezTo>
                    <a:pt x="49" y="923"/>
                    <a:pt x="229" y="465"/>
                    <a:pt x="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55"/>
            <p:cNvSpPr/>
            <p:nvPr/>
          </p:nvSpPr>
          <p:spPr>
            <a:xfrm>
              <a:off x="4020150" y="1998650"/>
              <a:ext cx="5750" cy="36700"/>
            </a:xfrm>
            <a:custGeom>
              <a:rect b="b" l="l" r="r" t="t"/>
              <a:pathLst>
                <a:path extrusionOk="0" h="1468" w="230">
                  <a:moveTo>
                    <a:pt x="0" y="1"/>
                  </a:moveTo>
                  <a:cubicBezTo>
                    <a:pt x="49" y="236"/>
                    <a:pt x="112" y="471"/>
                    <a:pt x="144" y="708"/>
                  </a:cubicBezTo>
                  <a:cubicBezTo>
                    <a:pt x="178" y="952"/>
                    <a:pt x="184" y="1198"/>
                    <a:pt x="204" y="1468"/>
                  </a:cubicBezTo>
                  <a:cubicBezTo>
                    <a:pt x="229" y="952"/>
                    <a:pt x="195" y="46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55"/>
            <p:cNvSpPr/>
            <p:nvPr/>
          </p:nvSpPr>
          <p:spPr>
            <a:xfrm>
              <a:off x="3996425" y="2055675"/>
              <a:ext cx="2750" cy="33825"/>
            </a:xfrm>
            <a:custGeom>
              <a:rect b="b" l="l" r="r" t="t"/>
              <a:pathLst>
                <a:path extrusionOk="0" h="1353" w="110">
                  <a:moveTo>
                    <a:pt x="12" y="0"/>
                  </a:moveTo>
                  <a:lnTo>
                    <a:pt x="12" y="0"/>
                  </a:lnTo>
                  <a:cubicBezTo>
                    <a:pt x="55" y="450"/>
                    <a:pt x="58" y="903"/>
                    <a:pt x="1" y="1353"/>
                  </a:cubicBezTo>
                  <a:cubicBezTo>
                    <a:pt x="110" y="906"/>
                    <a:pt x="90" y="453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55"/>
            <p:cNvSpPr/>
            <p:nvPr/>
          </p:nvSpPr>
          <p:spPr>
            <a:xfrm>
              <a:off x="4104525" y="1930350"/>
              <a:ext cx="26750" cy="7725"/>
            </a:xfrm>
            <a:custGeom>
              <a:rect b="b" l="l" r="r" t="t"/>
              <a:pathLst>
                <a:path extrusionOk="0" h="309" w="1070">
                  <a:moveTo>
                    <a:pt x="1042" y="1"/>
                  </a:moveTo>
                  <a:cubicBezTo>
                    <a:pt x="957" y="1"/>
                    <a:pt x="886" y="48"/>
                    <a:pt x="808" y="71"/>
                  </a:cubicBezTo>
                  <a:cubicBezTo>
                    <a:pt x="717" y="100"/>
                    <a:pt x="628" y="134"/>
                    <a:pt x="536" y="163"/>
                  </a:cubicBezTo>
                  <a:cubicBezTo>
                    <a:pt x="450" y="189"/>
                    <a:pt x="361" y="214"/>
                    <a:pt x="275" y="240"/>
                  </a:cubicBezTo>
                  <a:cubicBezTo>
                    <a:pt x="184" y="263"/>
                    <a:pt x="92" y="286"/>
                    <a:pt x="0" y="309"/>
                  </a:cubicBezTo>
                  <a:cubicBezTo>
                    <a:pt x="373" y="272"/>
                    <a:pt x="725" y="157"/>
                    <a:pt x="1069" y="2"/>
                  </a:cubicBezTo>
                  <a:cubicBezTo>
                    <a:pt x="1060" y="1"/>
                    <a:pt x="1051" y="1"/>
                    <a:pt x="10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55"/>
            <p:cNvSpPr/>
            <p:nvPr/>
          </p:nvSpPr>
          <p:spPr>
            <a:xfrm>
              <a:off x="3975150" y="2002875"/>
              <a:ext cx="2400" cy="28050"/>
            </a:xfrm>
            <a:custGeom>
              <a:rect b="b" l="l" r="r" t="t"/>
              <a:pathLst>
                <a:path extrusionOk="0" h="1122" w="96">
                  <a:moveTo>
                    <a:pt x="96" y="1"/>
                  </a:moveTo>
                  <a:cubicBezTo>
                    <a:pt x="1" y="376"/>
                    <a:pt x="7" y="746"/>
                    <a:pt x="32" y="1121"/>
                  </a:cubicBezTo>
                  <a:cubicBezTo>
                    <a:pt x="53" y="751"/>
                    <a:pt x="75" y="382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55"/>
            <p:cNvSpPr/>
            <p:nvPr/>
          </p:nvSpPr>
          <p:spPr>
            <a:xfrm>
              <a:off x="3916075" y="1961975"/>
              <a:ext cx="24450" cy="7125"/>
            </a:xfrm>
            <a:custGeom>
              <a:rect b="b" l="l" r="r" t="t"/>
              <a:pathLst>
                <a:path extrusionOk="0" h="285" w="978">
                  <a:moveTo>
                    <a:pt x="936" y="0"/>
                  </a:moveTo>
                  <a:cubicBezTo>
                    <a:pt x="749" y="0"/>
                    <a:pt x="227" y="145"/>
                    <a:pt x="0" y="284"/>
                  </a:cubicBezTo>
                  <a:cubicBezTo>
                    <a:pt x="330" y="190"/>
                    <a:pt x="662" y="95"/>
                    <a:pt x="977" y="4"/>
                  </a:cubicBezTo>
                  <a:cubicBezTo>
                    <a:pt x="966" y="1"/>
                    <a:pt x="953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55"/>
            <p:cNvSpPr/>
            <p:nvPr/>
          </p:nvSpPr>
          <p:spPr>
            <a:xfrm>
              <a:off x="4089125" y="1980975"/>
              <a:ext cx="28600" cy="7400"/>
            </a:xfrm>
            <a:custGeom>
              <a:rect b="b" l="l" r="r" t="t"/>
              <a:pathLst>
                <a:path extrusionOk="0" h="296" w="1144">
                  <a:moveTo>
                    <a:pt x="0" y="0"/>
                  </a:moveTo>
                  <a:cubicBezTo>
                    <a:pt x="361" y="163"/>
                    <a:pt x="748" y="249"/>
                    <a:pt x="1144" y="295"/>
                  </a:cubicBezTo>
                  <a:cubicBezTo>
                    <a:pt x="763" y="198"/>
                    <a:pt x="381" y="10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55"/>
            <p:cNvSpPr/>
            <p:nvPr/>
          </p:nvSpPr>
          <p:spPr>
            <a:xfrm>
              <a:off x="4085400" y="1853550"/>
              <a:ext cx="10975" cy="24075"/>
            </a:xfrm>
            <a:custGeom>
              <a:rect b="b" l="l" r="r" t="t"/>
              <a:pathLst>
                <a:path extrusionOk="0" h="963" w="439">
                  <a:moveTo>
                    <a:pt x="436" y="0"/>
                  </a:moveTo>
                  <a:lnTo>
                    <a:pt x="436" y="0"/>
                  </a:lnTo>
                  <a:cubicBezTo>
                    <a:pt x="318" y="332"/>
                    <a:pt x="181" y="656"/>
                    <a:pt x="0" y="963"/>
                  </a:cubicBezTo>
                  <a:cubicBezTo>
                    <a:pt x="189" y="754"/>
                    <a:pt x="439" y="203"/>
                    <a:pt x="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55"/>
            <p:cNvSpPr/>
            <p:nvPr/>
          </p:nvSpPr>
          <p:spPr>
            <a:xfrm>
              <a:off x="3883275" y="1928650"/>
              <a:ext cx="22500" cy="2775"/>
            </a:xfrm>
            <a:custGeom>
              <a:rect b="b" l="l" r="r" t="t"/>
              <a:pathLst>
                <a:path extrusionOk="0" h="111" w="900">
                  <a:moveTo>
                    <a:pt x="615" y="0"/>
                  </a:moveTo>
                  <a:cubicBezTo>
                    <a:pt x="401" y="0"/>
                    <a:pt x="139" y="46"/>
                    <a:pt x="0" y="110"/>
                  </a:cubicBezTo>
                  <a:cubicBezTo>
                    <a:pt x="222" y="84"/>
                    <a:pt x="444" y="32"/>
                    <a:pt x="675" y="32"/>
                  </a:cubicBezTo>
                  <a:cubicBezTo>
                    <a:pt x="749" y="32"/>
                    <a:pt x="824" y="37"/>
                    <a:pt x="900" y="50"/>
                  </a:cubicBezTo>
                  <a:cubicBezTo>
                    <a:pt x="842" y="15"/>
                    <a:pt x="736" y="0"/>
                    <a:pt x="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55"/>
            <p:cNvSpPr/>
            <p:nvPr/>
          </p:nvSpPr>
          <p:spPr>
            <a:xfrm>
              <a:off x="3977750" y="1818650"/>
              <a:ext cx="2025" cy="23175"/>
            </a:xfrm>
            <a:custGeom>
              <a:rect b="b" l="l" r="r" t="t"/>
              <a:pathLst>
                <a:path extrusionOk="0" h="927" w="81">
                  <a:moveTo>
                    <a:pt x="80" y="1"/>
                  </a:moveTo>
                  <a:lnTo>
                    <a:pt x="80" y="1"/>
                  </a:lnTo>
                  <a:cubicBezTo>
                    <a:pt x="6" y="304"/>
                    <a:pt x="0" y="614"/>
                    <a:pt x="37" y="926"/>
                  </a:cubicBezTo>
                  <a:cubicBezTo>
                    <a:pt x="52" y="617"/>
                    <a:pt x="66" y="307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55"/>
            <p:cNvSpPr/>
            <p:nvPr/>
          </p:nvSpPr>
          <p:spPr>
            <a:xfrm>
              <a:off x="4077875" y="1833350"/>
              <a:ext cx="6900" cy="14975"/>
            </a:xfrm>
            <a:custGeom>
              <a:rect b="b" l="l" r="r" t="t"/>
              <a:pathLst>
                <a:path extrusionOk="0" h="599" w="276">
                  <a:moveTo>
                    <a:pt x="256" y="0"/>
                  </a:moveTo>
                  <a:cubicBezTo>
                    <a:pt x="247" y="14"/>
                    <a:pt x="236" y="29"/>
                    <a:pt x="230" y="43"/>
                  </a:cubicBezTo>
                  <a:cubicBezTo>
                    <a:pt x="152" y="229"/>
                    <a:pt x="75" y="413"/>
                    <a:pt x="1" y="599"/>
                  </a:cubicBezTo>
                  <a:cubicBezTo>
                    <a:pt x="135" y="421"/>
                    <a:pt x="210" y="218"/>
                    <a:pt x="276" y="9"/>
                  </a:cubicBezTo>
                  <a:cubicBezTo>
                    <a:pt x="270" y="6"/>
                    <a:pt x="264" y="3"/>
                    <a:pt x="2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55"/>
            <p:cNvSpPr/>
            <p:nvPr/>
          </p:nvSpPr>
          <p:spPr>
            <a:xfrm>
              <a:off x="3925225" y="1872450"/>
              <a:ext cx="10200" cy="11850"/>
            </a:xfrm>
            <a:custGeom>
              <a:rect b="b" l="l" r="r" t="t"/>
              <a:pathLst>
                <a:path extrusionOk="0" h="474" w="408">
                  <a:moveTo>
                    <a:pt x="21" y="0"/>
                  </a:moveTo>
                  <a:cubicBezTo>
                    <a:pt x="12" y="6"/>
                    <a:pt x="7" y="9"/>
                    <a:pt x="1" y="15"/>
                  </a:cubicBezTo>
                  <a:cubicBezTo>
                    <a:pt x="110" y="190"/>
                    <a:pt x="224" y="359"/>
                    <a:pt x="408" y="473"/>
                  </a:cubicBezTo>
                  <a:cubicBezTo>
                    <a:pt x="342" y="396"/>
                    <a:pt x="273" y="318"/>
                    <a:pt x="210" y="241"/>
                  </a:cubicBezTo>
                  <a:cubicBezTo>
                    <a:pt x="144" y="161"/>
                    <a:pt x="84" y="81"/>
                    <a:pt x="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55"/>
            <p:cNvSpPr/>
            <p:nvPr/>
          </p:nvSpPr>
          <p:spPr>
            <a:xfrm>
              <a:off x="3935900" y="1900950"/>
              <a:ext cx="11575" cy="9050"/>
            </a:xfrm>
            <a:custGeom>
              <a:rect b="b" l="l" r="r" t="t"/>
              <a:pathLst>
                <a:path extrusionOk="0" h="362" w="463">
                  <a:moveTo>
                    <a:pt x="15" y="1"/>
                  </a:moveTo>
                  <a:cubicBezTo>
                    <a:pt x="9" y="6"/>
                    <a:pt x="4" y="15"/>
                    <a:pt x="1" y="21"/>
                  </a:cubicBezTo>
                  <a:cubicBezTo>
                    <a:pt x="133" y="153"/>
                    <a:pt x="287" y="264"/>
                    <a:pt x="448" y="362"/>
                  </a:cubicBezTo>
                  <a:cubicBezTo>
                    <a:pt x="451" y="356"/>
                    <a:pt x="456" y="350"/>
                    <a:pt x="462" y="345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9" name="Google Shape;2599;p55"/>
          <p:cNvGrpSpPr/>
          <p:nvPr/>
        </p:nvGrpSpPr>
        <p:grpSpPr>
          <a:xfrm rot="1796183">
            <a:off x="7952118" y="187777"/>
            <a:ext cx="957552" cy="766847"/>
            <a:chOff x="4365025" y="1539800"/>
            <a:chExt cx="121025" cy="96925"/>
          </a:xfrm>
        </p:grpSpPr>
        <p:sp>
          <p:nvSpPr>
            <p:cNvPr id="2600" name="Google Shape;2600;p55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55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55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55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55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55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55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55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56"/>
          <p:cNvSpPr txBox="1"/>
          <p:nvPr>
            <p:ph type="title"/>
          </p:nvPr>
        </p:nvSpPr>
        <p:spPr>
          <a:xfrm>
            <a:off x="66350" y="392150"/>
            <a:ext cx="567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2: Day in Your Future City</a:t>
            </a:r>
            <a:endParaRPr/>
          </a:p>
        </p:txBody>
      </p:sp>
      <p:sp>
        <p:nvSpPr>
          <p:cNvPr id="2613" name="Google Shape;2613;p56"/>
          <p:cNvSpPr txBox="1"/>
          <p:nvPr>
            <p:ph idx="1" type="subTitle"/>
          </p:nvPr>
        </p:nvSpPr>
        <p:spPr>
          <a:xfrm>
            <a:off x="7927956" y="1026050"/>
            <a:ext cx="12138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Jessica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Georgetown student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21 years old</a:t>
            </a:r>
            <a:endParaRPr b="1" sz="800"/>
          </a:p>
        </p:txBody>
      </p:sp>
      <p:sp>
        <p:nvSpPr>
          <p:cNvPr id="2614" name="Google Shape;2614;p56"/>
          <p:cNvSpPr txBox="1"/>
          <p:nvPr>
            <p:ph idx="1" type="subTitle"/>
          </p:nvPr>
        </p:nvSpPr>
        <p:spPr>
          <a:xfrm>
            <a:off x="153863" y="4649700"/>
            <a:ext cx="60039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Obtained typical weekend day schedules from DC locals</a:t>
            </a:r>
            <a:endParaRPr i="1" sz="1200"/>
          </a:p>
        </p:txBody>
      </p:sp>
      <p:cxnSp>
        <p:nvCxnSpPr>
          <p:cNvPr id="2615" name="Google Shape;2615;p56"/>
          <p:cNvCxnSpPr/>
          <p:nvPr/>
        </p:nvCxnSpPr>
        <p:spPr>
          <a:xfrm flipH="1">
            <a:off x="6501175" y="1531475"/>
            <a:ext cx="19800" cy="33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6" name="Google Shape;2616;p56"/>
          <p:cNvSpPr/>
          <p:nvPr/>
        </p:nvSpPr>
        <p:spPr>
          <a:xfrm>
            <a:off x="6373975" y="3095525"/>
            <a:ext cx="274200" cy="27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7" name="Google Shape;2617;p56"/>
          <p:cNvGrpSpPr/>
          <p:nvPr/>
        </p:nvGrpSpPr>
        <p:grpSpPr>
          <a:xfrm>
            <a:off x="6415207" y="3135275"/>
            <a:ext cx="179729" cy="192000"/>
            <a:chOff x="6662900" y="3983475"/>
            <a:chExt cx="220825" cy="192000"/>
          </a:xfrm>
        </p:grpSpPr>
        <p:sp>
          <p:nvSpPr>
            <p:cNvPr id="2618" name="Google Shape;2618;p56"/>
            <p:cNvSpPr/>
            <p:nvPr/>
          </p:nvSpPr>
          <p:spPr>
            <a:xfrm rot="5400000">
              <a:off x="6705975" y="3997725"/>
              <a:ext cx="192000" cy="1635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56"/>
            <p:cNvSpPr/>
            <p:nvPr/>
          </p:nvSpPr>
          <p:spPr>
            <a:xfrm flipH="1">
              <a:off x="6662900" y="3983475"/>
              <a:ext cx="99900" cy="19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0" name="Google Shape;2620;p56"/>
          <p:cNvSpPr txBox="1"/>
          <p:nvPr>
            <p:ph idx="1" type="subTitle"/>
          </p:nvPr>
        </p:nvSpPr>
        <p:spPr>
          <a:xfrm>
            <a:off x="6795338" y="4649700"/>
            <a:ext cx="21948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Gave schedules to user </a:t>
            </a:r>
            <a:endParaRPr i="1" sz="1200"/>
          </a:p>
        </p:txBody>
      </p:sp>
      <p:pic>
        <p:nvPicPr>
          <p:cNvPr id="2621" name="Google Shape;2621;p56"/>
          <p:cNvPicPr preferRelativeResize="0"/>
          <p:nvPr/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7189748" y="1771325"/>
            <a:ext cx="1403100" cy="140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22" name="Google Shape;2622;p56"/>
          <p:cNvSpPr txBox="1"/>
          <p:nvPr>
            <p:ph idx="1" type="subTitle"/>
          </p:nvPr>
        </p:nvSpPr>
        <p:spPr>
          <a:xfrm>
            <a:off x="6643898" y="3269600"/>
            <a:ext cx="24948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Yasi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Stanford Senior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21 years old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Moving to DC after graduating</a:t>
            </a:r>
            <a:endParaRPr sz="1200"/>
          </a:p>
        </p:txBody>
      </p:sp>
      <p:pic>
        <p:nvPicPr>
          <p:cNvPr id="2623" name="Google Shape;2623;p56"/>
          <p:cNvPicPr preferRelativeResize="0"/>
          <p:nvPr/>
        </p:nvPicPr>
        <p:blipFill rotWithShape="1">
          <a:blip r:embed="rId4">
            <a:alphaModFix/>
          </a:blip>
          <a:srcRect b="89" l="0" r="0" t="89"/>
          <a:stretch/>
        </p:blipFill>
        <p:spPr>
          <a:xfrm>
            <a:off x="7067769" y="178550"/>
            <a:ext cx="849000" cy="8475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24" name="Google Shape;2624;p56"/>
          <p:cNvSpPr txBox="1"/>
          <p:nvPr>
            <p:ph idx="1" type="subTitle"/>
          </p:nvPr>
        </p:nvSpPr>
        <p:spPr>
          <a:xfrm>
            <a:off x="7066280" y="1026053"/>
            <a:ext cx="8505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Kendall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DC local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21 years old</a:t>
            </a:r>
            <a:endParaRPr sz="800"/>
          </a:p>
        </p:txBody>
      </p:sp>
      <p:pic>
        <p:nvPicPr>
          <p:cNvPr id="2625" name="Google Shape;2625;p56"/>
          <p:cNvPicPr preferRelativeResize="0"/>
          <p:nvPr/>
        </p:nvPicPr>
        <p:blipFill rotWithShape="1">
          <a:blip r:embed="rId5">
            <a:alphaModFix/>
          </a:blip>
          <a:srcRect b="44782" l="0" r="1912" t="6391"/>
          <a:stretch/>
        </p:blipFill>
        <p:spPr>
          <a:xfrm>
            <a:off x="1599275" y="3095525"/>
            <a:ext cx="2120488" cy="1510723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26" name="Google Shape;2626;p56"/>
          <p:cNvPicPr preferRelativeResize="0"/>
          <p:nvPr/>
        </p:nvPicPr>
        <p:blipFill rotWithShape="1">
          <a:blip r:embed="rId6">
            <a:alphaModFix/>
          </a:blip>
          <a:srcRect b="13381" l="13633" r="9384" t="13417"/>
          <a:stretch/>
        </p:blipFill>
        <p:spPr>
          <a:xfrm>
            <a:off x="4982613" y="177050"/>
            <a:ext cx="850500" cy="8505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27" name="Google Shape;2627;p56"/>
          <p:cNvSpPr txBox="1"/>
          <p:nvPr>
            <p:ph idx="1" type="subTitle"/>
          </p:nvPr>
        </p:nvSpPr>
        <p:spPr>
          <a:xfrm>
            <a:off x="6024453" y="1026053"/>
            <a:ext cx="850500" cy="55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Harris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DC local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22 years old</a:t>
            </a:r>
            <a:endParaRPr sz="800"/>
          </a:p>
        </p:txBody>
      </p:sp>
      <p:pic>
        <p:nvPicPr>
          <p:cNvPr id="2628" name="Google Shape;2628;p56"/>
          <p:cNvPicPr preferRelativeResize="0"/>
          <p:nvPr/>
        </p:nvPicPr>
        <p:blipFill rotWithShape="1">
          <a:blip r:embed="rId7">
            <a:alphaModFix/>
          </a:blip>
          <a:srcRect b="5927" l="6580" r="6839" t="6391"/>
          <a:stretch/>
        </p:blipFill>
        <p:spPr>
          <a:xfrm>
            <a:off x="2159550" y="1531474"/>
            <a:ext cx="1074225" cy="1450552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29" name="Google Shape;2629;p56"/>
          <p:cNvPicPr preferRelativeResize="0"/>
          <p:nvPr/>
        </p:nvPicPr>
        <p:blipFill rotWithShape="1">
          <a:blip r:embed="rId8">
            <a:alphaModFix/>
          </a:blip>
          <a:srcRect b="2331" l="23879" r="23832" t="6576"/>
          <a:stretch/>
        </p:blipFill>
        <p:spPr>
          <a:xfrm>
            <a:off x="153875" y="1531475"/>
            <a:ext cx="1323724" cy="3074776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30" name="Google Shape;2630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24453" y="177050"/>
            <a:ext cx="850500" cy="8505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31" name="Google Shape;2631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41438" y="1954993"/>
            <a:ext cx="2349413" cy="222774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32" name="Google Shape;2632;p56"/>
          <p:cNvPicPr preferRelativeResize="0"/>
          <p:nvPr/>
        </p:nvPicPr>
        <p:blipFill rotWithShape="1">
          <a:blip r:embed="rId11">
            <a:alphaModFix/>
          </a:blip>
          <a:srcRect b="11689" l="11347" r="11670" t="11711"/>
          <a:stretch/>
        </p:blipFill>
        <p:spPr>
          <a:xfrm>
            <a:off x="8109606" y="177050"/>
            <a:ext cx="850500" cy="8505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33" name="Google Shape;2633;p56"/>
          <p:cNvSpPr txBox="1"/>
          <p:nvPr>
            <p:ph idx="1" type="subTitle"/>
          </p:nvPr>
        </p:nvSpPr>
        <p:spPr>
          <a:xfrm>
            <a:off x="4800975" y="1026053"/>
            <a:ext cx="12138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Connor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DC local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22 years 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57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2: Results</a:t>
            </a:r>
            <a:endParaRPr/>
          </a:p>
        </p:txBody>
      </p:sp>
      <p:sp>
        <p:nvSpPr>
          <p:cNvPr id="2639" name="Google Shape;2639;p57"/>
          <p:cNvSpPr txBox="1"/>
          <p:nvPr>
            <p:ph idx="1" type="body"/>
          </p:nvPr>
        </p:nvSpPr>
        <p:spPr>
          <a:xfrm>
            <a:off x="713100" y="1152475"/>
            <a:ext cx="77178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worked</a:t>
            </a:r>
            <a:endParaRPr b="1" sz="14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Confirmed our assumption that access to individuals’ schedules provides a “local lens” on a city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This prototype “contextualizes what’s possible in the city”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didn’t work</a:t>
            </a:r>
            <a:endParaRPr b="1" sz="14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Not personalized enough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Participant will have a demanding job, so while she was stoked about doing the routine, felt it wouldn’t be realistic for her lifestyle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Participant is vegetarian–are restaurant recommendations accessible?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Surprises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Less priority on the fun activity recommendations and more focus on how practical the routines would be for the day-to-day of her life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New Learnings</a:t>
            </a:r>
            <a:endParaRPr b="1" sz="14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Identity and culture factors play into usefulness of itinerary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“I’d want to know what life would be like as an Indian-American in DC, like what restaurants have good Indian food”</a:t>
            </a:r>
            <a:endParaRPr i="1" sz="1200"/>
          </a:p>
        </p:txBody>
      </p:sp>
      <p:grpSp>
        <p:nvGrpSpPr>
          <p:cNvPr id="2640" name="Google Shape;2640;p57"/>
          <p:cNvGrpSpPr/>
          <p:nvPr/>
        </p:nvGrpSpPr>
        <p:grpSpPr>
          <a:xfrm>
            <a:off x="7841152" y="-66833"/>
            <a:ext cx="1363547" cy="1438080"/>
            <a:chOff x="7841152" y="-66833"/>
            <a:chExt cx="1363547" cy="1438080"/>
          </a:xfrm>
        </p:grpSpPr>
        <p:sp>
          <p:nvSpPr>
            <p:cNvPr id="2641" name="Google Shape;2641;p57"/>
            <p:cNvSpPr/>
            <p:nvPr/>
          </p:nvSpPr>
          <p:spPr>
            <a:xfrm rot="10800000">
              <a:off x="8140780" y="50617"/>
              <a:ext cx="652773" cy="137065"/>
            </a:xfrm>
            <a:custGeom>
              <a:rect b="b" l="l" r="r" t="t"/>
              <a:pathLst>
                <a:path extrusionOk="0" h="2935" w="13978">
                  <a:moveTo>
                    <a:pt x="242" y="1"/>
                  </a:moveTo>
                  <a:cubicBezTo>
                    <a:pt x="162" y="1"/>
                    <a:pt x="81" y="10"/>
                    <a:pt x="1" y="37"/>
                  </a:cubicBezTo>
                  <a:cubicBezTo>
                    <a:pt x="227" y="80"/>
                    <a:pt x="453" y="94"/>
                    <a:pt x="651" y="164"/>
                  </a:cubicBezTo>
                  <a:cubicBezTo>
                    <a:pt x="877" y="235"/>
                    <a:pt x="1075" y="362"/>
                    <a:pt x="1272" y="461"/>
                  </a:cubicBezTo>
                  <a:cubicBezTo>
                    <a:pt x="1343" y="475"/>
                    <a:pt x="1414" y="489"/>
                    <a:pt x="1484" y="504"/>
                  </a:cubicBezTo>
                  <a:cubicBezTo>
                    <a:pt x="1682" y="588"/>
                    <a:pt x="1894" y="659"/>
                    <a:pt x="2092" y="744"/>
                  </a:cubicBezTo>
                  <a:cubicBezTo>
                    <a:pt x="2700" y="998"/>
                    <a:pt x="3293" y="1253"/>
                    <a:pt x="3929" y="1380"/>
                  </a:cubicBezTo>
                  <a:cubicBezTo>
                    <a:pt x="4353" y="1465"/>
                    <a:pt x="4777" y="1521"/>
                    <a:pt x="5187" y="1620"/>
                  </a:cubicBezTo>
                  <a:cubicBezTo>
                    <a:pt x="5879" y="1804"/>
                    <a:pt x="6558" y="2002"/>
                    <a:pt x="7250" y="2185"/>
                  </a:cubicBezTo>
                  <a:cubicBezTo>
                    <a:pt x="8183" y="2454"/>
                    <a:pt x="9144" y="2623"/>
                    <a:pt x="10119" y="2722"/>
                  </a:cubicBezTo>
                  <a:cubicBezTo>
                    <a:pt x="10727" y="2793"/>
                    <a:pt x="11320" y="2850"/>
                    <a:pt x="11928" y="2892"/>
                  </a:cubicBezTo>
                  <a:cubicBezTo>
                    <a:pt x="12310" y="2920"/>
                    <a:pt x="12705" y="2920"/>
                    <a:pt x="13087" y="2934"/>
                  </a:cubicBezTo>
                  <a:lnTo>
                    <a:pt x="13836" y="2934"/>
                  </a:lnTo>
                  <a:cubicBezTo>
                    <a:pt x="13878" y="2920"/>
                    <a:pt x="13935" y="2920"/>
                    <a:pt x="13977" y="2878"/>
                  </a:cubicBezTo>
                  <a:cubicBezTo>
                    <a:pt x="13850" y="2864"/>
                    <a:pt x="13723" y="2850"/>
                    <a:pt x="13596" y="2835"/>
                  </a:cubicBezTo>
                  <a:cubicBezTo>
                    <a:pt x="12635" y="2821"/>
                    <a:pt x="11688" y="2765"/>
                    <a:pt x="10741" y="2666"/>
                  </a:cubicBezTo>
                  <a:cubicBezTo>
                    <a:pt x="9822" y="2581"/>
                    <a:pt x="8904" y="2482"/>
                    <a:pt x="8013" y="2256"/>
                  </a:cubicBezTo>
                  <a:cubicBezTo>
                    <a:pt x="7264" y="2072"/>
                    <a:pt x="6515" y="1846"/>
                    <a:pt x="5766" y="1662"/>
                  </a:cubicBezTo>
                  <a:cubicBezTo>
                    <a:pt x="5173" y="1507"/>
                    <a:pt x="4551" y="1394"/>
                    <a:pt x="3943" y="1267"/>
                  </a:cubicBezTo>
                  <a:cubicBezTo>
                    <a:pt x="3505" y="1168"/>
                    <a:pt x="3081" y="1026"/>
                    <a:pt x="2671" y="857"/>
                  </a:cubicBezTo>
                  <a:cubicBezTo>
                    <a:pt x="2106" y="631"/>
                    <a:pt x="1541" y="376"/>
                    <a:pt x="947" y="221"/>
                  </a:cubicBezTo>
                  <a:cubicBezTo>
                    <a:pt x="919" y="207"/>
                    <a:pt x="891" y="193"/>
                    <a:pt x="863" y="136"/>
                  </a:cubicBezTo>
                  <a:lnTo>
                    <a:pt x="863" y="136"/>
                  </a:lnTo>
                  <a:cubicBezTo>
                    <a:pt x="1032" y="150"/>
                    <a:pt x="1188" y="150"/>
                    <a:pt x="1357" y="164"/>
                  </a:cubicBezTo>
                  <a:cubicBezTo>
                    <a:pt x="1767" y="193"/>
                    <a:pt x="2177" y="207"/>
                    <a:pt x="2587" y="277"/>
                  </a:cubicBezTo>
                  <a:cubicBezTo>
                    <a:pt x="3661" y="475"/>
                    <a:pt x="4706" y="744"/>
                    <a:pt x="5752" y="1083"/>
                  </a:cubicBezTo>
                  <a:cubicBezTo>
                    <a:pt x="6600" y="1380"/>
                    <a:pt x="7476" y="1592"/>
                    <a:pt x="8381" y="1705"/>
                  </a:cubicBezTo>
                  <a:cubicBezTo>
                    <a:pt x="8777" y="1747"/>
                    <a:pt x="9186" y="1775"/>
                    <a:pt x="9582" y="1804"/>
                  </a:cubicBezTo>
                  <a:cubicBezTo>
                    <a:pt x="10981" y="1903"/>
                    <a:pt x="12366" y="2115"/>
                    <a:pt x="13694" y="2567"/>
                  </a:cubicBezTo>
                  <a:cubicBezTo>
                    <a:pt x="13779" y="2595"/>
                    <a:pt x="13878" y="2623"/>
                    <a:pt x="13977" y="2652"/>
                  </a:cubicBezTo>
                  <a:cubicBezTo>
                    <a:pt x="13921" y="2553"/>
                    <a:pt x="13836" y="2510"/>
                    <a:pt x="13751" y="2482"/>
                  </a:cubicBezTo>
                  <a:cubicBezTo>
                    <a:pt x="13327" y="2355"/>
                    <a:pt x="12903" y="2214"/>
                    <a:pt x="12479" y="2101"/>
                  </a:cubicBezTo>
                  <a:cubicBezTo>
                    <a:pt x="11801" y="1931"/>
                    <a:pt x="11108" y="1818"/>
                    <a:pt x="10416" y="1747"/>
                  </a:cubicBezTo>
                  <a:cubicBezTo>
                    <a:pt x="9964" y="1705"/>
                    <a:pt x="9497" y="1691"/>
                    <a:pt x="9045" y="1648"/>
                  </a:cubicBezTo>
                  <a:cubicBezTo>
                    <a:pt x="7943" y="1564"/>
                    <a:pt x="6883" y="1352"/>
                    <a:pt x="5851" y="998"/>
                  </a:cubicBezTo>
                  <a:cubicBezTo>
                    <a:pt x="4763" y="645"/>
                    <a:pt x="3661" y="391"/>
                    <a:pt x="2558" y="164"/>
                  </a:cubicBezTo>
                  <a:cubicBezTo>
                    <a:pt x="2149" y="94"/>
                    <a:pt x="1710" y="94"/>
                    <a:pt x="1287" y="51"/>
                  </a:cubicBezTo>
                  <a:cubicBezTo>
                    <a:pt x="990" y="37"/>
                    <a:pt x="679" y="23"/>
                    <a:pt x="382" y="9"/>
                  </a:cubicBezTo>
                  <a:cubicBezTo>
                    <a:pt x="336" y="4"/>
                    <a:pt x="289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57"/>
            <p:cNvSpPr/>
            <p:nvPr/>
          </p:nvSpPr>
          <p:spPr>
            <a:xfrm rot="10800000">
              <a:off x="7847130" y="430755"/>
              <a:ext cx="762938" cy="241626"/>
            </a:xfrm>
            <a:custGeom>
              <a:rect b="b" l="l" r="r" t="t"/>
              <a:pathLst>
                <a:path extrusionOk="0" h="5174" w="16337">
                  <a:moveTo>
                    <a:pt x="16323" y="1"/>
                  </a:moveTo>
                  <a:cubicBezTo>
                    <a:pt x="16280" y="15"/>
                    <a:pt x="16224" y="15"/>
                    <a:pt x="16167" y="29"/>
                  </a:cubicBezTo>
                  <a:cubicBezTo>
                    <a:pt x="15305" y="312"/>
                    <a:pt x="14415" y="524"/>
                    <a:pt x="13510" y="708"/>
                  </a:cubicBezTo>
                  <a:cubicBezTo>
                    <a:pt x="12140" y="1004"/>
                    <a:pt x="10797" y="1414"/>
                    <a:pt x="9469" y="1881"/>
                  </a:cubicBezTo>
                  <a:cubicBezTo>
                    <a:pt x="8055" y="2389"/>
                    <a:pt x="6656" y="2912"/>
                    <a:pt x="5229" y="3379"/>
                  </a:cubicBezTo>
                  <a:cubicBezTo>
                    <a:pt x="4141" y="3732"/>
                    <a:pt x="3010" y="4029"/>
                    <a:pt x="1894" y="4340"/>
                  </a:cubicBezTo>
                  <a:cubicBezTo>
                    <a:pt x="1300" y="4495"/>
                    <a:pt x="735" y="4721"/>
                    <a:pt x="198" y="5018"/>
                  </a:cubicBezTo>
                  <a:cubicBezTo>
                    <a:pt x="142" y="5046"/>
                    <a:pt x="85" y="5088"/>
                    <a:pt x="28" y="5117"/>
                  </a:cubicBezTo>
                  <a:cubicBezTo>
                    <a:pt x="14" y="5131"/>
                    <a:pt x="14" y="5145"/>
                    <a:pt x="0" y="5173"/>
                  </a:cubicBezTo>
                  <a:cubicBezTo>
                    <a:pt x="71" y="5145"/>
                    <a:pt x="127" y="5117"/>
                    <a:pt x="184" y="5088"/>
                  </a:cubicBezTo>
                  <a:cubicBezTo>
                    <a:pt x="905" y="4735"/>
                    <a:pt x="1682" y="4509"/>
                    <a:pt x="2459" y="4311"/>
                  </a:cubicBezTo>
                  <a:cubicBezTo>
                    <a:pt x="3943" y="3944"/>
                    <a:pt x="5399" y="3492"/>
                    <a:pt x="6826" y="2969"/>
                  </a:cubicBezTo>
                  <a:cubicBezTo>
                    <a:pt x="8084" y="2531"/>
                    <a:pt x="9342" y="2078"/>
                    <a:pt x="10599" y="1640"/>
                  </a:cubicBezTo>
                  <a:cubicBezTo>
                    <a:pt x="11631" y="1287"/>
                    <a:pt x="12677" y="1018"/>
                    <a:pt x="13737" y="792"/>
                  </a:cubicBezTo>
                  <a:cubicBezTo>
                    <a:pt x="14514" y="623"/>
                    <a:pt x="15305" y="439"/>
                    <a:pt x="16054" y="171"/>
                  </a:cubicBezTo>
                  <a:cubicBezTo>
                    <a:pt x="16153" y="128"/>
                    <a:pt x="16252" y="86"/>
                    <a:pt x="16337" y="43"/>
                  </a:cubicBezTo>
                  <a:cubicBezTo>
                    <a:pt x="16337" y="29"/>
                    <a:pt x="16337" y="15"/>
                    <a:pt x="16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57"/>
            <p:cNvSpPr/>
            <p:nvPr/>
          </p:nvSpPr>
          <p:spPr>
            <a:xfrm rot="10800000">
              <a:off x="7873515" y="293224"/>
              <a:ext cx="821033" cy="39508"/>
            </a:xfrm>
            <a:custGeom>
              <a:rect b="b" l="l" r="r" t="t"/>
              <a:pathLst>
                <a:path extrusionOk="0" h="846" w="17581">
                  <a:moveTo>
                    <a:pt x="3105" y="0"/>
                  </a:moveTo>
                  <a:cubicBezTo>
                    <a:pt x="2753" y="0"/>
                    <a:pt x="2401" y="14"/>
                    <a:pt x="2049" y="34"/>
                  </a:cubicBezTo>
                  <a:cubicBezTo>
                    <a:pt x="1357" y="91"/>
                    <a:pt x="707" y="274"/>
                    <a:pt x="113" y="628"/>
                  </a:cubicBezTo>
                  <a:cubicBezTo>
                    <a:pt x="57" y="656"/>
                    <a:pt x="14" y="698"/>
                    <a:pt x="0" y="755"/>
                  </a:cubicBezTo>
                  <a:cubicBezTo>
                    <a:pt x="113" y="713"/>
                    <a:pt x="226" y="670"/>
                    <a:pt x="339" y="614"/>
                  </a:cubicBezTo>
                  <a:cubicBezTo>
                    <a:pt x="735" y="430"/>
                    <a:pt x="1145" y="289"/>
                    <a:pt x="1569" y="218"/>
                  </a:cubicBezTo>
                  <a:cubicBezTo>
                    <a:pt x="2033" y="135"/>
                    <a:pt x="2497" y="101"/>
                    <a:pt x="2969" y="101"/>
                  </a:cubicBezTo>
                  <a:cubicBezTo>
                    <a:pt x="3058" y="101"/>
                    <a:pt x="3147" y="103"/>
                    <a:pt x="3237" y="105"/>
                  </a:cubicBezTo>
                  <a:cubicBezTo>
                    <a:pt x="3533" y="119"/>
                    <a:pt x="3830" y="133"/>
                    <a:pt x="4127" y="161"/>
                  </a:cubicBezTo>
                  <a:cubicBezTo>
                    <a:pt x="4593" y="190"/>
                    <a:pt x="5060" y="246"/>
                    <a:pt x="5540" y="289"/>
                  </a:cubicBezTo>
                  <a:cubicBezTo>
                    <a:pt x="6119" y="359"/>
                    <a:pt x="6713" y="430"/>
                    <a:pt x="7292" y="501"/>
                  </a:cubicBezTo>
                  <a:cubicBezTo>
                    <a:pt x="7787" y="557"/>
                    <a:pt x="8268" y="599"/>
                    <a:pt x="8762" y="642"/>
                  </a:cubicBezTo>
                  <a:cubicBezTo>
                    <a:pt x="9229" y="684"/>
                    <a:pt x="9695" y="713"/>
                    <a:pt x="10161" y="741"/>
                  </a:cubicBezTo>
                  <a:cubicBezTo>
                    <a:pt x="10571" y="769"/>
                    <a:pt x="10981" y="797"/>
                    <a:pt x="11391" y="826"/>
                  </a:cubicBezTo>
                  <a:cubicBezTo>
                    <a:pt x="11531" y="836"/>
                    <a:pt x="11663" y="846"/>
                    <a:pt x="11799" y="846"/>
                  </a:cubicBezTo>
                  <a:cubicBezTo>
                    <a:pt x="11855" y="846"/>
                    <a:pt x="11912" y="844"/>
                    <a:pt x="11970" y="840"/>
                  </a:cubicBezTo>
                  <a:cubicBezTo>
                    <a:pt x="12719" y="826"/>
                    <a:pt x="13468" y="811"/>
                    <a:pt x="14217" y="769"/>
                  </a:cubicBezTo>
                  <a:cubicBezTo>
                    <a:pt x="14726" y="741"/>
                    <a:pt x="15235" y="670"/>
                    <a:pt x="15743" y="614"/>
                  </a:cubicBezTo>
                  <a:cubicBezTo>
                    <a:pt x="16182" y="557"/>
                    <a:pt x="16620" y="486"/>
                    <a:pt x="17058" y="430"/>
                  </a:cubicBezTo>
                  <a:cubicBezTo>
                    <a:pt x="17227" y="402"/>
                    <a:pt x="17397" y="359"/>
                    <a:pt x="17581" y="317"/>
                  </a:cubicBezTo>
                  <a:cubicBezTo>
                    <a:pt x="17566" y="303"/>
                    <a:pt x="17566" y="289"/>
                    <a:pt x="17566" y="274"/>
                  </a:cubicBezTo>
                  <a:cubicBezTo>
                    <a:pt x="17482" y="274"/>
                    <a:pt x="17383" y="274"/>
                    <a:pt x="17298" y="289"/>
                  </a:cubicBezTo>
                  <a:cubicBezTo>
                    <a:pt x="16690" y="373"/>
                    <a:pt x="16083" y="472"/>
                    <a:pt x="15475" y="543"/>
                  </a:cubicBezTo>
                  <a:cubicBezTo>
                    <a:pt x="14695" y="622"/>
                    <a:pt x="13903" y="714"/>
                    <a:pt x="13110" y="714"/>
                  </a:cubicBezTo>
                  <a:cubicBezTo>
                    <a:pt x="13055" y="714"/>
                    <a:pt x="13000" y="713"/>
                    <a:pt x="12945" y="713"/>
                  </a:cubicBezTo>
                  <a:cubicBezTo>
                    <a:pt x="12747" y="713"/>
                    <a:pt x="12550" y="727"/>
                    <a:pt x="12352" y="727"/>
                  </a:cubicBezTo>
                  <a:cubicBezTo>
                    <a:pt x="11885" y="713"/>
                    <a:pt x="11433" y="698"/>
                    <a:pt x="10981" y="684"/>
                  </a:cubicBezTo>
                  <a:cubicBezTo>
                    <a:pt x="10599" y="670"/>
                    <a:pt x="10218" y="642"/>
                    <a:pt x="9822" y="614"/>
                  </a:cubicBezTo>
                  <a:cubicBezTo>
                    <a:pt x="9384" y="585"/>
                    <a:pt x="8932" y="543"/>
                    <a:pt x="8494" y="501"/>
                  </a:cubicBezTo>
                  <a:cubicBezTo>
                    <a:pt x="7886" y="444"/>
                    <a:pt x="7278" y="373"/>
                    <a:pt x="6671" y="303"/>
                  </a:cubicBezTo>
                  <a:cubicBezTo>
                    <a:pt x="6091" y="246"/>
                    <a:pt x="5512" y="161"/>
                    <a:pt x="4932" y="105"/>
                  </a:cubicBezTo>
                  <a:cubicBezTo>
                    <a:pt x="4452" y="62"/>
                    <a:pt x="3971" y="20"/>
                    <a:pt x="3491" y="6"/>
                  </a:cubicBezTo>
                  <a:cubicBezTo>
                    <a:pt x="3362" y="2"/>
                    <a:pt x="3233" y="0"/>
                    <a:pt x="3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57"/>
            <p:cNvSpPr/>
            <p:nvPr/>
          </p:nvSpPr>
          <p:spPr>
            <a:xfrm rot="10800000">
              <a:off x="7903870" y="649218"/>
              <a:ext cx="601263" cy="521406"/>
            </a:xfrm>
            <a:custGeom>
              <a:rect b="b" l="l" r="r" t="t"/>
              <a:pathLst>
                <a:path extrusionOk="0" h="11165" w="12875">
                  <a:moveTo>
                    <a:pt x="12860" y="0"/>
                  </a:moveTo>
                  <a:cubicBezTo>
                    <a:pt x="12776" y="29"/>
                    <a:pt x="12677" y="43"/>
                    <a:pt x="12606" y="85"/>
                  </a:cubicBezTo>
                  <a:cubicBezTo>
                    <a:pt x="12253" y="269"/>
                    <a:pt x="11899" y="453"/>
                    <a:pt x="11546" y="650"/>
                  </a:cubicBezTo>
                  <a:cubicBezTo>
                    <a:pt x="10090" y="1541"/>
                    <a:pt x="8762" y="2601"/>
                    <a:pt x="7518" y="3774"/>
                  </a:cubicBezTo>
                  <a:cubicBezTo>
                    <a:pt x="6247" y="4975"/>
                    <a:pt x="5003" y="6176"/>
                    <a:pt x="3830" y="7476"/>
                  </a:cubicBezTo>
                  <a:cubicBezTo>
                    <a:pt x="2812" y="8593"/>
                    <a:pt x="1696" y="9610"/>
                    <a:pt x="565" y="10613"/>
                  </a:cubicBezTo>
                  <a:cubicBezTo>
                    <a:pt x="382" y="10797"/>
                    <a:pt x="184" y="10967"/>
                    <a:pt x="0" y="11165"/>
                  </a:cubicBezTo>
                  <a:cubicBezTo>
                    <a:pt x="71" y="11122"/>
                    <a:pt x="142" y="11080"/>
                    <a:pt x="198" y="11037"/>
                  </a:cubicBezTo>
                  <a:cubicBezTo>
                    <a:pt x="693" y="10613"/>
                    <a:pt x="1187" y="10189"/>
                    <a:pt x="1668" y="9766"/>
                  </a:cubicBezTo>
                  <a:cubicBezTo>
                    <a:pt x="2685" y="8889"/>
                    <a:pt x="3590" y="7900"/>
                    <a:pt x="4494" y="6925"/>
                  </a:cubicBezTo>
                  <a:cubicBezTo>
                    <a:pt x="5964" y="5370"/>
                    <a:pt x="7476" y="3887"/>
                    <a:pt x="9115" y="2516"/>
                  </a:cubicBezTo>
                  <a:cubicBezTo>
                    <a:pt x="10076" y="1710"/>
                    <a:pt x="11122" y="1004"/>
                    <a:pt x="12224" y="382"/>
                  </a:cubicBezTo>
                  <a:cubicBezTo>
                    <a:pt x="12366" y="311"/>
                    <a:pt x="12521" y="241"/>
                    <a:pt x="12663" y="170"/>
                  </a:cubicBezTo>
                  <a:cubicBezTo>
                    <a:pt x="12733" y="128"/>
                    <a:pt x="12804" y="85"/>
                    <a:pt x="12875" y="43"/>
                  </a:cubicBezTo>
                  <a:cubicBezTo>
                    <a:pt x="12875" y="29"/>
                    <a:pt x="12860" y="14"/>
                    <a:pt x="12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57"/>
            <p:cNvSpPr/>
            <p:nvPr/>
          </p:nvSpPr>
          <p:spPr>
            <a:xfrm rot="10800000">
              <a:off x="8785566" y="241340"/>
              <a:ext cx="64072" cy="752430"/>
            </a:xfrm>
            <a:custGeom>
              <a:rect b="b" l="l" r="r" t="t"/>
              <a:pathLst>
                <a:path extrusionOk="0" h="16112" w="1372">
                  <a:moveTo>
                    <a:pt x="424" y="1"/>
                  </a:moveTo>
                  <a:cubicBezTo>
                    <a:pt x="410" y="156"/>
                    <a:pt x="396" y="297"/>
                    <a:pt x="382" y="439"/>
                  </a:cubicBezTo>
                  <a:cubicBezTo>
                    <a:pt x="354" y="1357"/>
                    <a:pt x="368" y="2290"/>
                    <a:pt x="438" y="3209"/>
                  </a:cubicBezTo>
                  <a:cubicBezTo>
                    <a:pt x="481" y="3901"/>
                    <a:pt x="537" y="4608"/>
                    <a:pt x="608" y="5300"/>
                  </a:cubicBezTo>
                  <a:cubicBezTo>
                    <a:pt x="679" y="5922"/>
                    <a:pt x="778" y="6558"/>
                    <a:pt x="862" y="7180"/>
                  </a:cubicBezTo>
                  <a:cubicBezTo>
                    <a:pt x="933" y="7703"/>
                    <a:pt x="990" y="8211"/>
                    <a:pt x="1060" y="8720"/>
                  </a:cubicBezTo>
                  <a:cubicBezTo>
                    <a:pt x="1173" y="9554"/>
                    <a:pt x="1202" y="10388"/>
                    <a:pt x="1244" y="11222"/>
                  </a:cubicBezTo>
                  <a:cubicBezTo>
                    <a:pt x="1300" y="12437"/>
                    <a:pt x="1074" y="13610"/>
                    <a:pt x="608" y="14726"/>
                  </a:cubicBezTo>
                  <a:cubicBezTo>
                    <a:pt x="453" y="15108"/>
                    <a:pt x="269" y="15475"/>
                    <a:pt x="99" y="15843"/>
                  </a:cubicBezTo>
                  <a:cubicBezTo>
                    <a:pt x="57" y="15927"/>
                    <a:pt x="14" y="16012"/>
                    <a:pt x="0" y="16111"/>
                  </a:cubicBezTo>
                  <a:cubicBezTo>
                    <a:pt x="14" y="16083"/>
                    <a:pt x="43" y="16055"/>
                    <a:pt x="71" y="16012"/>
                  </a:cubicBezTo>
                  <a:cubicBezTo>
                    <a:pt x="707" y="15009"/>
                    <a:pt x="1117" y="13935"/>
                    <a:pt x="1286" y="12748"/>
                  </a:cubicBezTo>
                  <a:cubicBezTo>
                    <a:pt x="1343" y="12380"/>
                    <a:pt x="1357" y="11999"/>
                    <a:pt x="1371" y="11617"/>
                  </a:cubicBezTo>
                  <a:cubicBezTo>
                    <a:pt x="1371" y="11207"/>
                    <a:pt x="1371" y="10812"/>
                    <a:pt x="1343" y="10402"/>
                  </a:cubicBezTo>
                  <a:cubicBezTo>
                    <a:pt x="1286" y="9766"/>
                    <a:pt x="1230" y="9116"/>
                    <a:pt x="1159" y="8480"/>
                  </a:cubicBezTo>
                  <a:cubicBezTo>
                    <a:pt x="1103" y="7985"/>
                    <a:pt x="1032" y="7491"/>
                    <a:pt x="961" y="6996"/>
                  </a:cubicBezTo>
                  <a:cubicBezTo>
                    <a:pt x="905" y="6530"/>
                    <a:pt x="820" y="6049"/>
                    <a:pt x="763" y="5569"/>
                  </a:cubicBezTo>
                  <a:cubicBezTo>
                    <a:pt x="707" y="5116"/>
                    <a:pt x="650" y="4650"/>
                    <a:pt x="622" y="4184"/>
                  </a:cubicBezTo>
                  <a:cubicBezTo>
                    <a:pt x="566" y="3364"/>
                    <a:pt x="509" y="2544"/>
                    <a:pt x="481" y="1739"/>
                  </a:cubicBezTo>
                  <a:cubicBezTo>
                    <a:pt x="453" y="1315"/>
                    <a:pt x="481" y="891"/>
                    <a:pt x="481" y="467"/>
                  </a:cubicBezTo>
                  <a:cubicBezTo>
                    <a:pt x="481" y="312"/>
                    <a:pt x="467" y="156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57"/>
            <p:cNvSpPr/>
            <p:nvPr/>
          </p:nvSpPr>
          <p:spPr>
            <a:xfrm rot="10800000">
              <a:off x="7854368" y="472365"/>
              <a:ext cx="689712" cy="217809"/>
            </a:xfrm>
            <a:custGeom>
              <a:rect b="b" l="l" r="r" t="t"/>
              <a:pathLst>
                <a:path extrusionOk="0" h="4664" w="14769">
                  <a:moveTo>
                    <a:pt x="14754" y="0"/>
                  </a:moveTo>
                  <a:cubicBezTo>
                    <a:pt x="14147" y="85"/>
                    <a:pt x="13539" y="156"/>
                    <a:pt x="12917" y="227"/>
                  </a:cubicBezTo>
                  <a:cubicBezTo>
                    <a:pt x="9780" y="608"/>
                    <a:pt x="6756" y="1442"/>
                    <a:pt x="3858" y="2700"/>
                  </a:cubicBezTo>
                  <a:cubicBezTo>
                    <a:pt x="3392" y="2912"/>
                    <a:pt x="2940" y="3194"/>
                    <a:pt x="2488" y="3420"/>
                  </a:cubicBezTo>
                  <a:cubicBezTo>
                    <a:pt x="1922" y="3689"/>
                    <a:pt x="1343" y="3929"/>
                    <a:pt x="778" y="4198"/>
                  </a:cubicBezTo>
                  <a:cubicBezTo>
                    <a:pt x="523" y="4311"/>
                    <a:pt x="283" y="4452"/>
                    <a:pt x="43" y="4593"/>
                  </a:cubicBezTo>
                  <a:cubicBezTo>
                    <a:pt x="29" y="4607"/>
                    <a:pt x="0" y="4622"/>
                    <a:pt x="0" y="4664"/>
                  </a:cubicBezTo>
                  <a:cubicBezTo>
                    <a:pt x="71" y="4636"/>
                    <a:pt x="142" y="4607"/>
                    <a:pt x="212" y="4579"/>
                  </a:cubicBezTo>
                  <a:cubicBezTo>
                    <a:pt x="679" y="4381"/>
                    <a:pt x="1145" y="4183"/>
                    <a:pt x="1611" y="3972"/>
                  </a:cubicBezTo>
                  <a:cubicBezTo>
                    <a:pt x="1979" y="3802"/>
                    <a:pt x="2360" y="3632"/>
                    <a:pt x="2714" y="3434"/>
                  </a:cubicBezTo>
                  <a:cubicBezTo>
                    <a:pt x="3576" y="2940"/>
                    <a:pt x="4494" y="2558"/>
                    <a:pt x="5413" y="2205"/>
                  </a:cubicBezTo>
                  <a:cubicBezTo>
                    <a:pt x="6586" y="1767"/>
                    <a:pt x="7773" y="1371"/>
                    <a:pt x="9003" y="1089"/>
                  </a:cubicBezTo>
                  <a:cubicBezTo>
                    <a:pt x="9681" y="919"/>
                    <a:pt x="10387" y="764"/>
                    <a:pt x="11080" y="636"/>
                  </a:cubicBezTo>
                  <a:cubicBezTo>
                    <a:pt x="11645" y="523"/>
                    <a:pt x="12225" y="453"/>
                    <a:pt x="12790" y="368"/>
                  </a:cubicBezTo>
                  <a:cubicBezTo>
                    <a:pt x="13398" y="269"/>
                    <a:pt x="13991" y="184"/>
                    <a:pt x="14599" y="99"/>
                  </a:cubicBezTo>
                  <a:cubicBezTo>
                    <a:pt x="14655" y="85"/>
                    <a:pt x="14712" y="57"/>
                    <a:pt x="14768" y="43"/>
                  </a:cubicBezTo>
                  <a:cubicBezTo>
                    <a:pt x="14768" y="29"/>
                    <a:pt x="14754" y="15"/>
                    <a:pt x="14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57"/>
            <p:cNvSpPr/>
            <p:nvPr/>
          </p:nvSpPr>
          <p:spPr>
            <a:xfrm rot="10800000">
              <a:off x="9033730" y="113336"/>
              <a:ext cx="44925" cy="759015"/>
            </a:xfrm>
            <a:custGeom>
              <a:rect b="b" l="l" r="r" t="t"/>
              <a:pathLst>
                <a:path extrusionOk="0" h="16253" w="962">
                  <a:moveTo>
                    <a:pt x="142" y="1"/>
                  </a:moveTo>
                  <a:cubicBezTo>
                    <a:pt x="29" y="100"/>
                    <a:pt x="43" y="227"/>
                    <a:pt x="43" y="340"/>
                  </a:cubicBezTo>
                  <a:cubicBezTo>
                    <a:pt x="29" y="736"/>
                    <a:pt x="15" y="1117"/>
                    <a:pt x="15" y="1513"/>
                  </a:cubicBezTo>
                  <a:cubicBezTo>
                    <a:pt x="15" y="1739"/>
                    <a:pt x="0" y="1965"/>
                    <a:pt x="15" y="2191"/>
                  </a:cubicBezTo>
                  <a:cubicBezTo>
                    <a:pt x="43" y="2997"/>
                    <a:pt x="114" y="3788"/>
                    <a:pt x="255" y="4580"/>
                  </a:cubicBezTo>
                  <a:cubicBezTo>
                    <a:pt x="354" y="5074"/>
                    <a:pt x="439" y="5569"/>
                    <a:pt x="509" y="6078"/>
                  </a:cubicBezTo>
                  <a:cubicBezTo>
                    <a:pt x="580" y="6502"/>
                    <a:pt x="608" y="6940"/>
                    <a:pt x="651" y="7378"/>
                  </a:cubicBezTo>
                  <a:cubicBezTo>
                    <a:pt x="693" y="7802"/>
                    <a:pt x="749" y="8240"/>
                    <a:pt x="764" y="8678"/>
                  </a:cubicBezTo>
                  <a:cubicBezTo>
                    <a:pt x="792" y="9144"/>
                    <a:pt x="792" y="9597"/>
                    <a:pt x="778" y="10063"/>
                  </a:cubicBezTo>
                  <a:cubicBezTo>
                    <a:pt x="764" y="10543"/>
                    <a:pt x="735" y="11024"/>
                    <a:pt x="693" y="11490"/>
                  </a:cubicBezTo>
                  <a:cubicBezTo>
                    <a:pt x="636" y="11985"/>
                    <a:pt x="580" y="12465"/>
                    <a:pt x="509" y="12946"/>
                  </a:cubicBezTo>
                  <a:cubicBezTo>
                    <a:pt x="410" y="13723"/>
                    <a:pt x="297" y="14515"/>
                    <a:pt x="184" y="15306"/>
                  </a:cubicBezTo>
                  <a:cubicBezTo>
                    <a:pt x="156" y="15560"/>
                    <a:pt x="99" y="15815"/>
                    <a:pt x="57" y="16083"/>
                  </a:cubicBezTo>
                  <a:cubicBezTo>
                    <a:pt x="43" y="16140"/>
                    <a:pt x="43" y="16196"/>
                    <a:pt x="43" y="16253"/>
                  </a:cubicBezTo>
                  <a:cubicBezTo>
                    <a:pt x="184" y="15956"/>
                    <a:pt x="241" y="15645"/>
                    <a:pt x="297" y="15334"/>
                  </a:cubicBezTo>
                  <a:cubicBezTo>
                    <a:pt x="396" y="14684"/>
                    <a:pt x="481" y="14034"/>
                    <a:pt x="566" y="13384"/>
                  </a:cubicBezTo>
                  <a:cubicBezTo>
                    <a:pt x="665" y="12635"/>
                    <a:pt x="735" y="11900"/>
                    <a:pt x="820" y="11151"/>
                  </a:cubicBezTo>
                  <a:cubicBezTo>
                    <a:pt x="919" y="10346"/>
                    <a:pt x="961" y="9540"/>
                    <a:pt x="891" y="8735"/>
                  </a:cubicBezTo>
                  <a:cubicBezTo>
                    <a:pt x="848" y="8169"/>
                    <a:pt x="778" y="7618"/>
                    <a:pt x="707" y="7053"/>
                  </a:cubicBezTo>
                  <a:cubicBezTo>
                    <a:pt x="693" y="6855"/>
                    <a:pt x="679" y="6643"/>
                    <a:pt x="636" y="6431"/>
                  </a:cubicBezTo>
                  <a:cubicBezTo>
                    <a:pt x="566" y="5852"/>
                    <a:pt x="467" y="5286"/>
                    <a:pt x="382" y="4707"/>
                  </a:cubicBezTo>
                  <a:cubicBezTo>
                    <a:pt x="311" y="4212"/>
                    <a:pt x="255" y="3704"/>
                    <a:pt x="184" y="3195"/>
                  </a:cubicBezTo>
                  <a:cubicBezTo>
                    <a:pt x="99" y="2502"/>
                    <a:pt x="128" y="1810"/>
                    <a:pt x="114" y="1117"/>
                  </a:cubicBezTo>
                  <a:cubicBezTo>
                    <a:pt x="99" y="792"/>
                    <a:pt x="142" y="467"/>
                    <a:pt x="156" y="156"/>
                  </a:cubicBezTo>
                  <a:cubicBezTo>
                    <a:pt x="156" y="114"/>
                    <a:pt x="156" y="72"/>
                    <a:pt x="1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57"/>
            <p:cNvSpPr/>
            <p:nvPr/>
          </p:nvSpPr>
          <p:spPr>
            <a:xfrm rot="10800000">
              <a:off x="8493878" y="675604"/>
              <a:ext cx="104982" cy="689059"/>
            </a:xfrm>
            <a:custGeom>
              <a:rect b="b" l="l" r="r" t="t"/>
              <a:pathLst>
                <a:path extrusionOk="0" h="14755" w="2248">
                  <a:moveTo>
                    <a:pt x="15" y="1"/>
                  </a:moveTo>
                  <a:cubicBezTo>
                    <a:pt x="15" y="43"/>
                    <a:pt x="0" y="71"/>
                    <a:pt x="15" y="114"/>
                  </a:cubicBezTo>
                  <a:cubicBezTo>
                    <a:pt x="170" y="1400"/>
                    <a:pt x="495" y="2643"/>
                    <a:pt x="820" y="3887"/>
                  </a:cubicBezTo>
                  <a:cubicBezTo>
                    <a:pt x="1089" y="4933"/>
                    <a:pt x="1371" y="5964"/>
                    <a:pt x="1612" y="6996"/>
                  </a:cubicBezTo>
                  <a:cubicBezTo>
                    <a:pt x="1739" y="7547"/>
                    <a:pt x="1809" y="8112"/>
                    <a:pt x="1894" y="8678"/>
                  </a:cubicBezTo>
                  <a:cubicBezTo>
                    <a:pt x="1993" y="9469"/>
                    <a:pt x="2050" y="10260"/>
                    <a:pt x="2064" y="11066"/>
                  </a:cubicBezTo>
                  <a:cubicBezTo>
                    <a:pt x="2078" y="11900"/>
                    <a:pt x="2050" y="12719"/>
                    <a:pt x="1838" y="13539"/>
                  </a:cubicBezTo>
                  <a:cubicBezTo>
                    <a:pt x="1739" y="13921"/>
                    <a:pt x="1612" y="14302"/>
                    <a:pt x="1498" y="14684"/>
                  </a:cubicBezTo>
                  <a:cubicBezTo>
                    <a:pt x="1498" y="14698"/>
                    <a:pt x="1498" y="14712"/>
                    <a:pt x="1498" y="14726"/>
                  </a:cubicBezTo>
                  <a:cubicBezTo>
                    <a:pt x="1498" y="14740"/>
                    <a:pt x="1513" y="14740"/>
                    <a:pt x="1527" y="14754"/>
                  </a:cubicBezTo>
                  <a:cubicBezTo>
                    <a:pt x="1555" y="14670"/>
                    <a:pt x="1612" y="14599"/>
                    <a:pt x="1640" y="14514"/>
                  </a:cubicBezTo>
                  <a:cubicBezTo>
                    <a:pt x="1880" y="13949"/>
                    <a:pt x="2035" y="13355"/>
                    <a:pt x="2106" y="12733"/>
                  </a:cubicBezTo>
                  <a:cubicBezTo>
                    <a:pt x="2247" y="11603"/>
                    <a:pt x="2163" y="10458"/>
                    <a:pt x="2078" y="9328"/>
                  </a:cubicBezTo>
                  <a:cubicBezTo>
                    <a:pt x="1993" y="7999"/>
                    <a:pt x="1696" y="6699"/>
                    <a:pt x="1371" y="5413"/>
                  </a:cubicBezTo>
                  <a:cubicBezTo>
                    <a:pt x="1089" y="4353"/>
                    <a:pt x="792" y="3293"/>
                    <a:pt x="523" y="2233"/>
                  </a:cubicBezTo>
                  <a:cubicBezTo>
                    <a:pt x="382" y="1654"/>
                    <a:pt x="283" y="1075"/>
                    <a:pt x="156" y="495"/>
                  </a:cubicBezTo>
                  <a:cubicBezTo>
                    <a:pt x="114" y="326"/>
                    <a:pt x="85" y="156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57"/>
            <p:cNvSpPr/>
            <p:nvPr/>
          </p:nvSpPr>
          <p:spPr>
            <a:xfrm rot="10800000">
              <a:off x="7852407" y="446587"/>
              <a:ext cx="664634" cy="209263"/>
            </a:xfrm>
            <a:custGeom>
              <a:rect b="b" l="l" r="r" t="t"/>
              <a:pathLst>
                <a:path extrusionOk="0" h="4481" w="14232">
                  <a:moveTo>
                    <a:pt x="14218" y="0"/>
                  </a:moveTo>
                  <a:cubicBezTo>
                    <a:pt x="14189" y="14"/>
                    <a:pt x="14147" y="29"/>
                    <a:pt x="14119" y="43"/>
                  </a:cubicBezTo>
                  <a:cubicBezTo>
                    <a:pt x="13356" y="467"/>
                    <a:pt x="12522" y="735"/>
                    <a:pt x="11688" y="975"/>
                  </a:cubicBezTo>
                  <a:cubicBezTo>
                    <a:pt x="10868" y="1216"/>
                    <a:pt x="10035" y="1399"/>
                    <a:pt x="9229" y="1682"/>
                  </a:cubicBezTo>
                  <a:cubicBezTo>
                    <a:pt x="8070" y="2078"/>
                    <a:pt x="6926" y="2530"/>
                    <a:pt x="5781" y="2954"/>
                  </a:cubicBezTo>
                  <a:cubicBezTo>
                    <a:pt x="4919" y="3265"/>
                    <a:pt x="4071" y="3604"/>
                    <a:pt x="3209" y="3887"/>
                  </a:cubicBezTo>
                  <a:cubicBezTo>
                    <a:pt x="2785" y="4014"/>
                    <a:pt x="2318" y="4084"/>
                    <a:pt x="1880" y="4155"/>
                  </a:cubicBezTo>
                  <a:cubicBezTo>
                    <a:pt x="1471" y="4240"/>
                    <a:pt x="1075" y="4296"/>
                    <a:pt x="665" y="4353"/>
                  </a:cubicBezTo>
                  <a:cubicBezTo>
                    <a:pt x="439" y="4395"/>
                    <a:pt x="227" y="4424"/>
                    <a:pt x="1" y="4480"/>
                  </a:cubicBezTo>
                  <a:cubicBezTo>
                    <a:pt x="439" y="4438"/>
                    <a:pt x="863" y="4381"/>
                    <a:pt x="1287" y="4339"/>
                  </a:cubicBezTo>
                  <a:cubicBezTo>
                    <a:pt x="1485" y="4311"/>
                    <a:pt x="1683" y="4282"/>
                    <a:pt x="1880" y="4268"/>
                  </a:cubicBezTo>
                  <a:cubicBezTo>
                    <a:pt x="2686" y="4197"/>
                    <a:pt x="3449" y="3971"/>
                    <a:pt x="4198" y="3689"/>
                  </a:cubicBezTo>
                  <a:cubicBezTo>
                    <a:pt x="5597" y="3152"/>
                    <a:pt x="7010" y="2615"/>
                    <a:pt x="8409" y="2078"/>
                  </a:cubicBezTo>
                  <a:cubicBezTo>
                    <a:pt x="9257" y="1767"/>
                    <a:pt x="10119" y="1541"/>
                    <a:pt x="10981" y="1300"/>
                  </a:cubicBezTo>
                  <a:cubicBezTo>
                    <a:pt x="11829" y="1074"/>
                    <a:pt x="12663" y="834"/>
                    <a:pt x="13469" y="481"/>
                  </a:cubicBezTo>
                  <a:cubicBezTo>
                    <a:pt x="13709" y="368"/>
                    <a:pt x="13949" y="212"/>
                    <a:pt x="14175" y="71"/>
                  </a:cubicBezTo>
                  <a:cubicBezTo>
                    <a:pt x="14204" y="71"/>
                    <a:pt x="14218" y="43"/>
                    <a:pt x="14232" y="29"/>
                  </a:cubicBezTo>
                  <a:cubicBezTo>
                    <a:pt x="14232" y="14"/>
                    <a:pt x="14218" y="14"/>
                    <a:pt x="14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57"/>
            <p:cNvSpPr/>
            <p:nvPr/>
          </p:nvSpPr>
          <p:spPr>
            <a:xfrm rot="10800000">
              <a:off x="7862961" y="537698"/>
              <a:ext cx="599955" cy="168307"/>
            </a:xfrm>
            <a:custGeom>
              <a:rect b="b" l="l" r="r" t="t"/>
              <a:pathLst>
                <a:path extrusionOk="0" h="3604" w="12847">
                  <a:moveTo>
                    <a:pt x="11692" y="1"/>
                  </a:moveTo>
                  <a:cubicBezTo>
                    <a:pt x="11109" y="1"/>
                    <a:pt x="10529" y="23"/>
                    <a:pt x="9950" y="71"/>
                  </a:cubicBezTo>
                  <a:cubicBezTo>
                    <a:pt x="9709" y="99"/>
                    <a:pt x="9483" y="113"/>
                    <a:pt x="9257" y="113"/>
                  </a:cubicBezTo>
                  <a:cubicBezTo>
                    <a:pt x="7999" y="170"/>
                    <a:pt x="6784" y="410"/>
                    <a:pt x="5583" y="749"/>
                  </a:cubicBezTo>
                  <a:cubicBezTo>
                    <a:pt x="4000" y="1201"/>
                    <a:pt x="2516" y="1852"/>
                    <a:pt x="1131" y="2714"/>
                  </a:cubicBezTo>
                  <a:cubicBezTo>
                    <a:pt x="792" y="2926"/>
                    <a:pt x="467" y="3194"/>
                    <a:pt x="142" y="3434"/>
                  </a:cubicBezTo>
                  <a:cubicBezTo>
                    <a:pt x="85" y="3463"/>
                    <a:pt x="43" y="3519"/>
                    <a:pt x="1" y="3576"/>
                  </a:cubicBezTo>
                  <a:cubicBezTo>
                    <a:pt x="1" y="3576"/>
                    <a:pt x="15" y="3590"/>
                    <a:pt x="29" y="3604"/>
                  </a:cubicBezTo>
                  <a:cubicBezTo>
                    <a:pt x="241" y="3463"/>
                    <a:pt x="453" y="3321"/>
                    <a:pt x="665" y="3166"/>
                  </a:cubicBezTo>
                  <a:cubicBezTo>
                    <a:pt x="2050" y="2233"/>
                    <a:pt x="3534" y="1512"/>
                    <a:pt x="5116" y="1018"/>
                  </a:cubicBezTo>
                  <a:cubicBezTo>
                    <a:pt x="5865" y="778"/>
                    <a:pt x="6629" y="580"/>
                    <a:pt x="7406" y="438"/>
                  </a:cubicBezTo>
                  <a:cubicBezTo>
                    <a:pt x="7745" y="368"/>
                    <a:pt x="8070" y="339"/>
                    <a:pt x="8409" y="311"/>
                  </a:cubicBezTo>
                  <a:cubicBezTo>
                    <a:pt x="9215" y="240"/>
                    <a:pt x="10006" y="198"/>
                    <a:pt x="10798" y="156"/>
                  </a:cubicBezTo>
                  <a:cubicBezTo>
                    <a:pt x="11222" y="127"/>
                    <a:pt x="11631" y="113"/>
                    <a:pt x="12055" y="99"/>
                  </a:cubicBezTo>
                  <a:cubicBezTo>
                    <a:pt x="12281" y="99"/>
                    <a:pt x="12508" y="113"/>
                    <a:pt x="12734" y="113"/>
                  </a:cubicBezTo>
                  <a:cubicBezTo>
                    <a:pt x="12762" y="113"/>
                    <a:pt x="12804" y="99"/>
                    <a:pt x="12847" y="57"/>
                  </a:cubicBezTo>
                  <a:cubicBezTo>
                    <a:pt x="12734" y="43"/>
                    <a:pt x="12621" y="14"/>
                    <a:pt x="12508" y="14"/>
                  </a:cubicBezTo>
                  <a:cubicBezTo>
                    <a:pt x="12235" y="5"/>
                    <a:pt x="11963" y="1"/>
                    <a:pt x="11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57"/>
            <p:cNvSpPr/>
            <p:nvPr/>
          </p:nvSpPr>
          <p:spPr>
            <a:xfrm rot="10800000">
              <a:off x="9000713" y="224201"/>
              <a:ext cx="64072" cy="640210"/>
            </a:xfrm>
            <a:custGeom>
              <a:rect b="b" l="l" r="r" t="t"/>
              <a:pathLst>
                <a:path extrusionOk="0" h="13709" w="1372">
                  <a:moveTo>
                    <a:pt x="57" y="1"/>
                  </a:moveTo>
                  <a:cubicBezTo>
                    <a:pt x="29" y="1"/>
                    <a:pt x="14" y="15"/>
                    <a:pt x="0" y="15"/>
                  </a:cubicBezTo>
                  <a:cubicBezTo>
                    <a:pt x="14" y="128"/>
                    <a:pt x="14" y="241"/>
                    <a:pt x="29" y="354"/>
                  </a:cubicBezTo>
                  <a:cubicBezTo>
                    <a:pt x="71" y="750"/>
                    <a:pt x="113" y="1145"/>
                    <a:pt x="184" y="1541"/>
                  </a:cubicBezTo>
                  <a:cubicBezTo>
                    <a:pt x="240" y="1979"/>
                    <a:pt x="311" y="2417"/>
                    <a:pt x="410" y="2855"/>
                  </a:cubicBezTo>
                  <a:cubicBezTo>
                    <a:pt x="523" y="3435"/>
                    <a:pt x="664" y="4000"/>
                    <a:pt x="792" y="4565"/>
                  </a:cubicBezTo>
                  <a:cubicBezTo>
                    <a:pt x="848" y="4876"/>
                    <a:pt x="891" y="5187"/>
                    <a:pt x="919" y="5498"/>
                  </a:cubicBezTo>
                  <a:cubicBezTo>
                    <a:pt x="961" y="6120"/>
                    <a:pt x="989" y="6742"/>
                    <a:pt x="1046" y="7363"/>
                  </a:cubicBezTo>
                  <a:cubicBezTo>
                    <a:pt x="1074" y="7674"/>
                    <a:pt x="1145" y="7985"/>
                    <a:pt x="1173" y="8310"/>
                  </a:cubicBezTo>
                  <a:cubicBezTo>
                    <a:pt x="1201" y="8861"/>
                    <a:pt x="1230" y="9412"/>
                    <a:pt x="1244" y="9964"/>
                  </a:cubicBezTo>
                  <a:cubicBezTo>
                    <a:pt x="1258" y="10161"/>
                    <a:pt x="1230" y="10373"/>
                    <a:pt x="1230" y="10571"/>
                  </a:cubicBezTo>
                  <a:cubicBezTo>
                    <a:pt x="1216" y="11292"/>
                    <a:pt x="1088" y="11999"/>
                    <a:pt x="891" y="12705"/>
                  </a:cubicBezTo>
                  <a:cubicBezTo>
                    <a:pt x="806" y="13002"/>
                    <a:pt x="721" y="13313"/>
                    <a:pt x="636" y="13624"/>
                  </a:cubicBezTo>
                  <a:cubicBezTo>
                    <a:pt x="622" y="13652"/>
                    <a:pt x="622" y="13680"/>
                    <a:pt x="622" y="13709"/>
                  </a:cubicBezTo>
                  <a:lnTo>
                    <a:pt x="650" y="13709"/>
                  </a:lnTo>
                  <a:cubicBezTo>
                    <a:pt x="693" y="13596"/>
                    <a:pt x="749" y="13482"/>
                    <a:pt x="792" y="13369"/>
                  </a:cubicBezTo>
                  <a:cubicBezTo>
                    <a:pt x="1032" y="12663"/>
                    <a:pt x="1244" y="11956"/>
                    <a:pt x="1315" y="11207"/>
                  </a:cubicBezTo>
                  <a:cubicBezTo>
                    <a:pt x="1343" y="10755"/>
                    <a:pt x="1371" y="10289"/>
                    <a:pt x="1371" y="9822"/>
                  </a:cubicBezTo>
                  <a:cubicBezTo>
                    <a:pt x="1371" y="9398"/>
                    <a:pt x="1343" y="8960"/>
                    <a:pt x="1315" y="8522"/>
                  </a:cubicBezTo>
                  <a:cubicBezTo>
                    <a:pt x="1286" y="8183"/>
                    <a:pt x="1216" y="7844"/>
                    <a:pt x="1173" y="7505"/>
                  </a:cubicBezTo>
                  <a:cubicBezTo>
                    <a:pt x="1159" y="7349"/>
                    <a:pt x="1145" y="7208"/>
                    <a:pt x="1131" y="7052"/>
                  </a:cubicBezTo>
                  <a:cubicBezTo>
                    <a:pt x="1088" y="6501"/>
                    <a:pt x="1060" y="5936"/>
                    <a:pt x="1018" y="5371"/>
                  </a:cubicBezTo>
                  <a:cubicBezTo>
                    <a:pt x="961" y="4876"/>
                    <a:pt x="862" y="4381"/>
                    <a:pt x="749" y="3887"/>
                  </a:cubicBezTo>
                  <a:cubicBezTo>
                    <a:pt x="622" y="3350"/>
                    <a:pt x="523" y="2813"/>
                    <a:pt x="424" y="2276"/>
                  </a:cubicBezTo>
                  <a:cubicBezTo>
                    <a:pt x="339" y="1767"/>
                    <a:pt x="255" y="1258"/>
                    <a:pt x="170" y="750"/>
                  </a:cubicBezTo>
                  <a:cubicBezTo>
                    <a:pt x="156" y="580"/>
                    <a:pt x="127" y="396"/>
                    <a:pt x="113" y="227"/>
                  </a:cubicBezTo>
                  <a:cubicBezTo>
                    <a:pt x="99" y="156"/>
                    <a:pt x="71" y="85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57"/>
            <p:cNvSpPr/>
            <p:nvPr/>
          </p:nvSpPr>
          <p:spPr>
            <a:xfrm rot="10800000">
              <a:off x="9085194" y="224855"/>
              <a:ext cx="25125" cy="648149"/>
            </a:xfrm>
            <a:custGeom>
              <a:rect b="b" l="l" r="r" t="t"/>
              <a:pathLst>
                <a:path extrusionOk="0" h="13879" w="538">
                  <a:moveTo>
                    <a:pt x="452" y="1"/>
                  </a:moveTo>
                  <a:cubicBezTo>
                    <a:pt x="424" y="57"/>
                    <a:pt x="382" y="114"/>
                    <a:pt x="368" y="185"/>
                  </a:cubicBezTo>
                  <a:cubicBezTo>
                    <a:pt x="297" y="510"/>
                    <a:pt x="212" y="835"/>
                    <a:pt x="156" y="1174"/>
                  </a:cubicBezTo>
                  <a:cubicBezTo>
                    <a:pt x="43" y="2022"/>
                    <a:pt x="0" y="2884"/>
                    <a:pt x="43" y="3746"/>
                  </a:cubicBezTo>
                  <a:cubicBezTo>
                    <a:pt x="85" y="4226"/>
                    <a:pt x="156" y="4721"/>
                    <a:pt x="212" y="5216"/>
                  </a:cubicBezTo>
                  <a:cubicBezTo>
                    <a:pt x="240" y="5371"/>
                    <a:pt x="269" y="5541"/>
                    <a:pt x="269" y="5710"/>
                  </a:cubicBezTo>
                  <a:cubicBezTo>
                    <a:pt x="325" y="6417"/>
                    <a:pt x="396" y="7109"/>
                    <a:pt x="396" y="7816"/>
                  </a:cubicBezTo>
                  <a:cubicBezTo>
                    <a:pt x="410" y="8310"/>
                    <a:pt x="339" y="8819"/>
                    <a:pt x="311" y="9314"/>
                  </a:cubicBezTo>
                  <a:cubicBezTo>
                    <a:pt x="283" y="9780"/>
                    <a:pt x="240" y="10261"/>
                    <a:pt x="255" y="10727"/>
                  </a:cubicBezTo>
                  <a:cubicBezTo>
                    <a:pt x="255" y="11349"/>
                    <a:pt x="297" y="11971"/>
                    <a:pt x="339" y="12592"/>
                  </a:cubicBezTo>
                  <a:cubicBezTo>
                    <a:pt x="368" y="13031"/>
                    <a:pt x="424" y="13455"/>
                    <a:pt x="481" y="13878"/>
                  </a:cubicBezTo>
                  <a:lnTo>
                    <a:pt x="509" y="13878"/>
                  </a:lnTo>
                  <a:cubicBezTo>
                    <a:pt x="509" y="13765"/>
                    <a:pt x="509" y="13652"/>
                    <a:pt x="509" y="13553"/>
                  </a:cubicBezTo>
                  <a:cubicBezTo>
                    <a:pt x="481" y="13200"/>
                    <a:pt x="452" y="12847"/>
                    <a:pt x="424" y="12508"/>
                  </a:cubicBezTo>
                  <a:cubicBezTo>
                    <a:pt x="410" y="11999"/>
                    <a:pt x="382" y="11490"/>
                    <a:pt x="368" y="10981"/>
                  </a:cubicBezTo>
                  <a:cubicBezTo>
                    <a:pt x="368" y="10529"/>
                    <a:pt x="382" y="10077"/>
                    <a:pt x="410" y="9625"/>
                  </a:cubicBezTo>
                  <a:cubicBezTo>
                    <a:pt x="424" y="9215"/>
                    <a:pt x="438" y="8819"/>
                    <a:pt x="481" y="8409"/>
                  </a:cubicBezTo>
                  <a:cubicBezTo>
                    <a:pt x="537" y="7717"/>
                    <a:pt x="495" y="7024"/>
                    <a:pt x="452" y="6332"/>
                  </a:cubicBezTo>
                  <a:cubicBezTo>
                    <a:pt x="410" y="5866"/>
                    <a:pt x="339" y="5413"/>
                    <a:pt x="283" y="4947"/>
                  </a:cubicBezTo>
                  <a:cubicBezTo>
                    <a:pt x="240" y="4481"/>
                    <a:pt x="184" y="4028"/>
                    <a:pt x="170" y="3562"/>
                  </a:cubicBezTo>
                  <a:cubicBezTo>
                    <a:pt x="127" y="2658"/>
                    <a:pt x="184" y="1767"/>
                    <a:pt x="325" y="863"/>
                  </a:cubicBezTo>
                  <a:cubicBezTo>
                    <a:pt x="353" y="623"/>
                    <a:pt x="424" y="382"/>
                    <a:pt x="466" y="142"/>
                  </a:cubicBezTo>
                  <a:cubicBezTo>
                    <a:pt x="481" y="100"/>
                    <a:pt x="481" y="57"/>
                    <a:pt x="495" y="15"/>
                  </a:cubicBezTo>
                  <a:cubicBezTo>
                    <a:pt x="481" y="15"/>
                    <a:pt x="466" y="1"/>
                    <a:pt x="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57"/>
            <p:cNvSpPr/>
            <p:nvPr/>
          </p:nvSpPr>
          <p:spPr>
            <a:xfrm rot="10800000">
              <a:off x="8148065" y="20683"/>
              <a:ext cx="586085" cy="145471"/>
            </a:xfrm>
            <a:custGeom>
              <a:rect b="b" l="l" r="r" t="t"/>
              <a:pathLst>
                <a:path extrusionOk="0" h="3115" w="12550">
                  <a:moveTo>
                    <a:pt x="0" y="0"/>
                  </a:moveTo>
                  <a:lnTo>
                    <a:pt x="0" y="0"/>
                  </a:lnTo>
                  <a:cubicBezTo>
                    <a:pt x="29" y="28"/>
                    <a:pt x="57" y="57"/>
                    <a:pt x="99" y="85"/>
                  </a:cubicBezTo>
                  <a:cubicBezTo>
                    <a:pt x="820" y="537"/>
                    <a:pt x="1527" y="1004"/>
                    <a:pt x="2247" y="1456"/>
                  </a:cubicBezTo>
                  <a:cubicBezTo>
                    <a:pt x="3321" y="2134"/>
                    <a:pt x="4509" y="2544"/>
                    <a:pt x="5752" y="2770"/>
                  </a:cubicBezTo>
                  <a:cubicBezTo>
                    <a:pt x="6529" y="2926"/>
                    <a:pt x="7321" y="3024"/>
                    <a:pt x="8112" y="3081"/>
                  </a:cubicBezTo>
                  <a:cubicBezTo>
                    <a:pt x="8485" y="3102"/>
                    <a:pt x="8857" y="3115"/>
                    <a:pt x="9229" y="3115"/>
                  </a:cubicBezTo>
                  <a:cubicBezTo>
                    <a:pt x="9366" y="3115"/>
                    <a:pt x="9502" y="3113"/>
                    <a:pt x="9638" y="3109"/>
                  </a:cubicBezTo>
                  <a:cubicBezTo>
                    <a:pt x="10077" y="3095"/>
                    <a:pt x="10515" y="3053"/>
                    <a:pt x="10939" y="2996"/>
                  </a:cubicBezTo>
                  <a:cubicBezTo>
                    <a:pt x="11348" y="2940"/>
                    <a:pt x="11758" y="2855"/>
                    <a:pt x="12154" y="2784"/>
                  </a:cubicBezTo>
                  <a:cubicBezTo>
                    <a:pt x="12295" y="2756"/>
                    <a:pt x="12422" y="2699"/>
                    <a:pt x="12550" y="2657"/>
                  </a:cubicBezTo>
                  <a:cubicBezTo>
                    <a:pt x="12550" y="2629"/>
                    <a:pt x="12550" y="2615"/>
                    <a:pt x="12536" y="2600"/>
                  </a:cubicBezTo>
                  <a:cubicBezTo>
                    <a:pt x="12408" y="2629"/>
                    <a:pt x="12267" y="2671"/>
                    <a:pt x="12126" y="2685"/>
                  </a:cubicBezTo>
                  <a:cubicBezTo>
                    <a:pt x="11702" y="2756"/>
                    <a:pt x="11264" y="2841"/>
                    <a:pt x="10840" y="2883"/>
                  </a:cubicBezTo>
                  <a:cubicBezTo>
                    <a:pt x="10444" y="2940"/>
                    <a:pt x="10034" y="2968"/>
                    <a:pt x="9638" y="2982"/>
                  </a:cubicBezTo>
                  <a:cubicBezTo>
                    <a:pt x="9144" y="2982"/>
                    <a:pt x="8649" y="2968"/>
                    <a:pt x="8155" y="2940"/>
                  </a:cubicBezTo>
                  <a:cubicBezTo>
                    <a:pt x="7490" y="2926"/>
                    <a:pt x="6840" y="2827"/>
                    <a:pt x="6176" y="2728"/>
                  </a:cubicBezTo>
                  <a:cubicBezTo>
                    <a:pt x="4805" y="2516"/>
                    <a:pt x="3519" y="2106"/>
                    <a:pt x="2332" y="1371"/>
                  </a:cubicBezTo>
                  <a:cubicBezTo>
                    <a:pt x="1866" y="1088"/>
                    <a:pt x="1414" y="792"/>
                    <a:pt x="947" y="509"/>
                  </a:cubicBezTo>
                  <a:cubicBezTo>
                    <a:pt x="764" y="396"/>
                    <a:pt x="566" y="283"/>
                    <a:pt x="368" y="170"/>
                  </a:cubicBezTo>
                  <a:cubicBezTo>
                    <a:pt x="311" y="142"/>
                    <a:pt x="269" y="85"/>
                    <a:pt x="212" y="4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57"/>
            <p:cNvSpPr/>
            <p:nvPr/>
          </p:nvSpPr>
          <p:spPr>
            <a:xfrm rot="10800000">
              <a:off x="9105648" y="377331"/>
              <a:ext cx="54172" cy="486427"/>
            </a:xfrm>
            <a:custGeom>
              <a:rect b="b" l="l" r="r" t="t"/>
              <a:pathLst>
                <a:path extrusionOk="0" h="10416" w="1160">
                  <a:moveTo>
                    <a:pt x="1117" y="1"/>
                  </a:moveTo>
                  <a:cubicBezTo>
                    <a:pt x="975" y="297"/>
                    <a:pt x="862" y="623"/>
                    <a:pt x="763" y="933"/>
                  </a:cubicBezTo>
                  <a:cubicBezTo>
                    <a:pt x="523" y="1711"/>
                    <a:pt x="368" y="2502"/>
                    <a:pt x="240" y="3308"/>
                  </a:cubicBezTo>
                  <a:cubicBezTo>
                    <a:pt x="142" y="3915"/>
                    <a:pt x="43" y="4523"/>
                    <a:pt x="28" y="5145"/>
                  </a:cubicBezTo>
                  <a:cubicBezTo>
                    <a:pt x="0" y="5865"/>
                    <a:pt x="28" y="6600"/>
                    <a:pt x="85" y="7321"/>
                  </a:cubicBezTo>
                  <a:cubicBezTo>
                    <a:pt x="142" y="7929"/>
                    <a:pt x="283" y="8536"/>
                    <a:pt x="396" y="9130"/>
                  </a:cubicBezTo>
                  <a:cubicBezTo>
                    <a:pt x="452" y="9455"/>
                    <a:pt x="537" y="9780"/>
                    <a:pt x="608" y="10091"/>
                  </a:cubicBezTo>
                  <a:cubicBezTo>
                    <a:pt x="636" y="10204"/>
                    <a:pt x="693" y="10317"/>
                    <a:pt x="763" y="10416"/>
                  </a:cubicBezTo>
                  <a:cubicBezTo>
                    <a:pt x="622" y="9709"/>
                    <a:pt x="481" y="9003"/>
                    <a:pt x="339" y="8282"/>
                  </a:cubicBezTo>
                  <a:cubicBezTo>
                    <a:pt x="198" y="7519"/>
                    <a:pt x="127" y="6742"/>
                    <a:pt x="127" y="5964"/>
                  </a:cubicBezTo>
                  <a:cubicBezTo>
                    <a:pt x="127" y="4848"/>
                    <a:pt x="255" y="3746"/>
                    <a:pt x="467" y="2658"/>
                  </a:cubicBezTo>
                  <a:cubicBezTo>
                    <a:pt x="636" y="1810"/>
                    <a:pt x="820" y="976"/>
                    <a:pt x="1131" y="170"/>
                  </a:cubicBezTo>
                  <a:cubicBezTo>
                    <a:pt x="1145" y="128"/>
                    <a:pt x="1145" y="71"/>
                    <a:pt x="1159" y="15"/>
                  </a:cubicBezTo>
                  <a:cubicBezTo>
                    <a:pt x="1145" y="15"/>
                    <a:pt x="1131" y="15"/>
                    <a:pt x="1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57"/>
            <p:cNvSpPr/>
            <p:nvPr/>
          </p:nvSpPr>
          <p:spPr>
            <a:xfrm rot="10800000">
              <a:off x="8210082" y="-6030"/>
              <a:ext cx="427071" cy="93680"/>
            </a:xfrm>
            <a:custGeom>
              <a:rect b="b" l="l" r="r" t="t"/>
              <a:pathLst>
                <a:path extrusionOk="0" h="2006" w="9145">
                  <a:moveTo>
                    <a:pt x="1" y="1"/>
                  </a:moveTo>
                  <a:cubicBezTo>
                    <a:pt x="425" y="298"/>
                    <a:pt x="835" y="609"/>
                    <a:pt x="1315" y="806"/>
                  </a:cubicBezTo>
                  <a:cubicBezTo>
                    <a:pt x="2530" y="1343"/>
                    <a:pt x="3802" y="1725"/>
                    <a:pt x="5117" y="1923"/>
                  </a:cubicBezTo>
                  <a:cubicBezTo>
                    <a:pt x="5470" y="1975"/>
                    <a:pt x="5824" y="2005"/>
                    <a:pt x="6177" y="2005"/>
                  </a:cubicBezTo>
                  <a:cubicBezTo>
                    <a:pt x="6403" y="2005"/>
                    <a:pt x="6629" y="1993"/>
                    <a:pt x="6855" y="1965"/>
                  </a:cubicBezTo>
                  <a:cubicBezTo>
                    <a:pt x="7604" y="1880"/>
                    <a:pt x="8353" y="1782"/>
                    <a:pt x="9074" y="1555"/>
                  </a:cubicBezTo>
                  <a:cubicBezTo>
                    <a:pt x="9102" y="1555"/>
                    <a:pt x="9130" y="1541"/>
                    <a:pt x="9144" y="1485"/>
                  </a:cubicBezTo>
                  <a:lnTo>
                    <a:pt x="9144" y="1485"/>
                  </a:lnTo>
                  <a:cubicBezTo>
                    <a:pt x="9074" y="1499"/>
                    <a:pt x="9003" y="1513"/>
                    <a:pt x="8932" y="1527"/>
                  </a:cubicBezTo>
                  <a:cubicBezTo>
                    <a:pt x="8862" y="1527"/>
                    <a:pt x="8791" y="1555"/>
                    <a:pt x="8706" y="1570"/>
                  </a:cubicBezTo>
                  <a:cubicBezTo>
                    <a:pt x="8452" y="1612"/>
                    <a:pt x="8183" y="1654"/>
                    <a:pt x="7915" y="1697"/>
                  </a:cubicBezTo>
                  <a:cubicBezTo>
                    <a:pt x="7576" y="1753"/>
                    <a:pt x="7236" y="1810"/>
                    <a:pt x="6883" y="1838"/>
                  </a:cubicBezTo>
                  <a:cubicBezTo>
                    <a:pt x="6586" y="1866"/>
                    <a:pt x="6275" y="1866"/>
                    <a:pt x="5965" y="1866"/>
                  </a:cubicBezTo>
                  <a:cubicBezTo>
                    <a:pt x="5314" y="1866"/>
                    <a:pt x="4664" y="1739"/>
                    <a:pt x="4014" y="1598"/>
                  </a:cubicBezTo>
                  <a:cubicBezTo>
                    <a:pt x="2658" y="1273"/>
                    <a:pt x="1372" y="806"/>
                    <a:pt x="170" y="100"/>
                  </a:cubicBezTo>
                  <a:cubicBezTo>
                    <a:pt x="114" y="57"/>
                    <a:pt x="57" y="2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57"/>
            <p:cNvSpPr/>
            <p:nvPr/>
          </p:nvSpPr>
          <p:spPr>
            <a:xfrm rot="10800000">
              <a:off x="7841152" y="-66833"/>
              <a:ext cx="1363547" cy="1438080"/>
            </a:xfrm>
            <a:custGeom>
              <a:rect b="b" l="l" r="r" t="t"/>
              <a:pathLst>
                <a:path extrusionOk="0" h="30794" w="29198">
                  <a:moveTo>
                    <a:pt x="13030" y="495"/>
                  </a:moveTo>
                  <a:cubicBezTo>
                    <a:pt x="13044" y="495"/>
                    <a:pt x="13058" y="509"/>
                    <a:pt x="13058" y="523"/>
                  </a:cubicBezTo>
                  <a:cubicBezTo>
                    <a:pt x="13214" y="1032"/>
                    <a:pt x="13468" y="1484"/>
                    <a:pt x="13737" y="1936"/>
                  </a:cubicBezTo>
                  <a:cubicBezTo>
                    <a:pt x="14132" y="2572"/>
                    <a:pt x="14457" y="3251"/>
                    <a:pt x="14698" y="3971"/>
                  </a:cubicBezTo>
                  <a:cubicBezTo>
                    <a:pt x="15023" y="4961"/>
                    <a:pt x="15220" y="5964"/>
                    <a:pt x="15447" y="6967"/>
                  </a:cubicBezTo>
                  <a:cubicBezTo>
                    <a:pt x="15616" y="7716"/>
                    <a:pt x="15729" y="8479"/>
                    <a:pt x="15786" y="9243"/>
                  </a:cubicBezTo>
                  <a:cubicBezTo>
                    <a:pt x="15885" y="10218"/>
                    <a:pt x="15842" y="11193"/>
                    <a:pt x="15616" y="12154"/>
                  </a:cubicBezTo>
                  <a:cubicBezTo>
                    <a:pt x="15418" y="12988"/>
                    <a:pt x="15023" y="13722"/>
                    <a:pt x="14585" y="14457"/>
                  </a:cubicBezTo>
                  <a:lnTo>
                    <a:pt x="14542" y="14457"/>
                  </a:lnTo>
                  <a:cubicBezTo>
                    <a:pt x="14542" y="14401"/>
                    <a:pt x="14542" y="14344"/>
                    <a:pt x="14542" y="14274"/>
                  </a:cubicBezTo>
                  <a:cubicBezTo>
                    <a:pt x="14542" y="13638"/>
                    <a:pt x="14471" y="13002"/>
                    <a:pt x="14344" y="12380"/>
                  </a:cubicBezTo>
                  <a:cubicBezTo>
                    <a:pt x="14118" y="11306"/>
                    <a:pt x="13850" y="10232"/>
                    <a:pt x="13482" y="9186"/>
                  </a:cubicBezTo>
                  <a:cubicBezTo>
                    <a:pt x="13044" y="7914"/>
                    <a:pt x="12663" y="6642"/>
                    <a:pt x="12493" y="5300"/>
                  </a:cubicBezTo>
                  <a:cubicBezTo>
                    <a:pt x="12408" y="4593"/>
                    <a:pt x="12394" y="3887"/>
                    <a:pt x="12521" y="3194"/>
                  </a:cubicBezTo>
                  <a:cubicBezTo>
                    <a:pt x="12677" y="2290"/>
                    <a:pt x="12860" y="1399"/>
                    <a:pt x="13030" y="495"/>
                  </a:cubicBezTo>
                  <a:close/>
                  <a:moveTo>
                    <a:pt x="27628" y="4409"/>
                  </a:moveTo>
                  <a:cubicBezTo>
                    <a:pt x="27628" y="4424"/>
                    <a:pt x="27643" y="4438"/>
                    <a:pt x="27643" y="4438"/>
                  </a:cubicBezTo>
                  <a:cubicBezTo>
                    <a:pt x="27600" y="4494"/>
                    <a:pt x="27572" y="4537"/>
                    <a:pt x="27529" y="4593"/>
                  </a:cubicBezTo>
                  <a:cubicBezTo>
                    <a:pt x="26908" y="5286"/>
                    <a:pt x="26286" y="6006"/>
                    <a:pt x="25650" y="6699"/>
                  </a:cubicBezTo>
                  <a:cubicBezTo>
                    <a:pt x="24618" y="7787"/>
                    <a:pt x="23615" y="8903"/>
                    <a:pt x="22640" y="10034"/>
                  </a:cubicBezTo>
                  <a:cubicBezTo>
                    <a:pt x="22145" y="10599"/>
                    <a:pt x="21608" y="11108"/>
                    <a:pt x="21043" y="11588"/>
                  </a:cubicBezTo>
                  <a:cubicBezTo>
                    <a:pt x="20181" y="12337"/>
                    <a:pt x="19220" y="12931"/>
                    <a:pt x="18216" y="13440"/>
                  </a:cubicBezTo>
                  <a:cubicBezTo>
                    <a:pt x="17326" y="13906"/>
                    <a:pt x="16450" y="14387"/>
                    <a:pt x="15644" y="14966"/>
                  </a:cubicBezTo>
                  <a:cubicBezTo>
                    <a:pt x="15616" y="14980"/>
                    <a:pt x="15574" y="14994"/>
                    <a:pt x="15545" y="15008"/>
                  </a:cubicBezTo>
                  <a:cubicBezTo>
                    <a:pt x="15545" y="14966"/>
                    <a:pt x="15560" y="14952"/>
                    <a:pt x="15574" y="14924"/>
                  </a:cubicBezTo>
                  <a:cubicBezTo>
                    <a:pt x="15757" y="14655"/>
                    <a:pt x="15941" y="14387"/>
                    <a:pt x="16139" y="14118"/>
                  </a:cubicBezTo>
                  <a:cubicBezTo>
                    <a:pt x="16365" y="13779"/>
                    <a:pt x="16591" y="13426"/>
                    <a:pt x="16846" y="13101"/>
                  </a:cubicBezTo>
                  <a:cubicBezTo>
                    <a:pt x="17340" y="12465"/>
                    <a:pt x="17792" y="11815"/>
                    <a:pt x="18202" y="11108"/>
                  </a:cubicBezTo>
                  <a:cubicBezTo>
                    <a:pt x="18513" y="10571"/>
                    <a:pt x="18852" y="10034"/>
                    <a:pt x="19276" y="9568"/>
                  </a:cubicBezTo>
                  <a:cubicBezTo>
                    <a:pt x="20110" y="8635"/>
                    <a:pt x="20972" y="7730"/>
                    <a:pt x="21933" y="6925"/>
                  </a:cubicBezTo>
                  <a:cubicBezTo>
                    <a:pt x="22880" y="6119"/>
                    <a:pt x="23954" y="5540"/>
                    <a:pt x="25155" y="5187"/>
                  </a:cubicBezTo>
                  <a:cubicBezTo>
                    <a:pt x="25947" y="4961"/>
                    <a:pt x="26738" y="4763"/>
                    <a:pt x="27501" y="4438"/>
                  </a:cubicBezTo>
                  <a:cubicBezTo>
                    <a:pt x="27544" y="4424"/>
                    <a:pt x="27586" y="4424"/>
                    <a:pt x="27628" y="4409"/>
                  </a:cubicBezTo>
                  <a:close/>
                  <a:moveTo>
                    <a:pt x="26850" y="13846"/>
                  </a:moveTo>
                  <a:cubicBezTo>
                    <a:pt x="27146" y="13846"/>
                    <a:pt x="27449" y="13873"/>
                    <a:pt x="27741" y="13920"/>
                  </a:cubicBezTo>
                  <a:cubicBezTo>
                    <a:pt x="28095" y="13963"/>
                    <a:pt x="28434" y="14104"/>
                    <a:pt x="28688" y="14372"/>
                  </a:cubicBezTo>
                  <a:cubicBezTo>
                    <a:pt x="29042" y="14768"/>
                    <a:pt x="29056" y="15249"/>
                    <a:pt x="28674" y="15616"/>
                  </a:cubicBezTo>
                  <a:cubicBezTo>
                    <a:pt x="28519" y="15786"/>
                    <a:pt x="28335" y="15927"/>
                    <a:pt x="28137" y="16054"/>
                  </a:cubicBezTo>
                  <a:cubicBezTo>
                    <a:pt x="27770" y="16294"/>
                    <a:pt x="27374" y="16521"/>
                    <a:pt x="26978" y="16718"/>
                  </a:cubicBezTo>
                  <a:cubicBezTo>
                    <a:pt x="25678" y="17354"/>
                    <a:pt x="24350" y="17920"/>
                    <a:pt x="22993" y="18442"/>
                  </a:cubicBezTo>
                  <a:cubicBezTo>
                    <a:pt x="21679" y="18951"/>
                    <a:pt x="20322" y="19305"/>
                    <a:pt x="18923" y="19446"/>
                  </a:cubicBezTo>
                  <a:cubicBezTo>
                    <a:pt x="18245" y="19516"/>
                    <a:pt x="17566" y="19559"/>
                    <a:pt x="16888" y="19601"/>
                  </a:cubicBezTo>
                  <a:cubicBezTo>
                    <a:pt x="16210" y="19644"/>
                    <a:pt x="15545" y="19672"/>
                    <a:pt x="14867" y="19700"/>
                  </a:cubicBezTo>
                  <a:cubicBezTo>
                    <a:pt x="14358" y="19714"/>
                    <a:pt x="13864" y="19785"/>
                    <a:pt x="13383" y="19969"/>
                  </a:cubicBezTo>
                  <a:cubicBezTo>
                    <a:pt x="13341" y="19983"/>
                    <a:pt x="13299" y="19983"/>
                    <a:pt x="13270" y="19997"/>
                  </a:cubicBezTo>
                  <a:cubicBezTo>
                    <a:pt x="13256" y="19997"/>
                    <a:pt x="13256" y="19983"/>
                    <a:pt x="13256" y="19969"/>
                  </a:cubicBezTo>
                  <a:cubicBezTo>
                    <a:pt x="13299" y="19940"/>
                    <a:pt x="13341" y="19912"/>
                    <a:pt x="13383" y="19884"/>
                  </a:cubicBezTo>
                  <a:cubicBezTo>
                    <a:pt x="13934" y="19545"/>
                    <a:pt x="14457" y="19177"/>
                    <a:pt x="14938" y="18753"/>
                  </a:cubicBezTo>
                  <a:cubicBezTo>
                    <a:pt x="15404" y="18344"/>
                    <a:pt x="15856" y="17934"/>
                    <a:pt x="16294" y="17510"/>
                  </a:cubicBezTo>
                  <a:cubicBezTo>
                    <a:pt x="16945" y="16902"/>
                    <a:pt x="17581" y="16280"/>
                    <a:pt x="18273" y="15729"/>
                  </a:cubicBezTo>
                  <a:cubicBezTo>
                    <a:pt x="19616" y="14683"/>
                    <a:pt x="21128" y="14118"/>
                    <a:pt x="22824" y="14019"/>
                  </a:cubicBezTo>
                  <a:cubicBezTo>
                    <a:pt x="24110" y="13934"/>
                    <a:pt x="25396" y="13892"/>
                    <a:pt x="26667" y="13850"/>
                  </a:cubicBezTo>
                  <a:cubicBezTo>
                    <a:pt x="26728" y="13847"/>
                    <a:pt x="26789" y="13846"/>
                    <a:pt x="26850" y="13846"/>
                  </a:cubicBezTo>
                  <a:close/>
                  <a:moveTo>
                    <a:pt x="8056" y="8239"/>
                  </a:moveTo>
                  <a:cubicBezTo>
                    <a:pt x="8084" y="8282"/>
                    <a:pt x="8098" y="8324"/>
                    <a:pt x="8112" y="8352"/>
                  </a:cubicBezTo>
                  <a:cubicBezTo>
                    <a:pt x="8126" y="8451"/>
                    <a:pt x="8154" y="8536"/>
                    <a:pt x="8183" y="8621"/>
                  </a:cubicBezTo>
                  <a:cubicBezTo>
                    <a:pt x="8437" y="9864"/>
                    <a:pt x="8805" y="11066"/>
                    <a:pt x="9200" y="12267"/>
                  </a:cubicBezTo>
                  <a:cubicBezTo>
                    <a:pt x="9412" y="12917"/>
                    <a:pt x="9652" y="13553"/>
                    <a:pt x="9864" y="14203"/>
                  </a:cubicBezTo>
                  <a:cubicBezTo>
                    <a:pt x="10091" y="14909"/>
                    <a:pt x="10204" y="15630"/>
                    <a:pt x="10303" y="16365"/>
                  </a:cubicBezTo>
                  <a:cubicBezTo>
                    <a:pt x="10373" y="16973"/>
                    <a:pt x="10387" y="17595"/>
                    <a:pt x="10317" y="18202"/>
                  </a:cubicBezTo>
                  <a:cubicBezTo>
                    <a:pt x="10218" y="19191"/>
                    <a:pt x="9907" y="20124"/>
                    <a:pt x="9440" y="21014"/>
                  </a:cubicBezTo>
                  <a:cubicBezTo>
                    <a:pt x="8932" y="22018"/>
                    <a:pt x="8296" y="22936"/>
                    <a:pt x="7688" y="23869"/>
                  </a:cubicBezTo>
                  <a:cubicBezTo>
                    <a:pt x="7674" y="23897"/>
                    <a:pt x="7646" y="23926"/>
                    <a:pt x="7617" y="23954"/>
                  </a:cubicBezTo>
                  <a:cubicBezTo>
                    <a:pt x="7617" y="23954"/>
                    <a:pt x="7603" y="23954"/>
                    <a:pt x="7589" y="23940"/>
                  </a:cubicBezTo>
                  <a:cubicBezTo>
                    <a:pt x="7589" y="23897"/>
                    <a:pt x="7589" y="23855"/>
                    <a:pt x="7589" y="23813"/>
                  </a:cubicBezTo>
                  <a:cubicBezTo>
                    <a:pt x="7674" y="23346"/>
                    <a:pt x="7674" y="22880"/>
                    <a:pt x="7660" y="22399"/>
                  </a:cubicBezTo>
                  <a:cubicBezTo>
                    <a:pt x="7632" y="21749"/>
                    <a:pt x="7533" y="21113"/>
                    <a:pt x="7420" y="20463"/>
                  </a:cubicBezTo>
                  <a:cubicBezTo>
                    <a:pt x="7264" y="19658"/>
                    <a:pt x="7095" y="18852"/>
                    <a:pt x="6967" y="18047"/>
                  </a:cubicBezTo>
                  <a:cubicBezTo>
                    <a:pt x="6897" y="17510"/>
                    <a:pt x="6854" y="16959"/>
                    <a:pt x="6854" y="16422"/>
                  </a:cubicBezTo>
                  <a:cubicBezTo>
                    <a:pt x="6854" y="15630"/>
                    <a:pt x="6925" y="14825"/>
                    <a:pt x="7024" y="14033"/>
                  </a:cubicBezTo>
                  <a:cubicBezTo>
                    <a:pt x="7179" y="12648"/>
                    <a:pt x="7377" y="11249"/>
                    <a:pt x="7660" y="9878"/>
                  </a:cubicBezTo>
                  <a:cubicBezTo>
                    <a:pt x="7759" y="9398"/>
                    <a:pt x="7872" y="8903"/>
                    <a:pt x="7971" y="8423"/>
                  </a:cubicBezTo>
                  <a:cubicBezTo>
                    <a:pt x="7985" y="8352"/>
                    <a:pt x="7985" y="8282"/>
                    <a:pt x="8056" y="8239"/>
                  </a:cubicBezTo>
                  <a:close/>
                  <a:moveTo>
                    <a:pt x="14226" y="21975"/>
                  </a:moveTo>
                  <a:cubicBezTo>
                    <a:pt x="14251" y="21975"/>
                    <a:pt x="14276" y="21975"/>
                    <a:pt x="14302" y="21975"/>
                  </a:cubicBezTo>
                  <a:cubicBezTo>
                    <a:pt x="14853" y="21990"/>
                    <a:pt x="15404" y="21990"/>
                    <a:pt x="15955" y="21990"/>
                  </a:cubicBezTo>
                  <a:cubicBezTo>
                    <a:pt x="16238" y="21990"/>
                    <a:pt x="16506" y="22004"/>
                    <a:pt x="16789" y="22018"/>
                  </a:cubicBezTo>
                  <a:cubicBezTo>
                    <a:pt x="17397" y="22046"/>
                    <a:pt x="18019" y="22103"/>
                    <a:pt x="18626" y="22103"/>
                  </a:cubicBezTo>
                  <a:cubicBezTo>
                    <a:pt x="18796" y="22105"/>
                    <a:pt x="18965" y="22106"/>
                    <a:pt x="19135" y="22106"/>
                  </a:cubicBezTo>
                  <a:cubicBezTo>
                    <a:pt x="20152" y="22106"/>
                    <a:pt x="21168" y="22074"/>
                    <a:pt x="22173" y="22074"/>
                  </a:cubicBezTo>
                  <a:cubicBezTo>
                    <a:pt x="22993" y="22074"/>
                    <a:pt x="23813" y="22074"/>
                    <a:pt x="24632" y="22117"/>
                  </a:cubicBezTo>
                  <a:cubicBezTo>
                    <a:pt x="25339" y="22159"/>
                    <a:pt x="26060" y="22244"/>
                    <a:pt x="26766" y="22315"/>
                  </a:cubicBezTo>
                  <a:cubicBezTo>
                    <a:pt x="27261" y="22371"/>
                    <a:pt x="27741" y="22456"/>
                    <a:pt x="28236" y="22541"/>
                  </a:cubicBezTo>
                  <a:cubicBezTo>
                    <a:pt x="28264" y="22541"/>
                    <a:pt x="28307" y="22569"/>
                    <a:pt x="28349" y="22583"/>
                  </a:cubicBezTo>
                  <a:cubicBezTo>
                    <a:pt x="28335" y="22597"/>
                    <a:pt x="28321" y="22611"/>
                    <a:pt x="28321" y="22611"/>
                  </a:cubicBezTo>
                  <a:cubicBezTo>
                    <a:pt x="28222" y="22654"/>
                    <a:pt x="28137" y="22682"/>
                    <a:pt x="28052" y="22710"/>
                  </a:cubicBezTo>
                  <a:cubicBezTo>
                    <a:pt x="27021" y="23021"/>
                    <a:pt x="26003" y="23389"/>
                    <a:pt x="25014" y="23813"/>
                  </a:cubicBezTo>
                  <a:cubicBezTo>
                    <a:pt x="23883" y="24293"/>
                    <a:pt x="22739" y="24675"/>
                    <a:pt x="21509" y="24788"/>
                  </a:cubicBezTo>
                  <a:cubicBezTo>
                    <a:pt x="21149" y="24824"/>
                    <a:pt x="20786" y="24844"/>
                    <a:pt x="20424" y="24844"/>
                  </a:cubicBezTo>
                  <a:cubicBezTo>
                    <a:pt x="19934" y="24844"/>
                    <a:pt x="19445" y="24806"/>
                    <a:pt x="18965" y="24717"/>
                  </a:cubicBezTo>
                  <a:cubicBezTo>
                    <a:pt x="17566" y="24463"/>
                    <a:pt x="16196" y="24081"/>
                    <a:pt x="14839" y="23657"/>
                  </a:cubicBezTo>
                  <a:cubicBezTo>
                    <a:pt x="13624" y="23276"/>
                    <a:pt x="12394" y="22993"/>
                    <a:pt x="11094" y="22922"/>
                  </a:cubicBezTo>
                  <a:cubicBezTo>
                    <a:pt x="11108" y="22908"/>
                    <a:pt x="11122" y="22894"/>
                    <a:pt x="11150" y="22894"/>
                  </a:cubicBezTo>
                  <a:cubicBezTo>
                    <a:pt x="11292" y="22809"/>
                    <a:pt x="11447" y="22724"/>
                    <a:pt x="11603" y="22640"/>
                  </a:cubicBezTo>
                  <a:cubicBezTo>
                    <a:pt x="12428" y="22227"/>
                    <a:pt x="13294" y="21975"/>
                    <a:pt x="14226" y="21975"/>
                  </a:cubicBezTo>
                  <a:close/>
                  <a:moveTo>
                    <a:pt x="2604" y="10738"/>
                  </a:moveTo>
                  <a:cubicBezTo>
                    <a:pt x="2758" y="10738"/>
                    <a:pt x="2914" y="10805"/>
                    <a:pt x="3067" y="10938"/>
                  </a:cubicBezTo>
                  <a:cubicBezTo>
                    <a:pt x="3406" y="11207"/>
                    <a:pt x="3660" y="11546"/>
                    <a:pt x="3802" y="11984"/>
                  </a:cubicBezTo>
                  <a:cubicBezTo>
                    <a:pt x="3943" y="12479"/>
                    <a:pt x="4070" y="12988"/>
                    <a:pt x="4127" y="13510"/>
                  </a:cubicBezTo>
                  <a:cubicBezTo>
                    <a:pt x="4212" y="14330"/>
                    <a:pt x="4325" y="15136"/>
                    <a:pt x="4381" y="15955"/>
                  </a:cubicBezTo>
                  <a:cubicBezTo>
                    <a:pt x="4438" y="16732"/>
                    <a:pt x="4551" y="17496"/>
                    <a:pt x="4692" y="18273"/>
                  </a:cubicBezTo>
                  <a:cubicBezTo>
                    <a:pt x="4777" y="18739"/>
                    <a:pt x="4819" y="19220"/>
                    <a:pt x="4833" y="19700"/>
                  </a:cubicBezTo>
                  <a:cubicBezTo>
                    <a:pt x="4833" y="20138"/>
                    <a:pt x="4791" y="20576"/>
                    <a:pt x="4720" y="21014"/>
                  </a:cubicBezTo>
                  <a:cubicBezTo>
                    <a:pt x="4579" y="21961"/>
                    <a:pt x="4296" y="22852"/>
                    <a:pt x="3915" y="23714"/>
                  </a:cubicBezTo>
                  <a:cubicBezTo>
                    <a:pt x="3689" y="24237"/>
                    <a:pt x="3477" y="24774"/>
                    <a:pt x="3265" y="25311"/>
                  </a:cubicBezTo>
                  <a:cubicBezTo>
                    <a:pt x="3123" y="25692"/>
                    <a:pt x="2996" y="26074"/>
                    <a:pt x="2869" y="26455"/>
                  </a:cubicBezTo>
                  <a:lnTo>
                    <a:pt x="2841" y="26455"/>
                  </a:lnTo>
                  <a:cubicBezTo>
                    <a:pt x="2841" y="26243"/>
                    <a:pt x="2841" y="26031"/>
                    <a:pt x="2813" y="25819"/>
                  </a:cubicBezTo>
                  <a:cubicBezTo>
                    <a:pt x="2742" y="25226"/>
                    <a:pt x="2671" y="24632"/>
                    <a:pt x="2572" y="24039"/>
                  </a:cubicBezTo>
                  <a:cubicBezTo>
                    <a:pt x="2431" y="23247"/>
                    <a:pt x="2233" y="22456"/>
                    <a:pt x="1965" y="21693"/>
                  </a:cubicBezTo>
                  <a:cubicBezTo>
                    <a:pt x="1767" y="21113"/>
                    <a:pt x="1527" y="20562"/>
                    <a:pt x="1315" y="19997"/>
                  </a:cubicBezTo>
                  <a:cubicBezTo>
                    <a:pt x="1088" y="19361"/>
                    <a:pt x="862" y="18711"/>
                    <a:pt x="763" y="18033"/>
                  </a:cubicBezTo>
                  <a:cubicBezTo>
                    <a:pt x="650" y="17255"/>
                    <a:pt x="608" y="16464"/>
                    <a:pt x="622" y="15687"/>
                  </a:cubicBezTo>
                  <a:cubicBezTo>
                    <a:pt x="622" y="15319"/>
                    <a:pt x="650" y="14952"/>
                    <a:pt x="707" y="14599"/>
                  </a:cubicBezTo>
                  <a:cubicBezTo>
                    <a:pt x="876" y="13454"/>
                    <a:pt x="1315" y="12394"/>
                    <a:pt x="1837" y="11362"/>
                  </a:cubicBezTo>
                  <a:cubicBezTo>
                    <a:pt x="1908" y="11235"/>
                    <a:pt x="2007" y="11094"/>
                    <a:pt x="2106" y="10995"/>
                  </a:cubicBezTo>
                  <a:cubicBezTo>
                    <a:pt x="2263" y="10823"/>
                    <a:pt x="2432" y="10738"/>
                    <a:pt x="2604" y="10738"/>
                  </a:cubicBezTo>
                  <a:close/>
                  <a:moveTo>
                    <a:pt x="10059" y="25318"/>
                  </a:moveTo>
                  <a:cubicBezTo>
                    <a:pt x="10174" y="25318"/>
                    <a:pt x="10288" y="25320"/>
                    <a:pt x="10401" y="25325"/>
                  </a:cubicBezTo>
                  <a:cubicBezTo>
                    <a:pt x="10882" y="25353"/>
                    <a:pt x="11348" y="25508"/>
                    <a:pt x="11815" y="25664"/>
                  </a:cubicBezTo>
                  <a:cubicBezTo>
                    <a:pt x="12691" y="25989"/>
                    <a:pt x="13609" y="26173"/>
                    <a:pt x="14542" y="26272"/>
                  </a:cubicBezTo>
                  <a:cubicBezTo>
                    <a:pt x="15065" y="26342"/>
                    <a:pt x="15588" y="26385"/>
                    <a:pt x="16111" y="26427"/>
                  </a:cubicBezTo>
                  <a:cubicBezTo>
                    <a:pt x="16577" y="26455"/>
                    <a:pt x="17043" y="26484"/>
                    <a:pt x="17524" y="26512"/>
                  </a:cubicBezTo>
                  <a:cubicBezTo>
                    <a:pt x="18245" y="26554"/>
                    <a:pt x="18980" y="26582"/>
                    <a:pt x="19700" y="26639"/>
                  </a:cubicBezTo>
                  <a:cubicBezTo>
                    <a:pt x="20619" y="26724"/>
                    <a:pt x="21467" y="27049"/>
                    <a:pt x="22258" y="27487"/>
                  </a:cubicBezTo>
                  <a:cubicBezTo>
                    <a:pt x="22400" y="27572"/>
                    <a:pt x="22527" y="27685"/>
                    <a:pt x="22626" y="27812"/>
                  </a:cubicBezTo>
                  <a:cubicBezTo>
                    <a:pt x="22809" y="28024"/>
                    <a:pt x="22781" y="28250"/>
                    <a:pt x="22541" y="28420"/>
                  </a:cubicBezTo>
                  <a:cubicBezTo>
                    <a:pt x="22400" y="28504"/>
                    <a:pt x="22230" y="28589"/>
                    <a:pt x="22075" y="28646"/>
                  </a:cubicBezTo>
                  <a:cubicBezTo>
                    <a:pt x="21326" y="28900"/>
                    <a:pt x="20577" y="29169"/>
                    <a:pt x="19828" y="29409"/>
                  </a:cubicBezTo>
                  <a:cubicBezTo>
                    <a:pt x="19305" y="29578"/>
                    <a:pt x="18768" y="29706"/>
                    <a:pt x="18216" y="29762"/>
                  </a:cubicBezTo>
                  <a:cubicBezTo>
                    <a:pt x="18067" y="29775"/>
                    <a:pt x="17917" y="29782"/>
                    <a:pt x="17768" y="29782"/>
                  </a:cubicBezTo>
                  <a:cubicBezTo>
                    <a:pt x="17117" y="29782"/>
                    <a:pt x="16475" y="29661"/>
                    <a:pt x="15842" y="29465"/>
                  </a:cubicBezTo>
                  <a:cubicBezTo>
                    <a:pt x="14641" y="29098"/>
                    <a:pt x="13581" y="28476"/>
                    <a:pt x="12578" y="27741"/>
                  </a:cubicBezTo>
                  <a:cubicBezTo>
                    <a:pt x="12083" y="27388"/>
                    <a:pt x="11631" y="26978"/>
                    <a:pt x="11193" y="26554"/>
                  </a:cubicBezTo>
                  <a:cubicBezTo>
                    <a:pt x="10726" y="26116"/>
                    <a:pt x="10218" y="25763"/>
                    <a:pt x="9638" y="25523"/>
                  </a:cubicBezTo>
                  <a:cubicBezTo>
                    <a:pt x="9511" y="25466"/>
                    <a:pt x="9370" y="25424"/>
                    <a:pt x="9200" y="25367"/>
                  </a:cubicBezTo>
                  <a:cubicBezTo>
                    <a:pt x="9285" y="25339"/>
                    <a:pt x="9327" y="25325"/>
                    <a:pt x="9370" y="25325"/>
                  </a:cubicBezTo>
                  <a:cubicBezTo>
                    <a:pt x="9596" y="25325"/>
                    <a:pt x="9828" y="25318"/>
                    <a:pt x="10059" y="25318"/>
                  </a:cubicBezTo>
                  <a:close/>
                  <a:moveTo>
                    <a:pt x="6162" y="27398"/>
                  </a:moveTo>
                  <a:cubicBezTo>
                    <a:pt x="6200" y="27398"/>
                    <a:pt x="6238" y="27399"/>
                    <a:pt x="6275" y="27402"/>
                  </a:cubicBezTo>
                  <a:cubicBezTo>
                    <a:pt x="6515" y="27430"/>
                    <a:pt x="6755" y="27459"/>
                    <a:pt x="6981" y="27487"/>
                  </a:cubicBezTo>
                  <a:cubicBezTo>
                    <a:pt x="7179" y="27501"/>
                    <a:pt x="7349" y="27572"/>
                    <a:pt x="7490" y="27713"/>
                  </a:cubicBezTo>
                  <a:cubicBezTo>
                    <a:pt x="7674" y="27911"/>
                    <a:pt x="7872" y="28095"/>
                    <a:pt x="8056" y="28307"/>
                  </a:cubicBezTo>
                  <a:cubicBezTo>
                    <a:pt x="8225" y="28490"/>
                    <a:pt x="8338" y="28716"/>
                    <a:pt x="8409" y="28957"/>
                  </a:cubicBezTo>
                  <a:cubicBezTo>
                    <a:pt x="8508" y="29338"/>
                    <a:pt x="8550" y="29734"/>
                    <a:pt x="8508" y="30130"/>
                  </a:cubicBezTo>
                  <a:cubicBezTo>
                    <a:pt x="8494" y="30299"/>
                    <a:pt x="8465" y="30469"/>
                    <a:pt x="8366" y="30638"/>
                  </a:cubicBezTo>
                  <a:cubicBezTo>
                    <a:pt x="8338" y="30610"/>
                    <a:pt x="8310" y="30582"/>
                    <a:pt x="8310" y="30554"/>
                  </a:cubicBezTo>
                  <a:cubicBezTo>
                    <a:pt x="8253" y="30313"/>
                    <a:pt x="8098" y="30115"/>
                    <a:pt x="7971" y="29889"/>
                  </a:cubicBezTo>
                  <a:cubicBezTo>
                    <a:pt x="7858" y="29720"/>
                    <a:pt x="7773" y="29536"/>
                    <a:pt x="7688" y="29352"/>
                  </a:cubicBezTo>
                  <a:cubicBezTo>
                    <a:pt x="7490" y="28928"/>
                    <a:pt x="7264" y="28533"/>
                    <a:pt x="6953" y="28179"/>
                  </a:cubicBezTo>
                  <a:cubicBezTo>
                    <a:pt x="6656" y="27854"/>
                    <a:pt x="6289" y="27656"/>
                    <a:pt x="5865" y="27586"/>
                  </a:cubicBezTo>
                  <a:cubicBezTo>
                    <a:pt x="5794" y="27572"/>
                    <a:pt x="5738" y="27558"/>
                    <a:pt x="5667" y="27543"/>
                  </a:cubicBezTo>
                  <a:cubicBezTo>
                    <a:pt x="5828" y="27429"/>
                    <a:pt x="5998" y="27398"/>
                    <a:pt x="6162" y="27398"/>
                  </a:cubicBezTo>
                  <a:close/>
                  <a:moveTo>
                    <a:pt x="13002" y="0"/>
                  </a:moveTo>
                  <a:cubicBezTo>
                    <a:pt x="12973" y="71"/>
                    <a:pt x="12945" y="127"/>
                    <a:pt x="12945" y="198"/>
                  </a:cubicBezTo>
                  <a:cubicBezTo>
                    <a:pt x="12860" y="1046"/>
                    <a:pt x="12620" y="1866"/>
                    <a:pt x="12465" y="2714"/>
                  </a:cubicBezTo>
                  <a:cubicBezTo>
                    <a:pt x="12323" y="3463"/>
                    <a:pt x="12267" y="4226"/>
                    <a:pt x="12338" y="5003"/>
                  </a:cubicBezTo>
                  <a:cubicBezTo>
                    <a:pt x="12408" y="5695"/>
                    <a:pt x="12521" y="6402"/>
                    <a:pt x="12705" y="7080"/>
                  </a:cubicBezTo>
                  <a:cubicBezTo>
                    <a:pt x="12931" y="7858"/>
                    <a:pt x="13185" y="8635"/>
                    <a:pt x="13426" y="9412"/>
                  </a:cubicBezTo>
                  <a:cubicBezTo>
                    <a:pt x="13765" y="10444"/>
                    <a:pt x="14048" y="11490"/>
                    <a:pt x="14245" y="12549"/>
                  </a:cubicBezTo>
                  <a:cubicBezTo>
                    <a:pt x="14330" y="12973"/>
                    <a:pt x="14373" y="13426"/>
                    <a:pt x="14415" y="13864"/>
                  </a:cubicBezTo>
                  <a:cubicBezTo>
                    <a:pt x="14471" y="14443"/>
                    <a:pt x="14344" y="14980"/>
                    <a:pt x="14132" y="15517"/>
                  </a:cubicBezTo>
                  <a:cubicBezTo>
                    <a:pt x="13553" y="16916"/>
                    <a:pt x="12875" y="18259"/>
                    <a:pt x="12154" y="19573"/>
                  </a:cubicBezTo>
                  <a:cubicBezTo>
                    <a:pt x="12055" y="19743"/>
                    <a:pt x="11956" y="19912"/>
                    <a:pt x="11857" y="20096"/>
                  </a:cubicBezTo>
                  <a:cubicBezTo>
                    <a:pt x="11334" y="21014"/>
                    <a:pt x="10741" y="21877"/>
                    <a:pt x="10048" y="22682"/>
                  </a:cubicBezTo>
                  <a:cubicBezTo>
                    <a:pt x="9271" y="23615"/>
                    <a:pt x="8451" y="24519"/>
                    <a:pt x="7533" y="25325"/>
                  </a:cubicBezTo>
                  <a:cubicBezTo>
                    <a:pt x="7448" y="25381"/>
                    <a:pt x="7377" y="25452"/>
                    <a:pt x="7292" y="25508"/>
                  </a:cubicBezTo>
                  <a:cubicBezTo>
                    <a:pt x="7208" y="25579"/>
                    <a:pt x="7123" y="25650"/>
                    <a:pt x="7010" y="25735"/>
                  </a:cubicBezTo>
                  <a:cubicBezTo>
                    <a:pt x="7010" y="25678"/>
                    <a:pt x="7010" y="25636"/>
                    <a:pt x="7024" y="25607"/>
                  </a:cubicBezTo>
                  <a:cubicBezTo>
                    <a:pt x="7165" y="25282"/>
                    <a:pt x="7292" y="24957"/>
                    <a:pt x="7434" y="24632"/>
                  </a:cubicBezTo>
                  <a:cubicBezTo>
                    <a:pt x="7533" y="24406"/>
                    <a:pt x="7646" y="24194"/>
                    <a:pt x="7773" y="23982"/>
                  </a:cubicBezTo>
                  <a:cubicBezTo>
                    <a:pt x="8409" y="23021"/>
                    <a:pt x="9059" y="22060"/>
                    <a:pt x="9582" y="21043"/>
                  </a:cubicBezTo>
                  <a:cubicBezTo>
                    <a:pt x="10062" y="20110"/>
                    <a:pt x="10359" y="19149"/>
                    <a:pt x="10458" y="18117"/>
                  </a:cubicBezTo>
                  <a:cubicBezTo>
                    <a:pt x="10514" y="17453"/>
                    <a:pt x="10486" y="16789"/>
                    <a:pt x="10401" y="16111"/>
                  </a:cubicBezTo>
                  <a:cubicBezTo>
                    <a:pt x="10303" y="15404"/>
                    <a:pt x="10161" y="14683"/>
                    <a:pt x="9935" y="14005"/>
                  </a:cubicBezTo>
                  <a:cubicBezTo>
                    <a:pt x="9765" y="13454"/>
                    <a:pt x="9568" y="12931"/>
                    <a:pt x="9384" y="12394"/>
                  </a:cubicBezTo>
                  <a:cubicBezTo>
                    <a:pt x="8974" y="11164"/>
                    <a:pt x="8593" y="9921"/>
                    <a:pt x="8324" y="8649"/>
                  </a:cubicBezTo>
                  <a:cubicBezTo>
                    <a:pt x="8282" y="8479"/>
                    <a:pt x="8225" y="8310"/>
                    <a:pt x="8169" y="8154"/>
                  </a:cubicBezTo>
                  <a:cubicBezTo>
                    <a:pt x="8154" y="8084"/>
                    <a:pt x="8126" y="7985"/>
                    <a:pt x="8013" y="7985"/>
                  </a:cubicBezTo>
                  <a:cubicBezTo>
                    <a:pt x="7914" y="8027"/>
                    <a:pt x="7914" y="8112"/>
                    <a:pt x="7900" y="8197"/>
                  </a:cubicBezTo>
                  <a:cubicBezTo>
                    <a:pt x="7773" y="8762"/>
                    <a:pt x="7646" y="9313"/>
                    <a:pt x="7533" y="9878"/>
                  </a:cubicBezTo>
                  <a:cubicBezTo>
                    <a:pt x="7278" y="11122"/>
                    <a:pt x="7080" y="12366"/>
                    <a:pt x="6939" y="13623"/>
                  </a:cubicBezTo>
                  <a:cubicBezTo>
                    <a:pt x="6868" y="14302"/>
                    <a:pt x="6798" y="14980"/>
                    <a:pt x="6741" y="15658"/>
                  </a:cubicBezTo>
                  <a:cubicBezTo>
                    <a:pt x="6685" y="16436"/>
                    <a:pt x="6713" y="17213"/>
                    <a:pt x="6826" y="17976"/>
                  </a:cubicBezTo>
                  <a:cubicBezTo>
                    <a:pt x="6925" y="18584"/>
                    <a:pt x="7052" y="19206"/>
                    <a:pt x="7165" y="19813"/>
                  </a:cubicBezTo>
                  <a:cubicBezTo>
                    <a:pt x="7349" y="20760"/>
                    <a:pt x="7533" y="21707"/>
                    <a:pt x="7547" y="22682"/>
                  </a:cubicBezTo>
                  <a:cubicBezTo>
                    <a:pt x="7547" y="23488"/>
                    <a:pt x="7448" y="24279"/>
                    <a:pt x="7123" y="25028"/>
                  </a:cubicBezTo>
                  <a:cubicBezTo>
                    <a:pt x="7010" y="25296"/>
                    <a:pt x="6897" y="25565"/>
                    <a:pt x="6769" y="25833"/>
                  </a:cubicBezTo>
                  <a:cubicBezTo>
                    <a:pt x="6727" y="25932"/>
                    <a:pt x="6656" y="26017"/>
                    <a:pt x="6558" y="26074"/>
                  </a:cubicBezTo>
                  <a:cubicBezTo>
                    <a:pt x="5102" y="27105"/>
                    <a:pt x="3646" y="28123"/>
                    <a:pt x="2191" y="29154"/>
                  </a:cubicBezTo>
                  <a:cubicBezTo>
                    <a:pt x="2064" y="29239"/>
                    <a:pt x="1936" y="29324"/>
                    <a:pt x="1809" y="29423"/>
                  </a:cubicBezTo>
                  <a:cubicBezTo>
                    <a:pt x="1767" y="29437"/>
                    <a:pt x="1724" y="29465"/>
                    <a:pt x="1668" y="29465"/>
                  </a:cubicBezTo>
                  <a:cubicBezTo>
                    <a:pt x="1696" y="29423"/>
                    <a:pt x="1738" y="29366"/>
                    <a:pt x="1767" y="29324"/>
                  </a:cubicBezTo>
                  <a:cubicBezTo>
                    <a:pt x="2233" y="28702"/>
                    <a:pt x="2586" y="28038"/>
                    <a:pt x="2756" y="27275"/>
                  </a:cubicBezTo>
                  <a:cubicBezTo>
                    <a:pt x="2841" y="26936"/>
                    <a:pt x="2968" y="26582"/>
                    <a:pt x="3081" y="26243"/>
                  </a:cubicBezTo>
                  <a:cubicBezTo>
                    <a:pt x="3321" y="25579"/>
                    <a:pt x="3562" y="24915"/>
                    <a:pt x="3816" y="24251"/>
                  </a:cubicBezTo>
                  <a:cubicBezTo>
                    <a:pt x="3971" y="23855"/>
                    <a:pt x="4169" y="23473"/>
                    <a:pt x="4311" y="23078"/>
                  </a:cubicBezTo>
                  <a:cubicBezTo>
                    <a:pt x="4636" y="22216"/>
                    <a:pt x="4862" y="21325"/>
                    <a:pt x="4946" y="20407"/>
                  </a:cubicBezTo>
                  <a:cubicBezTo>
                    <a:pt x="4989" y="19842"/>
                    <a:pt x="4975" y="19276"/>
                    <a:pt x="4890" y="18711"/>
                  </a:cubicBezTo>
                  <a:cubicBezTo>
                    <a:pt x="4791" y="18089"/>
                    <a:pt x="4692" y="17467"/>
                    <a:pt x="4593" y="16846"/>
                  </a:cubicBezTo>
                  <a:cubicBezTo>
                    <a:pt x="4579" y="16747"/>
                    <a:pt x="4565" y="16662"/>
                    <a:pt x="4551" y="16563"/>
                  </a:cubicBezTo>
                  <a:cubicBezTo>
                    <a:pt x="4494" y="15842"/>
                    <a:pt x="4452" y="15107"/>
                    <a:pt x="4367" y="14387"/>
                  </a:cubicBezTo>
                  <a:cubicBezTo>
                    <a:pt x="4282" y="13567"/>
                    <a:pt x="4183" y="12761"/>
                    <a:pt x="3929" y="11970"/>
                  </a:cubicBezTo>
                  <a:cubicBezTo>
                    <a:pt x="3788" y="11518"/>
                    <a:pt x="3533" y="11150"/>
                    <a:pt x="3166" y="10839"/>
                  </a:cubicBezTo>
                  <a:cubicBezTo>
                    <a:pt x="2984" y="10690"/>
                    <a:pt x="2796" y="10615"/>
                    <a:pt x="2611" y="10615"/>
                  </a:cubicBezTo>
                  <a:cubicBezTo>
                    <a:pt x="2395" y="10615"/>
                    <a:pt x="2184" y="10718"/>
                    <a:pt x="1993" y="10924"/>
                  </a:cubicBezTo>
                  <a:cubicBezTo>
                    <a:pt x="1880" y="11037"/>
                    <a:pt x="1781" y="11179"/>
                    <a:pt x="1710" y="11320"/>
                  </a:cubicBezTo>
                  <a:cubicBezTo>
                    <a:pt x="1201" y="12309"/>
                    <a:pt x="792" y="13355"/>
                    <a:pt x="594" y="14457"/>
                  </a:cubicBezTo>
                  <a:cubicBezTo>
                    <a:pt x="495" y="14966"/>
                    <a:pt x="481" y="15475"/>
                    <a:pt x="495" y="15983"/>
                  </a:cubicBezTo>
                  <a:cubicBezTo>
                    <a:pt x="509" y="16619"/>
                    <a:pt x="551" y="17255"/>
                    <a:pt x="622" y="17891"/>
                  </a:cubicBezTo>
                  <a:cubicBezTo>
                    <a:pt x="679" y="18485"/>
                    <a:pt x="848" y="19036"/>
                    <a:pt x="1046" y="19601"/>
                  </a:cubicBezTo>
                  <a:cubicBezTo>
                    <a:pt x="1244" y="20152"/>
                    <a:pt x="1456" y="20718"/>
                    <a:pt x="1682" y="21269"/>
                  </a:cubicBezTo>
                  <a:cubicBezTo>
                    <a:pt x="2021" y="22131"/>
                    <a:pt x="2233" y="23035"/>
                    <a:pt x="2417" y="23940"/>
                  </a:cubicBezTo>
                  <a:cubicBezTo>
                    <a:pt x="2558" y="24632"/>
                    <a:pt x="2671" y="25339"/>
                    <a:pt x="2699" y="26045"/>
                  </a:cubicBezTo>
                  <a:cubicBezTo>
                    <a:pt x="2770" y="27331"/>
                    <a:pt x="2360" y="28434"/>
                    <a:pt x="1541" y="29409"/>
                  </a:cubicBezTo>
                  <a:cubicBezTo>
                    <a:pt x="1258" y="29748"/>
                    <a:pt x="933" y="30017"/>
                    <a:pt x="523" y="30186"/>
                  </a:cubicBezTo>
                  <a:cubicBezTo>
                    <a:pt x="410" y="30243"/>
                    <a:pt x="297" y="30299"/>
                    <a:pt x="170" y="30356"/>
                  </a:cubicBezTo>
                  <a:cubicBezTo>
                    <a:pt x="113" y="30384"/>
                    <a:pt x="71" y="30426"/>
                    <a:pt x="0" y="30455"/>
                  </a:cubicBezTo>
                  <a:cubicBezTo>
                    <a:pt x="14" y="30497"/>
                    <a:pt x="29" y="30525"/>
                    <a:pt x="43" y="30568"/>
                  </a:cubicBezTo>
                  <a:cubicBezTo>
                    <a:pt x="85" y="30554"/>
                    <a:pt x="127" y="30554"/>
                    <a:pt x="156" y="30539"/>
                  </a:cubicBezTo>
                  <a:cubicBezTo>
                    <a:pt x="820" y="30186"/>
                    <a:pt x="1470" y="29819"/>
                    <a:pt x="2092" y="29381"/>
                  </a:cubicBezTo>
                  <a:cubicBezTo>
                    <a:pt x="2742" y="28914"/>
                    <a:pt x="3406" y="28476"/>
                    <a:pt x="4070" y="28010"/>
                  </a:cubicBezTo>
                  <a:cubicBezTo>
                    <a:pt x="4282" y="27868"/>
                    <a:pt x="4522" y="27812"/>
                    <a:pt x="4763" y="27755"/>
                  </a:cubicBezTo>
                  <a:cubicBezTo>
                    <a:pt x="4977" y="27698"/>
                    <a:pt x="5191" y="27669"/>
                    <a:pt x="5409" y="27669"/>
                  </a:cubicBezTo>
                  <a:cubicBezTo>
                    <a:pt x="5564" y="27669"/>
                    <a:pt x="5720" y="27684"/>
                    <a:pt x="5879" y="27713"/>
                  </a:cubicBezTo>
                  <a:cubicBezTo>
                    <a:pt x="6261" y="27798"/>
                    <a:pt x="6586" y="27967"/>
                    <a:pt x="6840" y="28250"/>
                  </a:cubicBezTo>
                  <a:cubicBezTo>
                    <a:pt x="7137" y="28575"/>
                    <a:pt x="7349" y="28943"/>
                    <a:pt x="7547" y="29338"/>
                  </a:cubicBezTo>
                  <a:cubicBezTo>
                    <a:pt x="7674" y="29607"/>
                    <a:pt x="7844" y="29875"/>
                    <a:pt x="7985" y="30158"/>
                  </a:cubicBezTo>
                  <a:cubicBezTo>
                    <a:pt x="8056" y="30285"/>
                    <a:pt x="8112" y="30426"/>
                    <a:pt x="8169" y="30554"/>
                  </a:cubicBezTo>
                  <a:cubicBezTo>
                    <a:pt x="8225" y="30667"/>
                    <a:pt x="8267" y="30780"/>
                    <a:pt x="8437" y="30794"/>
                  </a:cubicBezTo>
                  <a:cubicBezTo>
                    <a:pt x="8465" y="30751"/>
                    <a:pt x="8508" y="30695"/>
                    <a:pt x="8522" y="30638"/>
                  </a:cubicBezTo>
                  <a:cubicBezTo>
                    <a:pt x="8720" y="29988"/>
                    <a:pt x="8691" y="29338"/>
                    <a:pt x="8451" y="28702"/>
                  </a:cubicBezTo>
                  <a:cubicBezTo>
                    <a:pt x="8381" y="28519"/>
                    <a:pt x="8253" y="28349"/>
                    <a:pt x="8140" y="28194"/>
                  </a:cubicBezTo>
                  <a:cubicBezTo>
                    <a:pt x="8027" y="28052"/>
                    <a:pt x="7886" y="27925"/>
                    <a:pt x="7773" y="27798"/>
                  </a:cubicBezTo>
                  <a:cubicBezTo>
                    <a:pt x="7504" y="27487"/>
                    <a:pt x="7165" y="27346"/>
                    <a:pt x="6769" y="27317"/>
                  </a:cubicBezTo>
                  <a:cubicBezTo>
                    <a:pt x="6671" y="27317"/>
                    <a:pt x="6572" y="27303"/>
                    <a:pt x="6487" y="27289"/>
                  </a:cubicBezTo>
                  <a:cubicBezTo>
                    <a:pt x="6417" y="27280"/>
                    <a:pt x="6348" y="27275"/>
                    <a:pt x="6279" y="27275"/>
                  </a:cubicBezTo>
                  <a:cubicBezTo>
                    <a:pt x="6042" y="27275"/>
                    <a:pt x="5809" y="27329"/>
                    <a:pt x="5568" y="27416"/>
                  </a:cubicBezTo>
                  <a:cubicBezTo>
                    <a:pt x="5271" y="27515"/>
                    <a:pt x="4961" y="27586"/>
                    <a:pt x="4636" y="27628"/>
                  </a:cubicBezTo>
                  <a:cubicBezTo>
                    <a:pt x="4678" y="27600"/>
                    <a:pt x="4720" y="27558"/>
                    <a:pt x="4749" y="27529"/>
                  </a:cubicBezTo>
                  <a:cubicBezTo>
                    <a:pt x="5568" y="26936"/>
                    <a:pt x="6374" y="26342"/>
                    <a:pt x="7193" y="25763"/>
                  </a:cubicBezTo>
                  <a:cubicBezTo>
                    <a:pt x="7349" y="25664"/>
                    <a:pt x="7533" y="25579"/>
                    <a:pt x="7716" y="25565"/>
                  </a:cubicBezTo>
                  <a:cubicBezTo>
                    <a:pt x="8070" y="25508"/>
                    <a:pt x="8437" y="25494"/>
                    <a:pt x="8805" y="25480"/>
                  </a:cubicBezTo>
                  <a:cubicBezTo>
                    <a:pt x="8823" y="25480"/>
                    <a:pt x="8841" y="25479"/>
                    <a:pt x="8859" y="25479"/>
                  </a:cubicBezTo>
                  <a:cubicBezTo>
                    <a:pt x="9232" y="25479"/>
                    <a:pt x="9555" y="25615"/>
                    <a:pt x="9879" y="25777"/>
                  </a:cubicBezTo>
                  <a:cubicBezTo>
                    <a:pt x="10373" y="26031"/>
                    <a:pt x="10825" y="26370"/>
                    <a:pt x="11221" y="26752"/>
                  </a:cubicBezTo>
                  <a:cubicBezTo>
                    <a:pt x="12055" y="27586"/>
                    <a:pt x="12988" y="28264"/>
                    <a:pt x="14005" y="28815"/>
                  </a:cubicBezTo>
                  <a:cubicBezTo>
                    <a:pt x="14825" y="29268"/>
                    <a:pt x="15673" y="29607"/>
                    <a:pt x="16591" y="29790"/>
                  </a:cubicBezTo>
                  <a:cubicBezTo>
                    <a:pt x="16966" y="29864"/>
                    <a:pt x="17338" y="29899"/>
                    <a:pt x="17707" y="29899"/>
                  </a:cubicBezTo>
                  <a:cubicBezTo>
                    <a:pt x="18259" y="29899"/>
                    <a:pt x="18806" y="29821"/>
                    <a:pt x="19347" y="29677"/>
                  </a:cubicBezTo>
                  <a:cubicBezTo>
                    <a:pt x="20322" y="29409"/>
                    <a:pt x="21255" y="29070"/>
                    <a:pt x="22188" y="28745"/>
                  </a:cubicBezTo>
                  <a:cubicBezTo>
                    <a:pt x="22343" y="28688"/>
                    <a:pt x="22498" y="28603"/>
                    <a:pt x="22640" y="28504"/>
                  </a:cubicBezTo>
                  <a:cubicBezTo>
                    <a:pt x="22894" y="28321"/>
                    <a:pt x="22937" y="28024"/>
                    <a:pt x="22753" y="27755"/>
                  </a:cubicBezTo>
                  <a:cubicBezTo>
                    <a:pt x="22626" y="27572"/>
                    <a:pt x="22456" y="27445"/>
                    <a:pt x="22258" y="27346"/>
                  </a:cubicBezTo>
                  <a:cubicBezTo>
                    <a:pt x="21679" y="27035"/>
                    <a:pt x="21071" y="26766"/>
                    <a:pt x="20421" y="26625"/>
                  </a:cubicBezTo>
                  <a:cubicBezTo>
                    <a:pt x="19884" y="26498"/>
                    <a:pt x="19333" y="26469"/>
                    <a:pt x="18782" y="26427"/>
                  </a:cubicBezTo>
                  <a:cubicBezTo>
                    <a:pt x="17920" y="26385"/>
                    <a:pt x="17058" y="26356"/>
                    <a:pt x="16210" y="26286"/>
                  </a:cubicBezTo>
                  <a:cubicBezTo>
                    <a:pt x="15503" y="26243"/>
                    <a:pt x="14796" y="26173"/>
                    <a:pt x="14090" y="26088"/>
                  </a:cubicBezTo>
                  <a:cubicBezTo>
                    <a:pt x="13299" y="25989"/>
                    <a:pt x="12535" y="25791"/>
                    <a:pt x="11801" y="25523"/>
                  </a:cubicBezTo>
                  <a:cubicBezTo>
                    <a:pt x="11334" y="25353"/>
                    <a:pt x="10854" y="25226"/>
                    <a:pt x="10345" y="25183"/>
                  </a:cubicBezTo>
                  <a:cubicBezTo>
                    <a:pt x="10220" y="25176"/>
                    <a:pt x="10095" y="25172"/>
                    <a:pt x="9970" y="25172"/>
                  </a:cubicBezTo>
                  <a:cubicBezTo>
                    <a:pt x="9629" y="25172"/>
                    <a:pt x="9287" y="25199"/>
                    <a:pt x="8946" y="25240"/>
                  </a:cubicBezTo>
                  <a:cubicBezTo>
                    <a:pt x="8663" y="25282"/>
                    <a:pt x="8381" y="25311"/>
                    <a:pt x="8098" y="25339"/>
                  </a:cubicBezTo>
                  <a:cubicBezTo>
                    <a:pt x="7957" y="25367"/>
                    <a:pt x="7815" y="25395"/>
                    <a:pt x="7646" y="25424"/>
                  </a:cubicBezTo>
                  <a:cubicBezTo>
                    <a:pt x="7688" y="25367"/>
                    <a:pt x="7702" y="25339"/>
                    <a:pt x="7730" y="25325"/>
                  </a:cubicBezTo>
                  <a:cubicBezTo>
                    <a:pt x="8013" y="25056"/>
                    <a:pt x="8282" y="24802"/>
                    <a:pt x="8564" y="24547"/>
                  </a:cubicBezTo>
                  <a:cubicBezTo>
                    <a:pt x="9158" y="23996"/>
                    <a:pt x="9850" y="23601"/>
                    <a:pt x="10557" y="23219"/>
                  </a:cubicBezTo>
                  <a:cubicBezTo>
                    <a:pt x="10755" y="23106"/>
                    <a:pt x="10965" y="23075"/>
                    <a:pt x="11180" y="23075"/>
                  </a:cubicBezTo>
                  <a:cubicBezTo>
                    <a:pt x="11287" y="23075"/>
                    <a:pt x="11395" y="23082"/>
                    <a:pt x="11504" y="23092"/>
                  </a:cubicBezTo>
                  <a:cubicBezTo>
                    <a:pt x="12648" y="23191"/>
                    <a:pt x="13765" y="23459"/>
                    <a:pt x="14867" y="23798"/>
                  </a:cubicBezTo>
                  <a:cubicBezTo>
                    <a:pt x="16224" y="24222"/>
                    <a:pt x="17609" y="24604"/>
                    <a:pt x="19008" y="24858"/>
                  </a:cubicBezTo>
                  <a:cubicBezTo>
                    <a:pt x="19465" y="24939"/>
                    <a:pt x="19916" y="24969"/>
                    <a:pt x="20369" y="24969"/>
                  </a:cubicBezTo>
                  <a:cubicBezTo>
                    <a:pt x="20630" y="24969"/>
                    <a:pt x="20892" y="24959"/>
                    <a:pt x="21156" y="24943"/>
                  </a:cubicBezTo>
                  <a:cubicBezTo>
                    <a:pt x="22484" y="24873"/>
                    <a:pt x="23728" y="24505"/>
                    <a:pt x="24943" y="23982"/>
                  </a:cubicBezTo>
                  <a:cubicBezTo>
                    <a:pt x="25961" y="23558"/>
                    <a:pt x="26978" y="23177"/>
                    <a:pt x="28038" y="22852"/>
                  </a:cubicBezTo>
                  <a:cubicBezTo>
                    <a:pt x="28194" y="22809"/>
                    <a:pt x="28349" y="22753"/>
                    <a:pt x="28505" y="22682"/>
                  </a:cubicBezTo>
                  <a:cubicBezTo>
                    <a:pt x="28561" y="22668"/>
                    <a:pt x="28604" y="22611"/>
                    <a:pt x="28688" y="22541"/>
                  </a:cubicBezTo>
                  <a:cubicBezTo>
                    <a:pt x="28589" y="22498"/>
                    <a:pt x="28533" y="22470"/>
                    <a:pt x="28462" y="22456"/>
                  </a:cubicBezTo>
                  <a:cubicBezTo>
                    <a:pt x="27953" y="22329"/>
                    <a:pt x="27445" y="22258"/>
                    <a:pt x="26922" y="22202"/>
                  </a:cubicBezTo>
                  <a:cubicBezTo>
                    <a:pt x="26371" y="22145"/>
                    <a:pt x="25819" y="22074"/>
                    <a:pt x="25268" y="22032"/>
                  </a:cubicBezTo>
                  <a:cubicBezTo>
                    <a:pt x="24873" y="21990"/>
                    <a:pt x="24463" y="21961"/>
                    <a:pt x="24067" y="21961"/>
                  </a:cubicBezTo>
                  <a:cubicBezTo>
                    <a:pt x="23346" y="21961"/>
                    <a:pt x="22626" y="21958"/>
                    <a:pt x="21905" y="21958"/>
                  </a:cubicBezTo>
                  <a:cubicBezTo>
                    <a:pt x="21184" y="21958"/>
                    <a:pt x="20463" y="21961"/>
                    <a:pt x="19743" y="21975"/>
                  </a:cubicBezTo>
                  <a:cubicBezTo>
                    <a:pt x="18965" y="21975"/>
                    <a:pt x="18202" y="21961"/>
                    <a:pt x="17425" y="21933"/>
                  </a:cubicBezTo>
                  <a:cubicBezTo>
                    <a:pt x="16704" y="21891"/>
                    <a:pt x="15984" y="21877"/>
                    <a:pt x="15249" y="21862"/>
                  </a:cubicBezTo>
                  <a:cubicBezTo>
                    <a:pt x="14924" y="21862"/>
                    <a:pt x="14599" y="21862"/>
                    <a:pt x="14288" y="21848"/>
                  </a:cubicBezTo>
                  <a:cubicBezTo>
                    <a:pt x="13581" y="21848"/>
                    <a:pt x="12903" y="21961"/>
                    <a:pt x="12253" y="22216"/>
                  </a:cubicBezTo>
                  <a:cubicBezTo>
                    <a:pt x="11278" y="22626"/>
                    <a:pt x="10373" y="23148"/>
                    <a:pt x="9483" y="23700"/>
                  </a:cubicBezTo>
                  <a:cubicBezTo>
                    <a:pt x="9426" y="23728"/>
                    <a:pt x="9370" y="23756"/>
                    <a:pt x="9285" y="23770"/>
                  </a:cubicBezTo>
                  <a:cubicBezTo>
                    <a:pt x="9327" y="23714"/>
                    <a:pt x="9370" y="23671"/>
                    <a:pt x="9412" y="23629"/>
                  </a:cubicBezTo>
                  <a:cubicBezTo>
                    <a:pt x="9907" y="23021"/>
                    <a:pt x="10401" y="22428"/>
                    <a:pt x="10896" y="21820"/>
                  </a:cubicBezTo>
                  <a:cubicBezTo>
                    <a:pt x="11052" y="21636"/>
                    <a:pt x="11179" y="21438"/>
                    <a:pt x="11306" y="21241"/>
                  </a:cubicBezTo>
                  <a:cubicBezTo>
                    <a:pt x="11391" y="21113"/>
                    <a:pt x="11490" y="21014"/>
                    <a:pt x="11617" y="20944"/>
                  </a:cubicBezTo>
                  <a:cubicBezTo>
                    <a:pt x="11970" y="20718"/>
                    <a:pt x="12352" y="20520"/>
                    <a:pt x="12747" y="20364"/>
                  </a:cubicBezTo>
                  <a:cubicBezTo>
                    <a:pt x="13030" y="20237"/>
                    <a:pt x="13313" y="20124"/>
                    <a:pt x="13595" y="20039"/>
                  </a:cubicBezTo>
                  <a:cubicBezTo>
                    <a:pt x="13991" y="19898"/>
                    <a:pt x="14415" y="19842"/>
                    <a:pt x="14825" y="19827"/>
                  </a:cubicBezTo>
                  <a:cubicBezTo>
                    <a:pt x="15687" y="19771"/>
                    <a:pt x="16535" y="19757"/>
                    <a:pt x="17397" y="19700"/>
                  </a:cubicBezTo>
                  <a:cubicBezTo>
                    <a:pt x="18160" y="19644"/>
                    <a:pt x="18923" y="19573"/>
                    <a:pt x="19686" y="19474"/>
                  </a:cubicBezTo>
                  <a:cubicBezTo>
                    <a:pt x="20902" y="19290"/>
                    <a:pt x="22075" y="18965"/>
                    <a:pt x="23205" y="18499"/>
                  </a:cubicBezTo>
                  <a:cubicBezTo>
                    <a:pt x="24505" y="17962"/>
                    <a:pt x="25791" y="17397"/>
                    <a:pt x="27063" y="16817"/>
                  </a:cubicBezTo>
                  <a:cubicBezTo>
                    <a:pt x="27459" y="16634"/>
                    <a:pt x="27840" y="16407"/>
                    <a:pt x="28208" y="16167"/>
                  </a:cubicBezTo>
                  <a:cubicBezTo>
                    <a:pt x="28420" y="16040"/>
                    <a:pt x="28618" y="15870"/>
                    <a:pt x="28787" y="15701"/>
                  </a:cubicBezTo>
                  <a:cubicBezTo>
                    <a:pt x="29197" y="15277"/>
                    <a:pt x="29183" y="14712"/>
                    <a:pt x="28787" y="14288"/>
                  </a:cubicBezTo>
                  <a:cubicBezTo>
                    <a:pt x="28476" y="13963"/>
                    <a:pt x="28081" y="13821"/>
                    <a:pt x="27657" y="13765"/>
                  </a:cubicBezTo>
                  <a:cubicBezTo>
                    <a:pt x="27332" y="13722"/>
                    <a:pt x="27003" y="13708"/>
                    <a:pt x="26674" y="13708"/>
                  </a:cubicBezTo>
                  <a:cubicBezTo>
                    <a:pt x="26346" y="13708"/>
                    <a:pt x="26017" y="13722"/>
                    <a:pt x="25692" y="13737"/>
                  </a:cubicBezTo>
                  <a:cubicBezTo>
                    <a:pt x="24802" y="13779"/>
                    <a:pt x="23912" y="13807"/>
                    <a:pt x="23021" y="13864"/>
                  </a:cubicBezTo>
                  <a:cubicBezTo>
                    <a:pt x="22188" y="13920"/>
                    <a:pt x="21368" y="14047"/>
                    <a:pt x="20577" y="14330"/>
                  </a:cubicBezTo>
                  <a:cubicBezTo>
                    <a:pt x="19700" y="14627"/>
                    <a:pt x="18909" y="15079"/>
                    <a:pt x="18174" y="15644"/>
                  </a:cubicBezTo>
                  <a:cubicBezTo>
                    <a:pt x="17524" y="16153"/>
                    <a:pt x="16930" y="16718"/>
                    <a:pt x="16337" y="17298"/>
                  </a:cubicBezTo>
                  <a:cubicBezTo>
                    <a:pt x="15885" y="17722"/>
                    <a:pt x="15432" y="18132"/>
                    <a:pt x="14980" y="18541"/>
                  </a:cubicBezTo>
                  <a:cubicBezTo>
                    <a:pt x="14373" y="19093"/>
                    <a:pt x="13708" y="19545"/>
                    <a:pt x="13016" y="19955"/>
                  </a:cubicBezTo>
                  <a:cubicBezTo>
                    <a:pt x="12592" y="20209"/>
                    <a:pt x="12182" y="20449"/>
                    <a:pt x="11758" y="20689"/>
                  </a:cubicBezTo>
                  <a:cubicBezTo>
                    <a:pt x="11730" y="20718"/>
                    <a:pt x="11702" y="20718"/>
                    <a:pt x="11645" y="20746"/>
                  </a:cubicBezTo>
                  <a:cubicBezTo>
                    <a:pt x="11673" y="20689"/>
                    <a:pt x="11687" y="20633"/>
                    <a:pt x="11716" y="20605"/>
                  </a:cubicBezTo>
                  <a:cubicBezTo>
                    <a:pt x="12210" y="19686"/>
                    <a:pt x="12719" y="18767"/>
                    <a:pt x="13214" y="17835"/>
                  </a:cubicBezTo>
                  <a:cubicBezTo>
                    <a:pt x="13666" y="17001"/>
                    <a:pt x="14245" y="16266"/>
                    <a:pt x="14980" y="15644"/>
                  </a:cubicBezTo>
                  <a:cubicBezTo>
                    <a:pt x="15616" y="15121"/>
                    <a:pt x="16294" y="14641"/>
                    <a:pt x="17029" y="14245"/>
                  </a:cubicBezTo>
                  <a:cubicBezTo>
                    <a:pt x="17552" y="13948"/>
                    <a:pt x="18089" y="13652"/>
                    <a:pt x="18640" y="13369"/>
                  </a:cubicBezTo>
                  <a:cubicBezTo>
                    <a:pt x="19969" y="12677"/>
                    <a:pt x="21156" y="11786"/>
                    <a:pt x="22202" y="10698"/>
                  </a:cubicBezTo>
                  <a:cubicBezTo>
                    <a:pt x="22682" y="10189"/>
                    <a:pt x="23134" y="9652"/>
                    <a:pt x="23601" y="9129"/>
                  </a:cubicBezTo>
                  <a:cubicBezTo>
                    <a:pt x="24420" y="8239"/>
                    <a:pt x="25254" y="7349"/>
                    <a:pt x="26074" y="6444"/>
                  </a:cubicBezTo>
                  <a:cubicBezTo>
                    <a:pt x="26653" y="5794"/>
                    <a:pt x="27219" y="5130"/>
                    <a:pt x="27784" y="4480"/>
                  </a:cubicBezTo>
                  <a:cubicBezTo>
                    <a:pt x="27840" y="4424"/>
                    <a:pt x="27911" y="4353"/>
                    <a:pt x="27869" y="4254"/>
                  </a:cubicBezTo>
                  <a:cubicBezTo>
                    <a:pt x="27838" y="4234"/>
                    <a:pt x="27808" y="4226"/>
                    <a:pt x="27778" y="4226"/>
                  </a:cubicBezTo>
                  <a:cubicBezTo>
                    <a:pt x="27725" y="4226"/>
                    <a:pt x="27674" y="4250"/>
                    <a:pt x="27628" y="4268"/>
                  </a:cubicBezTo>
                  <a:cubicBezTo>
                    <a:pt x="27204" y="4409"/>
                    <a:pt x="26795" y="4579"/>
                    <a:pt x="26371" y="4706"/>
                  </a:cubicBezTo>
                  <a:cubicBezTo>
                    <a:pt x="25862" y="4876"/>
                    <a:pt x="25339" y="4989"/>
                    <a:pt x="24830" y="5158"/>
                  </a:cubicBezTo>
                  <a:cubicBezTo>
                    <a:pt x="23827" y="5469"/>
                    <a:pt x="22922" y="5964"/>
                    <a:pt x="22103" y="6614"/>
                  </a:cubicBezTo>
                  <a:cubicBezTo>
                    <a:pt x="21000" y="7504"/>
                    <a:pt x="20025" y="8522"/>
                    <a:pt x="19093" y="9582"/>
                  </a:cubicBezTo>
                  <a:cubicBezTo>
                    <a:pt x="18655" y="10090"/>
                    <a:pt x="18301" y="10656"/>
                    <a:pt x="17962" y="11235"/>
                  </a:cubicBezTo>
                  <a:cubicBezTo>
                    <a:pt x="17637" y="11815"/>
                    <a:pt x="17255" y="12337"/>
                    <a:pt x="16860" y="12860"/>
                  </a:cubicBezTo>
                  <a:cubicBezTo>
                    <a:pt x="16563" y="13256"/>
                    <a:pt x="16266" y="13666"/>
                    <a:pt x="15998" y="14090"/>
                  </a:cubicBezTo>
                  <a:cubicBezTo>
                    <a:pt x="15588" y="14740"/>
                    <a:pt x="15093" y="15333"/>
                    <a:pt x="14528" y="15870"/>
                  </a:cubicBezTo>
                  <a:cubicBezTo>
                    <a:pt x="14316" y="16082"/>
                    <a:pt x="14118" y="16309"/>
                    <a:pt x="13920" y="16535"/>
                  </a:cubicBezTo>
                  <a:cubicBezTo>
                    <a:pt x="13878" y="16563"/>
                    <a:pt x="13864" y="16605"/>
                    <a:pt x="13821" y="16662"/>
                  </a:cubicBezTo>
                  <a:cubicBezTo>
                    <a:pt x="13807" y="16619"/>
                    <a:pt x="13807" y="16605"/>
                    <a:pt x="13807" y="16605"/>
                  </a:cubicBezTo>
                  <a:cubicBezTo>
                    <a:pt x="14076" y="15969"/>
                    <a:pt x="14344" y="15319"/>
                    <a:pt x="14627" y="14697"/>
                  </a:cubicBezTo>
                  <a:cubicBezTo>
                    <a:pt x="14811" y="14302"/>
                    <a:pt x="15037" y="13920"/>
                    <a:pt x="15235" y="13539"/>
                  </a:cubicBezTo>
                  <a:cubicBezTo>
                    <a:pt x="15644" y="12747"/>
                    <a:pt x="15856" y="11899"/>
                    <a:pt x="15927" y="11009"/>
                  </a:cubicBezTo>
                  <a:cubicBezTo>
                    <a:pt x="15998" y="10232"/>
                    <a:pt x="15955" y="9469"/>
                    <a:pt x="15871" y="8706"/>
                  </a:cubicBezTo>
                  <a:cubicBezTo>
                    <a:pt x="15757" y="7702"/>
                    <a:pt x="15545" y="6713"/>
                    <a:pt x="15291" y="5738"/>
                  </a:cubicBezTo>
                  <a:cubicBezTo>
                    <a:pt x="15150" y="5144"/>
                    <a:pt x="14994" y="4537"/>
                    <a:pt x="14825" y="3943"/>
                  </a:cubicBezTo>
                  <a:cubicBezTo>
                    <a:pt x="14585" y="3180"/>
                    <a:pt x="14217" y="2473"/>
                    <a:pt x="13807" y="1781"/>
                  </a:cubicBezTo>
                  <a:cubicBezTo>
                    <a:pt x="13680" y="1569"/>
                    <a:pt x="13553" y="1343"/>
                    <a:pt x="13440" y="1117"/>
                  </a:cubicBezTo>
                  <a:cubicBezTo>
                    <a:pt x="13284" y="820"/>
                    <a:pt x="13185" y="495"/>
                    <a:pt x="13115" y="184"/>
                  </a:cubicBezTo>
                  <a:cubicBezTo>
                    <a:pt x="13087" y="113"/>
                    <a:pt x="13058" y="57"/>
                    <a:pt x="13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7" name="Google Shape;2657;p57"/>
          <p:cNvGrpSpPr/>
          <p:nvPr/>
        </p:nvGrpSpPr>
        <p:grpSpPr>
          <a:xfrm rot="1796183">
            <a:off x="-280957" y="4547452"/>
            <a:ext cx="957552" cy="766847"/>
            <a:chOff x="4365025" y="1539800"/>
            <a:chExt cx="121025" cy="96925"/>
          </a:xfrm>
        </p:grpSpPr>
        <p:sp>
          <p:nvSpPr>
            <p:cNvPr id="2658" name="Google Shape;2658;p57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57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57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57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57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57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57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57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p58"/>
          <p:cNvSpPr txBox="1"/>
          <p:nvPr>
            <p:ph type="title"/>
          </p:nvPr>
        </p:nvSpPr>
        <p:spPr>
          <a:xfrm>
            <a:off x="1424400" y="1365600"/>
            <a:ext cx="6295200" cy="22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might we </a:t>
            </a:r>
            <a:r>
              <a:rPr b="0" lang="en" sz="3000"/>
              <a:t>help Mihir turn casual friendships into lasting friendships?</a:t>
            </a:r>
            <a:endParaRPr b="0" sz="3000"/>
          </a:p>
        </p:txBody>
      </p:sp>
      <p:grpSp>
        <p:nvGrpSpPr>
          <p:cNvPr id="2671" name="Google Shape;2671;p58"/>
          <p:cNvGrpSpPr/>
          <p:nvPr/>
        </p:nvGrpSpPr>
        <p:grpSpPr>
          <a:xfrm>
            <a:off x="3869746" y="4074258"/>
            <a:ext cx="1400862" cy="1372705"/>
            <a:chOff x="3628800" y="3558400"/>
            <a:chExt cx="1758551" cy="1723205"/>
          </a:xfrm>
        </p:grpSpPr>
        <p:sp>
          <p:nvSpPr>
            <p:cNvPr id="2672" name="Google Shape;2672;p58"/>
            <p:cNvSpPr/>
            <p:nvPr/>
          </p:nvSpPr>
          <p:spPr>
            <a:xfrm>
              <a:off x="4416024" y="3663411"/>
              <a:ext cx="182054" cy="1413912"/>
            </a:xfrm>
            <a:custGeom>
              <a:rect b="b" l="l" r="r" t="t"/>
              <a:pathLst>
                <a:path extrusionOk="0" h="13801" w="1777">
                  <a:moveTo>
                    <a:pt x="409" y="0"/>
                  </a:moveTo>
                  <a:cubicBezTo>
                    <a:pt x="393" y="0"/>
                    <a:pt x="376" y="14"/>
                    <a:pt x="381" y="34"/>
                  </a:cubicBezTo>
                  <a:cubicBezTo>
                    <a:pt x="469" y="420"/>
                    <a:pt x="557" y="805"/>
                    <a:pt x="625" y="1195"/>
                  </a:cubicBezTo>
                  <a:cubicBezTo>
                    <a:pt x="703" y="1634"/>
                    <a:pt x="762" y="2078"/>
                    <a:pt x="806" y="2522"/>
                  </a:cubicBezTo>
                  <a:cubicBezTo>
                    <a:pt x="889" y="3356"/>
                    <a:pt x="928" y="4205"/>
                    <a:pt x="879" y="5044"/>
                  </a:cubicBezTo>
                  <a:cubicBezTo>
                    <a:pt x="811" y="6151"/>
                    <a:pt x="630" y="7248"/>
                    <a:pt x="416" y="8336"/>
                  </a:cubicBezTo>
                  <a:cubicBezTo>
                    <a:pt x="313" y="8878"/>
                    <a:pt x="181" y="9414"/>
                    <a:pt x="94" y="9960"/>
                  </a:cubicBezTo>
                  <a:cubicBezTo>
                    <a:pt x="16" y="10463"/>
                    <a:pt x="1" y="10960"/>
                    <a:pt x="89" y="11463"/>
                  </a:cubicBezTo>
                  <a:cubicBezTo>
                    <a:pt x="172" y="11936"/>
                    <a:pt x="337" y="12390"/>
                    <a:pt x="576" y="12804"/>
                  </a:cubicBezTo>
                  <a:cubicBezTo>
                    <a:pt x="786" y="13175"/>
                    <a:pt x="1069" y="13575"/>
                    <a:pt x="1474" y="13750"/>
                  </a:cubicBezTo>
                  <a:cubicBezTo>
                    <a:pt x="1560" y="13785"/>
                    <a:pt x="1638" y="13800"/>
                    <a:pt x="1728" y="13800"/>
                  </a:cubicBezTo>
                  <a:cubicBezTo>
                    <a:pt x="1741" y="13800"/>
                    <a:pt x="1753" y="13800"/>
                    <a:pt x="1767" y="13799"/>
                  </a:cubicBezTo>
                  <a:cubicBezTo>
                    <a:pt x="1772" y="13799"/>
                    <a:pt x="1776" y="13789"/>
                    <a:pt x="1772" y="13789"/>
                  </a:cubicBezTo>
                  <a:cubicBezTo>
                    <a:pt x="1576" y="13702"/>
                    <a:pt x="1381" y="13604"/>
                    <a:pt x="1225" y="13458"/>
                  </a:cubicBezTo>
                  <a:cubicBezTo>
                    <a:pt x="1059" y="13307"/>
                    <a:pt x="923" y="13131"/>
                    <a:pt x="801" y="12946"/>
                  </a:cubicBezTo>
                  <a:cubicBezTo>
                    <a:pt x="542" y="12541"/>
                    <a:pt x="357" y="12092"/>
                    <a:pt x="250" y="11629"/>
                  </a:cubicBezTo>
                  <a:cubicBezTo>
                    <a:pt x="138" y="11141"/>
                    <a:pt x="123" y="10643"/>
                    <a:pt x="191" y="10151"/>
                  </a:cubicBezTo>
                  <a:cubicBezTo>
                    <a:pt x="259" y="9604"/>
                    <a:pt x="396" y="9068"/>
                    <a:pt x="503" y="8526"/>
                  </a:cubicBezTo>
                  <a:cubicBezTo>
                    <a:pt x="713" y="7463"/>
                    <a:pt x="894" y="6395"/>
                    <a:pt x="972" y="5312"/>
                  </a:cubicBezTo>
                  <a:cubicBezTo>
                    <a:pt x="1035" y="4468"/>
                    <a:pt x="1015" y="3619"/>
                    <a:pt x="942" y="2771"/>
                  </a:cubicBezTo>
                  <a:cubicBezTo>
                    <a:pt x="903" y="2337"/>
                    <a:pt x="850" y="1898"/>
                    <a:pt x="781" y="1468"/>
                  </a:cubicBezTo>
                  <a:cubicBezTo>
                    <a:pt x="718" y="1068"/>
                    <a:pt x="640" y="664"/>
                    <a:pt x="523" y="273"/>
                  </a:cubicBezTo>
                  <a:cubicBezTo>
                    <a:pt x="498" y="190"/>
                    <a:pt x="469" y="103"/>
                    <a:pt x="435" y="20"/>
                  </a:cubicBezTo>
                  <a:cubicBezTo>
                    <a:pt x="431" y="6"/>
                    <a:pt x="420" y="0"/>
                    <a:pt x="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58"/>
            <p:cNvSpPr/>
            <p:nvPr/>
          </p:nvSpPr>
          <p:spPr>
            <a:xfrm>
              <a:off x="4429855" y="3558502"/>
              <a:ext cx="133697" cy="515836"/>
            </a:xfrm>
            <a:custGeom>
              <a:rect b="b" l="l" r="r" t="t"/>
              <a:pathLst>
                <a:path extrusionOk="0" h="5035" w="1305">
                  <a:moveTo>
                    <a:pt x="52" y="0"/>
                  </a:moveTo>
                  <a:cubicBezTo>
                    <a:pt x="25" y="0"/>
                    <a:pt x="0" y="28"/>
                    <a:pt x="17" y="58"/>
                  </a:cubicBezTo>
                  <a:cubicBezTo>
                    <a:pt x="154" y="327"/>
                    <a:pt x="295" y="600"/>
                    <a:pt x="417" y="878"/>
                  </a:cubicBezTo>
                  <a:cubicBezTo>
                    <a:pt x="554" y="1190"/>
                    <a:pt x="676" y="1507"/>
                    <a:pt x="783" y="1829"/>
                  </a:cubicBezTo>
                  <a:cubicBezTo>
                    <a:pt x="885" y="2117"/>
                    <a:pt x="973" y="2405"/>
                    <a:pt x="1041" y="2697"/>
                  </a:cubicBezTo>
                  <a:cubicBezTo>
                    <a:pt x="1129" y="3058"/>
                    <a:pt x="1168" y="3424"/>
                    <a:pt x="1149" y="3795"/>
                  </a:cubicBezTo>
                  <a:cubicBezTo>
                    <a:pt x="1129" y="4204"/>
                    <a:pt x="1032" y="4619"/>
                    <a:pt x="851" y="4995"/>
                  </a:cubicBezTo>
                  <a:cubicBezTo>
                    <a:pt x="838" y="5015"/>
                    <a:pt x="856" y="5034"/>
                    <a:pt x="874" y="5034"/>
                  </a:cubicBezTo>
                  <a:cubicBezTo>
                    <a:pt x="882" y="5034"/>
                    <a:pt x="890" y="5030"/>
                    <a:pt x="895" y="5019"/>
                  </a:cubicBezTo>
                  <a:cubicBezTo>
                    <a:pt x="1261" y="4356"/>
                    <a:pt x="1305" y="3570"/>
                    <a:pt x="1168" y="2839"/>
                  </a:cubicBezTo>
                  <a:cubicBezTo>
                    <a:pt x="1110" y="2527"/>
                    <a:pt x="1017" y="2224"/>
                    <a:pt x="920" y="1927"/>
                  </a:cubicBezTo>
                  <a:cubicBezTo>
                    <a:pt x="812" y="1600"/>
                    <a:pt x="695" y="1273"/>
                    <a:pt x="563" y="956"/>
                  </a:cubicBezTo>
                  <a:cubicBezTo>
                    <a:pt x="490" y="785"/>
                    <a:pt x="417" y="614"/>
                    <a:pt x="334" y="449"/>
                  </a:cubicBezTo>
                  <a:cubicBezTo>
                    <a:pt x="256" y="297"/>
                    <a:pt x="183" y="156"/>
                    <a:pt x="85" y="19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58"/>
            <p:cNvSpPr/>
            <p:nvPr/>
          </p:nvSpPr>
          <p:spPr>
            <a:xfrm>
              <a:off x="4405062" y="3558400"/>
              <a:ext cx="117305" cy="513275"/>
            </a:xfrm>
            <a:custGeom>
              <a:rect b="b" l="l" r="r" t="t"/>
              <a:pathLst>
                <a:path extrusionOk="0" h="5010" w="1145">
                  <a:moveTo>
                    <a:pt x="308" y="1"/>
                  </a:moveTo>
                  <a:cubicBezTo>
                    <a:pt x="296" y="1"/>
                    <a:pt x="284" y="7"/>
                    <a:pt x="279" y="20"/>
                  </a:cubicBezTo>
                  <a:cubicBezTo>
                    <a:pt x="157" y="323"/>
                    <a:pt x="88" y="645"/>
                    <a:pt x="49" y="962"/>
                  </a:cubicBezTo>
                  <a:cubicBezTo>
                    <a:pt x="10" y="1308"/>
                    <a:pt x="1" y="1659"/>
                    <a:pt x="25" y="2006"/>
                  </a:cubicBezTo>
                  <a:cubicBezTo>
                    <a:pt x="69" y="2708"/>
                    <a:pt x="230" y="3410"/>
                    <a:pt x="513" y="4054"/>
                  </a:cubicBezTo>
                  <a:cubicBezTo>
                    <a:pt x="659" y="4391"/>
                    <a:pt x="844" y="4713"/>
                    <a:pt x="1074" y="4996"/>
                  </a:cubicBezTo>
                  <a:cubicBezTo>
                    <a:pt x="1081" y="5005"/>
                    <a:pt x="1089" y="5009"/>
                    <a:pt x="1098" y="5009"/>
                  </a:cubicBezTo>
                  <a:cubicBezTo>
                    <a:pt x="1122" y="5009"/>
                    <a:pt x="1145" y="4973"/>
                    <a:pt x="1122" y="4947"/>
                  </a:cubicBezTo>
                  <a:cubicBezTo>
                    <a:pt x="718" y="4425"/>
                    <a:pt x="464" y="3791"/>
                    <a:pt x="303" y="3152"/>
                  </a:cubicBezTo>
                  <a:cubicBezTo>
                    <a:pt x="137" y="2484"/>
                    <a:pt x="69" y="1781"/>
                    <a:pt x="127" y="1093"/>
                  </a:cubicBezTo>
                  <a:cubicBezTo>
                    <a:pt x="157" y="733"/>
                    <a:pt x="230" y="381"/>
                    <a:pt x="332" y="35"/>
                  </a:cubicBezTo>
                  <a:cubicBezTo>
                    <a:pt x="341" y="14"/>
                    <a:pt x="325" y="1"/>
                    <a:pt x="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58"/>
            <p:cNvSpPr/>
            <p:nvPr/>
          </p:nvSpPr>
          <p:spPr>
            <a:xfrm>
              <a:off x="4551155" y="3758176"/>
              <a:ext cx="295568" cy="388798"/>
            </a:xfrm>
            <a:custGeom>
              <a:rect b="b" l="l" r="r" t="t"/>
              <a:pathLst>
                <a:path extrusionOk="0" h="3795" w="2885">
                  <a:moveTo>
                    <a:pt x="2861" y="1"/>
                  </a:moveTo>
                  <a:cubicBezTo>
                    <a:pt x="2850" y="1"/>
                    <a:pt x="2838" y="9"/>
                    <a:pt x="2838" y="26"/>
                  </a:cubicBezTo>
                  <a:cubicBezTo>
                    <a:pt x="2774" y="646"/>
                    <a:pt x="2545" y="1246"/>
                    <a:pt x="2194" y="1758"/>
                  </a:cubicBezTo>
                  <a:cubicBezTo>
                    <a:pt x="2018" y="2012"/>
                    <a:pt x="1813" y="2246"/>
                    <a:pt x="1584" y="2446"/>
                  </a:cubicBezTo>
                  <a:cubicBezTo>
                    <a:pt x="1345" y="2660"/>
                    <a:pt x="1077" y="2836"/>
                    <a:pt x="818" y="3021"/>
                  </a:cubicBezTo>
                  <a:cubicBezTo>
                    <a:pt x="531" y="3226"/>
                    <a:pt x="233" y="3446"/>
                    <a:pt x="18" y="3733"/>
                  </a:cubicBezTo>
                  <a:cubicBezTo>
                    <a:pt x="0" y="3763"/>
                    <a:pt x="28" y="3794"/>
                    <a:pt x="56" y="3794"/>
                  </a:cubicBezTo>
                  <a:cubicBezTo>
                    <a:pt x="65" y="3794"/>
                    <a:pt x="74" y="3791"/>
                    <a:pt x="82" y="3782"/>
                  </a:cubicBezTo>
                  <a:cubicBezTo>
                    <a:pt x="194" y="3660"/>
                    <a:pt x="306" y="3548"/>
                    <a:pt x="433" y="3441"/>
                  </a:cubicBezTo>
                  <a:cubicBezTo>
                    <a:pt x="555" y="3338"/>
                    <a:pt x="687" y="3246"/>
                    <a:pt x="818" y="3153"/>
                  </a:cubicBezTo>
                  <a:cubicBezTo>
                    <a:pt x="1082" y="2968"/>
                    <a:pt x="1355" y="2787"/>
                    <a:pt x="1604" y="2577"/>
                  </a:cubicBezTo>
                  <a:cubicBezTo>
                    <a:pt x="2082" y="2173"/>
                    <a:pt x="2448" y="1636"/>
                    <a:pt x="2662" y="1051"/>
                  </a:cubicBezTo>
                  <a:cubicBezTo>
                    <a:pt x="2789" y="719"/>
                    <a:pt x="2862" y="378"/>
                    <a:pt x="2882" y="26"/>
                  </a:cubicBezTo>
                  <a:cubicBezTo>
                    <a:pt x="2884" y="9"/>
                    <a:pt x="2873" y="1"/>
                    <a:pt x="28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58"/>
            <p:cNvSpPr/>
            <p:nvPr/>
          </p:nvSpPr>
          <p:spPr>
            <a:xfrm>
              <a:off x="4551975" y="3753976"/>
              <a:ext cx="294134" cy="397711"/>
            </a:xfrm>
            <a:custGeom>
              <a:rect b="b" l="l" r="r" t="t"/>
              <a:pathLst>
                <a:path extrusionOk="0" h="3882" w="2871">
                  <a:moveTo>
                    <a:pt x="2807" y="1"/>
                  </a:moveTo>
                  <a:cubicBezTo>
                    <a:pt x="2794" y="1"/>
                    <a:pt x="2781" y="6"/>
                    <a:pt x="2771" y="19"/>
                  </a:cubicBezTo>
                  <a:cubicBezTo>
                    <a:pt x="2586" y="287"/>
                    <a:pt x="2371" y="536"/>
                    <a:pt x="2137" y="760"/>
                  </a:cubicBezTo>
                  <a:cubicBezTo>
                    <a:pt x="1898" y="989"/>
                    <a:pt x="1630" y="1179"/>
                    <a:pt x="1371" y="1384"/>
                  </a:cubicBezTo>
                  <a:cubicBezTo>
                    <a:pt x="1123" y="1584"/>
                    <a:pt x="893" y="1804"/>
                    <a:pt x="713" y="2067"/>
                  </a:cubicBezTo>
                  <a:cubicBezTo>
                    <a:pt x="537" y="2311"/>
                    <a:pt x="401" y="2579"/>
                    <a:pt x="288" y="2862"/>
                  </a:cubicBezTo>
                  <a:cubicBezTo>
                    <a:pt x="225" y="3018"/>
                    <a:pt x="166" y="3184"/>
                    <a:pt x="118" y="3350"/>
                  </a:cubicBezTo>
                  <a:cubicBezTo>
                    <a:pt x="93" y="3428"/>
                    <a:pt x="69" y="3511"/>
                    <a:pt x="49" y="3594"/>
                  </a:cubicBezTo>
                  <a:cubicBezTo>
                    <a:pt x="35" y="3633"/>
                    <a:pt x="25" y="3672"/>
                    <a:pt x="15" y="3716"/>
                  </a:cubicBezTo>
                  <a:cubicBezTo>
                    <a:pt x="6" y="3760"/>
                    <a:pt x="6" y="3804"/>
                    <a:pt x="1" y="3848"/>
                  </a:cubicBezTo>
                  <a:cubicBezTo>
                    <a:pt x="1" y="3867"/>
                    <a:pt x="21" y="3882"/>
                    <a:pt x="38" y="3882"/>
                  </a:cubicBezTo>
                  <a:cubicBezTo>
                    <a:pt x="48" y="3882"/>
                    <a:pt x="56" y="3877"/>
                    <a:pt x="59" y="3867"/>
                  </a:cubicBezTo>
                  <a:cubicBezTo>
                    <a:pt x="74" y="3833"/>
                    <a:pt x="93" y="3799"/>
                    <a:pt x="103" y="3765"/>
                  </a:cubicBezTo>
                  <a:cubicBezTo>
                    <a:pt x="118" y="3730"/>
                    <a:pt x="123" y="3691"/>
                    <a:pt x="132" y="3652"/>
                  </a:cubicBezTo>
                  <a:cubicBezTo>
                    <a:pt x="152" y="3579"/>
                    <a:pt x="171" y="3506"/>
                    <a:pt x="196" y="3438"/>
                  </a:cubicBezTo>
                  <a:cubicBezTo>
                    <a:pt x="240" y="3291"/>
                    <a:pt x="288" y="3145"/>
                    <a:pt x="347" y="3004"/>
                  </a:cubicBezTo>
                  <a:cubicBezTo>
                    <a:pt x="454" y="2726"/>
                    <a:pt x="591" y="2453"/>
                    <a:pt x="762" y="2204"/>
                  </a:cubicBezTo>
                  <a:cubicBezTo>
                    <a:pt x="937" y="1945"/>
                    <a:pt x="1147" y="1721"/>
                    <a:pt x="1386" y="1526"/>
                  </a:cubicBezTo>
                  <a:cubicBezTo>
                    <a:pt x="1640" y="1316"/>
                    <a:pt x="1913" y="1121"/>
                    <a:pt x="2152" y="892"/>
                  </a:cubicBezTo>
                  <a:cubicBezTo>
                    <a:pt x="2415" y="643"/>
                    <a:pt x="2649" y="365"/>
                    <a:pt x="2849" y="67"/>
                  </a:cubicBezTo>
                  <a:cubicBezTo>
                    <a:pt x="2870" y="33"/>
                    <a:pt x="2839" y="1"/>
                    <a:pt x="2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58"/>
            <p:cNvSpPr/>
            <p:nvPr/>
          </p:nvSpPr>
          <p:spPr>
            <a:xfrm>
              <a:off x="4505975" y="3799259"/>
              <a:ext cx="322308" cy="439306"/>
            </a:xfrm>
            <a:custGeom>
              <a:rect b="b" l="l" r="r" t="t"/>
              <a:pathLst>
                <a:path extrusionOk="0" h="4288" w="3146">
                  <a:moveTo>
                    <a:pt x="3126" y="0"/>
                  </a:moveTo>
                  <a:cubicBezTo>
                    <a:pt x="3120" y="0"/>
                    <a:pt x="3115" y="3"/>
                    <a:pt x="3113" y="11"/>
                  </a:cubicBezTo>
                  <a:cubicBezTo>
                    <a:pt x="2928" y="674"/>
                    <a:pt x="2371" y="1133"/>
                    <a:pt x="1908" y="1606"/>
                  </a:cubicBezTo>
                  <a:cubicBezTo>
                    <a:pt x="1411" y="2108"/>
                    <a:pt x="947" y="2645"/>
                    <a:pt x="552" y="3235"/>
                  </a:cubicBezTo>
                  <a:cubicBezTo>
                    <a:pt x="445" y="3396"/>
                    <a:pt x="342" y="3562"/>
                    <a:pt x="250" y="3732"/>
                  </a:cubicBezTo>
                  <a:cubicBezTo>
                    <a:pt x="162" y="3893"/>
                    <a:pt x="74" y="4064"/>
                    <a:pt x="11" y="4235"/>
                  </a:cubicBezTo>
                  <a:cubicBezTo>
                    <a:pt x="1" y="4264"/>
                    <a:pt x="28" y="4287"/>
                    <a:pt x="54" y="4287"/>
                  </a:cubicBezTo>
                  <a:cubicBezTo>
                    <a:pt x="66" y="4287"/>
                    <a:pt x="77" y="4282"/>
                    <a:pt x="84" y="4269"/>
                  </a:cubicBezTo>
                  <a:cubicBezTo>
                    <a:pt x="157" y="4118"/>
                    <a:pt x="220" y="3966"/>
                    <a:pt x="298" y="3820"/>
                  </a:cubicBezTo>
                  <a:cubicBezTo>
                    <a:pt x="381" y="3669"/>
                    <a:pt x="469" y="3518"/>
                    <a:pt x="567" y="3371"/>
                  </a:cubicBezTo>
                  <a:cubicBezTo>
                    <a:pt x="762" y="3069"/>
                    <a:pt x="976" y="2786"/>
                    <a:pt x="1206" y="2508"/>
                  </a:cubicBezTo>
                  <a:cubicBezTo>
                    <a:pt x="1430" y="2240"/>
                    <a:pt x="1669" y="1976"/>
                    <a:pt x="1913" y="1718"/>
                  </a:cubicBezTo>
                  <a:cubicBezTo>
                    <a:pt x="2147" y="1479"/>
                    <a:pt x="2396" y="1250"/>
                    <a:pt x="2610" y="991"/>
                  </a:cubicBezTo>
                  <a:cubicBezTo>
                    <a:pt x="2849" y="708"/>
                    <a:pt x="3054" y="386"/>
                    <a:pt x="3142" y="20"/>
                  </a:cubicBezTo>
                  <a:cubicBezTo>
                    <a:pt x="3145" y="8"/>
                    <a:pt x="3135" y="0"/>
                    <a:pt x="3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58"/>
            <p:cNvSpPr/>
            <p:nvPr/>
          </p:nvSpPr>
          <p:spPr>
            <a:xfrm>
              <a:off x="4247801" y="3815343"/>
              <a:ext cx="254383" cy="478134"/>
            </a:xfrm>
            <a:custGeom>
              <a:rect b="b" l="l" r="r" t="t"/>
              <a:pathLst>
                <a:path extrusionOk="0" h="4667" w="2483">
                  <a:moveTo>
                    <a:pt x="36" y="0"/>
                  </a:moveTo>
                  <a:cubicBezTo>
                    <a:pt x="19" y="0"/>
                    <a:pt x="1" y="17"/>
                    <a:pt x="4" y="39"/>
                  </a:cubicBezTo>
                  <a:cubicBezTo>
                    <a:pt x="38" y="190"/>
                    <a:pt x="106" y="341"/>
                    <a:pt x="165" y="483"/>
                  </a:cubicBezTo>
                  <a:cubicBezTo>
                    <a:pt x="233" y="639"/>
                    <a:pt x="306" y="795"/>
                    <a:pt x="384" y="946"/>
                  </a:cubicBezTo>
                  <a:cubicBezTo>
                    <a:pt x="536" y="1249"/>
                    <a:pt x="706" y="1546"/>
                    <a:pt x="897" y="1829"/>
                  </a:cubicBezTo>
                  <a:cubicBezTo>
                    <a:pt x="1087" y="2122"/>
                    <a:pt x="1306" y="2385"/>
                    <a:pt x="1511" y="2663"/>
                  </a:cubicBezTo>
                  <a:cubicBezTo>
                    <a:pt x="1721" y="2941"/>
                    <a:pt x="1901" y="3234"/>
                    <a:pt x="2048" y="3546"/>
                  </a:cubicBezTo>
                  <a:cubicBezTo>
                    <a:pt x="2214" y="3897"/>
                    <a:pt x="2336" y="4263"/>
                    <a:pt x="2418" y="4644"/>
                  </a:cubicBezTo>
                  <a:cubicBezTo>
                    <a:pt x="2420" y="4659"/>
                    <a:pt x="2432" y="4666"/>
                    <a:pt x="2444" y="4666"/>
                  </a:cubicBezTo>
                  <a:cubicBezTo>
                    <a:pt x="2462" y="4666"/>
                    <a:pt x="2483" y="4650"/>
                    <a:pt x="2477" y="4624"/>
                  </a:cubicBezTo>
                  <a:cubicBezTo>
                    <a:pt x="2340" y="3956"/>
                    <a:pt x="2062" y="3317"/>
                    <a:pt x="1667" y="2756"/>
                  </a:cubicBezTo>
                  <a:cubicBezTo>
                    <a:pt x="1462" y="2468"/>
                    <a:pt x="1233" y="2200"/>
                    <a:pt x="1028" y="1902"/>
                  </a:cubicBezTo>
                  <a:cubicBezTo>
                    <a:pt x="838" y="1624"/>
                    <a:pt x="667" y="1337"/>
                    <a:pt x="511" y="1034"/>
                  </a:cubicBezTo>
                  <a:cubicBezTo>
                    <a:pt x="424" y="868"/>
                    <a:pt x="341" y="693"/>
                    <a:pt x="263" y="517"/>
                  </a:cubicBezTo>
                  <a:cubicBezTo>
                    <a:pt x="189" y="351"/>
                    <a:pt x="131" y="180"/>
                    <a:pt x="58" y="15"/>
                  </a:cubicBezTo>
                  <a:cubicBezTo>
                    <a:pt x="53" y="5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58"/>
            <p:cNvSpPr/>
            <p:nvPr/>
          </p:nvSpPr>
          <p:spPr>
            <a:xfrm>
              <a:off x="4243806" y="3806635"/>
              <a:ext cx="239631" cy="416562"/>
            </a:xfrm>
            <a:custGeom>
              <a:rect b="b" l="l" r="r" t="t"/>
              <a:pathLst>
                <a:path extrusionOk="0" h="4066" w="2339">
                  <a:moveTo>
                    <a:pt x="47" y="0"/>
                  </a:moveTo>
                  <a:cubicBezTo>
                    <a:pt x="21" y="0"/>
                    <a:pt x="0" y="35"/>
                    <a:pt x="19" y="61"/>
                  </a:cubicBezTo>
                  <a:cubicBezTo>
                    <a:pt x="126" y="187"/>
                    <a:pt x="253" y="305"/>
                    <a:pt x="375" y="417"/>
                  </a:cubicBezTo>
                  <a:cubicBezTo>
                    <a:pt x="492" y="529"/>
                    <a:pt x="609" y="636"/>
                    <a:pt x="726" y="753"/>
                  </a:cubicBezTo>
                  <a:cubicBezTo>
                    <a:pt x="931" y="968"/>
                    <a:pt x="1121" y="1197"/>
                    <a:pt x="1292" y="1446"/>
                  </a:cubicBezTo>
                  <a:cubicBezTo>
                    <a:pt x="1375" y="1568"/>
                    <a:pt x="1443" y="1695"/>
                    <a:pt x="1516" y="1826"/>
                  </a:cubicBezTo>
                  <a:cubicBezTo>
                    <a:pt x="1589" y="1953"/>
                    <a:pt x="1658" y="2085"/>
                    <a:pt x="1721" y="2221"/>
                  </a:cubicBezTo>
                  <a:cubicBezTo>
                    <a:pt x="1848" y="2490"/>
                    <a:pt x="1955" y="2773"/>
                    <a:pt x="2043" y="3060"/>
                  </a:cubicBezTo>
                  <a:cubicBezTo>
                    <a:pt x="2145" y="3382"/>
                    <a:pt x="2218" y="3709"/>
                    <a:pt x="2272" y="4041"/>
                  </a:cubicBezTo>
                  <a:cubicBezTo>
                    <a:pt x="2276" y="4058"/>
                    <a:pt x="2288" y="4066"/>
                    <a:pt x="2300" y="4066"/>
                  </a:cubicBezTo>
                  <a:cubicBezTo>
                    <a:pt x="2319" y="4066"/>
                    <a:pt x="2338" y="4050"/>
                    <a:pt x="2336" y="4026"/>
                  </a:cubicBezTo>
                  <a:cubicBezTo>
                    <a:pt x="2248" y="3426"/>
                    <a:pt x="2077" y="2841"/>
                    <a:pt x="1833" y="2290"/>
                  </a:cubicBezTo>
                  <a:cubicBezTo>
                    <a:pt x="1711" y="2017"/>
                    <a:pt x="1570" y="1748"/>
                    <a:pt x="1404" y="1500"/>
                  </a:cubicBezTo>
                  <a:cubicBezTo>
                    <a:pt x="1238" y="1251"/>
                    <a:pt x="1062" y="1007"/>
                    <a:pt x="858" y="787"/>
                  </a:cubicBezTo>
                  <a:cubicBezTo>
                    <a:pt x="741" y="656"/>
                    <a:pt x="609" y="534"/>
                    <a:pt x="477" y="412"/>
                  </a:cubicBezTo>
                  <a:cubicBezTo>
                    <a:pt x="341" y="280"/>
                    <a:pt x="204" y="144"/>
                    <a:pt x="72" y="12"/>
                  </a:cubicBezTo>
                  <a:cubicBezTo>
                    <a:pt x="64" y="4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58"/>
            <p:cNvSpPr/>
            <p:nvPr/>
          </p:nvSpPr>
          <p:spPr>
            <a:xfrm>
              <a:off x="4236634" y="3803766"/>
              <a:ext cx="246802" cy="414205"/>
            </a:xfrm>
            <a:custGeom>
              <a:rect b="b" l="l" r="r" t="t"/>
              <a:pathLst>
                <a:path extrusionOk="0" h="4043" w="2409">
                  <a:moveTo>
                    <a:pt x="107" y="1"/>
                  </a:moveTo>
                  <a:cubicBezTo>
                    <a:pt x="85" y="1"/>
                    <a:pt x="62" y="15"/>
                    <a:pt x="59" y="45"/>
                  </a:cubicBezTo>
                  <a:cubicBezTo>
                    <a:pt x="30" y="347"/>
                    <a:pt x="1" y="654"/>
                    <a:pt x="59" y="962"/>
                  </a:cubicBezTo>
                  <a:cubicBezTo>
                    <a:pt x="113" y="1269"/>
                    <a:pt x="259" y="1562"/>
                    <a:pt x="396" y="1840"/>
                  </a:cubicBezTo>
                  <a:cubicBezTo>
                    <a:pt x="533" y="2123"/>
                    <a:pt x="689" y="2396"/>
                    <a:pt x="879" y="2640"/>
                  </a:cubicBezTo>
                  <a:cubicBezTo>
                    <a:pt x="1069" y="2884"/>
                    <a:pt x="1289" y="3098"/>
                    <a:pt x="1513" y="3303"/>
                  </a:cubicBezTo>
                  <a:cubicBezTo>
                    <a:pt x="1786" y="3552"/>
                    <a:pt x="2064" y="3796"/>
                    <a:pt x="2342" y="4035"/>
                  </a:cubicBezTo>
                  <a:cubicBezTo>
                    <a:pt x="2349" y="4040"/>
                    <a:pt x="2356" y="4042"/>
                    <a:pt x="2363" y="4042"/>
                  </a:cubicBezTo>
                  <a:cubicBezTo>
                    <a:pt x="2387" y="4042"/>
                    <a:pt x="2409" y="4014"/>
                    <a:pt x="2386" y="3991"/>
                  </a:cubicBezTo>
                  <a:cubicBezTo>
                    <a:pt x="2152" y="3771"/>
                    <a:pt x="1908" y="3552"/>
                    <a:pt x="1669" y="3332"/>
                  </a:cubicBezTo>
                  <a:cubicBezTo>
                    <a:pt x="1450" y="3127"/>
                    <a:pt x="1230" y="2918"/>
                    <a:pt x="1040" y="2684"/>
                  </a:cubicBezTo>
                  <a:cubicBezTo>
                    <a:pt x="845" y="2449"/>
                    <a:pt x="684" y="2186"/>
                    <a:pt x="547" y="1918"/>
                  </a:cubicBezTo>
                  <a:cubicBezTo>
                    <a:pt x="474" y="1776"/>
                    <a:pt x="411" y="1640"/>
                    <a:pt x="347" y="1498"/>
                  </a:cubicBezTo>
                  <a:cubicBezTo>
                    <a:pt x="284" y="1352"/>
                    <a:pt x="220" y="1210"/>
                    <a:pt x="181" y="1059"/>
                  </a:cubicBezTo>
                  <a:cubicBezTo>
                    <a:pt x="98" y="728"/>
                    <a:pt x="128" y="381"/>
                    <a:pt x="147" y="45"/>
                  </a:cubicBezTo>
                  <a:cubicBezTo>
                    <a:pt x="150" y="15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58"/>
            <p:cNvSpPr/>
            <p:nvPr/>
          </p:nvSpPr>
          <p:spPr>
            <a:xfrm>
              <a:off x="4450857" y="4029770"/>
              <a:ext cx="302432" cy="543600"/>
            </a:xfrm>
            <a:custGeom>
              <a:rect b="b" l="l" r="r" t="t"/>
              <a:pathLst>
                <a:path extrusionOk="0" h="5306" w="2952">
                  <a:moveTo>
                    <a:pt x="2930" y="0"/>
                  </a:moveTo>
                  <a:cubicBezTo>
                    <a:pt x="2923" y="0"/>
                    <a:pt x="2916" y="4"/>
                    <a:pt x="2914" y="14"/>
                  </a:cubicBezTo>
                  <a:cubicBezTo>
                    <a:pt x="2714" y="746"/>
                    <a:pt x="2461" y="1468"/>
                    <a:pt x="2105" y="2141"/>
                  </a:cubicBezTo>
                  <a:cubicBezTo>
                    <a:pt x="1729" y="2853"/>
                    <a:pt x="1222" y="3477"/>
                    <a:pt x="739" y="4111"/>
                  </a:cubicBezTo>
                  <a:cubicBezTo>
                    <a:pt x="597" y="4297"/>
                    <a:pt x="461" y="4477"/>
                    <a:pt x="334" y="4667"/>
                  </a:cubicBezTo>
                  <a:cubicBezTo>
                    <a:pt x="266" y="4760"/>
                    <a:pt x="202" y="4853"/>
                    <a:pt x="144" y="4950"/>
                  </a:cubicBezTo>
                  <a:cubicBezTo>
                    <a:pt x="85" y="5043"/>
                    <a:pt x="27" y="5145"/>
                    <a:pt x="7" y="5253"/>
                  </a:cubicBezTo>
                  <a:cubicBezTo>
                    <a:pt x="1" y="5282"/>
                    <a:pt x="25" y="5305"/>
                    <a:pt x="48" y="5305"/>
                  </a:cubicBezTo>
                  <a:cubicBezTo>
                    <a:pt x="59" y="5305"/>
                    <a:pt x="69" y="5300"/>
                    <a:pt x="76" y="5287"/>
                  </a:cubicBezTo>
                  <a:cubicBezTo>
                    <a:pt x="119" y="5199"/>
                    <a:pt x="158" y="5106"/>
                    <a:pt x="207" y="5024"/>
                  </a:cubicBezTo>
                  <a:cubicBezTo>
                    <a:pt x="261" y="4936"/>
                    <a:pt x="315" y="4853"/>
                    <a:pt x="373" y="4770"/>
                  </a:cubicBezTo>
                  <a:cubicBezTo>
                    <a:pt x="490" y="4599"/>
                    <a:pt x="612" y="4428"/>
                    <a:pt x="734" y="4263"/>
                  </a:cubicBezTo>
                  <a:cubicBezTo>
                    <a:pt x="978" y="3931"/>
                    <a:pt x="1232" y="3609"/>
                    <a:pt x="1475" y="3272"/>
                  </a:cubicBezTo>
                  <a:cubicBezTo>
                    <a:pt x="1705" y="2955"/>
                    <a:pt x="1929" y="2624"/>
                    <a:pt x="2114" y="2277"/>
                  </a:cubicBezTo>
                  <a:cubicBezTo>
                    <a:pt x="2300" y="1946"/>
                    <a:pt x="2456" y="1595"/>
                    <a:pt x="2592" y="1238"/>
                  </a:cubicBezTo>
                  <a:cubicBezTo>
                    <a:pt x="2749" y="843"/>
                    <a:pt x="2880" y="439"/>
                    <a:pt x="2948" y="24"/>
                  </a:cubicBezTo>
                  <a:cubicBezTo>
                    <a:pt x="2951" y="9"/>
                    <a:pt x="2940" y="0"/>
                    <a:pt x="2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58"/>
            <p:cNvSpPr/>
            <p:nvPr/>
          </p:nvSpPr>
          <p:spPr>
            <a:xfrm>
              <a:off x="4526055" y="4025570"/>
              <a:ext cx="241884" cy="435105"/>
            </a:xfrm>
            <a:custGeom>
              <a:rect b="b" l="l" r="r" t="t"/>
              <a:pathLst>
                <a:path extrusionOk="0" h="4247" w="2361">
                  <a:moveTo>
                    <a:pt x="2239" y="1"/>
                  </a:moveTo>
                  <a:cubicBezTo>
                    <a:pt x="2226" y="1"/>
                    <a:pt x="2212" y="9"/>
                    <a:pt x="2210" y="26"/>
                  </a:cubicBezTo>
                  <a:cubicBezTo>
                    <a:pt x="2205" y="114"/>
                    <a:pt x="2219" y="202"/>
                    <a:pt x="2229" y="284"/>
                  </a:cubicBezTo>
                  <a:cubicBezTo>
                    <a:pt x="2239" y="367"/>
                    <a:pt x="2244" y="450"/>
                    <a:pt x="2249" y="538"/>
                  </a:cubicBezTo>
                  <a:cubicBezTo>
                    <a:pt x="2258" y="709"/>
                    <a:pt x="2263" y="880"/>
                    <a:pt x="2254" y="1050"/>
                  </a:cubicBezTo>
                  <a:cubicBezTo>
                    <a:pt x="2234" y="1387"/>
                    <a:pt x="2171" y="1723"/>
                    <a:pt x="2054" y="2036"/>
                  </a:cubicBezTo>
                  <a:cubicBezTo>
                    <a:pt x="1824" y="2640"/>
                    <a:pt x="1366" y="3113"/>
                    <a:pt x="878" y="3518"/>
                  </a:cubicBezTo>
                  <a:cubicBezTo>
                    <a:pt x="600" y="3752"/>
                    <a:pt x="307" y="3962"/>
                    <a:pt x="24" y="4187"/>
                  </a:cubicBezTo>
                  <a:cubicBezTo>
                    <a:pt x="0" y="4207"/>
                    <a:pt x="26" y="4246"/>
                    <a:pt x="52" y="4246"/>
                  </a:cubicBezTo>
                  <a:cubicBezTo>
                    <a:pt x="57" y="4246"/>
                    <a:pt x="63" y="4245"/>
                    <a:pt x="68" y="4240"/>
                  </a:cubicBezTo>
                  <a:cubicBezTo>
                    <a:pt x="327" y="4040"/>
                    <a:pt x="590" y="3850"/>
                    <a:pt x="849" y="3650"/>
                  </a:cubicBezTo>
                  <a:cubicBezTo>
                    <a:pt x="1102" y="3450"/>
                    <a:pt x="1351" y="3240"/>
                    <a:pt x="1566" y="2996"/>
                  </a:cubicBezTo>
                  <a:cubicBezTo>
                    <a:pt x="1785" y="2753"/>
                    <a:pt x="1971" y="2479"/>
                    <a:pt x="2097" y="2177"/>
                  </a:cubicBezTo>
                  <a:cubicBezTo>
                    <a:pt x="2234" y="1860"/>
                    <a:pt x="2312" y="1523"/>
                    <a:pt x="2341" y="1182"/>
                  </a:cubicBezTo>
                  <a:cubicBezTo>
                    <a:pt x="2356" y="987"/>
                    <a:pt x="2361" y="797"/>
                    <a:pt x="2346" y="601"/>
                  </a:cubicBezTo>
                  <a:cubicBezTo>
                    <a:pt x="2341" y="504"/>
                    <a:pt x="2336" y="406"/>
                    <a:pt x="2327" y="314"/>
                  </a:cubicBezTo>
                  <a:cubicBezTo>
                    <a:pt x="2312" y="211"/>
                    <a:pt x="2302" y="114"/>
                    <a:pt x="2263" y="16"/>
                  </a:cubicBezTo>
                  <a:cubicBezTo>
                    <a:pt x="2259" y="6"/>
                    <a:pt x="2249" y="1"/>
                    <a:pt x="2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58"/>
            <p:cNvSpPr/>
            <p:nvPr/>
          </p:nvSpPr>
          <p:spPr>
            <a:xfrm>
              <a:off x="4513044" y="4021164"/>
              <a:ext cx="241884" cy="446682"/>
            </a:xfrm>
            <a:custGeom>
              <a:rect b="b" l="l" r="r" t="t"/>
              <a:pathLst>
                <a:path extrusionOk="0" h="4360" w="2361">
                  <a:moveTo>
                    <a:pt x="2318" y="0"/>
                  </a:moveTo>
                  <a:cubicBezTo>
                    <a:pt x="2305" y="0"/>
                    <a:pt x="2292" y="8"/>
                    <a:pt x="2288" y="25"/>
                  </a:cubicBezTo>
                  <a:cubicBezTo>
                    <a:pt x="2195" y="332"/>
                    <a:pt x="2015" y="601"/>
                    <a:pt x="1815" y="844"/>
                  </a:cubicBezTo>
                  <a:cubicBezTo>
                    <a:pt x="1605" y="1098"/>
                    <a:pt x="1371" y="1322"/>
                    <a:pt x="1156" y="1571"/>
                  </a:cubicBezTo>
                  <a:cubicBezTo>
                    <a:pt x="946" y="1820"/>
                    <a:pt x="766" y="2088"/>
                    <a:pt x="634" y="2391"/>
                  </a:cubicBezTo>
                  <a:cubicBezTo>
                    <a:pt x="512" y="2678"/>
                    <a:pt x="425" y="2981"/>
                    <a:pt x="342" y="3283"/>
                  </a:cubicBezTo>
                  <a:cubicBezTo>
                    <a:pt x="293" y="3454"/>
                    <a:pt x="244" y="3625"/>
                    <a:pt x="195" y="3795"/>
                  </a:cubicBezTo>
                  <a:cubicBezTo>
                    <a:pt x="166" y="3883"/>
                    <a:pt x="137" y="3966"/>
                    <a:pt x="108" y="4054"/>
                  </a:cubicBezTo>
                  <a:cubicBezTo>
                    <a:pt x="78" y="4137"/>
                    <a:pt x="39" y="4220"/>
                    <a:pt x="10" y="4308"/>
                  </a:cubicBezTo>
                  <a:cubicBezTo>
                    <a:pt x="0" y="4337"/>
                    <a:pt x="30" y="4360"/>
                    <a:pt x="58" y="4360"/>
                  </a:cubicBezTo>
                  <a:cubicBezTo>
                    <a:pt x="72" y="4360"/>
                    <a:pt x="85" y="4355"/>
                    <a:pt x="93" y="4342"/>
                  </a:cubicBezTo>
                  <a:cubicBezTo>
                    <a:pt x="132" y="4269"/>
                    <a:pt x="161" y="4191"/>
                    <a:pt x="190" y="4117"/>
                  </a:cubicBezTo>
                  <a:cubicBezTo>
                    <a:pt x="220" y="4044"/>
                    <a:pt x="244" y="3971"/>
                    <a:pt x="268" y="3898"/>
                  </a:cubicBezTo>
                  <a:cubicBezTo>
                    <a:pt x="317" y="3747"/>
                    <a:pt x="366" y="3591"/>
                    <a:pt x="405" y="3435"/>
                  </a:cubicBezTo>
                  <a:cubicBezTo>
                    <a:pt x="493" y="3132"/>
                    <a:pt x="571" y="2825"/>
                    <a:pt x="688" y="2532"/>
                  </a:cubicBezTo>
                  <a:cubicBezTo>
                    <a:pt x="805" y="2230"/>
                    <a:pt x="971" y="1957"/>
                    <a:pt x="1181" y="1708"/>
                  </a:cubicBezTo>
                  <a:cubicBezTo>
                    <a:pt x="1390" y="1454"/>
                    <a:pt x="1634" y="1225"/>
                    <a:pt x="1849" y="971"/>
                  </a:cubicBezTo>
                  <a:cubicBezTo>
                    <a:pt x="2073" y="698"/>
                    <a:pt x="2268" y="391"/>
                    <a:pt x="2351" y="45"/>
                  </a:cubicBezTo>
                  <a:cubicBezTo>
                    <a:pt x="2360" y="18"/>
                    <a:pt x="2339" y="0"/>
                    <a:pt x="2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58"/>
            <p:cNvSpPr/>
            <p:nvPr/>
          </p:nvSpPr>
          <p:spPr>
            <a:xfrm>
              <a:off x="4419507" y="4424713"/>
              <a:ext cx="330094" cy="327738"/>
            </a:xfrm>
            <a:custGeom>
              <a:rect b="b" l="l" r="r" t="t"/>
              <a:pathLst>
                <a:path extrusionOk="0" h="3199" w="3222">
                  <a:moveTo>
                    <a:pt x="3191" y="0"/>
                  </a:moveTo>
                  <a:cubicBezTo>
                    <a:pt x="3185" y="0"/>
                    <a:pt x="3180" y="3"/>
                    <a:pt x="3176" y="8"/>
                  </a:cubicBezTo>
                  <a:cubicBezTo>
                    <a:pt x="2991" y="237"/>
                    <a:pt x="2757" y="408"/>
                    <a:pt x="2513" y="559"/>
                  </a:cubicBezTo>
                  <a:cubicBezTo>
                    <a:pt x="2235" y="730"/>
                    <a:pt x="1962" y="905"/>
                    <a:pt x="1703" y="1095"/>
                  </a:cubicBezTo>
                  <a:cubicBezTo>
                    <a:pt x="1230" y="1447"/>
                    <a:pt x="762" y="1827"/>
                    <a:pt x="416" y="2305"/>
                  </a:cubicBezTo>
                  <a:cubicBezTo>
                    <a:pt x="230" y="2559"/>
                    <a:pt x="84" y="2846"/>
                    <a:pt x="6" y="3154"/>
                  </a:cubicBezTo>
                  <a:cubicBezTo>
                    <a:pt x="0" y="3180"/>
                    <a:pt x="23" y="3198"/>
                    <a:pt x="44" y="3198"/>
                  </a:cubicBezTo>
                  <a:cubicBezTo>
                    <a:pt x="57" y="3198"/>
                    <a:pt x="70" y="3191"/>
                    <a:pt x="74" y="3173"/>
                  </a:cubicBezTo>
                  <a:cubicBezTo>
                    <a:pt x="216" y="2622"/>
                    <a:pt x="577" y="2164"/>
                    <a:pt x="986" y="1778"/>
                  </a:cubicBezTo>
                  <a:cubicBezTo>
                    <a:pt x="1450" y="1354"/>
                    <a:pt x="1967" y="993"/>
                    <a:pt x="2498" y="661"/>
                  </a:cubicBezTo>
                  <a:cubicBezTo>
                    <a:pt x="2762" y="491"/>
                    <a:pt x="3045" y="310"/>
                    <a:pt x="3211" y="32"/>
                  </a:cubicBezTo>
                  <a:cubicBezTo>
                    <a:pt x="3221" y="18"/>
                    <a:pt x="3206" y="0"/>
                    <a:pt x="3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58"/>
            <p:cNvSpPr/>
            <p:nvPr/>
          </p:nvSpPr>
          <p:spPr>
            <a:xfrm>
              <a:off x="4470732" y="4321341"/>
              <a:ext cx="405600" cy="333987"/>
            </a:xfrm>
            <a:custGeom>
              <a:rect b="b" l="l" r="r" t="t"/>
              <a:pathLst>
                <a:path extrusionOk="0" h="3260" w="3959">
                  <a:moveTo>
                    <a:pt x="3918" y="1"/>
                  </a:moveTo>
                  <a:cubicBezTo>
                    <a:pt x="3910" y="1"/>
                    <a:pt x="3902" y="4"/>
                    <a:pt x="3896" y="12"/>
                  </a:cubicBezTo>
                  <a:cubicBezTo>
                    <a:pt x="3764" y="163"/>
                    <a:pt x="3642" y="324"/>
                    <a:pt x="3525" y="485"/>
                  </a:cubicBezTo>
                  <a:cubicBezTo>
                    <a:pt x="3403" y="646"/>
                    <a:pt x="3286" y="812"/>
                    <a:pt x="3164" y="973"/>
                  </a:cubicBezTo>
                  <a:cubicBezTo>
                    <a:pt x="2950" y="1265"/>
                    <a:pt x="2745" y="1568"/>
                    <a:pt x="2457" y="1797"/>
                  </a:cubicBezTo>
                  <a:cubicBezTo>
                    <a:pt x="1984" y="2182"/>
                    <a:pt x="1394" y="2368"/>
                    <a:pt x="852" y="2631"/>
                  </a:cubicBezTo>
                  <a:cubicBezTo>
                    <a:pt x="550" y="2782"/>
                    <a:pt x="257" y="2958"/>
                    <a:pt x="23" y="3202"/>
                  </a:cubicBezTo>
                  <a:cubicBezTo>
                    <a:pt x="0" y="3225"/>
                    <a:pt x="22" y="3260"/>
                    <a:pt x="47" y="3260"/>
                  </a:cubicBezTo>
                  <a:cubicBezTo>
                    <a:pt x="53" y="3260"/>
                    <a:pt x="61" y="3257"/>
                    <a:pt x="67" y="3251"/>
                  </a:cubicBezTo>
                  <a:cubicBezTo>
                    <a:pt x="516" y="2831"/>
                    <a:pt x="1111" y="2621"/>
                    <a:pt x="1662" y="2378"/>
                  </a:cubicBezTo>
                  <a:cubicBezTo>
                    <a:pt x="1935" y="2256"/>
                    <a:pt x="2213" y="2124"/>
                    <a:pt x="2457" y="1939"/>
                  </a:cubicBezTo>
                  <a:cubicBezTo>
                    <a:pt x="2589" y="1841"/>
                    <a:pt x="2711" y="1729"/>
                    <a:pt x="2818" y="1607"/>
                  </a:cubicBezTo>
                  <a:cubicBezTo>
                    <a:pt x="2945" y="1465"/>
                    <a:pt x="3052" y="1314"/>
                    <a:pt x="3164" y="1163"/>
                  </a:cubicBezTo>
                  <a:cubicBezTo>
                    <a:pt x="3296" y="983"/>
                    <a:pt x="3428" y="797"/>
                    <a:pt x="3559" y="612"/>
                  </a:cubicBezTo>
                  <a:cubicBezTo>
                    <a:pt x="3696" y="426"/>
                    <a:pt x="3828" y="241"/>
                    <a:pt x="3945" y="46"/>
                  </a:cubicBezTo>
                  <a:cubicBezTo>
                    <a:pt x="3959" y="25"/>
                    <a:pt x="3939" y="1"/>
                    <a:pt x="3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58"/>
            <p:cNvSpPr/>
            <p:nvPr/>
          </p:nvSpPr>
          <p:spPr>
            <a:xfrm>
              <a:off x="4495013" y="4324415"/>
              <a:ext cx="379577" cy="301408"/>
            </a:xfrm>
            <a:custGeom>
              <a:rect b="b" l="l" r="r" t="t"/>
              <a:pathLst>
                <a:path extrusionOk="0" h="2942" w="3705">
                  <a:moveTo>
                    <a:pt x="3668" y="0"/>
                  </a:moveTo>
                  <a:cubicBezTo>
                    <a:pt x="3665" y="0"/>
                    <a:pt x="3662" y="0"/>
                    <a:pt x="3659" y="1"/>
                  </a:cubicBezTo>
                  <a:cubicBezTo>
                    <a:pt x="3361" y="84"/>
                    <a:pt x="3069" y="172"/>
                    <a:pt x="2781" y="289"/>
                  </a:cubicBezTo>
                  <a:cubicBezTo>
                    <a:pt x="2493" y="401"/>
                    <a:pt x="2215" y="528"/>
                    <a:pt x="1952" y="694"/>
                  </a:cubicBezTo>
                  <a:cubicBezTo>
                    <a:pt x="1430" y="1021"/>
                    <a:pt x="1025" y="1494"/>
                    <a:pt x="654" y="1982"/>
                  </a:cubicBezTo>
                  <a:cubicBezTo>
                    <a:pt x="542" y="2133"/>
                    <a:pt x="435" y="2279"/>
                    <a:pt x="327" y="2426"/>
                  </a:cubicBezTo>
                  <a:cubicBezTo>
                    <a:pt x="269" y="2504"/>
                    <a:pt x="215" y="2582"/>
                    <a:pt x="162" y="2660"/>
                  </a:cubicBezTo>
                  <a:cubicBezTo>
                    <a:pt x="103" y="2738"/>
                    <a:pt x="49" y="2816"/>
                    <a:pt x="10" y="2908"/>
                  </a:cubicBezTo>
                  <a:cubicBezTo>
                    <a:pt x="0" y="2929"/>
                    <a:pt x="18" y="2942"/>
                    <a:pt x="35" y="2942"/>
                  </a:cubicBezTo>
                  <a:cubicBezTo>
                    <a:pt x="42" y="2942"/>
                    <a:pt x="50" y="2939"/>
                    <a:pt x="54" y="2933"/>
                  </a:cubicBezTo>
                  <a:cubicBezTo>
                    <a:pt x="118" y="2879"/>
                    <a:pt x="166" y="2811"/>
                    <a:pt x="215" y="2743"/>
                  </a:cubicBezTo>
                  <a:cubicBezTo>
                    <a:pt x="269" y="2674"/>
                    <a:pt x="318" y="2606"/>
                    <a:pt x="366" y="2538"/>
                  </a:cubicBezTo>
                  <a:cubicBezTo>
                    <a:pt x="464" y="2406"/>
                    <a:pt x="562" y="2274"/>
                    <a:pt x="659" y="2143"/>
                  </a:cubicBezTo>
                  <a:cubicBezTo>
                    <a:pt x="844" y="1899"/>
                    <a:pt x="1030" y="1660"/>
                    <a:pt x="1240" y="1440"/>
                  </a:cubicBezTo>
                  <a:cubicBezTo>
                    <a:pt x="1444" y="1216"/>
                    <a:pt x="1669" y="1016"/>
                    <a:pt x="1918" y="845"/>
                  </a:cubicBezTo>
                  <a:cubicBezTo>
                    <a:pt x="2166" y="674"/>
                    <a:pt x="2435" y="538"/>
                    <a:pt x="2713" y="421"/>
                  </a:cubicBezTo>
                  <a:cubicBezTo>
                    <a:pt x="3030" y="289"/>
                    <a:pt x="3356" y="172"/>
                    <a:pt x="3674" y="50"/>
                  </a:cubicBezTo>
                  <a:cubicBezTo>
                    <a:pt x="3705" y="41"/>
                    <a:pt x="3695" y="0"/>
                    <a:pt x="3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58"/>
            <p:cNvSpPr/>
            <p:nvPr/>
          </p:nvSpPr>
          <p:spPr>
            <a:xfrm>
              <a:off x="4214505" y="4033151"/>
              <a:ext cx="224570" cy="636522"/>
            </a:xfrm>
            <a:custGeom>
              <a:rect b="b" l="l" r="r" t="t"/>
              <a:pathLst>
                <a:path extrusionOk="0" h="6213" w="2192">
                  <a:moveTo>
                    <a:pt x="36" y="0"/>
                  </a:moveTo>
                  <a:cubicBezTo>
                    <a:pt x="18" y="0"/>
                    <a:pt x="0" y="19"/>
                    <a:pt x="7" y="40"/>
                  </a:cubicBezTo>
                  <a:cubicBezTo>
                    <a:pt x="31" y="118"/>
                    <a:pt x="71" y="186"/>
                    <a:pt x="100" y="264"/>
                  </a:cubicBezTo>
                  <a:cubicBezTo>
                    <a:pt x="139" y="347"/>
                    <a:pt x="178" y="425"/>
                    <a:pt x="212" y="508"/>
                  </a:cubicBezTo>
                  <a:cubicBezTo>
                    <a:pt x="285" y="688"/>
                    <a:pt x="363" y="869"/>
                    <a:pt x="431" y="1054"/>
                  </a:cubicBezTo>
                  <a:cubicBezTo>
                    <a:pt x="578" y="1449"/>
                    <a:pt x="714" y="1854"/>
                    <a:pt x="836" y="2259"/>
                  </a:cubicBezTo>
                  <a:cubicBezTo>
                    <a:pt x="944" y="2625"/>
                    <a:pt x="1046" y="2996"/>
                    <a:pt x="1129" y="3366"/>
                  </a:cubicBezTo>
                  <a:cubicBezTo>
                    <a:pt x="1231" y="3820"/>
                    <a:pt x="1319" y="4278"/>
                    <a:pt x="1451" y="4722"/>
                  </a:cubicBezTo>
                  <a:cubicBezTo>
                    <a:pt x="1587" y="5186"/>
                    <a:pt x="1768" y="5639"/>
                    <a:pt x="2026" y="6049"/>
                  </a:cubicBezTo>
                  <a:cubicBezTo>
                    <a:pt x="2056" y="6098"/>
                    <a:pt x="2090" y="6147"/>
                    <a:pt x="2124" y="6200"/>
                  </a:cubicBezTo>
                  <a:cubicBezTo>
                    <a:pt x="2130" y="6209"/>
                    <a:pt x="2138" y="6212"/>
                    <a:pt x="2147" y="6212"/>
                  </a:cubicBezTo>
                  <a:cubicBezTo>
                    <a:pt x="2168" y="6212"/>
                    <a:pt x="2192" y="6190"/>
                    <a:pt x="2178" y="6166"/>
                  </a:cubicBezTo>
                  <a:cubicBezTo>
                    <a:pt x="1914" y="5761"/>
                    <a:pt x="1724" y="5308"/>
                    <a:pt x="1583" y="4849"/>
                  </a:cubicBezTo>
                  <a:cubicBezTo>
                    <a:pt x="1436" y="4386"/>
                    <a:pt x="1339" y="3913"/>
                    <a:pt x="1246" y="3439"/>
                  </a:cubicBezTo>
                  <a:cubicBezTo>
                    <a:pt x="1173" y="3079"/>
                    <a:pt x="1075" y="2718"/>
                    <a:pt x="973" y="2361"/>
                  </a:cubicBezTo>
                  <a:cubicBezTo>
                    <a:pt x="851" y="1952"/>
                    <a:pt x="719" y="1547"/>
                    <a:pt x="573" y="1147"/>
                  </a:cubicBezTo>
                  <a:cubicBezTo>
                    <a:pt x="441" y="796"/>
                    <a:pt x="300" y="440"/>
                    <a:pt x="119" y="103"/>
                  </a:cubicBezTo>
                  <a:cubicBezTo>
                    <a:pt x="105" y="69"/>
                    <a:pt x="80" y="40"/>
                    <a:pt x="56" y="10"/>
                  </a:cubicBezTo>
                  <a:cubicBezTo>
                    <a:pt x="50" y="3"/>
                    <a:pt x="43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58"/>
            <p:cNvSpPr/>
            <p:nvPr/>
          </p:nvSpPr>
          <p:spPr>
            <a:xfrm>
              <a:off x="4205490" y="4019423"/>
              <a:ext cx="188918" cy="559377"/>
            </a:xfrm>
            <a:custGeom>
              <a:rect b="b" l="l" r="r" t="t"/>
              <a:pathLst>
                <a:path extrusionOk="0" h="5460" w="1844">
                  <a:moveTo>
                    <a:pt x="40" y="0"/>
                  </a:moveTo>
                  <a:cubicBezTo>
                    <a:pt x="17" y="0"/>
                    <a:pt x="1" y="40"/>
                    <a:pt x="22" y="57"/>
                  </a:cubicBezTo>
                  <a:cubicBezTo>
                    <a:pt x="85" y="120"/>
                    <a:pt x="159" y="164"/>
                    <a:pt x="227" y="222"/>
                  </a:cubicBezTo>
                  <a:cubicBezTo>
                    <a:pt x="295" y="276"/>
                    <a:pt x="358" y="330"/>
                    <a:pt x="422" y="393"/>
                  </a:cubicBezTo>
                  <a:cubicBezTo>
                    <a:pt x="549" y="515"/>
                    <a:pt x="661" y="652"/>
                    <a:pt x="763" y="793"/>
                  </a:cubicBezTo>
                  <a:cubicBezTo>
                    <a:pt x="968" y="1076"/>
                    <a:pt x="1139" y="1388"/>
                    <a:pt x="1285" y="1710"/>
                  </a:cubicBezTo>
                  <a:cubicBezTo>
                    <a:pt x="1451" y="2066"/>
                    <a:pt x="1573" y="2447"/>
                    <a:pt x="1641" y="2837"/>
                  </a:cubicBezTo>
                  <a:cubicBezTo>
                    <a:pt x="1680" y="3037"/>
                    <a:pt x="1705" y="3242"/>
                    <a:pt x="1719" y="3447"/>
                  </a:cubicBezTo>
                  <a:cubicBezTo>
                    <a:pt x="1729" y="3651"/>
                    <a:pt x="1729" y="3851"/>
                    <a:pt x="1724" y="4056"/>
                  </a:cubicBezTo>
                  <a:cubicBezTo>
                    <a:pt x="1719" y="4515"/>
                    <a:pt x="1729" y="4973"/>
                    <a:pt x="1773" y="5427"/>
                  </a:cubicBezTo>
                  <a:cubicBezTo>
                    <a:pt x="1775" y="5449"/>
                    <a:pt x="1794" y="5460"/>
                    <a:pt x="1811" y="5460"/>
                  </a:cubicBezTo>
                  <a:cubicBezTo>
                    <a:pt x="1828" y="5460"/>
                    <a:pt x="1844" y="5449"/>
                    <a:pt x="1841" y="5427"/>
                  </a:cubicBezTo>
                  <a:cubicBezTo>
                    <a:pt x="1802" y="5012"/>
                    <a:pt x="1797" y="4603"/>
                    <a:pt x="1807" y="4188"/>
                  </a:cubicBezTo>
                  <a:cubicBezTo>
                    <a:pt x="1812" y="3978"/>
                    <a:pt x="1817" y="3769"/>
                    <a:pt x="1812" y="3559"/>
                  </a:cubicBezTo>
                  <a:cubicBezTo>
                    <a:pt x="1807" y="3354"/>
                    <a:pt x="1788" y="3149"/>
                    <a:pt x="1758" y="2949"/>
                  </a:cubicBezTo>
                  <a:cubicBezTo>
                    <a:pt x="1700" y="2544"/>
                    <a:pt x="1588" y="2149"/>
                    <a:pt x="1422" y="1774"/>
                  </a:cubicBezTo>
                  <a:cubicBezTo>
                    <a:pt x="1275" y="1442"/>
                    <a:pt x="1110" y="1120"/>
                    <a:pt x="905" y="822"/>
                  </a:cubicBezTo>
                  <a:cubicBezTo>
                    <a:pt x="793" y="661"/>
                    <a:pt x="666" y="505"/>
                    <a:pt x="529" y="364"/>
                  </a:cubicBezTo>
                  <a:cubicBezTo>
                    <a:pt x="456" y="291"/>
                    <a:pt x="383" y="222"/>
                    <a:pt x="305" y="159"/>
                  </a:cubicBezTo>
                  <a:cubicBezTo>
                    <a:pt x="227" y="101"/>
                    <a:pt x="149" y="37"/>
                    <a:pt x="51" y="3"/>
                  </a:cubicBezTo>
                  <a:cubicBezTo>
                    <a:pt x="47" y="1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58"/>
            <p:cNvSpPr/>
            <p:nvPr/>
          </p:nvSpPr>
          <p:spPr>
            <a:xfrm>
              <a:off x="4201699" y="4022599"/>
              <a:ext cx="188508" cy="558045"/>
            </a:xfrm>
            <a:custGeom>
              <a:rect b="b" l="l" r="r" t="t"/>
              <a:pathLst>
                <a:path extrusionOk="0" h="5447" w="1840">
                  <a:moveTo>
                    <a:pt x="101" y="0"/>
                  </a:moveTo>
                  <a:cubicBezTo>
                    <a:pt x="79" y="0"/>
                    <a:pt x="58" y="11"/>
                    <a:pt x="54" y="35"/>
                  </a:cubicBezTo>
                  <a:cubicBezTo>
                    <a:pt x="20" y="231"/>
                    <a:pt x="10" y="426"/>
                    <a:pt x="5" y="626"/>
                  </a:cubicBezTo>
                  <a:cubicBezTo>
                    <a:pt x="0" y="811"/>
                    <a:pt x="5" y="996"/>
                    <a:pt x="20" y="1182"/>
                  </a:cubicBezTo>
                  <a:cubicBezTo>
                    <a:pt x="39" y="1552"/>
                    <a:pt x="98" y="1923"/>
                    <a:pt x="186" y="2279"/>
                  </a:cubicBezTo>
                  <a:cubicBezTo>
                    <a:pt x="366" y="3011"/>
                    <a:pt x="674" y="3703"/>
                    <a:pt x="1049" y="4352"/>
                  </a:cubicBezTo>
                  <a:cubicBezTo>
                    <a:pt x="1161" y="4542"/>
                    <a:pt x="1278" y="4733"/>
                    <a:pt x="1405" y="4918"/>
                  </a:cubicBezTo>
                  <a:cubicBezTo>
                    <a:pt x="1469" y="5006"/>
                    <a:pt x="1532" y="5094"/>
                    <a:pt x="1600" y="5181"/>
                  </a:cubicBezTo>
                  <a:cubicBezTo>
                    <a:pt x="1634" y="5225"/>
                    <a:pt x="1669" y="5279"/>
                    <a:pt x="1708" y="5318"/>
                  </a:cubicBezTo>
                  <a:cubicBezTo>
                    <a:pt x="1727" y="5337"/>
                    <a:pt x="1751" y="5352"/>
                    <a:pt x="1766" y="5372"/>
                  </a:cubicBezTo>
                  <a:cubicBezTo>
                    <a:pt x="1791" y="5396"/>
                    <a:pt x="1810" y="5420"/>
                    <a:pt x="1830" y="5445"/>
                  </a:cubicBezTo>
                  <a:cubicBezTo>
                    <a:pt x="1831" y="5446"/>
                    <a:pt x="1832" y="5447"/>
                    <a:pt x="1834" y="5447"/>
                  </a:cubicBezTo>
                  <a:cubicBezTo>
                    <a:pt x="1837" y="5447"/>
                    <a:pt x="1839" y="5443"/>
                    <a:pt x="1839" y="5440"/>
                  </a:cubicBezTo>
                  <a:cubicBezTo>
                    <a:pt x="1810" y="5396"/>
                    <a:pt x="1781" y="5352"/>
                    <a:pt x="1761" y="5303"/>
                  </a:cubicBezTo>
                  <a:cubicBezTo>
                    <a:pt x="1742" y="5255"/>
                    <a:pt x="1708" y="5215"/>
                    <a:pt x="1678" y="5172"/>
                  </a:cubicBezTo>
                  <a:cubicBezTo>
                    <a:pt x="1630" y="5089"/>
                    <a:pt x="1576" y="5006"/>
                    <a:pt x="1522" y="4923"/>
                  </a:cubicBezTo>
                  <a:cubicBezTo>
                    <a:pt x="1415" y="4757"/>
                    <a:pt x="1308" y="4591"/>
                    <a:pt x="1210" y="4425"/>
                  </a:cubicBezTo>
                  <a:cubicBezTo>
                    <a:pt x="1015" y="4099"/>
                    <a:pt x="839" y="3767"/>
                    <a:pt x="688" y="3421"/>
                  </a:cubicBezTo>
                  <a:cubicBezTo>
                    <a:pt x="395" y="2757"/>
                    <a:pt x="200" y="2045"/>
                    <a:pt x="137" y="1318"/>
                  </a:cubicBezTo>
                  <a:cubicBezTo>
                    <a:pt x="122" y="1113"/>
                    <a:pt x="113" y="904"/>
                    <a:pt x="117" y="699"/>
                  </a:cubicBezTo>
                  <a:cubicBezTo>
                    <a:pt x="117" y="484"/>
                    <a:pt x="142" y="265"/>
                    <a:pt x="156" y="50"/>
                  </a:cubicBezTo>
                  <a:cubicBezTo>
                    <a:pt x="156" y="18"/>
                    <a:pt x="128" y="0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58"/>
            <p:cNvSpPr/>
            <p:nvPr/>
          </p:nvSpPr>
          <p:spPr>
            <a:xfrm>
              <a:off x="3710145" y="4276776"/>
              <a:ext cx="720019" cy="907195"/>
            </a:xfrm>
            <a:custGeom>
              <a:rect b="b" l="l" r="r" t="t"/>
              <a:pathLst>
                <a:path extrusionOk="0" h="8855" w="7028">
                  <a:moveTo>
                    <a:pt x="42" y="0"/>
                  </a:moveTo>
                  <a:cubicBezTo>
                    <a:pt x="19" y="0"/>
                    <a:pt x="0" y="28"/>
                    <a:pt x="23" y="47"/>
                  </a:cubicBezTo>
                  <a:cubicBezTo>
                    <a:pt x="77" y="96"/>
                    <a:pt x="130" y="154"/>
                    <a:pt x="184" y="208"/>
                  </a:cubicBezTo>
                  <a:cubicBezTo>
                    <a:pt x="243" y="266"/>
                    <a:pt x="301" y="320"/>
                    <a:pt x="360" y="379"/>
                  </a:cubicBezTo>
                  <a:cubicBezTo>
                    <a:pt x="482" y="501"/>
                    <a:pt x="599" y="622"/>
                    <a:pt x="716" y="749"/>
                  </a:cubicBezTo>
                  <a:cubicBezTo>
                    <a:pt x="965" y="1022"/>
                    <a:pt x="1204" y="1300"/>
                    <a:pt x="1433" y="1583"/>
                  </a:cubicBezTo>
                  <a:cubicBezTo>
                    <a:pt x="1872" y="2135"/>
                    <a:pt x="2277" y="2715"/>
                    <a:pt x="2618" y="3330"/>
                  </a:cubicBezTo>
                  <a:cubicBezTo>
                    <a:pt x="3042" y="4086"/>
                    <a:pt x="3389" y="4886"/>
                    <a:pt x="3716" y="5690"/>
                  </a:cubicBezTo>
                  <a:cubicBezTo>
                    <a:pt x="3872" y="6090"/>
                    <a:pt x="4018" y="6500"/>
                    <a:pt x="4194" y="6890"/>
                  </a:cubicBezTo>
                  <a:cubicBezTo>
                    <a:pt x="4355" y="7251"/>
                    <a:pt x="4555" y="7583"/>
                    <a:pt x="4818" y="7871"/>
                  </a:cubicBezTo>
                  <a:cubicBezTo>
                    <a:pt x="5062" y="8139"/>
                    <a:pt x="5350" y="8368"/>
                    <a:pt x="5667" y="8544"/>
                  </a:cubicBezTo>
                  <a:cubicBezTo>
                    <a:pt x="5958" y="8707"/>
                    <a:pt x="6296" y="8855"/>
                    <a:pt x="6638" y="8855"/>
                  </a:cubicBezTo>
                  <a:cubicBezTo>
                    <a:pt x="6685" y="8855"/>
                    <a:pt x="6732" y="8852"/>
                    <a:pt x="6779" y="8846"/>
                  </a:cubicBezTo>
                  <a:cubicBezTo>
                    <a:pt x="6828" y="8841"/>
                    <a:pt x="6871" y="8827"/>
                    <a:pt x="6915" y="8812"/>
                  </a:cubicBezTo>
                  <a:cubicBezTo>
                    <a:pt x="6954" y="8797"/>
                    <a:pt x="6993" y="8768"/>
                    <a:pt x="7023" y="8739"/>
                  </a:cubicBezTo>
                  <a:cubicBezTo>
                    <a:pt x="7028" y="8734"/>
                    <a:pt x="7028" y="8724"/>
                    <a:pt x="7018" y="8724"/>
                  </a:cubicBezTo>
                  <a:cubicBezTo>
                    <a:pt x="6974" y="8734"/>
                    <a:pt x="6925" y="8729"/>
                    <a:pt x="6881" y="8739"/>
                  </a:cubicBezTo>
                  <a:cubicBezTo>
                    <a:pt x="6832" y="8744"/>
                    <a:pt x="6779" y="8749"/>
                    <a:pt x="6730" y="8749"/>
                  </a:cubicBezTo>
                  <a:cubicBezTo>
                    <a:pt x="6713" y="8749"/>
                    <a:pt x="6696" y="8750"/>
                    <a:pt x="6679" y="8750"/>
                  </a:cubicBezTo>
                  <a:cubicBezTo>
                    <a:pt x="6595" y="8750"/>
                    <a:pt x="6514" y="8740"/>
                    <a:pt x="6432" y="8719"/>
                  </a:cubicBezTo>
                  <a:cubicBezTo>
                    <a:pt x="6242" y="8685"/>
                    <a:pt x="6057" y="8612"/>
                    <a:pt x="5886" y="8524"/>
                  </a:cubicBezTo>
                  <a:cubicBezTo>
                    <a:pt x="5564" y="8363"/>
                    <a:pt x="5272" y="8154"/>
                    <a:pt x="5023" y="7905"/>
                  </a:cubicBezTo>
                  <a:cubicBezTo>
                    <a:pt x="4754" y="7637"/>
                    <a:pt x="4540" y="7329"/>
                    <a:pt x="4374" y="6993"/>
                  </a:cubicBezTo>
                  <a:cubicBezTo>
                    <a:pt x="4189" y="6607"/>
                    <a:pt x="4047" y="6203"/>
                    <a:pt x="3891" y="5807"/>
                  </a:cubicBezTo>
                  <a:cubicBezTo>
                    <a:pt x="3574" y="5012"/>
                    <a:pt x="3233" y="4222"/>
                    <a:pt x="2823" y="3466"/>
                  </a:cubicBezTo>
                  <a:cubicBezTo>
                    <a:pt x="2491" y="2842"/>
                    <a:pt x="2096" y="2256"/>
                    <a:pt x="1662" y="1696"/>
                  </a:cubicBezTo>
                  <a:cubicBezTo>
                    <a:pt x="1438" y="1408"/>
                    <a:pt x="1204" y="1125"/>
                    <a:pt x="960" y="857"/>
                  </a:cubicBezTo>
                  <a:cubicBezTo>
                    <a:pt x="735" y="603"/>
                    <a:pt x="496" y="354"/>
                    <a:pt x="238" y="140"/>
                  </a:cubicBezTo>
                  <a:cubicBezTo>
                    <a:pt x="179" y="91"/>
                    <a:pt x="121" y="52"/>
                    <a:pt x="62" y="8"/>
                  </a:cubicBezTo>
                  <a:cubicBezTo>
                    <a:pt x="56" y="2"/>
                    <a:pt x="49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58"/>
            <p:cNvSpPr/>
            <p:nvPr/>
          </p:nvSpPr>
          <p:spPr>
            <a:xfrm>
              <a:off x="3647446" y="4215306"/>
              <a:ext cx="290036" cy="313804"/>
            </a:xfrm>
            <a:custGeom>
              <a:rect b="b" l="l" r="r" t="t"/>
              <a:pathLst>
                <a:path extrusionOk="0" h="3063" w="2831">
                  <a:moveTo>
                    <a:pt x="56" y="1"/>
                  </a:moveTo>
                  <a:cubicBezTo>
                    <a:pt x="20" y="1"/>
                    <a:pt x="0" y="54"/>
                    <a:pt x="35" y="76"/>
                  </a:cubicBezTo>
                  <a:cubicBezTo>
                    <a:pt x="255" y="203"/>
                    <a:pt x="474" y="330"/>
                    <a:pt x="684" y="466"/>
                  </a:cubicBezTo>
                  <a:cubicBezTo>
                    <a:pt x="918" y="618"/>
                    <a:pt x="1142" y="783"/>
                    <a:pt x="1362" y="954"/>
                  </a:cubicBezTo>
                  <a:cubicBezTo>
                    <a:pt x="1786" y="1286"/>
                    <a:pt x="2191" y="1647"/>
                    <a:pt x="2464" y="2120"/>
                  </a:cubicBezTo>
                  <a:cubicBezTo>
                    <a:pt x="2620" y="2403"/>
                    <a:pt x="2733" y="2715"/>
                    <a:pt x="2772" y="3037"/>
                  </a:cubicBezTo>
                  <a:cubicBezTo>
                    <a:pt x="2774" y="3054"/>
                    <a:pt x="2789" y="3063"/>
                    <a:pt x="2803" y="3063"/>
                  </a:cubicBezTo>
                  <a:cubicBezTo>
                    <a:pt x="2817" y="3063"/>
                    <a:pt x="2830" y="3054"/>
                    <a:pt x="2830" y="3037"/>
                  </a:cubicBezTo>
                  <a:cubicBezTo>
                    <a:pt x="2786" y="2447"/>
                    <a:pt x="2489" y="1905"/>
                    <a:pt x="2094" y="1476"/>
                  </a:cubicBezTo>
                  <a:cubicBezTo>
                    <a:pt x="1918" y="1286"/>
                    <a:pt x="1718" y="1115"/>
                    <a:pt x="1518" y="954"/>
                  </a:cubicBezTo>
                  <a:cubicBezTo>
                    <a:pt x="1298" y="774"/>
                    <a:pt x="1064" y="603"/>
                    <a:pt x="830" y="437"/>
                  </a:cubicBezTo>
                  <a:cubicBezTo>
                    <a:pt x="591" y="276"/>
                    <a:pt x="342" y="105"/>
                    <a:pt x="69" y="3"/>
                  </a:cubicBezTo>
                  <a:cubicBezTo>
                    <a:pt x="65" y="2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58"/>
            <p:cNvSpPr/>
            <p:nvPr/>
          </p:nvSpPr>
          <p:spPr>
            <a:xfrm>
              <a:off x="3650724" y="4215101"/>
              <a:ext cx="285733" cy="313087"/>
            </a:xfrm>
            <a:custGeom>
              <a:rect b="b" l="l" r="r" t="t"/>
              <a:pathLst>
                <a:path extrusionOk="0" h="3056" w="2789">
                  <a:moveTo>
                    <a:pt x="33" y="0"/>
                  </a:moveTo>
                  <a:cubicBezTo>
                    <a:pt x="17" y="0"/>
                    <a:pt x="0" y="14"/>
                    <a:pt x="3" y="34"/>
                  </a:cubicBezTo>
                  <a:cubicBezTo>
                    <a:pt x="47" y="298"/>
                    <a:pt x="145" y="546"/>
                    <a:pt x="262" y="781"/>
                  </a:cubicBezTo>
                  <a:cubicBezTo>
                    <a:pt x="384" y="1029"/>
                    <a:pt x="535" y="1268"/>
                    <a:pt x="701" y="1498"/>
                  </a:cubicBezTo>
                  <a:cubicBezTo>
                    <a:pt x="1042" y="1951"/>
                    <a:pt x="1462" y="2361"/>
                    <a:pt x="1940" y="2668"/>
                  </a:cubicBezTo>
                  <a:cubicBezTo>
                    <a:pt x="2188" y="2829"/>
                    <a:pt x="2452" y="2966"/>
                    <a:pt x="2730" y="3054"/>
                  </a:cubicBezTo>
                  <a:cubicBezTo>
                    <a:pt x="2734" y="3055"/>
                    <a:pt x="2739" y="3056"/>
                    <a:pt x="2743" y="3056"/>
                  </a:cubicBezTo>
                  <a:cubicBezTo>
                    <a:pt x="2781" y="3056"/>
                    <a:pt x="2789" y="2999"/>
                    <a:pt x="2749" y="2985"/>
                  </a:cubicBezTo>
                  <a:cubicBezTo>
                    <a:pt x="2252" y="2810"/>
                    <a:pt x="1803" y="2498"/>
                    <a:pt x="1413" y="2137"/>
                  </a:cubicBezTo>
                  <a:cubicBezTo>
                    <a:pt x="1003" y="1761"/>
                    <a:pt x="647" y="1317"/>
                    <a:pt x="384" y="824"/>
                  </a:cubicBezTo>
                  <a:cubicBezTo>
                    <a:pt x="247" y="571"/>
                    <a:pt x="140" y="303"/>
                    <a:pt x="57" y="20"/>
                  </a:cubicBezTo>
                  <a:cubicBezTo>
                    <a:pt x="53" y="6"/>
                    <a:pt x="43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58"/>
            <p:cNvSpPr/>
            <p:nvPr/>
          </p:nvSpPr>
          <p:spPr>
            <a:xfrm>
              <a:off x="3986759" y="4170023"/>
              <a:ext cx="75608" cy="392076"/>
            </a:xfrm>
            <a:custGeom>
              <a:rect b="b" l="l" r="r" t="t"/>
              <a:pathLst>
                <a:path extrusionOk="0" h="3827" w="738">
                  <a:moveTo>
                    <a:pt x="301" y="1"/>
                  </a:moveTo>
                  <a:cubicBezTo>
                    <a:pt x="285" y="1"/>
                    <a:pt x="267" y="18"/>
                    <a:pt x="274" y="35"/>
                  </a:cubicBezTo>
                  <a:cubicBezTo>
                    <a:pt x="503" y="484"/>
                    <a:pt x="611" y="986"/>
                    <a:pt x="601" y="1489"/>
                  </a:cubicBezTo>
                  <a:cubicBezTo>
                    <a:pt x="596" y="1738"/>
                    <a:pt x="557" y="1982"/>
                    <a:pt x="489" y="2221"/>
                  </a:cubicBezTo>
                  <a:cubicBezTo>
                    <a:pt x="420" y="2474"/>
                    <a:pt x="318" y="2708"/>
                    <a:pt x="225" y="2952"/>
                  </a:cubicBezTo>
                  <a:cubicBezTo>
                    <a:pt x="123" y="3216"/>
                    <a:pt x="16" y="3498"/>
                    <a:pt x="1" y="3786"/>
                  </a:cubicBezTo>
                  <a:cubicBezTo>
                    <a:pt x="1" y="3811"/>
                    <a:pt x="24" y="3826"/>
                    <a:pt x="45" y="3826"/>
                  </a:cubicBezTo>
                  <a:cubicBezTo>
                    <a:pt x="62" y="3826"/>
                    <a:pt x="77" y="3817"/>
                    <a:pt x="79" y="3796"/>
                  </a:cubicBezTo>
                  <a:cubicBezTo>
                    <a:pt x="103" y="3669"/>
                    <a:pt x="128" y="3542"/>
                    <a:pt x="167" y="3416"/>
                  </a:cubicBezTo>
                  <a:cubicBezTo>
                    <a:pt x="206" y="3289"/>
                    <a:pt x="255" y="3167"/>
                    <a:pt x="303" y="3050"/>
                  </a:cubicBezTo>
                  <a:cubicBezTo>
                    <a:pt x="401" y="2806"/>
                    <a:pt x="503" y="2562"/>
                    <a:pt x="581" y="2308"/>
                  </a:cubicBezTo>
                  <a:cubicBezTo>
                    <a:pt x="728" y="1821"/>
                    <a:pt x="738" y="1299"/>
                    <a:pt x="625" y="806"/>
                  </a:cubicBezTo>
                  <a:cubicBezTo>
                    <a:pt x="562" y="528"/>
                    <a:pt x="459" y="260"/>
                    <a:pt x="318" y="11"/>
                  </a:cubicBezTo>
                  <a:cubicBezTo>
                    <a:pt x="314" y="4"/>
                    <a:pt x="307" y="1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58"/>
            <p:cNvSpPr/>
            <p:nvPr/>
          </p:nvSpPr>
          <p:spPr>
            <a:xfrm>
              <a:off x="3956844" y="4168589"/>
              <a:ext cx="61060" cy="397096"/>
            </a:xfrm>
            <a:custGeom>
              <a:rect b="b" l="l" r="r" t="t"/>
              <a:pathLst>
                <a:path extrusionOk="0" h="3876" w="596">
                  <a:moveTo>
                    <a:pt x="552" y="1"/>
                  </a:moveTo>
                  <a:cubicBezTo>
                    <a:pt x="530" y="1"/>
                    <a:pt x="508" y="15"/>
                    <a:pt x="508" y="44"/>
                  </a:cubicBezTo>
                  <a:cubicBezTo>
                    <a:pt x="498" y="303"/>
                    <a:pt x="464" y="561"/>
                    <a:pt x="405" y="815"/>
                  </a:cubicBezTo>
                  <a:cubicBezTo>
                    <a:pt x="347" y="1064"/>
                    <a:pt x="254" y="1303"/>
                    <a:pt x="171" y="1547"/>
                  </a:cubicBezTo>
                  <a:cubicBezTo>
                    <a:pt x="88" y="1791"/>
                    <a:pt x="25" y="2035"/>
                    <a:pt x="10" y="2293"/>
                  </a:cubicBezTo>
                  <a:cubicBezTo>
                    <a:pt x="0" y="2542"/>
                    <a:pt x="25" y="2795"/>
                    <a:pt x="69" y="3039"/>
                  </a:cubicBezTo>
                  <a:cubicBezTo>
                    <a:pt x="98" y="3181"/>
                    <a:pt x="132" y="3322"/>
                    <a:pt x="171" y="3459"/>
                  </a:cubicBezTo>
                  <a:cubicBezTo>
                    <a:pt x="191" y="3527"/>
                    <a:pt x="215" y="3595"/>
                    <a:pt x="234" y="3664"/>
                  </a:cubicBezTo>
                  <a:cubicBezTo>
                    <a:pt x="244" y="3698"/>
                    <a:pt x="259" y="3732"/>
                    <a:pt x="269" y="3761"/>
                  </a:cubicBezTo>
                  <a:cubicBezTo>
                    <a:pt x="283" y="3800"/>
                    <a:pt x="303" y="3830"/>
                    <a:pt x="322" y="3859"/>
                  </a:cubicBezTo>
                  <a:cubicBezTo>
                    <a:pt x="329" y="3870"/>
                    <a:pt x="338" y="3875"/>
                    <a:pt x="348" y="3875"/>
                  </a:cubicBezTo>
                  <a:cubicBezTo>
                    <a:pt x="366" y="3875"/>
                    <a:pt x="384" y="3857"/>
                    <a:pt x="381" y="3834"/>
                  </a:cubicBezTo>
                  <a:cubicBezTo>
                    <a:pt x="376" y="3805"/>
                    <a:pt x="376" y="3771"/>
                    <a:pt x="366" y="3742"/>
                  </a:cubicBezTo>
                  <a:cubicBezTo>
                    <a:pt x="356" y="3712"/>
                    <a:pt x="347" y="3683"/>
                    <a:pt x="332" y="3649"/>
                  </a:cubicBezTo>
                  <a:cubicBezTo>
                    <a:pt x="317" y="3591"/>
                    <a:pt x="298" y="3532"/>
                    <a:pt x="278" y="3473"/>
                  </a:cubicBezTo>
                  <a:cubicBezTo>
                    <a:pt x="249" y="3352"/>
                    <a:pt x="220" y="3230"/>
                    <a:pt x="195" y="3108"/>
                  </a:cubicBezTo>
                  <a:cubicBezTo>
                    <a:pt x="147" y="2864"/>
                    <a:pt x="117" y="2610"/>
                    <a:pt x="127" y="2361"/>
                  </a:cubicBezTo>
                  <a:cubicBezTo>
                    <a:pt x="137" y="2113"/>
                    <a:pt x="186" y="1869"/>
                    <a:pt x="264" y="1635"/>
                  </a:cubicBezTo>
                  <a:cubicBezTo>
                    <a:pt x="347" y="1391"/>
                    <a:pt x="434" y="1152"/>
                    <a:pt x="493" y="903"/>
                  </a:cubicBezTo>
                  <a:cubicBezTo>
                    <a:pt x="556" y="620"/>
                    <a:pt x="591" y="332"/>
                    <a:pt x="595" y="44"/>
                  </a:cubicBezTo>
                  <a:cubicBezTo>
                    <a:pt x="595" y="15"/>
                    <a:pt x="573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58"/>
            <p:cNvSpPr/>
            <p:nvPr/>
          </p:nvSpPr>
          <p:spPr>
            <a:xfrm>
              <a:off x="3988808" y="4205983"/>
              <a:ext cx="47025" cy="438076"/>
            </a:xfrm>
            <a:custGeom>
              <a:rect b="b" l="l" r="r" t="t"/>
              <a:pathLst>
                <a:path extrusionOk="0" h="4276" w="459">
                  <a:moveTo>
                    <a:pt x="332" y="0"/>
                  </a:moveTo>
                  <a:cubicBezTo>
                    <a:pt x="322" y="0"/>
                    <a:pt x="312" y="9"/>
                    <a:pt x="318" y="21"/>
                  </a:cubicBezTo>
                  <a:cubicBezTo>
                    <a:pt x="405" y="304"/>
                    <a:pt x="396" y="606"/>
                    <a:pt x="347" y="894"/>
                  </a:cubicBezTo>
                  <a:cubicBezTo>
                    <a:pt x="303" y="1167"/>
                    <a:pt x="235" y="1435"/>
                    <a:pt x="181" y="1704"/>
                  </a:cubicBezTo>
                  <a:cubicBezTo>
                    <a:pt x="79" y="2250"/>
                    <a:pt x="5" y="2801"/>
                    <a:pt x="0" y="3357"/>
                  </a:cubicBezTo>
                  <a:cubicBezTo>
                    <a:pt x="0" y="3508"/>
                    <a:pt x="5" y="3665"/>
                    <a:pt x="15" y="3816"/>
                  </a:cubicBezTo>
                  <a:cubicBezTo>
                    <a:pt x="25" y="3957"/>
                    <a:pt x="40" y="4108"/>
                    <a:pt x="74" y="4250"/>
                  </a:cubicBezTo>
                  <a:cubicBezTo>
                    <a:pt x="80" y="4267"/>
                    <a:pt x="98" y="4276"/>
                    <a:pt x="116" y="4276"/>
                  </a:cubicBezTo>
                  <a:cubicBezTo>
                    <a:pt x="138" y="4276"/>
                    <a:pt x="159" y="4262"/>
                    <a:pt x="157" y="4235"/>
                  </a:cubicBezTo>
                  <a:cubicBezTo>
                    <a:pt x="137" y="4108"/>
                    <a:pt x="118" y="3982"/>
                    <a:pt x="103" y="3855"/>
                  </a:cubicBezTo>
                  <a:cubicBezTo>
                    <a:pt x="93" y="3718"/>
                    <a:pt x="83" y="3582"/>
                    <a:pt x="83" y="3450"/>
                  </a:cubicBezTo>
                  <a:cubicBezTo>
                    <a:pt x="83" y="3167"/>
                    <a:pt x="103" y="2889"/>
                    <a:pt x="132" y="2611"/>
                  </a:cubicBezTo>
                  <a:cubicBezTo>
                    <a:pt x="161" y="2333"/>
                    <a:pt x="205" y="2060"/>
                    <a:pt x="254" y="1782"/>
                  </a:cubicBezTo>
                  <a:cubicBezTo>
                    <a:pt x="308" y="1513"/>
                    <a:pt x="376" y="1245"/>
                    <a:pt x="410" y="972"/>
                  </a:cubicBezTo>
                  <a:cubicBezTo>
                    <a:pt x="454" y="650"/>
                    <a:pt x="459" y="318"/>
                    <a:pt x="347" y="11"/>
                  </a:cubicBezTo>
                  <a:cubicBezTo>
                    <a:pt x="345" y="4"/>
                    <a:pt x="339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58"/>
            <p:cNvSpPr/>
            <p:nvPr/>
          </p:nvSpPr>
          <p:spPr>
            <a:xfrm>
              <a:off x="3637508" y="4470917"/>
              <a:ext cx="383675" cy="215965"/>
            </a:xfrm>
            <a:custGeom>
              <a:rect b="b" l="l" r="r" t="t"/>
              <a:pathLst>
                <a:path extrusionOk="0" h="2108" w="3745">
                  <a:moveTo>
                    <a:pt x="42" y="0"/>
                  </a:moveTo>
                  <a:cubicBezTo>
                    <a:pt x="19" y="0"/>
                    <a:pt x="0" y="30"/>
                    <a:pt x="20" y="49"/>
                  </a:cubicBezTo>
                  <a:cubicBezTo>
                    <a:pt x="108" y="142"/>
                    <a:pt x="220" y="210"/>
                    <a:pt x="327" y="283"/>
                  </a:cubicBezTo>
                  <a:cubicBezTo>
                    <a:pt x="439" y="357"/>
                    <a:pt x="557" y="430"/>
                    <a:pt x="674" y="498"/>
                  </a:cubicBezTo>
                  <a:cubicBezTo>
                    <a:pt x="913" y="635"/>
                    <a:pt x="1161" y="761"/>
                    <a:pt x="1415" y="869"/>
                  </a:cubicBezTo>
                  <a:cubicBezTo>
                    <a:pt x="1674" y="981"/>
                    <a:pt x="1942" y="1069"/>
                    <a:pt x="2210" y="1166"/>
                  </a:cubicBezTo>
                  <a:cubicBezTo>
                    <a:pt x="2473" y="1259"/>
                    <a:pt x="2722" y="1381"/>
                    <a:pt x="2961" y="1527"/>
                  </a:cubicBezTo>
                  <a:cubicBezTo>
                    <a:pt x="3220" y="1688"/>
                    <a:pt x="3464" y="1878"/>
                    <a:pt x="3678" y="2098"/>
                  </a:cubicBezTo>
                  <a:cubicBezTo>
                    <a:pt x="3685" y="2105"/>
                    <a:pt x="3693" y="2108"/>
                    <a:pt x="3700" y="2108"/>
                  </a:cubicBezTo>
                  <a:cubicBezTo>
                    <a:pt x="3724" y="2108"/>
                    <a:pt x="3745" y="2077"/>
                    <a:pt x="3722" y="2054"/>
                  </a:cubicBezTo>
                  <a:cubicBezTo>
                    <a:pt x="3342" y="1669"/>
                    <a:pt x="2883" y="1361"/>
                    <a:pt x="2381" y="1157"/>
                  </a:cubicBezTo>
                  <a:cubicBezTo>
                    <a:pt x="2113" y="1049"/>
                    <a:pt x="1834" y="966"/>
                    <a:pt x="1561" y="859"/>
                  </a:cubicBezTo>
                  <a:cubicBezTo>
                    <a:pt x="1308" y="752"/>
                    <a:pt x="1059" y="630"/>
                    <a:pt x="820" y="498"/>
                  </a:cubicBezTo>
                  <a:cubicBezTo>
                    <a:pt x="688" y="420"/>
                    <a:pt x="552" y="342"/>
                    <a:pt x="425" y="254"/>
                  </a:cubicBezTo>
                  <a:cubicBezTo>
                    <a:pt x="298" y="176"/>
                    <a:pt x="181" y="83"/>
                    <a:pt x="59" y="5"/>
                  </a:cubicBezTo>
                  <a:cubicBezTo>
                    <a:pt x="53" y="2"/>
                    <a:pt x="48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58"/>
            <p:cNvSpPr/>
            <p:nvPr/>
          </p:nvSpPr>
          <p:spPr>
            <a:xfrm>
              <a:off x="3631259" y="4465795"/>
              <a:ext cx="346486" cy="181644"/>
            </a:xfrm>
            <a:custGeom>
              <a:rect b="b" l="l" r="r" t="t"/>
              <a:pathLst>
                <a:path extrusionOk="0" h="1773" w="3382">
                  <a:moveTo>
                    <a:pt x="48" y="1"/>
                  </a:moveTo>
                  <a:cubicBezTo>
                    <a:pt x="11" y="1"/>
                    <a:pt x="1" y="56"/>
                    <a:pt x="37" y="70"/>
                  </a:cubicBezTo>
                  <a:cubicBezTo>
                    <a:pt x="174" y="114"/>
                    <a:pt x="315" y="133"/>
                    <a:pt x="452" y="158"/>
                  </a:cubicBezTo>
                  <a:cubicBezTo>
                    <a:pt x="583" y="182"/>
                    <a:pt x="715" y="207"/>
                    <a:pt x="847" y="236"/>
                  </a:cubicBezTo>
                  <a:cubicBezTo>
                    <a:pt x="1076" y="290"/>
                    <a:pt x="1305" y="358"/>
                    <a:pt x="1520" y="451"/>
                  </a:cubicBezTo>
                  <a:cubicBezTo>
                    <a:pt x="1632" y="494"/>
                    <a:pt x="1739" y="553"/>
                    <a:pt x="1847" y="611"/>
                  </a:cubicBezTo>
                  <a:cubicBezTo>
                    <a:pt x="1949" y="665"/>
                    <a:pt x="2052" y="724"/>
                    <a:pt x="2149" y="787"/>
                  </a:cubicBezTo>
                  <a:cubicBezTo>
                    <a:pt x="2354" y="914"/>
                    <a:pt x="2549" y="1050"/>
                    <a:pt x="2730" y="1207"/>
                  </a:cubicBezTo>
                  <a:cubicBezTo>
                    <a:pt x="2939" y="1377"/>
                    <a:pt x="3130" y="1567"/>
                    <a:pt x="3315" y="1763"/>
                  </a:cubicBezTo>
                  <a:cubicBezTo>
                    <a:pt x="3322" y="1769"/>
                    <a:pt x="3329" y="1772"/>
                    <a:pt x="3337" y="1772"/>
                  </a:cubicBezTo>
                  <a:cubicBezTo>
                    <a:pt x="3361" y="1772"/>
                    <a:pt x="3381" y="1741"/>
                    <a:pt x="3359" y="1719"/>
                  </a:cubicBezTo>
                  <a:cubicBezTo>
                    <a:pt x="3042" y="1358"/>
                    <a:pt x="2676" y="1041"/>
                    <a:pt x="2271" y="777"/>
                  </a:cubicBezTo>
                  <a:cubicBezTo>
                    <a:pt x="2071" y="646"/>
                    <a:pt x="1856" y="524"/>
                    <a:pt x="1637" y="431"/>
                  </a:cubicBezTo>
                  <a:cubicBezTo>
                    <a:pt x="1417" y="338"/>
                    <a:pt x="1198" y="251"/>
                    <a:pt x="969" y="187"/>
                  </a:cubicBezTo>
                  <a:cubicBezTo>
                    <a:pt x="827" y="148"/>
                    <a:pt x="681" y="119"/>
                    <a:pt x="530" y="94"/>
                  </a:cubicBezTo>
                  <a:cubicBezTo>
                    <a:pt x="374" y="70"/>
                    <a:pt x="218" y="36"/>
                    <a:pt x="57" y="2"/>
                  </a:cubicBezTo>
                  <a:cubicBezTo>
                    <a:pt x="53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58"/>
            <p:cNvSpPr/>
            <p:nvPr/>
          </p:nvSpPr>
          <p:spPr>
            <a:xfrm>
              <a:off x="3628800" y="4464258"/>
              <a:ext cx="345461" cy="180210"/>
            </a:xfrm>
            <a:custGeom>
              <a:rect b="b" l="l" r="r" t="t"/>
              <a:pathLst>
                <a:path extrusionOk="0" h="1759" w="3372">
                  <a:moveTo>
                    <a:pt x="60" y="0"/>
                  </a:moveTo>
                  <a:cubicBezTo>
                    <a:pt x="30" y="0"/>
                    <a:pt x="0" y="32"/>
                    <a:pt x="17" y="66"/>
                  </a:cubicBezTo>
                  <a:cubicBezTo>
                    <a:pt x="124" y="266"/>
                    <a:pt x="227" y="466"/>
                    <a:pt x="373" y="636"/>
                  </a:cubicBezTo>
                  <a:cubicBezTo>
                    <a:pt x="539" y="831"/>
                    <a:pt x="754" y="963"/>
                    <a:pt x="968" y="1095"/>
                  </a:cubicBezTo>
                  <a:cubicBezTo>
                    <a:pt x="1188" y="1231"/>
                    <a:pt x="1417" y="1353"/>
                    <a:pt x="1661" y="1446"/>
                  </a:cubicBezTo>
                  <a:cubicBezTo>
                    <a:pt x="1905" y="1539"/>
                    <a:pt x="2168" y="1587"/>
                    <a:pt x="2427" y="1631"/>
                  </a:cubicBezTo>
                  <a:cubicBezTo>
                    <a:pt x="2729" y="1680"/>
                    <a:pt x="3032" y="1719"/>
                    <a:pt x="3334" y="1758"/>
                  </a:cubicBezTo>
                  <a:cubicBezTo>
                    <a:pt x="3335" y="1758"/>
                    <a:pt x="3337" y="1758"/>
                    <a:pt x="3338" y="1758"/>
                  </a:cubicBezTo>
                  <a:cubicBezTo>
                    <a:pt x="3368" y="1758"/>
                    <a:pt x="3372" y="1704"/>
                    <a:pt x="3339" y="1700"/>
                  </a:cubicBezTo>
                  <a:cubicBezTo>
                    <a:pt x="3080" y="1651"/>
                    <a:pt x="2817" y="1612"/>
                    <a:pt x="2558" y="1563"/>
                  </a:cubicBezTo>
                  <a:cubicBezTo>
                    <a:pt x="2305" y="1524"/>
                    <a:pt x="2051" y="1470"/>
                    <a:pt x="1807" y="1392"/>
                  </a:cubicBezTo>
                  <a:cubicBezTo>
                    <a:pt x="1563" y="1309"/>
                    <a:pt x="1339" y="1197"/>
                    <a:pt x="1115" y="1065"/>
                  </a:cubicBezTo>
                  <a:cubicBezTo>
                    <a:pt x="905" y="939"/>
                    <a:pt x="681" y="812"/>
                    <a:pt x="510" y="631"/>
                  </a:cubicBezTo>
                  <a:cubicBezTo>
                    <a:pt x="334" y="456"/>
                    <a:pt x="217" y="231"/>
                    <a:pt x="95" y="22"/>
                  </a:cubicBezTo>
                  <a:cubicBezTo>
                    <a:pt x="86" y="7"/>
                    <a:pt x="73" y="0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58"/>
            <p:cNvSpPr/>
            <p:nvPr/>
          </p:nvSpPr>
          <p:spPr>
            <a:xfrm>
              <a:off x="4071383" y="4395002"/>
              <a:ext cx="50918" cy="500263"/>
            </a:xfrm>
            <a:custGeom>
              <a:rect b="b" l="l" r="r" t="t"/>
              <a:pathLst>
                <a:path extrusionOk="0" h="4883" w="497">
                  <a:moveTo>
                    <a:pt x="24" y="1"/>
                  </a:moveTo>
                  <a:cubicBezTo>
                    <a:pt x="13" y="1"/>
                    <a:pt x="1" y="12"/>
                    <a:pt x="4" y="25"/>
                  </a:cubicBezTo>
                  <a:cubicBezTo>
                    <a:pt x="180" y="590"/>
                    <a:pt x="326" y="1171"/>
                    <a:pt x="385" y="1766"/>
                  </a:cubicBezTo>
                  <a:cubicBezTo>
                    <a:pt x="448" y="2424"/>
                    <a:pt x="385" y="3078"/>
                    <a:pt x="336" y="3736"/>
                  </a:cubicBezTo>
                  <a:cubicBezTo>
                    <a:pt x="321" y="3927"/>
                    <a:pt x="307" y="4122"/>
                    <a:pt x="302" y="4312"/>
                  </a:cubicBezTo>
                  <a:cubicBezTo>
                    <a:pt x="297" y="4405"/>
                    <a:pt x="297" y="4497"/>
                    <a:pt x="297" y="4590"/>
                  </a:cubicBezTo>
                  <a:cubicBezTo>
                    <a:pt x="302" y="4683"/>
                    <a:pt x="307" y="4775"/>
                    <a:pt x="346" y="4863"/>
                  </a:cubicBezTo>
                  <a:cubicBezTo>
                    <a:pt x="351" y="4876"/>
                    <a:pt x="364" y="4882"/>
                    <a:pt x="376" y="4882"/>
                  </a:cubicBezTo>
                  <a:cubicBezTo>
                    <a:pt x="397" y="4882"/>
                    <a:pt x="419" y="4868"/>
                    <a:pt x="419" y="4844"/>
                  </a:cubicBezTo>
                  <a:cubicBezTo>
                    <a:pt x="414" y="4761"/>
                    <a:pt x="394" y="4678"/>
                    <a:pt x="394" y="4595"/>
                  </a:cubicBezTo>
                  <a:cubicBezTo>
                    <a:pt x="390" y="4512"/>
                    <a:pt x="390" y="4429"/>
                    <a:pt x="394" y="4341"/>
                  </a:cubicBezTo>
                  <a:cubicBezTo>
                    <a:pt x="399" y="4171"/>
                    <a:pt x="404" y="4005"/>
                    <a:pt x="414" y="3834"/>
                  </a:cubicBezTo>
                  <a:cubicBezTo>
                    <a:pt x="438" y="3488"/>
                    <a:pt x="463" y="3146"/>
                    <a:pt x="477" y="2800"/>
                  </a:cubicBezTo>
                  <a:cubicBezTo>
                    <a:pt x="492" y="2483"/>
                    <a:pt x="497" y="2161"/>
                    <a:pt x="468" y="1839"/>
                  </a:cubicBezTo>
                  <a:cubicBezTo>
                    <a:pt x="438" y="1541"/>
                    <a:pt x="394" y="1244"/>
                    <a:pt x="331" y="951"/>
                  </a:cubicBezTo>
                  <a:cubicBezTo>
                    <a:pt x="258" y="629"/>
                    <a:pt x="170" y="307"/>
                    <a:pt x="38" y="10"/>
                  </a:cubicBezTo>
                  <a:cubicBezTo>
                    <a:pt x="35" y="3"/>
                    <a:pt x="30" y="1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58"/>
            <p:cNvSpPr/>
            <p:nvPr/>
          </p:nvSpPr>
          <p:spPr>
            <a:xfrm>
              <a:off x="4071588" y="4390085"/>
              <a:ext cx="96713" cy="395047"/>
            </a:xfrm>
            <a:custGeom>
              <a:rect b="b" l="l" r="r" t="t"/>
              <a:pathLst>
                <a:path extrusionOk="0" h="3856" w="944">
                  <a:moveTo>
                    <a:pt x="33" y="0"/>
                  </a:moveTo>
                  <a:cubicBezTo>
                    <a:pt x="14" y="0"/>
                    <a:pt x="0" y="23"/>
                    <a:pt x="12" y="38"/>
                  </a:cubicBezTo>
                  <a:cubicBezTo>
                    <a:pt x="66" y="151"/>
                    <a:pt x="163" y="243"/>
                    <a:pt x="236" y="341"/>
                  </a:cubicBezTo>
                  <a:cubicBezTo>
                    <a:pt x="309" y="443"/>
                    <a:pt x="383" y="546"/>
                    <a:pt x="446" y="653"/>
                  </a:cubicBezTo>
                  <a:cubicBezTo>
                    <a:pt x="573" y="863"/>
                    <a:pt x="680" y="1092"/>
                    <a:pt x="748" y="1331"/>
                  </a:cubicBezTo>
                  <a:cubicBezTo>
                    <a:pt x="817" y="1585"/>
                    <a:pt x="841" y="1843"/>
                    <a:pt x="827" y="2107"/>
                  </a:cubicBezTo>
                  <a:cubicBezTo>
                    <a:pt x="802" y="2380"/>
                    <a:pt x="744" y="2653"/>
                    <a:pt x="666" y="2916"/>
                  </a:cubicBezTo>
                  <a:cubicBezTo>
                    <a:pt x="578" y="3219"/>
                    <a:pt x="466" y="3516"/>
                    <a:pt x="363" y="3814"/>
                  </a:cubicBezTo>
                  <a:cubicBezTo>
                    <a:pt x="354" y="3840"/>
                    <a:pt x="375" y="3856"/>
                    <a:pt x="397" y="3856"/>
                  </a:cubicBezTo>
                  <a:cubicBezTo>
                    <a:pt x="411" y="3856"/>
                    <a:pt x="426" y="3849"/>
                    <a:pt x="431" y="3833"/>
                  </a:cubicBezTo>
                  <a:cubicBezTo>
                    <a:pt x="622" y="3297"/>
                    <a:pt x="856" y="2760"/>
                    <a:pt x="914" y="2189"/>
                  </a:cubicBezTo>
                  <a:cubicBezTo>
                    <a:pt x="944" y="1921"/>
                    <a:pt x="929" y="1653"/>
                    <a:pt x="866" y="1389"/>
                  </a:cubicBezTo>
                  <a:cubicBezTo>
                    <a:pt x="802" y="1141"/>
                    <a:pt x="700" y="902"/>
                    <a:pt x="578" y="677"/>
                  </a:cubicBezTo>
                  <a:cubicBezTo>
                    <a:pt x="505" y="555"/>
                    <a:pt x="422" y="433"/>
                    <a:pt x="339" y="321"/>
                  </a:cubicBezTo>
                  <a:cubicBezTo>
                    <a:pt x="256" y="209"/>
                    <a:pt x="163" y="77"/>
                    <a:pt x="46" y="4"/>
                  </a:cubicBezTo>
                  <a:cubicBezTo>
                    <a:pt x="41" y="1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58"/>
            <p:cNvSpPr/>
            <p:nvPr/>
          </p:nvSpPr>
          <p:spPr>
            <a:xfrm>
              <a:off x="4054274" y="4388958"/>
              <a:ext cx="56552" cy="407136"/>
            </a:xfrm>
            <a:custGeom>
              <a:rect b="b" l="l" r="r" t="t"/>
              <a:pathLst>
                <a:path extrusionOk="0" h="3974" w="552">
                  <a:moveTo>
                    <a:pt x="157" y="0"/>
                  </a:moveTo>
                  <a:cubicBezTo>
                    <a:pt x="135" y="0"/>
                    <a:pt x="114" y="18"/>
                    <a:pt x="122" y="44"/>
                  </a:cubicBezTo>
                  <a:cubicBezTo>
                    <a:pt x="196" y="298"/>
                    <a:pt x="186" y="557"/>
                    <a:pt x="157" y="820"/>
                  </a:cubicBezTo>
                  <a:cubicBezTo>
                    <a:pt x="127" y="1083"/>
                    <a:pt x="69" y="1347"/>
                    <a:pt x="35" y="1615"/>
                  </a:cubicBezTo>
                  <a:cubicBezTo>
                    <a:pt x="0" y="1879"/>
                    <a:pt x="0" y="2137"/>
                    <a:pt x="49" y="2396"/>
                  </a:cubicBezTo>
                  <a:cubicBezTo>
                    <a:pt x="93" y="2644"/>
                    <a:pt x="166" y="2883"/>
                    <a:pt x="244" y="3122"/>
                  </a:cubicBezTo>
                  <a:cubicBezTo>
                    <a:pt x="283" y="3259"/>
                    <a:pt x="327" y="3391"/>
                    <a:pt x="366" y="3527"/>
                  </a:cubicBezTo>
                  <a:cubicBezTo>
                    <a:pt x="386" y="3595"/>
                    <a:pt x="405" y="3664"/>
                    <a:pt x="420" y="3732"/>
                  </a:cubicBezTo>
                  <a:cubicBezTo>
                    <a:pt x="435" y="3800"/>
                    <a:pt x="444" y="3873"/>
                    <a:pt x="469" y="3942"/>
                  </a:cubicBezTo>
                  <a:cubicBezTo>
                    <a:pt x="475" y="3964"/>
                    <a:pt x="493" y="3974"/>
                    <a:pt x="510" y="3974"/>
                  </a:cubicBezTo>
                  <a:cubicBezTo>
                    <a:pt x="531" y="3974"/>
                    <a:pt x="552" y="3959"/>
                    <a:pt x="552" y="3932"/>
                  </a:cubicBezTo>
                  <a:cubicBezTo>
                    <a:pt x="552" y="3810"/>
                    <a:pt x="513" y="3678"/>
                    <a:pt x="483" y="3561"/>
                  </a:cubicBezTo>
                  <a:cubicBezTo>
                    <a:pt x="449" y="3434"/>
                    <a:pt x="415" y="3313"/>
                    <a:pt x="376" y="3195"/>
                  </a:cubicBezTo>
                  <a:cubicBezTo>
                    <a:pt x="298" y="2952"/>
                    <a:pt x="220" y="2713"/>
                    <a:pt x="166" y="2469"/>
                  </a:cubicBezTo>
                  <a:cubicBezTo>
                    <a:pt x="113" y="2210"/>
                    <a:pt x="98" y="1957"/>
                    <a:pt x="127" y="1693"/>
                  </a:cubicBezTo>
                  <a:cubicBezTo>
                    <a:pt x="157" y="1425"/>
                    <a:pt x="220" y="1161"/>
                    <a:pt x="254" y="893"/>
                  </a:cubicBezTo>
                  <a:cubicBezTo>
                    <a:pt x="293" y="605"/>
                    <a:pt x="288" y="303"/>
                    <a:pt x="191" y="25"/>
                  </a:cubicBezTo>
                  <a:cubicBezTo>
                    <a:pt x="185" y="8"/>
                    <a:pt x="171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58"/>
            <p:cNvSpPr/>
            <p:nvPr/>
          </p:nvSpPr>
          <p:spPr>
            <a:xfrm>
              <a:off x="4152728" y="4664035"/>
              <a:ext cx="95586" cy="366156"/>
            </a:xfrm>
            <a:custGeom>
              <a:rect b="b" l="l" r="r" t="t"/>
              <a:pathLst>
                <a:path extrusionOk="0" h="3574" w="933">
                  <a:moveTo>
                    <a:pt x="897" y="1"/>
                  </a:moveTo>
                  <a:cubicBezTo>
                    <a:pt x="887" y="1"/>
                    <a:pt x="876" y="8"/>
                    <a:pt x="873" y="23"/>
                  </a:cubicBezTo>
                  <a:cubicBezTo>
                    <a:pt x="844" y="262"/>
                    <a:pt x="756" y="486"/>
                    <a:pt x="659" y="701"/>
                  </a:cubicBezTo>
                  <a:cubicBezTo>
                    <a:pt x="552" y="920"/>
                    <a:pt x="454" y="1145"/>
                    <a:pt x="366" y="1369"/>
                  </a:cubicBezTo>
                  <a:cubicBezTo>
                    <a:pt x="195" y="1818"/>
                    <a:pt x="44" y="2286"/>
                    <a:pt x="15" y="2769"/>
                  </a:cubicBezTo>
                  <a:cubicBezTo>
                    <a:pt x="0" y="3032"/>
                    <a:pt x="30" y="3301"/>
                    <a:pt x="117" y="3549"/>
                  </a:cubicBezTo>
                  <a:cubicBezTo>
                    <a:pt x="123" y="3567"/>
                    <a:pt x="137" y="3574"/>
                    <a:pt x="151" y="3574"/>
                  </a:cubicBezTo>
                  <a:cubicBezTo>
                    <a:pt x="173" y="3574"/>
                    <a:pt x="195" y="3556"/>
                    <a:pt x="186" y="3530"/>
                  </a:cubicBezTo>
                  <a:cubicBezTo>
                    <a:pt x="30" y="3076"/>
                    <a:pt x="83" y="2588"/>
                    <a:pt x="200" y="2130"/>
                  </a:cubicBezTo>
                  <a:cubicBezTo>
                    <a:pt x="322" y="1662"/>
                    <a:pt x="513" y="1208"/>
                    <a:pt x="713" y="764"/>
                  </a:cubicBezTo>
                  <a:cubicBezTo>
                    <a:pt x="820" y="535"/>
                    <a:pt x="932" y="286"/>
                    <a:pt x="917" y="23"/>
                  </a:cubicBezTo>
                  <a:cubicBezTo>
                    <a:pt x="917" y="8"/>
                    <a:pt x="908" y="1"/>
                    <a:pt x="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58"/>
            <p:cNvSpPr/>
            <p:nvPr/>
          </p:nvSpPr>
          <p:spPr>
            <a:xfrm>
              <a:off x="4156416" y="4538329"/>
              <a:ext cx="132365" cy="403243"/>
            </a:xfrm>
            <a:custGeom>
              <a:rect b="b" l="l" r="r" t="t"/>
              <a:pathLst>
                <a:path extrusionOk="0" h="3936" w="1292">
                  <a:moveTo>
                    <a:pt x="1244" y="1"/>
                  </a:moveTo>
                  <a:cubicBezTo>
                    <a:pt x="1232" y="1"/>
                    <a:pt x="1222" y="7"/>
                    <a:pt x="1218" y="21"/>
                  </a:cubicBezTo>
                  <a:cubicBezTo>
                    <a:pt x="1194" y="181"/>
                    <a:pt x="1184" y="338"/>
                    <a:pt x="1174" y="499"/>
                  </a:cubicBezTo>
                  <a:cubicBezTo>
                    <a:pt x="1164" y="660"/>
                    <a:pt x="1155" y="820"/>
                    <a:pt x="1145" y="981"/>
                  </a:cubicBezTo>
                  <a:cubicBezTo>
                    <a:pt x="1130" y="1279"/>
                    <a:pt x="1120" y="1581"/>
                    <a:pt x="1028" y="1864"/>
                  </a:cubicBezTo>
                  <a:cubicBezTo>
                    <a:pt x="877" y="2333"/>
                    <a:pt x="559" y="2723"/>
                    <a:pt x="311" y="3142"/>
                  </a:cubicBezTo>
                  <a:cubicBezTo>
                    <a:pt x="174" y="3376"/>
                    <a:pt x="57" y="3620"/>
                    <a:pt x="3" y="3893"/>
                  </a:cubicBezTo>
                  <a:cubicBezTo>
                    <a:pt x="0" y="3920"/>
                    <a:pt x="20" y="3936"/>
                    <a:pt x="39" y="3936"/>
                  </a:cubicBezTo>
                  <a:cubicBezTo>
                    <a:pt x="51" y="3936"/>
                    <a:pt x="63" y="3929"/>
                    <a:pt x="67" y="3913"/>
                  </a:cubicBezTo>
                  <a:cubicBezTo>
                    <a:pt x="189" y="3430"/>
                    <a:pt x="496" y="3030"/>
                    <a:pt x="764" y="2620"/>
                  </a:cubicBezTo>
                  <a:cubicBezTo>
                    <a:pt x="896" y="2415"/>
                    <a:pt x="1023" y="2206"/>
                    <a:pt x="1111" y="1976"/>
                  </a:cubicBezTo>
                  <a:cubicBezTo>
                    <a:pt x="1213" y="1703"/>
                    <a:pt x="1233" y="1416"/>
                    <a:pt x="1247" y="1123"/>
                  </a:cubicBezTo>
                  <a:cubicBezTo>
                    <a:pt x="1257" y="942"/>
                    <a:pt x="1267" y="762"/>
                    <a:pt x="1272" y="581"/>
                  </a:cubicBezTo>
                  <a:cubicBezTo>
                    <a:pt x="1281" y="396"/>
                    <a:pt x="1291" y="216"/>
                    <a:pt x="1281" y="30"/>
                  </a:cubicBezTo>
                  <a:cubicBezTo>
                    <a:pt x="1278" y="13"/>
                    <a:pt x="1260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58"/>
            <p:cNvSpPr/>
            <p:nvPr/>
          </p:nvSpPr>
          <p:spPr>
            <a:xfrm>
              <a:off x="4158670" y="4540890"/>
              <a:ext cx="129497" cy="370459"/>
            </a:xfrm>
            <a:custGeom>
              <a:rect b="b" l="l" r="r" t="t"/>
              <a:pathLst>
                <a:path extrusionOk="0" h="3616" w="1264">
                  <a:moveTo>
                    <a:pt x="1229" y="1"/>
                  </a:moveTo>
                  <a:cubicBezTo>
                    <a:pt x="1222" y="1"/>
                    <a:pt x="1216" y="4"/>
                    <a:pt x="1211" y="10"/>
                  </a:cubicBezTo>
                  <a:cubicBezTo>
                    <a:pt x="884" y="371"/>
                    <a:pt x="581" y="756"/>
                    <a:pt x="372" y="1195"/>
                  </a:cubicBezTo>
                  <a:cubicBezTo>
                    <a:pt x="147" y="1664"/>
                    <a:pt x="79" y="2176"/>
                    <a:pt x="40" y="2688"/>
                  </a:cubicBezTo>
                  <a:cubicBezTo>
                    <a:pt x="30" y="2839"/>
                    <a:pt x="25" y="2986"/>
                    <a:pt x="16" y="3137"/>
                  </a:cubicBezTo>
                  <a:cubicBezTo>
                    <a:pt x="11" y="3210"/>
                    <a:pt x="11" y="3288"/>
                    <a:pt x="6" y="3361"/>
                  </a:cubicBezTo>
                  <a:cubicBezTo>
                    <a:pt x="6" y="3439"/>
                    <a:pt x="1" y="3517"/>
                    <a:pt x="20" y="3595"/>
                  </a:cubicBezTo>
                  <a:cubicBezTo>
                    <a:pt x="23" y="3609"/>
                    <a:pt x="33" y="3615"/>
                    <a:pt x="44" y="3615"/>
                  </a:cubicBezTo>
                  <a:cubicBezTo>
                    <a:pt x="56" y="3615"/>
                    <a:pt x="69" y="3608"/>
                    <a:pt x="74" y="3595"/>
                  </a:cubicBezTo>
                  <a:cubicBezTo>
                    <a:pt x="94" y="3532"/>
                    <a:pt x="94" y="3464"/>
                    <a:pt x="98" y="3400"/>
                  </a:cubicBezTo>
                  <a:cubicBezTo>
                    <a:pt x="103" y="3332"/>
                    <a:pt x="108" y="3264"/>
                    <a:pt x="113" y="3195"/>
                  </a:cubicBezTo>
                  <a:cubicBezTo>
                    <a:pt x="118" y="3064"/>
                    <a:pt x="128" y="2932"/>
                    <a:pt x="137" y="2805"/>
                  </a:cubicBezTo>
                  <a:cubicBezTo>
                    <a:pt x="152" y="2551"/>
                    <a:pt x="177" y="2298"/>
                    <a:pt x="220" y="2049"/>
                  </a:cubicBezTo>
                  <a:cubicBezTo>
                    <a:pt x="264" y="1800"/>
                    <a:pt x="328" y="1556"/>
                    <a:pt x="430" y="1322"/>
                  </a:cubicBezTo>
                  <a:cubicBezTo>
                    <a:pt x="528" y="1108"/>
                    <a:pt x="645" y="898"/>
                    <a:pt x="781" y="703"/>
                  </a:cubicBezTo>
                  <a:cubicBezTo>
                    <a:pt x="933" y="478"/>
                    <a:pt x="1094" y="264"/>
                    <a:pt x="1250" y="39"/>
                  </a:cubicBezTo>
                  <a:cubicBezTo>
                    <a:pt x="1264" y="22"/>
                    <a:pt x="1247" y="1"/>
                    <a:pt x="1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58"/>
            <p:cNvSpPr/>
            <p:nvPr/>
          </p:nvSpPr>
          <p:spPr>
            <a:xfrm>
              <a:off x="3711170" y="4632685"/>
              <a:ext cx="432749" cy="336753"/>
            </a:xfrm>
            <a:custGeom>
              <a:rect b="b" l="l" r="r" t="t"/>
              <a:pathLst>
                <a:path extrusionOk="0" h="3287" w="4224">
                  <a:moveTo>
                    <a:pt x="38" y="0"/>
                  </a:moveTo>
                  <a:cubicBezTo>
                    <a:pt x="14" y="0"/>
                    <a:pt x="1" y="33"/>
                    <a:pt x="18" y="51"/>
                  </a:cubicBezTo>
                  <a:cubicBezTo>
                    <a:pt x="72" y="95"/>
                    <a:pt x="130" y="129"/>
                    <a:pt x="184" y="168"/>
                  </a:cubicBezTo>
                  <a:cubicBezTo>
                    <a:pt x="247" y="207"/>
                    <a:pt x="306" y="246"/>
                    <a:pt x="369" y="285"/>
                  </a:cubicBezTo>
                  <a:cubicBezTo>
                    <a:pt x="501" y="373"/>
                    <a:pt x="628" y="465"/>
                    <a:pt x="759" y="558"/>
                  </a:cubicBezTo>
                  <a:cubicBezTo>
                    <a:pt x="1037" y="763"/>
                    <a:pt x="1306" y="977"/>
                    <a:pt x="1569" y="1202"/>
                  </a:cubicBezTo>
                  <a:cubicBezTo>
                    <a:pt x="1803" y="1402"/>
                    <a:pt x="2037" y="1607"/>
                    <a:pt x="2257" y="1826"/>
                  </a:cubicBezTo>
                  <a:cubicBezTo>
                    <a:pt x="2525" y="2090"/>
                    <a:pt x="2789" y="2358"/>
                    <a:pt x="3076" y="2602"/>
                  </a:cubicBezTo>
                  <a:cubicBezTo>
                    <a:pt x="3408" y="2880"/>
                    <a:pt x="3769" y="3119"/>
                    <a:pt x="4169" y="3285"/>
                  </a:cubicBezTo>
                  <a:cubicBezTo>
                    <a:pt x="4173" y="3286"/>
                    <a:pt x="4176" y="3287"/>
                    <a:pt x="4180" y="3287"/>
                  </a:cubicBezTo>
                  <a:cubicBezTo>
                    <a:pt x="4208" y="3287"/>
                    <a:pt x="4224" y="3239"/>
                    <a:pt x="4193" y="3226"/>
                  </a:cubicBezTo>
                  <a:cubicBezTo>
                    <a:pt x="3481" y="2909"/>
                    <a:pt x="2915" y="2353"/>
                    <a:pt x="2374" y="1807"/>
                  </a:cubicBezTo>
                  <a:cubicBezTo>
                    <a:pt x="1925" y="1343"/>
                    <a:pt x="1423" y="934"/>
                    <a:pt x="906" y="548"/>
                  </a:cubicBezTo>
                  <a:cubicBezTo>
                    <a:pt x="759" y="441"/>
                    <a:pt x="613" y="334"/>
                    <a:pt x="457" y="231"/>
                  </a:cubicBezTo>
                  <a:cubicBezTo>
                    <a:pt x="389" y="182"/>
                    <a:pt x="320" y="138"/>
                    <a:pt x="247" y="99"/>
                  </a:cubicBezTo>
                  <a:cubicBezTo>
                    <a:pt x="184" y="60"/>
                    <a:pt x="120" y="21"/>
                    <a:pt x="47" y="2"/>
                  </a:cubicBezTo>
                  <a:cubicBezTo>
                    <a:pt x="44" y="1"/>
                    <a:pt x="41" y="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58"/>
            <p:cNvSpPr/>
            <p:nvPr/>
          </p:nvSpPr>
          <p:spPr>
            <a:xfrm>
              <a:off x="3699490" y="4625719"/>
              <a:ext cx="374660" cy="301715"/>
            </a:xfrm>
            <a:custGeom>
              <a:rect b="b" l="l" r="r" t="t"/>
              <a:pathLst>
                <a:path extrusionOk="0" h="2945" w="3657">
                  <a:moveTo>
                    <a:pt x="148" y="0"/>
                  </a:moveTo>
                  <a:cubicBezTo>
                    <a:pt x="110" y="0"/>
                    <a:pt x="72" y="3"/>
                    <a:pt x="34" y="11"/>
                  </a:cubicBezTo>
                  <a:cubicBezTo>
                    <a:pt x="5" y="21"/>
                    <a:pt x="0" y="70"/>
                    <a:pt x="34" y="80"/>
                  </a:cubicBezTo>
                  <a:cubicBezTo>
                    <a:pt x="112" y="94"/>
                    <a:pt x="191" y="94"/>
                    <a:pt x="269" y="99"/>
                  </a:cubicBezTo>
                  <a:cubicBezTo>
                    <a:pt x="347" y="109"/>
                    <a:pt x="420" y="124"/>
                    <a:pt x="493" y="138"/>
                  </a:cubicBezTo>
                  <a:cubicBezTo>
                    <a:pt x="649" y="172"/>
                    <a:pt x="800" y="221"/>
                    <a:pt x="947" y="285"/>
                  </a:cubicBezTo>
                  <a:cubicBezTo>
                    <a:pt x="1234" y="402"/>
                    <a:pt x="1512" y="563"/>
                    <a:pt x="1771" y="738"/>
                  </a:cubicBezTo>
                  <a:cubicBezTo>
                    <a:pt x="2015" y="909"/>
                    <a:pt x="2234" y="1109"/>
                    <a:pt x="2434" y="1333"/>
                  </a:cubicBezTo>
                  <a:cubicBezTo>
                    <a:pt x="2639" y="1558"/>
                    <a:pt x="2805" y="1811"/>
                    <a:pt x="2971" y="2065"/>
                  </a:cubicBezTo>
                  <a:cubicBezTo>
                    <a:pt x="3161" y="2367"/>
                    <a:pt x="3361" y="2660"/>
                    <a:pt x="3585" y="2933"/>
                  </a:cubicBezTo>
                  <a:cubicBezTo>
                    <a:pt x="3592" y="2941"/>
                    <a:pt x="3601" y="2945"/>
                    <a:pt x="3608" y="2945"/>
                  </a:cubicBezTo>
                  <a:cubicBezTo>
                    <a:pt x="3634" y="2945"/>
                    <a:pt x="3656" y="2910"/>
                    <a:pt x="3634" y="2884"/>
                  </a:cubicBezTo>
                  <a:cubicBezTo>
                    <a:pt x="3434" y="2631"/>
                    <a:pt x="3254" y="2362"/>
                    <a:pt x="3083" y="2089"/>
                  </a:cubicBezTo>
                  <a:cubicBezTo>
                    <a:pt x="2995" y="1958"/>
                    <a:pt x="2917" y="1821"/>
                    <a:pt x="2829" y="1689"/>
                  </a:cubicBezTo>
                  <a:cubicBezTo>
                    <a:pt x="2742" y="1562"/>
                    <a:pt x="2654" y="1441"/>
                    <a:pt x="2556" y="1323"/>
                  </a:cubicBezTo>
                  <a:cubicBezTo>
                    <a:pt x="2156" y="850"/>
                    <a:pt x="1634" y="485"/>
                    <a:pt x="1073" y="231"/>
                  </a:cubicBezTo>
                  <a:cubicBezTo>
                    <a:pt x="908" y="158"/>
                    <a:pt x="737" y="99"/>
                    <a:pt x="566" y="55"/>
                  </a:cubicBezTo>
                  <a:cubicBezTo>
                    <a:pt x="478" y="36"/>
                    <a:pt x="391" y="21"/>
                    <a:pt x="303" y="11"/>
                  </a:cubicBezTo>
                  <a:cubicBezTo>
                    <a:pt x="252" y="6"/>
                    <a:pt x="200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58"/>
            <p:cNvSpPr/>
            <p:nvPr/>
          </p:nvSpPr>
          <p:spPr>
            <a:xfrm>
              <a:off x="3700822" y="4627460"/>
              <a:ext cx="370562" cy="300793"/>
            </a:xfrm>
            <a:custGeom>
              <a:rect b="b" l="l" r="r" t="t"/>
              <a:pathLst>
                <a:path extrusionOk="0" h="2936" w="3617">
                  <a:moveTo>
                    <a:pt x="66" y="0"/>
                  </a:moveTo>
                  <a:cubicBezTo>
                    <a:pt x="33" y="0"/>
                    <a:pt x="0" y="27"/>
                    <a:pt x="17" y="63"/>
                  </a:cubicBezTo>
                  <a:cubicBezTo>
                    <a:pt x="80" y="209"/>
                    <a:pt x="158" y="346"/>
                    <a:pt x="241" y="482"/>
                  </a:cubicBezTo>
                  <a:cubicBezTo>
                    <a:pt x="319" y="609"/>
                    <a:pt x="402" y="736"/>
                    <a:pt x="495" y="853"/>
                  </a:cubicBezTo>
                  <a:cubicBezTo>
                    <a:pt x="670" y="1092"/>
                    <a:pt x="870" y="1316"/>
                    <a:pt x="1090" y="1521"/>
                  </a:cubicBezTo>
                  <a:cubicBezTo>
                    <a:pt x="1534" y="1941"/>
                    <a:pt x="2046" y="2272"/>
                    <a:pt x="2592" y="2545"/>
                  </a:cubicBezTo>
                  <a:cubicBezTo>
                    <a:pt x="2753" y="2628"/>
                    <a:pt x="2914" y="2706"/>
                    <a:pt x="3080" y="2770"/>
                  </a:cubicBezTo>
                  <a:cubicBezTo>
                    <a:pt x="3163" y="2804"/>
                    <a:pt x="3246" y="2838"/>
                    <a:pt x="3329" y="2862"/>
                  </a:cubicBezTo>
                  <a:cubicBezTo>
                    <a:pt x="3377" y="2877"/>
                    <a:pt x="3421" y="2897"/>
                    <a:pt x="3465" y="2906"/>
                  </a:cubicBezTo>
                  <a:cubicBezTo>
                    <a:pt x="3489" y="2911"/>
                    <a:pt x="3514" y="2911"/>
                    <a:pt x="3538" y="2916"/>
                  </a:cubicBezTo>
                  <a:cubicBezTo>
                    <a:pt x="3563" y="2921"/>
                    <a:pt x="3582" y="2931"/>
                    <a:pt x="3607" y="2936"/>
                  </a:cubicBezTo>
                  <a:cubicBezTo>
                    <a:pt x="3611" y="2936"/>
                    <a:pt x="3616" y="2926"/>
                    <a:pt x="3611" y="2926"/>
                  </a:cubicBezTo>
                  <a:cubicBezTo>
                    <a:pt x="3572" y="2906"/>
                    <a:pt x="3538" y="2892"/>
                    <a:pt x="3504" y="2867"/>
                  </a:cubicBezTo>
                  <a:cubicBezTo>
                    <a:pt x="3470" y="2838"/>
                    <a:pt x="3426" y="2828"/>
                    <a:pt x="3392" y="2809"/>
                  </a:cubicBezTo>
                  <a:cubicBezTo>
                    <a:pt x="3319" y="2775"/>
                    <a:pt x="3250" y="2745"/>
                    <a:pt x="3177" y="2711"/>
                  </a:cubicBezTo>
                  <a:cubicBezTo>
                    <a:pt x="3036" y="2648"/>
                    <a:pt x="2890" y="2584"/>
                    <a:pt x="2748" y="2511"/>
                  </a:cubicBezTo>
                  <a:cubicBezTo>
                    <a:pt x="2475" y="2380"/>
                    <a:pt x="2207" y="2228"/>
                    <a:pt x="1953" y="2063"/>
                  </a:cubicBezTo>
                  <a:cubicBezTo>
                    <a:pt x="1460" y="1741"/>
                    <a:pt x="1017" y="1345"/>
                    <a:pt x="651" y="882"/>
                  </a:cubicBezTo>
                  <a:cubicBezTo>
                    <a:pt x="548" y="750"/>
                    <a:pt x="456" y="614"/>
                    <a:pt x="368" y="472"/>
                  </a:cubicBezTo>
                  <a:cubicBezTo>
                    <a:pt x="275" y="326"/>
                    <a:pt x="197" y="175"/>
                    <a:pt x="109" y="24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58"/>
            <p:cNvSpPr/>
            <p:nvPr/>
          </p:nvSpPr>
          <p:spPr>
            <a:xfrm>
              <a:off x="4739355" y="4256593"/>
              <a:ext cx="531306" cy="1025012"/>
            </a:xfrm>
            <a:custGeom>
              <a:rect b="b" l="l" r="r" t="t"/>
              <a:pathLst>
                <a:path extrusionOk="0" h="10005" w="5186">
                  <a:moveTo>
                    <a:pt x="5144" y="1"/>
                  </a:moveTo>
                  <a:cubicBezTo>
                    <a:pt x="5136" y="1"/>
                    <a:pt x="5129" y="3"/>
                    <a:pt x="5122" y="10"/>
                  </a:cubicBezTo>
                  <a:cubicBezTo>
                    <a:pt x="4903" y="239"/>
                    <a:pt x="4727" y="512"/>
                    <a:pt x="4552" y="785"/>
                  </a:cubicBezTo>
                  <a:cubicBezTo>
                    <a:pt x="4361" y="1088"/>
                    <a:pt x="4186" y="1400"/>
                    <a:pt x="4020" y="1717"/>
                  </a:cubicBezTo>
                  <a:cubicBezTo>
                    <a:pt x="3708" y="2322"/>
                    <a:pt x="3420" y="2946"/>
                    <a:pt x="3201" y="3595"/>
                  </a:cubicBezTo>
                  <a:cubicBezTo>
                    <a:pt x="2927" y="4419"/>
                    <a:pt x="2732" y="5273"/>
                    <a:pt x="2566" y="6126"/>
                  </a:cubicBezTo>
                  <a:cubicBezTo>
                    <a:pt x="2484" y="6551"/>
                    <a:pt x="2420" y="6980"/>
                    <a:pt x="2332" y="7409"/>
                  </a:cubicBezTo>
                  <a:cubicBezTo>
                    <a:pt x="2254" y="7795"/>
                    <a:pt x="2137" y="8170"/>
                    <a:pt x="1942" y="8512"/>
                  </a:cubicBezTo>
                  <a:cubicBezTo>
                    <a:pt x="1767" y="8824"/>
                    <a:pt x="1542" y="9107"/>
                    <a:pt x="1274" y="9351"/>
                  </a:cubicBezTo>
                  <a:cubicBezTo>
                    <a:pt x="1006" y="9594"/>
                    <a:pt x="669" y="9838"/>
                    <a:pt x="298" y="9902"/>
                  </a:cubicBezTo>
                  <a:cubicBezTo>
                    <a:pt x="254" y="9907"/>
                    <a:pt x="206" y="9911"/>
                    <a:pt x="162" y="9916"/>
                  </a:cubicBezTo>
                  <a:cubicBezTo>
                    <a:pt x="113" y="9916"/>
                    <a:pt x="59" y="9926"/>
                    <a:pt x="11" y="9931"/>
                  </a:cubicBezTo>
                  <a:cubicBezTo>
                    <a:pt x="6" y="9931"/>
                    <a:pt x="1" y="9941"/>
                    <a:pt x="6" y="9946"/>
                  </a:cubicBezTo>
                  <a:cubicBezTo>
                    <a:pt x="45" y="9965"/>
                    <a:pt x="84" y="9989"/>
                    <a:pt x="123" y="9994"/>
                  </a:cubicBezTo>
                  <a:cubicBezTo>
                    <a:pt x="172" y="10004"/>
                    <a:pt x="225" y="10004"/>
                    <a:pt x="269" y="10004"/>
                  </a:cubicBezTo>
                  <a:cubicBezTo>
                    <a:pt x="367" y="9994"/>
                    <a:pt x="464" y="9975"/>
                    <a:pt x="557" y="9946"/>
                  </a:cubicBezTo>
                  <a:cubicBezTo>
                    <a:pt x="742" y="9882"/>
                    <a:pt x="913" y="9780"/>
                    <a:pt x="1069" y="9668"/>
                  </a:cubicBezTo>
                  <a:cubicBezTo>
                    <a:pt x="1367" y="9458"/>
                    <a:pt x="1625" y="9199"/>
                    <a:pt x="1840" y="8907"/>
                  </a:cubicBezTo>
                  <a:cubicBezTo>
                    <a:pt x="2054" y="8609"/>
                    <a:pt x="2220" y="8273"/>
                    <a:pt x="2327" y="7921"/>
                  </a:cubicBezTo>
                  <a:cubicBezTo>
                    <a:pt x="2459" y="7502"/>
                    <a:pt x="2518" y="7063"/>
                    <a:pt x="2596" y="6629"/>
                  </a:cubicBezTo>
                  <a:cubicBezTo>
                    <a:pt x="2752" y="5761"/>
                    <a:pt x="2927" y="4897"/>
                    <a:pt x="3181" y="4053"/>
                  </a:cubicBezTo>
                  <a:cubicBezTo>
                    <a:pt x="3381" y="3361"/>
                    <a:pt x="3654" y="2702"/>
                    <a:pt x="3971" y="2058"/>
                  </a:cubicBezTo>
                  <a:cubicBezTo>
                    <a:pt x="4283" y="1419"/>
                    <a:pt x="4644" y="810"/>
                    <a:pt x="5049" y="224"/>
                  </a:cubicBezTo>
                  <a:cubicBezTo>
                    <a:pt x="5088" y="166"/>
                    <a:pt x="5127" y="102"/>
                    <a:pt x="5171" y="44"/>
                  </a:cubicBezTo>
                  <a:cubicBezTo>
                    <a:pt x="5186" y="22"/>
                    <a:pt x="5165" y="1"/>
                    <a:pt x="5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58"/>
            <p:cNvSpPr/>
            <p:nvPr/>
          </p:nvSpPr>
          <p:spPr>
            <a:xfrm>
              <a:off x="5091680" y="4184469"/>
              <a:ext cx="228873" cy="363185"/>
            </a:xfrm>
            <a:custGeom>
              <a:rect b="b" l="l" r="r" t="t"/>
              <a:pathLst>
                <a:path extrusionOk="0" h="3545" w="2234">
                  <a:moveTo>
                    <a:pt x="2176" y="1"/>
                  </a:moveTo>
                  <a:cubicBezTo>
                    <a:pt x="2170" y="1"/>
                    <a:pt x="2163" y="2"/>
                    <a:pt x="2157" y="7"/>
                  </a:cubicBezTo>
                  <a:cubicBezTo>
                    <a:pt x="1947" y="138"/>
                    <a:pt x="1761" y="314"/>
                    <a:pt x="1586" y="489"/>
                  </a:cubicBezTo>
                  <a:cubicBezTo>
                    <a:pt x="1391" y="685"/>
                    <a:pt x="1200" y="889"/>
                    <a:pt x="1020" y="1104"/>
                  </a:cubicBezTo>
                  <a:cubicBezTo>
                    <a:pt x="859" y="1294"/>
                    <a:pt x="703" y="1489"/>
                    <a:pt x="562" y="1694"/>
                  </a:cubicBezTo>
                  <a:cubicBezTo>
                    <a:pt x="391" y="1948"/>
                    <a:pt x="249" y="2221"/>
                    <a:pt x="152" y="2509"/>
                  </a:cubicBezTo>
                  <a:cubicBezTo>
                    <a:pt x="49" y="2836"/>
                    <a:pt x="1" y="3177"/>
                    <a:pt x="44" y="3518"/>
                  </a:cubicBezTo>
                  <a:cubicBezTo>
                    <a:pt x="47" y="3536"/>
                    <a:pt x="62" y="3544"/>
                    <a:pt x="76" y="3544"/>
                  </a:cubicBezTo>
                  <a:cubicBezTo>
                    <a:pt x="90" y="3544"/>
                    <a:pt x="103" y="3536"/>
                    <a:pt x="103" y="3518"/>
                  </a:cubicBezTo>
                  <a:cubicBezTo>
                    <a:pt x="54" y="2914"/>
                    <a:pt x="259" y="2319"/>
                    <a:pt x="591" y="1821"/>
                  </a:cubicBezTo>
                  <a:cubicBezTo>
                    <a:pt x="727" y="1611"/>
                    <a:pt x="883" y="1421"/>
                    <a:pt x="1044" y="1231"/>
                  </a:cubicBezTo>
                  <a:cubicBezTo>
                    <a:pt x="1220" y="1026"/>
                    <a:pt x="1400" y="826"/>
                    <a:pt x="1591" y="631"/>
                  </a:cubicBezTo>
                  <a:cubicBezTo>
                    <a:pt x="1791" y="436"/>
                    <a:pt x="1996" y="255"/>
                    <a:pt x="2205" y="70"/>
                  </a:cubicBezTo>
                  <a:cubicBezTo>
                    <a:pt x="2234" y="45"/>
                    <a:pt x="2208" y="1"/>
                    <a:pt x="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58"/>
            <p:cNvSpPr/>
            <p:nvPr/>
          </p:nvSpPr>
          <p:spPr>
            <a:xfrm>
              <a:off x="5096290" y="4184469"/>
              <a:ext cx="221394" cy="361956"/>
            </a:xfrm>
            <a:custGeom>
              <a:rect b="b" l="l" r="r" t="t"/>
              <a:pathLst>
                <a:path extrusionOk="0" h="3533" w="2161">
                  <a:moveTo>
                    <a:pt x="2124" y="0"/>
                  </a:moveTo>
                  <a:cubicBezTo>
                    <a:pt x="2110" y="0"/>
                    <a:pt x="2097" y="9"/>
                    <a:pt x="2097" y="26"/>
                  </a:cubicBezTo>
                  <a:cubicBezTo>
                    <a:pt x="2043" y="558"/>
                    <a:pt x="1897" y="1075"/>
                    <a:pt x="1663" y="1553"/>
                  </a:cubicBezTo>
                  <a:cubicBezTo>
                    <a:pt x="1419" y="2060"/>
                    <a:pt x="1107" y="2528"/>
                    <a:pt x="712" y="2928"/>
                  </a:cubicBezTo>
                  <a:cubicBezTo>
                    <a:pt x="507" y="3133"/>
                    <a:pt x="282" y="3318"/>
                    <a:pt x="34" y="3465"/>
                  </a:cubicBezTo>
                  <a:cubicBezTo>
                    <a:pt x="0" y="3486"/>
                    <a:pt x="21" y="3532"/>
                    <a:pt x="52" y="3532"/>
                  </a:cubicBezTo>
                  <a:cubicBezTo>
                    <a:pt x="57" y="3532"/>
                    <a:pt x="62" y="3531"/>
                    <a:pt x="68" y="3528"/>
                  </a:cubicBezTo>
                  <a:cubicBezTo>
                    <a:pt x="541" y="3260"/>
                    <a:pt x="936" y="2865"/>
                    <a:pt x="1253" y="2431"/>
                  </a:cubicBezTo>
                  <a:cubicBezTo>
                    <a:pt x="1594" y="1972"/>
                    <a:pt x="1858" y="1450"/>
                    <a:pt x="2019" y="904"/>
                  </a:cubicBezTo>
                  <a:cubicBezTo>
                    <a:pt x="2102" y="621"/>
                    <a:pt x="2160" y="324"/>
                    <a:pt x="2151" y="26"/>
                  </a:cubicBezTo>
                  <a:cubicBezTo>
                    <a:pt x="2151" y="9"/>
                    <a:pt x="2137" y="0"/>
                    <a:pt x="2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58"/>
            <p:cNvSpPr/>
            <p:nvPr/>
          </p:nvSpPr>
          <p:spPr>
            <a:xfrm>
              <a:off x="4926736" y="4211823"/>
              <a:ext cx="127960" cy="379167"/>
            </a:xfrm>
            <a:custGeom>
              <a:rect b="b" l="l" r="r" t="t"/>
              <a:pathLst>
                <a:path extrusionOk="0" h="3701" w="1249">
                  <a:moveTo>
                    <a:pt x="214" y="0"/>
                  </a:moveTo>
                  <a:cubicBezTo>
                    <a:pt x="205" y="0"/>
                    <a:pt x="195" y="6"/>
                    <a:pt x="191" y="18"/>
                  </a:cubicBezTo>
                  <a:cubicBezTo>
                    <a:pt x="30" y="510"/>
                    <a:pt x="1" y="1037"/>
                    <a:pt x="103" y="1544"/>
                  </a:cubicBezTo>
                  <a:cubicBezTo>
                    <a:pt x="157" y="1798"/>
                    <a:pt x="245" y="2042"/>
                    <a:pt x="362" y="2276"/>
                  </a:cubicBezTo>
                  <a:cubicBezTo>
                    <a:pt x="474" y="2500"/>
                    <a:pt x="616" y="2710"/>
                    <a:pt x="757" y="2920"/>
                  </a:cubicBezTo>
                  <a:cubicBezTo>
                    <a:pt x="835" y="3042"/>
                    <a:pt x="913" y="3159"/>
                    <a:pt x="981" y="3286"/>
                  </a:cubicBezTo>
                  <a:cubicBezTo>
                    <a:pt x="1055" y="3412"/>
                    <a:pt x="1108" y="3539"/>
                    <a:pt x="1162" y="3671"/>
                  </a:cubicBezTo>
                  <a:cubicBezTo>
                    <a:pt x="1170" y="3691"/>
                    <a:pt x="1188" y="3701"/>
                    <a:pt x="1204" y="3701"/>
                  </a:cubicBezTo>
                  <a:cubicBezTo>
                    <a:pt x="1227" y="3701"/>
                    <a:pt x="1248" y="3683"/>
                    <a:pt x="1240" y="3651"/>
                  </a:cubicBezTo>
                  <a:cubicBezTo>
                    <a:pt x="1181" y="3412"/>
                    <a:pt x="1050" y="3188"/>
                    <a:pt x="923" y="2983"/>
                  </a:cubicBezTo>
                  <a:cubicBezTo>
                    <a:pt x="791" y="2769"/>
                    <a:pt x="645" y="2564"/>
                    <a:pt x="523" y="2344"/>
                  </a:cubicBezTo>
                  <a:cubicBezTo>
                    <a:pt x="274" y="1900"/>
                    <a:pt x="138" y="1398"/>
                    <a:pt x="128" y="886"/>
                  </a:cubicBezTo>
                  <a:cubicBezTo>
                    <a:pt x="123" y="598"/>
                    <a:pt x="157" y="310"/>
                    <a:pt x="235" y="32"/>
                  </a:cubicBezTo>
                  <a:cubicBezTo>
                    <a:pt x="241" y="12"/>
                    <a:pt x="228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58"/>
            <p:cNvSpPr/>
            <p:nvPr/>
          </p:nvSpPr>
          <p:spPr>
            <a:xfrm>
              <a:off x="4947328" y="4209159"/>
              <a:ext cx="114027" cy="385622"/>
            </a:xfrm>
            <a:custGeom>
              <a:rect b="b" l="l" r="r" t="t"/>
              <a:pathLst>
                <a:path extrusionOk="0" h="3764" w="1113">
                  <a:moveTo>
                    <a:pt x="55" y="0"/>
                  </a:moveTo>
                  <a:cubicBezTo>
                    <a:pt x="29" y="0"/>
                    <a:pt x="1" y="23"/>
                    <a:pt x="10" y="58"/>
                  </a:cubicBezTo>
                  <a:cubicBezTo>
                    <a:pt x="58" y="307"/>
                    <a:pt x="136" y="551"/>
                    <a:pt x="234" y="785"/>
                  </a:cubicBezTo>
                  <a:cubicBezTo>
                    <a:pt x="336" y="1024"/>
                    <a:pt x="468" y="1248"/>
                    <a:pt x="600" y="1473"/>
                  </a:cubicBezTo>
                  <a:cubicBezTo>
                    <a:pt x="663" y="1580"/>
                    <a:pt x="727" y="1692"/>
                    <a:pt x="775" y="1809"/>
                  </a:cubicBezTo>
                  <a:cubicBezTo>
                    <a:pt x="829" y="1921"/>
                    <a:pt x="868" y="2039"/>
                    <a:pt x="897" y="2156"/>
                  </a:cubicBezTo>
                  <a:cubicBezTo>
                    <a:pt x="966" y="2395"/>
                    <a:pt x="995" y="2638"/>
                    <a:pt x="1000" y="2887"/>
                  </a:cubicBezTo>
                  <a:cubicBezTo>
                    <a:pt x="1005" y="3029"/>
                    <a:pt x="1000" y="3165"/>
                    <a:pt x="990" y="3307"/>
                  </a:cubicBezTo>
                  <a:cubicBezTo>
                    <a:pt x="985" y="3380"/>
                    <a:pt x="980" y="3448"/>
                    <a:pt x="975" y="3516"/>
                  </a:cubicBezTo>
                  <a:cubicBezTo>
                    <a:pt x="971" y="3555"/>
                    <a:pt x="966" y="3590"/>
                    <a:pt x="961" y="3624"/>
                  </a:cubicBezTo>
                  <a:cubicBezTo>
                    <a:pt x="956" y="3663"/>
                    <a:pt x="961" y="3697"/>
                    <a:pt x="961" y="3731"/>
                  </a:cubicBezTo>
                  <a:cubicBezTo>
                    <a:pt x="964" y="3753"/>
                    <a:pt x="979" y="3764"/>
                    <a:pt x="995" y="3764"/>
                  </a:cubicBezTo>
                  <a:cubicBezTo>
                    <a:pt x="1008" y="3764"/>
                    <a:pt x="1020" y="3756"/>
                    <a:pt x="1024" y="3741"/>
                  </a:cubicBezTo>
                  <a:cubicBezTo>
                    <a:pt x="1034" y="3712"/>
                    <a:pt x="1049" y="3682"/>
                    <a:pt x="1053" y="3653"/>
                  </a:cubicBezTo>
                  <a:cubicBezTo>
                    <a:pt x="1058" y="3619"/>
                    <a:pt x="1063" y="3590"/>
                    <a:pt x="1068" y="3560"/>
                  </a:cubicBezTo>
                  <a:cubicBezTo>
                    <a:pt x="1073" y="3497"/>
                    <a:pt x="1083" y="3434"/>
                    <a:pt x="1088" y="3370"/>
                  </a:cubicBezTo>
                  <a:cubicBezTo>
                    <a:pt x="1097" y="3243"/>
                    <a:pt x="1107" y="3116"/>
                    <a:pt x="1107" y="2990"/>
                  </a:cubicBezTo>
                  <a:cubicBezTo>
                    <a:pt x="1112" y="2736"/>
                    <a:pt x="1093" y="2487"/>
                    <a:pt x="1044" y="2243"/>
                  </a:cubicBezTo>
                  <a:cubicBezTo>
                    <a:pt x="990" y="1990"/>
                    <a:pt x="893" y="1756"/>
                    <a:pt x="771" y="1531"/>
                  </a:cubicBezTo>
                  <a:cubicBezTo>
                    <a:pt x="644" y="1307"/>
                    <a:pt x="497" y="1092"/>
                    <a:pt x="385" y="858"/>
                  </a:cubicBezTo>
                  <a:cubicBezTo>
                    <a:pt x="258" y="595"/>
                    <a:pt x="161" y="317"/>
                    <a:pt x="93" y="34"/>
                  </a:cubicBezTo>
                  <a:cubicBezTo>
                    <a:pt x="89" y="10"/>
                    <a:pt x="72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58"/>
            <p:cNvSpPr/>
            <p:nvPr/>
          </p:nvSpPr>
          <p:spPr>
            <a:xfrm>
              <a:off x="4939235" y="4248192"/>
              <a:ext cx="122120" cy="425372"/>
            </a:xfrm>
            <a:custGeom>
              <a:rect b="b" l="l" r="r" t="t"/>
              <a:pathLst>
                <a:path extrusionOk="0" h="4152" w="1192">
                  <a:moveTo>
                    <a:pt x="104" y="0"/>
                  </a:moveTo>
                  <a:cubicBezTo>
                    <a:pt x="97" y="0"/>
                    <a:pt x="91" y="3"/>
                    <a:pt x="89" y="9"/>
                  </a:cubicBezTo>
                  <a:cubicBezTo>
                    <a:pt x="1" y="589"/>
                    <a:pt x="279" y="1126"/>
                    <a:pt x="489" y="1643"/>
                  </a:cubicBezTo>
                  <a:cubicBezTo>
                    <a:pt x="698" y="2155"/>
                    <a:pt x="884" y="2682"/>
                    <a:pt x="996" y="3218"/>
                  </a:cubicBezTo>
                  <a:cubicBezTo>
                    <a:pt x="1030" y="3370"/>
                    <a:pt x="1054" y="3521"/>
                    <a:pt x="1074" y="3672"/>
                  </a:cubicBezTo>
                  <a:cubicBezTo>
                    <a:pt x="1093" y="3818"/>
                    <a:pt x="1093" y="3965"/>
                    <a:pt x="1103" y="4111"/>
                  </a:cubicBezTo>
                  <a:cubicBezTo>
                    <a:pt x="1106" y="4138"/>
                    <a:pt x="1125" y="4151"/>
                    <a:pt x="1145" y="4151"/>
                  </a:cubicBezTo>
                  <a:cubicBezTo>
                    <a:pt x="1164" y="4151"/>
                    <a:pt x="1184" y="4138"/>
                    <a:pt x="1186" y="4111"/>
                  </a:cubicBezTo>
                  <a:cubicBezTo>
                    <a:pt x="1191" y="3984"/>
                    <a:pt x="1181" y="3852"/>
                    <a:pt x="1167" y="3726"/>
                  </a:cubicBezTo>
                  <a:cubicBezTo>
                    <a:pt x="1152" y="3594"/>
                    <a:pt x="1132" y="3462"/>
                    <a:pt x="1108" y="3335"/>
                  </a:cubicBezTo>
                  <a:cubicBezTo>
                    <a:pt x="1054" y="3062"/>
                    <a:pt x="986" y="2789"/>
                    <a:pt x="903" y="2526"/>
                  </a:cubicBezTo>
                  <a:cubicBezTo>
                    <a:pt x="820" y="2262"/>
                    <a:pt x="728" y="2004"/>
                    <a:pt x="625" y="1745"/>
                  </a:cubicBezTo>
                  <a:cubicBezTo>
                    <a:pt x="523" y="1492"/>
                    <a:pt x="406" y="1243"/>
                    <a:pt x="303" y="984"/>
                  </a:cubicBezTo>
                  <a:cubicBezTo>
                    <a:pt x="176" y="677"/>
                    <a:pt x="84" y="350"/>
                    <a:pt x="123" y="14"/>
                  </a:cubicBezTo>
                  <a:cubicBezTo>
                    <a:pt x="123" y="5"/>
                    <a:pt x="113" y="0"/>
                    <a:pt x="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58"/>
            <p:cNvSpPr/>
            <p:nvPr/>
          </p:nvSpPr>
          <p:spPr>
            <a:xfrm>
              <a:off x="5044963" y="4432806"/>
              <a:ext cx="335216" cy="285528"/>
            </a:xfrm>
            <a:custGeom>
              <a:rect b="b" l="l" r="r" t="t"/>
              <a:pathLst>
                <a:path extrusionOk="0" h="2787" w="3272">
                  <a:moveTo>
                    <a:pt x="3226" y="0"/>
                  </a:moveTo>
                  <a:cubicBezTo>
                    <a:pt x="3220" y="0"/>
                    <a:pt x="3213" y="2"/>
                    <a:pt x="3208" y="7"/>
                  </a:cubicBezTo>
                  <a:cubicBezTo>
                    <a:pt x="3110" y="99"/>
                    <a:pt x="3027" y="202"/>
                    <a:pt x="2934" y="294"/>
                  </a:cubicBezTo>
                  <a:cubicBezTo>
                    <a:pt x="2837" y="392"/>
                    <a:pt x="2734" y="490"/>
                    <a:pt x="2627" y="582"/>
                  </a:cubicBezTo>
                  <a:cubicBezTo>
                    <a:pt x="2417" y="763"/>
                    <a:pt x="2203" y="933"/>
                    <a:pt x="1974" y="1090"/>
                  </a:cubicBezTo>
                  <a:cubicBezTo>
                    <a:pt x="1730" y="1255"/>
                    <a:pt x="1476" y="1392"/>
                    <a:pt x="1227" y="1553"/>
                  </a:cubicBezTo>
                  <a:cubicBezTo>
                    <a:pt x="998" y="1694"/>
                    <a:pt x="783" y="1860"/>
                    <a:pt x="588" y="2050"/>
                  </a:cubicBezTo>
                  <a:cubicBezTo>
                    <a:pt x="374" y="2255"/>
                    <a:pt x="183" y="2489"/>
                    <a:pt x="18" y="2738"/>
                  </a:cubicBezTo>
                  <a:cubicBezTo>
                    <a:pt x="0" y="2762"/>
                    <a:pt x="22" y="2786"/>
                    <a:pt x="45" y="2786"/>
                  </a:cubicBezTo>
                  <a:cubicBezTo>
                    <a:pt x="54" y="2786"/>
                    <a:pt x="64" y="2782"/>
                    <a:pt x="71" y="2772"/>
                  </a:cubicBezTo>
                  <a:cubicBezTo>
                    <a:pt x="369" y="2324"/>
                    <a:pt x="759" y="1933"/>
                    <a:pt x="1213" y="1641"/>
                  </a:cubicBezTo>
                  <a:cubicBezTo>
                    <a:pt x="1456" y="1485"/>
                    <a:pt x="1715" y="1348"/>
                    <a:pt x="1954" y="1187"/>
                  </a:cubicBezTo>
                  <a:cubicBezTo>
                    <a:pt x="2183" y="1036"/>
                    <a:pt x="2403" y="870"/>
                    <a:pt x="2613" y="690"/>
                  </a:cubicBezTo>
                  <a:cubicBezTo>
                    <a:pt x="2730" y="587"/>
                    <a:pt x="2847" y="485"/>
                    <a:pt x="2959" y="373"/>
                  </a:cubicBezTo>
                  <a:cubicBezTo>
                    <a:pt x="3061" y="270"/>
                    <a:pt x="3173" y="168"/>
                    <a:pt x="3256" y="46"/>
                  </a:cubicBezTo>
                  <a:cubicBezTo>
                    <a:pt x="3271" y="23"/>
                    <a:pt x="3249" y="0"/>
                    <a:pt x="3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58"/>
            <p:cNvSpPr/>
            <p:nvPr/>
          </p:nvSpPr>
          <p:spPr>
            <a:xfrm>
              <a:off x="5080001" y="4426557"/>
              <a:ext cx="305199" cy="244651"/>
            </a:xfrm>
            <a:custGeom>
              <a:rect b="b" l="l" r="r" t="t"/>
              <a:pathLst>
                <a:path extrusionOk="0" h="2388" w="2979">
                  <a:moveTo>
                    <a:pt x="2937" y="1"/>
                  </a:moveTo>
                  <a:cubicBezTo>
                    <a:pt x="2933" y="1"/>
                    <a:pt x="2929" y="2"/>
                    <a:pt x="2924" y="4"/>
                  </a:cubicBezTo>
                  <a:cubicBezTo>
                    <a:pt x="2792" y="58"/>
                    <a:pt x="2661" y="116"/>
                    <a:pt x="2524" y="170"/>
                  </a:cubicBezTo>
                  <a:cubicBezTo>
                    <a:pt x="2397" y="219"/>
                    <a:pt x="2271" y="268"/>
                    <a:pt x="2149" y="321"/>
                  </a:cubicBezTo>
                  <a:cubicBezTo>
                    <a:pt x="1929" y="424"/>
                    <a:pt x="1724" y="551"/>
                    <a:pt x="1524" y="687"/>
                  </a:cubicBezTo>
                  <a:cubicBezTo>
                    <a:pt x="1427" y="755"/>
                    <a:pt x="1329" y="819"/>
                    <a:pt x="1236" y="897"/>
                  </a:cubicBezTo>
                  <a:cubicBezTo>
                    <a:pt x="1144" y="970"/>
                    <a:pt x="1056" y="1048"/>
                    <a:pt x="968" y="1131"/>
                  </a:cubicBezTo>
                  <a:cubicBezTo>
                    <a:pt x="793" y="1297"/>
                    <a:pt x="627" y="1477"/>
                    <a:pt x="476" y="1668"/>
                  </a:cubicBezTo>
                  <a:cubicBezTo>
                    <a:pt x="305" y="1882"/>
                    <a:pt x="154" y="2107"/>
                    <a:pt x="17" y="2341"/>
                  </a:cubicBezTo>
                  <a:cubicBezTo>
                    <a:pt x="0" y="2364"/>
                    <a:pt x="20" y="2387"/>
                    <a:pt x="42" y="2387"/>
                  </a:cubicBezTo>
                  <a:cubicBezTo>
                    <a:pt x="52" y="2387"/>
                    <a:pt x="63" y="2382"/>
                    <a:pt x="71" y="2370"/>
                  </a:cubicBezTo>
                  <a:cubicBezTo>
                    <a:pt x="319" y="1965"/>
                    <a:pt x="612" y="1580"/>
                    <a:pt x="954" y="1248"/>
                  </a:cubicBezTo>
                  <a:cubicBezTo>
                    <a:pt x="1124" y="1082"/>
                    <a:pt x="1305" y="931"/>
                    <a:pt x="1495" y="790"/>
                  </a:cubicBezTo>
                  <a:cubicBezTo>
                    <a:pt x="1680" y="648"/>
                    <a:pt x="1895" y="531"/>
                    <a:pt x="2105" y="429"/>
                  </a:cubicBezTo>
                  <a:cubicBezTo>
                    <a:pt x="2236" y="365"/>
                    <a:pt x="2373" y="307"/>
                    <a:pt x="2514" y="253"/>
                  </a:cubicBezTo>
                  <a:cubicBezTo>
                    <a:pt x="2661" y="199"/>
                    <a:pt x="2812" y="146"/>
                    <a:pt x="2949" y="68"/>
                  </a:cubicBezTo>
                  <a:cubicBezTo>
                    <a:pt x="2978" y="51"/>
                    <a:pt x="2964" y="1"/>
                    <a:pt x="2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58"/>
            <p:cNvSpPr/>
            <p:nvPr/>
          </p:nvSpPr>
          <p:spPr>
            <a:xfrm>
              <a:off x="5082562" y="4424713"/>
              <a:ext cx="304789" cy="242909"/>
            </a:xfrm>
            <a:custGeom>
              <a:rect b="b" l="l" r="r" t="t"/>
              <a:pathLst>
                <a:path extrusionOk="0" h="2371" w="2975">
                  <a:moveTo>
                    <a:pt x="2923" y="1"/>
                  </a:moveTo>
                  <a:cubicBezTo>
                    <a:pt x="2906" y="1"/>
                    <a:pt x="2888" y="10"/>
                    <a:pt x="2880" y="32"/>
                  </a:cubicBezTo>
                  <a:cubicBezTo>
                    <a:pt x="2806" y="242"/>
                    <a:pt x="2743" y="461"/>
                    <a:pt x="2626" y="656"/>
                  </a:cubicBezTo>
                  <a:cubicBezTo>
                    <a:pt x="2504" y="871"/>
                    <a:pt x="2314" y="1042"/>
                    <a:pt x="2133" y="1208"/>
                  </a:cubicBezTo>
                  <a:cubicBezTo>
                    <a:pt x="1948" y="1378"/>
                    <a:pt x="1758" y="1534"/>
                    <a:pt x="1543" y="1666"/>
                  </a:cubicBezTo>
                  <a:cubicBezTo>
                    <a:pt x="1324" y="1798"/>
                    <a:pt x="1094" y="1900"/>
                    <a:pt x="860" y="1993"/>
                  </a:cubicBezTo>
                  <a:cubicBezTo>
                    <a:pt x="587" y="2100"/>
                    <a:pt x="309" y="2203"/>
                    <a:pt x="31" y="2310"/>
                  </a:cubicBezTo>
                  <a:cubicBezTo>
                    <a:pt x="1" y="2323"/>
                    <a:pt x="9" y="2371"/>
                    <a:pt x="35" y="2371"/>
                  </a:cubicBezTo>
                  <a:cubicBezTo>
                    <a:pt x="38" y="2371"/>
                    <a:pt x="42" y="2370"/>
                    <a:pt x="46" y="2368"/>
                  </a:cubicBezTo>
                  <a:cubicBezTo>
                    <a:pt x="304" y="2286"/>
                    <a:pt x="558" y="2193"/>
                    <a:pt x="811" y="2100"/>
                  </a:cubicBezTo>
                  <a:cubicBezTo>
                    <a:pt x="1055" y="2012"/>
                    <a:pt x="1294" y="1920"/>
                    <a:pt x="1519" y="1793"/>
                  </a:cubicBezTo>
                  <a:cubicBezTo>
                    <a:pt x="1748" y="1671"/>
                    <a:pt x="1953" y="1510"/>
                    <a:pt x="2143" y="1334"/>
                  </a:cubicBezTo>
                  <a:cubicBezTo>
                    <a:pt x="2333" y="1164"/>
                    <a:pt x="2528" y="993"/>
                    <a:pt x="2670" y="778"/>
                  </a:cubicBezTo>
                  <a:cubicBezTo>
                    <a:pt x="2816" y="559"/>
                    <a:pt x="2889" y="305"/>
                    <a:pt x="2963" y="56"/>
                  </a:cubicBezTo>
                  <a:cubicBezTo>
                    <a:pt x="2974" y="22"/>
                    <a:pt x="2949" y="1"/>
                    <a:pt x="2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58"/>
            <p:cNvSpPr/>
            <p:nvPr/>
          </p:nvSpPr>
          <p:spPr>
            <a:xfrm>
              <a:off x="4924277" y="4443666"/>
              <a:ext cx="80013" cy="497600"/>
            </a:xfrm>
            <a:custGeom>
              <a:rect b="b" l="l" r="r" t="t"/>
              <a:pathLst>
                <a:path extrusionOk="0" h="4857" w="781">
                  <a:moveTo>
                    <a:pt x="126" y="0"/>
                  </a:moveTo>
                  <a:cubicBezTo>
                    <a:pt x="119" y="0"/>
                    <a:pt x="113" y="4"/>
                    <a:pt x="113" y="13"/>
                  </a:cubicBezTo>
                  <a:cubicBezTo>
                    <a:pt x="44" y="301"/>
                    <a:pt x="20" y="598"/>
                    <a:pt x="10" y="891"/>
                  </a:cubicBezTo>
                  <a:cubicBezTo>
                    <a:pt x="1" y="1198"/>
                    <a:pt x="10" y="1505"/>
                    <a:pt x="40" y="1808"/>
                  </a:cubicBezTo>
                  <a:cubicBezTo>
                    <a:pt x="103" y="2452"/>
                    <a:pt x="283" y="3076"/>
                    <a:pt x="454" y="3700"/>
                  </a:cubicBezTo>
                  <a:cubicBezTo>
                    <a:pt x="503" y="3886"/>
                    <a:pt x="552" y="4066"/>
                    <a:pt x="591" y="4252"/>
                  </a:cubicBezTo>
                  <a:cubicBezTo>
                    <a:pt x="615" y="4339"/>
                    <a:pt x="635" y="4432"/>
                    <a:pt x="649" y="4520"/>
                  </a:cubicBezTo>
                  <a:cubicBezTo>
                    <a:pt x="669" y="4617"/>
                    <a:pt x="674" y="4720"/>
                    <a:pt x="683" y="4817"/>
                  </a:cubicBezTo>
                  <a:cubicBezTo>
                    <a:pt x="686" y="4840"/>
                    <a:pt x="709" y="4856"/>
                    <a:pt x="729" y="4856"/>
                  </a:cubicBezTo>
                  <a:cubicBezTo>
                    <a:pt x="744" y="4856"/>
                    <a:pt x="757" y="4848"/>
                    <a:pt x="761" y="4827"/>
                  </a:cubicBezTo>
                  <a:cubicBezTo>
                    <a:pt x="781" y="4744"/>
                    <a:pt x="766" y="4661"/>
                    <a:pt x="757" y="4578"/>
                  </a:cubicBezTo>
                  <a:cubicBezTo>
                    <a:pt x="742" y="4491"/>
                    <a:pt x="722" y="4408"/>
                    <a:pt x="708" y="4325"/>
                  </a:cubicBezTo>
                  <a:cubicBezTo>
                    <a:pt x="669" y="4164"/>
                    <a:pt x="625" y="3998"/>
                    <a:pt x="581" y="3837"/>
                  </a:cubicBezTo>
                  <a:cubicBezTo>
                    <a:pt x="493" y="3515"/>
                    <a:pt x="401" y="3198"/>
                    <a:pt x="313" y="2876"/>
                  </a:cubicBezTo>
                  <a:cubicBezTo>
                    <a:pt x="235" y="2564"/>
                    <a:pt x="166" y="2247"/>
                    <a:pt x="127" y="1930"/>
                  </a:cubicBezTo>
                  <a:cubicBezTo>
                    <a:pt x="93" y="1627"/>
                    <a:pt x="79" y="1325"/>
                    <a:pt x="83" y="1018"/>
                  </a:cubicBezTo>
                  <a:cubicBezTo>
                    <a:pt x="83" y="686"/>
                    <a:pt x="108" y="349"/>
                    <a:pt x="142" y="18"/>
                  </a:cubicBezTo>
                  <a:cubicBezTo>
                    <a:pt x="145" y="7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58"/>
            <p:cNvSpPr/>
            <p:nvPr/>
          </p:nvSpPr>
          <p:spPr>
            <a:xfrm>
              <a:off x="4878277" y="4438851"/>
              <a:ext cx="101323" cy="394945"/>
            </a:xfrm>
            <a:custGeom>
              <a:rect b="b" l="l" r="r" t="t"/>
              <a:pathLst>
                <a:path extrusionOk="0" h="3855" w="989">
                  <a:moveTo>
                    <a:pt x="555" y="0"/>
                  </a:moveTo>
                  <a:cubicBezTo>
                    <a:pt x="549" y="0"/>
                    <a:pt x="543" y="2"/>
                    <a:pt x="537" y="6"/>
                  </a:cubicBezTo>
                  <a:cubicBezTo>
                    <a:pt x="440" y="99"/>
                    <a:pt x="381" y="235"/>
                    <a:pt x="323" y="353"/>
                  </a:cubicBezTo>
                  <a:cubicBezTo>
                    <a:pt x="264" y="479"/>
                    <a:pt x="211" y="606"/>
                    <a:pt x="167" y="738"/>
                  </a:cubicBezTo>
                  <a:cubicBezTo>
                    <a:pt x="74" y="996"/>
                    <a:pt x="20" y="1265"/>
                    <a:pt x="6" y="1538"/>
                  </a:cubicBezTo>
                  <a:cubicBezTo>
                    <a:pt x="1" y="1806"/>
                    <a:pt x="40" y="2074"/>
                    <a:pt x="118" y="2333"/>
                  </a:cubicBezTo>
                  <a:cubicBezTo>
                    <a:pt x="201" y="2587"/>
                    <a:pt x="318" y="2826"/>
                    <a:pt x="445" y="3055"/>
                  </a:cubicBezTo>
                  <a:cubicBezTo>
                    <a:pt x="596" y="3318"/>
                    <a:pt x="757" y="3577"/>
                    <a:pt x="913" y="3840"/>
                  </a:cubicBezTo>
                  <a:cubicBezTo>
                    <a:pt x="920" y="3850"/>
                    <a:pt x="930" y="3854"/>
                    <a:pt x="940" y="3854"/>
                  </a:cubicBezTo>
                  <a:cubicBezTo>
                    <a:pt x="964" y="3854"/>
                    <a:pt x="989" y="3829"/>
                    <a:pt x="971" y="3801"/>
                  </a:cubicBezTo>
                  <a:cubicBezTo>
                    <a:pt x="713" y="3352"/>
                    <a:pt x="425" y="2908"/>
                    <a:pt x="250" y="2416"/>
                  </a:cubicBezTo>
                  <a:cubicBezTo>
                    <a:pt x="162" y="2172"/>
                    <a:pt x="108" y="1913"/>
                    <a:pt x="103" y="1655"/>
                  </a:cubicBezTo>
                  <a:cubicBezTo>
                    <a:pt x="98" y="1387"/>
                    <a:pt x="147" y="1118"/>
                    <a:pt x="225" y="865"/>
                  </a:cubicBezTo>
                  <a:cubicBezTo>
                    <a:pt x="269" y="723"/>
                    <a:pt x="323" y="582"/>
                    <a:pt x="386" y="445"/>
                  </a:cubicBezTo>
                  <a:cubicBezTo>
                    <a:pt x="420" y="377"/>
                    <a:pt x="454" y="304"/>
                    <a:pt x="489" y="235"/>
                  </a:cubicBezTo>
                  <a:cubicBezTo>
                    <a:pt x="523" y="172"/>
                    <a:pt x="562" y="104"/>
                    <a:pt x="581" y="31"/>
                  </a:cubicBezTo>
                  <a:cubicBezTo>
                    <a:pt x="585" y="13"/>
                    <a:pt x="570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58"/>
            <p:cNvSpPr/>
            <p:nvPr/>
          </p:nvSpPr>
          <p:spPr>
            <a:xfrm>
              <a:off x="4932268" y="4436904"/>
              <a:ext cx="66080" cy="406522"/>
            </a:xfrm>
            <a:custGeom>
              <a:rect b="b" l="l" r="r" t="t"/>
              <a:pathLst>
                <a:path extrusionOk="0" h="3968" w="645">
                  <a:moveTo>
                    <a:pt x="71" y="0"/>
                  </a:moveTo>
                  <a:cubicBezTo>
                    <a:pt x="56" y="0"/>
                    <a:pt x="42" y="8"/>
                    <a:pt x="40" y="25"/>
                  </a:cubicBezTo>
                  <a:cubicBezTo>
                    <a:pt x="1" y="279"/>
                    <a:pt x="35" y="542"/>
                    <a:pt x="108" y="791"/>
                  </a:cubicBezTo>
                  <a:cubicBezTo>
                    <a:pt x="186" y="1035"/>
                    <a:pt x="288" y="1269"/>
                    <a:pt x="376" y="1513"/>
                  </a:cubicBezTo>
                  <a:cubicBezTo>
                    <a:pt x="464" y="1757"/>
                    <a:pt x="527" y="2006"/>
                    <a:pt x="537" y="2269"/>
                  </a:cubicBezTo>
                  <a:cubicBezTo>
                    <a:pt x="547" y="2527"/>
                    <a:pt x="522" y="2791"/>
                    <a:pt x="493" y="3049"/>
                  </a:cubicBezTo>
                  <a:cubicBezTo>
                    <a:pt x="474" y="3196"/>
                    <a:pt x="459" y="3347"/>
                    <a:pt x="449" y="3493"/>
                  </a:cubicBezTo>
                  <a:cubicBezTo>
                    <a:pt x="444" y="3566"/>
                    <a:pt x="440" y="3635"/>
                    <a:pt x="440" y="3708"/>
                  </a:cubicBezTo>
                  <a:cubicBezTo>
                    <a:pt x="440" y="3786"/>
                    <a:pt x="435" y="3859"/>
                    <a:pt x="449" y="3937"/>
                  </a:cubicBezTo>
                  <a:cubicBezTo>
                    <a:pt x="453" y="3958"/>
                    <a:pt x="469" y="3967"/>
                    <a:pt x="486" y="3967"/>
                  </a:cubicBezTo>
                  <a:cubicBezTo>
                    <a:pt x="508" y="3967"/>
                    <a:pt x="532" y="3950"/>
                    <a:pt x="532" y="3923"/>
                  </a:cubicBezTo>
                  <a:cubicBezTo>
                    <a:pt x="542" y="3859"/>
                    <a:pt x="537" y="3796"/>
                    <a:pt x="537" y="3732"/>
                  </a:cubicBezTo>
                  <a:cubicBezTo>
                    <a:pt x="542" y="3664"/>
                    <a:pt x="542" y="3601"/>
                    <a:pt x="547" y="3537"/>
                  </a:cubicBezTo>
                  <a:cubicBezTo>
                    <a:pt x="557" y="3405"/>
                    <a:pt x="571" y="3274"/>
                    <a:pt x="586" y="3142"/>
                  </a:cubicBezTo>
                  <a:cubicBezTo>
                    <a:pt x="615" y="2884"/>
                    <a:pt x="644" y="2620"/>
                    <a:pt x="644" y="2362"/>
                  </a:cubicBezTo>
                  <a:cubicBezTo>
                    <a:pt x="640" y="2103"/>
                    <a:pt x="601" y="1854"/>
                    <a:pt x="522" y="1610"/>
                  </a:cubicBezTo>
                  <a:cubicBezTo>
                    <a:pt x="444" y="1367"/>
                    <a:pt x="337" y="1132"/>
                    <a:pt x="254" y="889"/>
                  </a:cubicBezTo>
                  <a:cubicBezTo>
                    <a:pt x="157" y="615"/>
                    <a:pt x="79" y="328"/>
                    <a:pt x="108" y="35"/>
                  </a:cubicBezTo>
                  <a:cubicBezTo>
                    <a:pt x="111" y="13"/>
                    <a:pt x="90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58"/>
            <p:cNvSpPr/>
            <p:nvPr/>
          </p:nvSpPr>
          <p:spPr>
            <a:xfrm>
              <a:off x="4820086" y="4740974"/>
              <a:ext cx="158285" cy="344130"/>
            </a:xfrm>
            <a:custGeom>
              <a:rect b="b" l="l" r="r" t="t"/>
              <a:pathLst>
                <a:path extrusionOk="0" h="3359" w="1545">
                  <a:moveTo>
                    <a:pt x="24" y="0"/>
                  </a:moveTo>
                  <a:cubicBezTo>
                    <a:pt x="12" y="0"/>
                    <a:pt x="0" y="11"/>
                    <a:pt x="3" y="28"/>
                  </a:cubicBezTo>
                  <a:cubicBezTo>
                    <a:pt x="32" y="247"/>
                    <a:pt x="159" y="442"/>
                    <a:pt x="286" y="623"/>
                  </a:cubicBezTo>
                  <a:cubicBezTo>
                    <a:pt x="422" y="818"/>
                    <a:pt x="564" y="1013"/>
                    <a:pt x="696" y="1218"/>
                  </a:cubicBezTo>
                  <a:cubicBezTo>
                    <a:pt x="959" y="1623"/>
                    <a:pt x="1213" y="2052"/>
                    <a:pt x="1344" y="2525"/>
                  </a:cubicBezTo>
                  <a:cubicBezTo>
                    <a:pt x="1418" y="2784"/>
                    <a:pt x="1447" y="3052"/>
                    <a:pt x="1408" y="3325"/>
                  </a:cubicBezTo>
                  <a:cubicBezTo>
                    <a:pt x="1405" y="3346"/>
                    <a:pt x="1426" y="3359"/>
                    <a:pt x="1445" y="3359"/>
                  </a:cubicBezTo>
                  <a:cubicBezTo>
                    <a:pt x="1462" y="3359"/>
                    <a:pt x="1479" y="3350"/>
                    <a:pt x="1481" y="3330"/>
                  </a:cubicBezTo>
                  <a:cubicBezTo>
                    <a:pt x="1544" y="2852"/>
                    <a:pt x="1408" y="2374"/>
                    <a:pt x="1203" y="1945"/>
                  </a:cubicBezTo>
                  <a:cubicBezTo>
                    <a:pt x="988" y="1496"/>
                    <a:pt x="720" y="1081"/>
                    <a:pt x="422" y="686"/>
                  </a:cubicBezTo>
                  <a:cubicBezTo>
                    <a:pt x="271" y="476"/>
                    <a:pt x="125" y="262"/>
                    <a:pt x="42" y="18"/>
                  </a:cubicBezTo>
                  <a:cubicBezTo>
                    <a:pt x="40" y="6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58"/>
            <p:cNvSpPr/>
            <p:nvPr/>
          </p:nvSpPr>
          <p:spPr>
            <a:xfrm>
              <a:off x="4755542" y="4625514"/>
              <a:ext cx="207359" cy="370869"/>
            </a:xfrm>
            <a:custGeom>
              <a:rect b="b" l="l" r="r" t="t"/>
              <a:pathLst>
                <a:path extrusionOk="0" h="3620" w="2024">
                  <a:moveTo>
                    <a:pt x="33" y="0"/>
                  </a:moveTo>
                  <a:cubicBezTo>
                    <a:pt x="17" y="0"/>
                    <a:pt x="1" y="15"/>
                    <a:pt x="4" y="38"/>
                  </a:cubicBezTo>
                  <a:cubicBezTo>
                    <a:pt x="28" y="204"/>
                    <a:pt x="67" y="365"/>
                    <a:pt x="106" y="526"/>
                  </a:cubicBezTo>
                  <a:cubicBezTo>
                    <a:pt x="145" y="691"/>
                    <a:pt x="184" y="852"/>
                    <a:pt x="228" y="1013"/>
                  </a:cubicBezTo>
                  <a:cubicBezTo>
                    <a:pt x="301" y="1301"/>
                    <a:pt x="370" y="1589"/>
                    <a:pt x="516" y="1847"/>
                  </a:cubicBezTo>
                  <a:cubicBezTo>
                    <a:pt x="760" y="2277"/>
                    <a:pt x="1150" y="2594"/>
                    <a:pt x="1482" y="2945"/>
                  </a:cubicBezTo>
                  <a:cubicBezTo>
                    <a:pt x="1667" y="3145"/>
                    <a:pt x="1838" y="3359"/>
                    <a:pt x="1955" y="3603"/>
                  </a:cubicBezTo>
                  <a:cubicBezTo>
                    <a:pt x="1960" y="3615"/>
                    <a:pt x="1970" y="3620"/>
                    <a:pt x="1980" y="3620"/>
                  </a:cubicBezTo>
                  <a:cubicBezTo>
                    <a:pt x="2001" y="3620"/>
                    <a:pt x="2023" y="3601"/>
                    <a:pt x="2013" y="3579"/>
                  </a:cubicBezTo>
                  <a:cubicBezTo>
                    <a:pt x="1828" y="3120"/>
                    <a:pt x="1462" y="2789"/>
                    <a:pt x="1131" y="2442"/>
                  </a:cubicBezTo>
                  <a:cubicBezTo>
                    <a:pt x="960" y="2272"/>
                    <a:pt x="799" y="2091"/>
                    <a:pt x="672" y="1886"/>
                  </a:cubicBezTo>
                  <a:cubicBezTo>
                    <a:pt x="599" y="1779"/>
                    <a:pt x="540" y="1662"/>
                    <a:pt x="496" y="1540"/>
                  </a:cubicBezTo>
                  <a:cubicBezTo>
                    <a:pt x="438" y="1399"/>
                    <a:pt x="404" y="1247"/>
                    <a:pt x="365" y="1096"/>
                  </a:cubicBezTo>
                  <a:cubicBezTo>
                    <a:pt x="316" y="916"/>
                    <a:pt x="272" y="740"/>
                    <a:pt x="223" y="560"/>
                  </a:cubicBezTo>
                  <a:cubicBezTo>
                    <a:pt x="174" y="379"/>
                    <a:pt x="131" y="199"/>
                    <a:pt x="62" y="23"/>
                  </a:cubicBezTo>
                  <a:cubicBezTo>
                    <a:pt x="56" y="7"/>
                    <a:pt x="45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58"/>
            <p:cNvSpPr/>
            <p:nvPr/>
          </p:nvSpPr>
          <p:spPr>
            <a:xfrm>
              <a:off x="4755337" y="4627870"/>
              <a:ext cx="197524" cy="339622"/>
            </a:xfrm>
            <a:custGeom>
              <a:rect b="b" l="l" r="r" t="t"/>
              <a:pathLst>
                <a:path extrusionOk="0" h="3315" w="1928">
                  <a:moveTo>
                    <a:pt x="39" y="0"/>
                  </a:moveTo>
                  <a:cubicBezTo>
                    <a:pt x="17" y="0"/>
                    <a:pt x="0" y="33"/>
                    <a:pt x="20" y="49"/>
                  </a:cubicBezTo>
                  <a:cubicBezTo>
                    <a:pt x="367" y="376"/>
                    <a:pt x="742" y="688"/>
                    <a:pt x="1030" y="1078"/>
                  </a:cubicBezTo>
                  <a:cubicBezTo>
                    <a:pt x="1323" y="1483"/>
                    <a:pt x="1493" y="1951"/>
                    <a:pt x="1625" y="2429"/>
                  </a:cubicBezTo>
                  <a:cubicBezTo>
                    <a:pt x="1664" y="2571"/>
                    <a:pt x="1703" y="2717"/>
                    <a:pt x="1742" y="2858"/>
                  </a:cubicBezTo>
                  <a:cubicBezTo>
                    <a:pt x="1757" y="2932"/>
                    <a:pt x="1776" y="3005"/>
                    <a:pt x="1796" y="3078"/>
                  </a:cubicBezTo>
                  <a:cubicBezTo>
                    <a:pt x="1820" y="3156"/>
                    <a:pt x="1835" y="3229"/>
                    <a:pt x="1874" y="3302"/>
                  </a:cubicBezTo>
                  <a:cubicBezTo>
                    <a:pt x="1879" y="3311"/>
                    <a:pt x="1887" y="3315"/>
                    <a:pt x="1895" y="3315"/>
                  </a:cubicBezTo>
                  <a:cubicBezTo>
                    <a:pt x="1909" y="3315"/>
                    <a:pt x="1923" y="3303"/>
                    <a:pt x="1923" y="3288"/>
                  </a:cubicBezTo>
                  <a:cubicBezTo>
                    <a:pt x="1928" y="3215"/>
                    <a:pt x="1913" y="3151"/>
                    <a:pt x="1893" y="3083"/>
                  </a:cubicBezTo>
                  <a:cubicBezTo>
                    <a:pt x="1879" y="3015"/>
                    <a:pt x="1864" y="2946"/>
                    <a:pt x="1845" y="2878"/>
                  </a:cubicBezTo>
                  <a:cubicBezTo>
                    <a:pt x="1815" y="2746"/>
                    <a:pt x="1781" y="2615"/>
                    <a:pt x="1747" y="2483"/>
                  </a:cubicBezTo>
                  <a:cubicBezTo>
                    <a:pt x="1679" y="2239"/>
                    <a:pt x="1611" y="1995"/>
                    <a:pt x="1518" y="1756"/>
                  </a:cubicBezTo>
                  <a:cubicBezTo>
                    <a:pt x="1425" y="1522"/>
                    <a:pt x="1313" y="1293"/>
                    <a:pt x="1167" y="1088"/>
                  </a:cubicBezTo>
                  <a:cubicBezTo>
                    <a:pt x="1025" y="888"/>
                    <a:pt x="864" y="707"/>
                    <a:pt x="689" y="537"/>
                  </a:cubicBezTo>
                  <a:cubicBezTo>
                    <a:pt x="489" y="346"/>
                    <a:pt x="274" y="171"/>
                    <a:pt x="55" y="5"/>
                  </a:cubicBezTo>
                  <a:cubicBezTo>
                    <a:pt x="49" y="2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58"/>
            <p:cNvSpPr/>
            <p:nvPr/>
          </p:nvSpPr>
          <p:spPr>
            <a:xfrm>
              <a:off x="4980317" y="4605946"/>
              <a:ext cx="359497" cy="413693"/>
            </a:xfrm>
            <a:custGeom>
              <a:rect b="b" l="l" r="r" t="t"/>
              <a:pathLst>
                <a:path extrusionOk="0" h="4038" w="3509">
                  <a:moveTo>
                    <a:pt x="3467" y="0"/>
                  </a:moveTo>
                  <a:cubicBezTo>
                    <a:pt x="3463" y="0"/>
                    <a:pt x="3458" y="2"/>
                    <a:pt x="3453" y="4"/>
                  </a:cubicBezTo>
                  <a:cubicBezTo>
                    <a:pt x="3390" y="34"/>
                    <a:pt x="3341" y="82"/>
                    <a:pt x="3287" y="126"/>
                  </a:cubicBezTo>
                  <a:cubicBezTo>
                    <a:pt x="3234" y="175"/>
                    <a:pt x="3180" y="224"/>
                    <a:pt x="3131" y="273"/>
                  </a:cubicBezTo>
                  <a:cubicBezTo>
                    <a:pt x="3014" y="385"/>
                    <a:pt x="2907" y="502"/>
                    <a:pt x="2800" y="619"/>
                  </a:cubicBezTo>
                  <a:cubicBezTo>
                    <a:pt x="2566" y="873"/>
                    <a:pt x="2341" y="1141"/>
                    <a:pt x="2122" y="1409"/>
                  </a:cubicBezTo>
                  <a:cubicBezTo>
                    <a:pt x="1931" y="1653"/>
                    <a:pt x="1746" y="1902"/>
                    <a:pt x="1570" y="2160"/>
                  </a:cubicBezTo>
                  <a:cubicBezTo>
                    <a:pt x="1366" y="2468"/>
                    <a:pt x="1166" y="2780"/>
                    <a:pt x="941" y="3072"/>
                  </a:cubicBezTo>
                  <a:cubicBezTo>
                    <a:pt x="678" y="3409"/>
                    <a:pt x="375" y="3731"/>
                    <a:pt x="29" y="3980"/>
                  </a:cubicBezTo>
                  <a:cubicBezTo>
                    <a:pt x="0" y="3996"/>
                    <a:pt x="17" y="4038"/>
                    <a:pt x="44" y="4038"/>
                  </a:cubicBezTo>
                  <a:cubicBezTo>
                    <a:pt x="48" y="4038"/>
                    <a:pt x="53" y="4036"/>
                    <a:pt x="58" y="4033"/>
                  </a:cubicBezTo>
                  <a:cubicBezTo>
                    <a:pt x="707" y="3599"/>
                    <a:pt x="1161" y="2960"/>
                    <a:pt x="1580" y="2321"/>
                  </a:cubicBezTo>
                  <a:cubicBezTo>
                    <a:pt x="1936" y="1780"/>
                    <a:pt x="2346" y="1268"/>
                    <a:pt x="2780" y="785"/>
                  </a:cubicBezTo>
                  <a:cubicBezTo>
                    <a:pt x="2902" y="648"/>
                    <a:pt x="3029" y="517"/>
                    <a:pt x="3156" y="385"/>
                  </a:cubicBezTo>
                  <a:cubicBezTo>
                    <a:pt x="3214" y="326"/>
                    <a:pt x="3278" y="268"/>
                    <a:pt x="3336" y="209"/>
                  </a:cubicBezTo>
                  <a:cubicBezTo>
                    <a:pt x="3390" y="156"/>
                    <a:pt x="3448" y="107"/>
                    <a:pt x="3492" y="43"/>
                  </a:cubicBezTo>
                  <a:cubicBezTo>
                    <a:pt x="3508" y="24"/>
                    <a:pt x="3488" y="0"/>
                    <a:pt x="3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58"/>
            <p:cNvSpPr/>
            <p:nvPr/>
          </p:nvSpPr>
          <p:spPr>
            <a:xfrm>
              <a:off x="5040353" y="4597750"/>
              <a:ext cx="309809" cy="367181"/>
            </a:xfrm>
            <a:custGeom>
              <a:rect b="b" l="l" r="r" t="t"/>
              <a:pathLst>
                <a:path extrusionOk="0" h="3584" w="3024">
                  <a:moveTo>
                    <a:pt x="2955" y="1"/>
                  </a:moveTo>
                  <a:cubicBezTo>
                    <a:pt x="2886" y="1"/>
                    <a:pt x="2821" y="19"/>
                    <a:pt x="2760" y="40"/>
                  </a:cubicBezTo>
                  <a:cubicBezTo>
                    <a:pt x="2687" y="60"/>
                    <a:pt x="2614" y="89"/>
                    <a:pt x="2540" y="119"/>
                  </a:cubicBezTo>
                  <a:cubicBezTo>
                    <a:pt x="2399" y="177"/>
                    <a:pt x="2267" y="250"/>
                    <a:pt x="2140" y="333"/>
                  </a:cubicBezTo>
                  <a:cubicBezTo>
                    <a:pt x="1877" y="499"/>
                    <a:pt x="1643" y="704"/>
                    <a:pt x="1423" y="918"/>
                  </a:cubicBezTo>
                  <a:cubicBezTo>
                    <a:pt x="1199" y="1133"/>
                    <a:pt x="1009" y="1377"/>
                    <a:pt x="848" y="1640"/>
                  </a:cubicBezTo>
                  <a:cubicBezTo>
                    <a:pt x="682" y="1914"/>
                    <a:pt x="560" y="2201"/>
                    <a:pt x="453" y="2499"/>
                  </a:cubicBezTo>
                  <a:cubicBezTo>
                    <a:pt x="326" y="2850"/>
                    <a:pt x="185" y="3196"/>
                    <a:pt x="14" y="3528"/>
                  </a:cubicBezTo>
                  <a:cubicBezTo>
                    <a:pt x="0" y="3556"/>
                    <a:pt x="25" y="3583"/>
                    <a:pt x="48" y="3583"/>
                  </a:cubicBezTo>
                  <a:cubicBezTo>
                    <a:pt x="58" y="3583"/>
                    <a:pt x="67" y="3578"/>
                    <a:pt x="72" y="3567"/>
                  </a:cubicBezTo>
                  <a:cubicBezTo>
                    <a:pt x="224" y="3279"/>
                    <a:pt x="350" y="2987"/>
                    <a:pt x="472" y="2684"/>
                  </a:cubicBezTo>
                  <a:cubicBezTo>
                    <a:pt x="531" y="2533"/>
                    <a:pt x="584" y="2382"/>
                    <a:pt x="648" y="2235"/>
                  </a:cubicBezTo>
                  <a:cubicBezTo>
                    <a:pt x="711" y="2094"/>
                    <a:pt x="780" y="1957"/>
                    <a:pt x="853" y="1826"/>
                  </a:cubicBezTo>
                  <a:cubicBezTo>
                    <a:pt x="1004" y="1557"/>
                    <a:pt x="1180" y="1309"/>
                    <a:pt x="1389" y="1089"/>
                  </a:cubicBezTo>
                  <a:cubicBezTo>
                    <a:pt x="1599" y="870"/>
                    <a:pt x="1828" y="665"/>
                    <a:pt x="2077" y="489"/>
                  </a:cubicBezTo>
                  <a:cubicBezTo>
                    <a:pt x="2214" y="392"/>
                    <a:pt x="2360" y="304"/>
                    <a:pt x="2516" y="231"/>
                  </a:cubicBezTo>
                  <a:cubicBezTo>
                    <a:pt x="2589" y="197"/>
                    <a:pt x="2662" y="167"/>
                    <a:pt x="2740" y="143"/>
                  </a:cubicBezTo>
                  <a:cubicBezTo>
                    <a:pt x="2823" y="119"/>
                    <a:pt x="2911" y="104"/>
                    <a:pt x="2989" y="70"/>
                  </a:cubicBezTo>
                  <a:cubicBezTo>
                    <a:pt x="3023" y="55"/>
                    <a:pt x="3018" y="6"/>
                    <a:pt x="2979" y="1"/>
                  </a:cubicBezTo>
                  <a:cubicBezTo>
                    <a:pt x="2971" y="1"/>
                    <a:pt x="2963" y="1"/>
                    <a:pt x="2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58"/>
            <p:cNvSpPr/>
            <p:nvPr/>
          </p:nvSpPr>
          <p:spPr>
            <a:xfrm>
              <a:off x="5043734" y="4599082"/>
              <a:ext cx="304481" cy="366669"/>
            </a:xfrm>
            <a:custGeom>
              <a:rect b="b" l="l" r="r" t="t"/>
              <a:pathLst>
                <a:path extrusionOk="0" h="3579" w="2972">
                  <a:moveTo>
                    <a:pt x="2913" y="0"/>
                  </a:moveTo>
                  <a:cubicBezTo>
                    <a:pt x="2893" y="0"/>
                    <a:pt x="2873" y="12"/>
                    <a:pt x="2864" y="37"/>
                  </a:cubicBezTo>
                  <a:cubicBezTo>
                    <a:pt x="2815" y="184"/>
                    <a:pt x="2776" y="335"/>
                    <a:pt x="2722" y="481"/>
                  </a:cubicBezTo>
                  <a:cubicBezTo>
                    <a:pt x="2668" y="618"/>
                    <a:pt x="2610" y="754"/>
                    <a:pt x="2551" y="886"/>
                  </a:cubicBezTo>
                  <a:cubicBezTo>
                    <a:pt x="2425" y="1154"/>
                    <a:pt x="2273" y="1408"/>
                    <a:pt x="2103" y="1647"/>
                  </a:cubicBezTo>
                  <a:cubicBezTo>
                    <a:pt x="1756" y="2130"/>
                    <a:pt x="1332" y="2549"/>
                    <a:pt x="864" y="2920"/>
                  </a:cubicBezTo>
                  <a:cubicBezTo>
                    <a:pt x="727" y="3027"/>
                    <a:pt x="586" y="3130"/>
                    <a:pt x="444" y="3232"/>
                  </a:cubicBezTo>
                  <a:cubicBezTo>
                    <a:pt x="371" y="3286"/>
                    <a:pt x="298" y="3339"/>
                    <a:pt x="225" y="3393"/>
                  </a:cubicBezTo>
                  <a:cubicBezTo>
                    <a:pt x="186" y="3417"/>
                    <a:pt x="152" y="3442"/>
                    <a:pt x="117" y="3471"/>
                  </a:cubicBezTo>
                  <a:cubicBezTo>
                    <a:pt x="98" y="3486"/>
                    <a:pt x="83" y="3510"/>
                    <a:pt x="64" y="3525"/>
                  </a:cubicBezTo>
                  <a:cubicBezTo>
                    <a:pt x="44" y="3539"/>
                    <a:pt x="25" y="3554"/>
                    <a:pt x="5" y="3569"/>
                  </a:cubicBezTo>
                  <a:cubicBezTo>
                    <a:pt x="0" y="3574"/>
                    <a:pt x="5" y="3578"/>
                    <a:pt x="10" y="3578"/>
                  </a:cubicBezTo>
                  <a:cubicBezTo>
                    <a:pt x="49" y="3559"/>
                    <a:pt x="83" y="3539"/>
                    <a:pt x="127" y="3530"/>
                  </a:cubicBezTo>
                  <a:cubicBezTo>
                    <a:pt x="166" y="3515"/>
                    <a:pt x="205" y="3486"/>
                    <a:pt x="239" y="3466"/>
                  </a:cubicBezTo>
                  <a:cubicBezTo>
                    <a:pt x="308" y="3427"/>
                    <a:pt x="376" y="3388"/>
                    <a:pt x="444" y="3344"/>
                  </a:cubicBezTo>
                  <a:cubicBezTo>
                    <a:pt x="576" y="3257"/>
                    <a:pt x="708" y="3164"/>
                    <a:pt x="834" y="3066"/>
                  </a:cubicBezTo>
                  <a:cubicBezTo>
                    <a:pt x="1083" y="2881"/>
                    <a:pt x="1317" y="2681"/>
                    <a:pt x="1537" y="2466"/>
                  </a:cubicBezTo>
                  <a:cubicBezTo>
                    <a:pt x="1966" y="2047"/>
                    <a:pt x="2332" y="1564"/>
                    <a:pt x="2600" y="1032"/>
                  </a:cubicBezTo>
                  <a:cubicBezTo>
                    <a:pt x="2678" y="881"/>
                    <a:pt x="2746" y="720"/>
                    <a:pt x="2805" y="564"/>
                  </a:cubicBezTo>
                  <a:cubicBezTo>
                    <a:pt x="2868" y="403"/>
                    <a:pt x="2932" y="232"/>
                    <a:pt x="2966" y="67"/>
                  </a:cubicBezTo>
                  <a:cubicBezTo>
                    <a:pt x="2972" y="26"/>
                    <a:pt x="2943" y="0"/>
                    <a:pt x="29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6" name="Google Shape;2726;p58"/>
          <p:cNvGrpSpPr/>
          <p:nvPr/>
        </p:nvGrpSpPr>
        <p:grpSpPr>
          <a:xfrm rot="1796183">
            <a:off x="7682193" y="346602"/>
            <a:ext cx="957552" cy="766847"/>
            <a:chOff x="4365025" y="1539800"/>
            <a:chExt cx="121025" cy="96925"/>
          </a:xfrm>
        </p:grpSpPr>
        <p:sp>
          <p:nvSpPr>
            <p:cNvPr id="2727" name="Google Shape;2727;p58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58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58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58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58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58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58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58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35" name="Google Shape;27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625" y="91800"/>
            <a:ext cx="1143000" cy="114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p59"/>
          <p:cNvSpPr/>
          <p:nvPr/>
        </p:nvSpPr>
        <p:spPr>
          <a:xfrm rot="5400000">
            <a:off x="5609506" y="1778076"/>
            <a:ext cx="1099897" cy="1040084"/>
          </a:xfrm>
          <a:custGeom>
            <a:rect b="b" l="l" r="r" t="t"/>
            <a:pathLst>
              <a:path extrusionOk="0" h="2902" w="2667">
                <a:moveTo>
                  <a:pt x="1401" y="0"/>
                </a:moveTo>
                <a:cubicBezTo>
                  <a:pt x="1056" y="0"/>
                  <a:pt x="705" y="168"/>
                  <a:pt x="473" y="418"/>
                </a:cubicBezTo>
                <a:cubicBezTo>
                  <a:pt x="75" y="844"/>
                  <a:pt x="1" y="1431"/>
                  <a:pt x="226" y="1954"/>
                </a:cubicBezTo>
                <a:cubicBezTo>
                  <a:pt x="254" y="2062"/>
                  <a:pt x="296" y="2166"/>
                  <a:pt x="353" y="2263"/>
                </a:cubicBezTo>
                <a:cubicBezTo>
                  <a:pt x="437" y="2400"/>
                  <a:pt x="547" y="2521"/>
                  <a:pt x="675" y="2620"/>
                </a:cubicBezTo>
                <a:cubicBezTo>
                  <a:pt x="749" y="2689"/>
                  <a:pt x="833" y="2746"/>
                  <a:pt x="924" y="2790"/>
                </a:cubicBezTo>
                <a:cubicBezTo>
                  <a:pt x="1014" y="2831"/>
                  <a:pt x="1110" y="2858"/>
                  <a:pt x="1210" y="2870"/>
                </a:cubicBezTo>
                <a:cubicBezTo>
                  <a:pt x="1301" y="2891"/>
                  <a:pt x="1394" y="2901"/>
                  <a:pt x="1487" y="2901"/>
                </a:cubicBezTo>
                <a:cubicBezTo>
                  <a:pt x="1568" y="2901"/>
                  <a:pt x="1649" y="2894"/>
                  <a:pt x="1728" y="2878"/>
                </a:cubicBezTo>
                <a:cubicBezTo>
                  <a:pt x="1849" y="2855"/>
                  <a:pt x="1969" y="2793"/>
                  <a:pt x="2070" y="2723"/>
                </a:cubicBezTo>
                <a:cubicBezTo>
                  <a:pt x="2139" y="2676"/>
                  <a:pt x="2205" y="2623"/>
                  <a:pt x="2265" y="2564"/>
                </a:cubicBezTo>
                <a:lnTo>
                  <a:pt x="2301" y="2526"/>
                </a:lnTo>
                <a:lnTo>
                  <a:pt x="2301" y="2526"/>
                </a:lnTo>
                <a:cubicBezTo>
                  <a:pt x="2266" y="2545"/>
                  <a:pt x="2247" y="2555"/>
                  <a:pt x="2243" y="2555"/>
                </a:cubicBezTo>
                <a:cubicBezTo>
                  <a:pt x="2235" y="2555"/>
                  <a:pt x="2276" y="2524"/>
                  <a:pt x="2366" y="2461"/>
                </a:cubicBezTo>
                <a:cubicBezTo>
                  <a:pt x="2594" y="2250"/>
                  <a:pt x="2667" y="1936"/>
                  <a:pt x="2662" y="1637"/>
                </a:cubicBezTo>
                <a:cubicBezTo>
                  <a:pt x="2653" y="1054"/>
                  <a:pt x="2423" y="504"/>
                  <a:pt x="1944" y="167"/>
                </a:cubicBezTo>
                <a:cubicBezTo>
                  <a:pt x="1778" y="51"/>
                  <a:pt x="1590" y="0"/>
                  <a:pt x="14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59"/>
          <p:cNvSpPr/>
          <p:nvPr/>
        </p:nvSpPr>
        <p:spPr>
          <a:xfrm flipH="1" rot="5400000">
            <a:off x="2436406" y="1778076"/>
            <a:ext cx="1099897" cy="1040084"/>
          </a:xfrm>
          <a:custGeom>
            <a:rect b="b" l="l" r="r" t="t"/>
            <a:pathLst>
              <a:path extrusionOk="0" h="2902" w="2667">
                <a:moveTo>
                  <a:pt x="1401" y="0"/>
                </a:moveTo>
                <a:cubicBezTo>
                  <a:pt x="1056" y="0"/>
                  <a:pt x="705" y="168"/>
                  <a:pt x="473" y="418"/>
                </a:cubicBezTo>
                <a:cubicBezTo>
                  <a:pt x="75" y="844"/>
                  <a:pt x="1" y="1431"/>
                  <a:pt x="226" y="1954"/>
                </a:cubicBezTo>
                <a:cubicBezTo>
                  <a:pt x="254" y="2062"/>
                  <a:pt x="296" y="2166"/>
                  <a:pt x="353" y="2263"/>
                </a:cubicBezTo>
                <a:cubicBezTo>
                  <a:pt x="437" y="2400"/>
                  <a:pt x="547" y="2521"/>
                  <a:pt x="675" y="2620"/>
                </a:cubicBezTo>
                <a:cubicBezTo>
                  <a:pt x="749" y="2689"/>
                  <a:pt x="833" y="2746"/>
                  <a:pt x="924" y="2790"/>
                </a:cubicBezTo>
                <a:cubicBezTo>
                  <a:pt x="1014" y="2831"/>
                  <a:pt x="1110" y="2858"/>
                  <a:pt x="1210" y="2870"/>
                </a:cubicBezTo>
                <a:cubicBezTo>
                  <a:pt x="1301" y="2891"/>
                  <a:pt x="1394" y="2901"/>
                  <a:pt x="1487" y="2901"/>
                </a:cubicBezTo>
                <a:cubicBezTo>
                  <a:pt x="1568" y="2901"/>
                  <a:pt x="1649" y="2894"/>
                  <a:pt x="1728" y="2878"/>
                </a:cubicBezTo>
                <a:cubicBezTo>
                  <a:pt x="1849" y="2855"/>
                  <a:pt x="1969" y="2793"/>
                  <a:pt x="2070" y="2723"/>
                </a:cubicBezTo>
                <a:cubicBezTo>
                  <a:pt x="2139" y="2676"/>
                  <a:pt x="2205" y="2623"/>
                  <a:pt x="2265" y="2564"/>
                </a:cubicBezTo>
                <a:lnTo>
                  <a:pt x="2301" y="2526"/>
                </a:lnTo>
                <a:lnTo>
                  <a:pt x="2301" y="2526"/>
                </a:lnTo>
                <a:cubicBezTo>
                  <a:pt x="2266" y="2545"/>
                  <a:pt x="2247" y="2555"/>
                  <a:pt x="2243" y="2555"/>
                </a:cubicBezTo>
                <a:cubicBezTo>
                  <a:pt x="2235" y="2555"/>
                  <a:pt x="2276" y="2524"/>
                  <a:pt x="2366" y="2461"/>
                </a:cubicBezTo>
                <a:cubicBezTo>
                  <a:pt x="2594" y="2250"/>
                  <a:pt x="2667" y="1936"/>
                  <a:pt x="2662" y="1637"/>
                </a:cubicBezTo>
                <a:cubicBezTo>
                  <a:pt x="2653" y="1054"/>
                  <a:pt x="2423" y="504"/>
                  <a:pt x="1944" y="167"/>
                </a:cubicBezTo>
                <a:cubicBezTo>
                  <a:pt x="1778" y="51"/>
                  <a:pt x="1590" y="0"/>
                  <a:pt x="14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2" name="Google Shape;2742;p59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</a:t>
            </a:r>
            <a:r>
              <a:rPr lang="en"/>
              <a:t>Prototype 3</a:t>
            </a:r>
            <a:endParaRPr/>
          </a:p>
        </p:txBody>
      </p:sp>
      <p:sp>
        <p:nvSpPr>
          <p:cNvPr id="2743" name="Google Shape;2743;p59"/>
          <p:cNvSpPr txBox="1"/>
          <p:nvPr>
            <p:ph idx="2" type="title"/>
          </p:nvPr>
        </p:nvSpPr>
        <p:spPr>
          <a:xfrm>
            <a:off x="1778255" y="2987149"/>
            <a:ext cx="24162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744" name="Google Shape;2744;p59"/>
          <p:cNvSpPr txBox="1"/>
          <p:nvPr>
            <p:ph idx="1" type="subTitle"/>
          </p:nvPr>
        </p:nvSpPr>
        <p:spPr>
          <a:xfrm>
            <a:off x="1778255" y="3450105"/>
            <a:ext cx="2416200" cy="10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events that a group of people want to do that aligns with all of their schedules</a:t>
            </a:r>
            <a:endParaRPr/>
          </a:p>
        </p:txBody>
      </p:sp>
      <p:sp>
        <p:nvSpPr>
          <p:cNvPr id="2745" name="Google Shape;2745;p59"/>
          <p:cNvSpPr txBox="1"/>
          <p:nvPr>
            <p:ph idx="3" type="title"/>
          </p:nvPr>
        </p:nvSpPr>
        <p:spPr>
          <a:xfrm>
            <a:off x="4951355" y="2987149"/>
            <a:ext cx="24162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</a:t>
            </a:r>
            <a:endParaRPr/>
          </a:p>
        </p:txBody>
      </p:sp>
      <p:sp>
        <p:nvSpPr>
          <p:cNvPr id="2746" name="Google Shape;2746;p59"/>
          <p:cNvSpPr txBox="1"/>
          <p:nvPr>
            <p:ph idx="4" type="subTitle"/>
          </p:nvPr>
        </p:nvSpPr>
        <p:spPr>
          <a:xfrm>
            <a:off x="4951355" y="3450105"/>
            <a:ext cx="2416200" cy="10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are more willing to hang out with acquaintances when they don’t have to plan</a:t>
            </a:r>
            <a:endParaRPr/>
          </a:p>
        </p:txBody>
      </p:sp>
      <p:grpSp>
        <p:nvGrpSpPr>
          <p:cNvPr id="2747" name="Google Shape;2747;p59"/>
          <p:cNvGrpSpPr/>
          <p:nvPr/>
        </p:nvGrpSpPr>
        <p:grpSpPr>
          <a:xfrm>
            <a:off x="5873077" y="2011739"/>
            <a:ext cx="572757" cy="572757"/>
            <a:chOff x="2748100" y="3189075"/>
            <a:chExt cx="1988050" cy="1988050"/>
          </a:xfrm>
        </p:grpSpPr>
        <p:sp>
          <p:nvSpPr>
            <p:cNvPr id="2748" name="Google Shape;2748;p59"/>
            <p:cNvSpPr/>
            <p:nvPr/>
          </p:nvSpPr>
          <p:spPr>
            <a:xfrm>
              <a:off x="2748100" y="4940100"/>
              <a:ext cx="935625" cy="237025"/>
            </a:xfrm>
            <a:custGeom>
              <a:rect b="b" l="l" r="r" t="t"/>
              <a:pathLst>
                <a:path extrusionOk="0" h="9481" w="37425">
                  <a:moveTo>
                    <a:pt x="0" y="0"/>
                  </a:moveTo>
                  <a:lnTo>
                    <a:pt x="0" y="9481"/>
                  </a:lnTo>
                  <a:lnTo>
                    <a:pt x="37425" y="9481"/>
                  </a:lnTo>
                  <a:lnTo>
                    <a:pt x="3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59"/>
            <p:cNvSpPr/>
            <p:nvPr/>
          </p:nvSpPr>
          <p:spPr>
            <a:xfrm>
              <a:off x="3800200" y="4940100"/>
              <a:ext cx="935950" cy="237025"/>
            </a:xfrm>
            <a:custGeom>
              <a:rect b="b" l="l" r="r" t="t"/>
              <a:pathLst>
                <a:path extrusionOk="0" h="9481" w="37438">
                  <a:moveTo>
                    <a:pt x="0" y="0"/>
                  </a:moveTo>
                  <a:lnTo>
                    <a:pt x="0" y="9481"/>
                  </a:lnTo>
                  <a:lnTo>
                    <a:pt x="37437" y="9481"/>
                  </a:lnTo>
                  <a:lnTo>
                    <a:pt x="374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59"/>
            <p:cNvSpPr/>
            <p:nvPr/>
          </p:nvSpPr>
          <p:spPr>
            <a:xfrm>
              <a:off x="3800200" y="3658750"/>
              <a:ext cx="935950" cy="1164875"/>
            </a:xfrm>
            <a:custGeom>
              <a:rect b="b" l="l" r="r" t="t"/>
              <a:pathLst>
                <a:path extrusionOk="0" h="46595" w="37438">
                  <a:moveTo>
                    <a:pt x="30293" y="34953"/>
                  </a:moveTo>
                  <a:lnTo>
                    <a:pt x="30293" y="39612"/>
                  </a:lnTo>
                  <a:lnTo>
                    <a:pt x="6995" y="39612"/>
                  </a:lnTo>
                  <a:lnTo>
                    <a:pt x="6995" y="34953"/>
                  </a:lnTo>
                  <a:close/>
                  <a:moveTo>
                    <a:pt x="0" y="1"/>
                  </a:moveTo>
                  <a:lnTo>
                    <a:pt x="0" y="46595"/>
                  </a:lnTo>
                  <a:lnTo>
                    <a:pt x="37437" y="46595"/>
                  </a:lnTo>
                  <a:lnTo>
                    <a:pt x="37437" y="1"/>
                  </a:lnTo>
                  <a:lnTo>
                    <a:pt x="27957" y="1"/>
                  </a:lnTo>
                  <a:lnTo>
                    <a:pt x="27957" y="14389"/>
                  </a:lnTo>
                  <a:cubicBezTo>
                    <a:pt x="27957" y="19794"/>
                    <a:pt x="25770" y="25099"/>
                    <a:pt x="21943" y="28926"/>
                  </a:cubicBezTo>
                  <a:lnTo>
                    <a:pt x="18638" y="32219"/>
                  </a:lnTo>
                  <a:lnTo>
                    <a:pt x="15345" y="28926"/>
                  </a:lnTo>
                  <a:cubicBezTo>
                    <a:pt x="11518" y="25099"/>
                    <a:pt x="9319" y="19794"/>
                    <a:pt x="9319" y="14389"/>
                  </a:cubicBezTo>
                  <a:lnTo>
                    <a:pt x="93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59"/>
            <p:cNvSpPr/>
            <p:nvPr/>
          </p:nvSpPr>
          <p:spPr>
            <a:xfrm>
              <a:off x="2748100" y="3658750"/>
              <a:ext cx="935625" cy="1164875"/>
            </a:xfrm>
            <a:custGeom>
              <a:rect b="b" l="l" r="r" t="t"/>
              <a:pathLst>
                <a:path extrusionOk="0" h="46595" w="37425">
                  <a:moveTo>
                    <a:pt x="30442" y="6996"/>
                  </a:moveTo>
                  <a:lnTo>
                    <a:pt x="30442" y="11655"/>
                  </a:lnTo>
                  <a:lnTo>
                    <a:pt x="6983" y="11655"/>
                  </a:lnTo>
                  <a:lnTo>
                    <a:pt x="6983" y="6996"/>
                  </a:lnTo>
                  <a:close/>
                  <a:moveTo>
                    <a:pt x="30442" y="16315"/>
                  </a:moveTo>
                  <a:lnTo>
                    <a:pt x="30442" y="20974"/>
                  </a:lnTo>
                  <a:lnTo>
                    <a:pt x="6983" y="20974"/>
                  </a:lnTo>
                  <a:lnTo>
                    <a:pt x="6983" y="16315"/>
                  </a:lnTo>
                  <a:close/>
                  <a:moveTo>
                    <a:pt x="30442" y="25634"/>
                  </a:moveTo>
                  <a:lnTo>
                    <a:pt x="30442" y="30293"/>
                  </a:lnTo>
                  <a:lnTo>
                    <a:pt x="6983" y="30293"/>
                  </a:lnTo>
                  <a:lnTo>
                    <a:pt x="6983" y="25634"/>
                  </a:lnTo>
                  <a:close/>
                  <a:moveTo>
                    <a:pt x="30442" y="34953"/>
                  </a:moveTo>
                  <a:lnTo>
                    <a:pt x="30442" y="39612"/>
                  </a:lnTo>
                  <a:lnTo>
                    <a:pt x="6983" y="39612"/>
                  </a:lnTo>
                  <a:lnTo>
                    <a:pt x="6983" y="34953"/>
                  </a:lnTo>
                  <a:close/>
                  <a:moveTo>
                    <a:pt x="0" y="1"/>
                  </a:moveTo>
                  <a:lnTo>
                    <a:pt x="0" y="46595"/>
                  </a:lnTo>
                  <a:lnTo>
                    <a:pt x="37425" y="46595"/>
                  </a:lnTo>
                  <a:lnTo>
                    <a:pt x="374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59"/>
            <p:cNvSpPr/>
            <p:nvPr/>
          </p:nvSpPr>
          <p:spPr>
            <a:xfrm>
              <a:off x="4149650" y="3189075"/>
              <a:ext cx="233000" cy="236725"/>
            </a:xfrm>
            <a:custGeom>
              <a:rect b="b" l="l" r="r" t="t"/>
              <a:pathLst>
                <a:path extrusionOk="0" h="9469" w="9320">
                  <a:moveTo>
                    <a:pt x="0" y="1"/>
                  </a:moveTo>
                  <a:lnTo>
                    <a:pt x="0" y="9469"/>
                  </a:lnTo>
                  <a:lnTo>
                    <a:pt x="9319" y="9469"/>
                  </a:lnTo>
                  <a:lnTo>
                    <a:pt x="93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59"/>
            <p:cNvSpPr/>
            <p:nvPr/>
          </p:nvSpPr>
          <p:spPr>
            <a:xfrm>
              <a:off x="4149650" y="3542275"/>
              <a:ext cx="233000" cy="407875"/>
            </a:xfrm>
            <a:custGeom>
              <a:rect b="b" l="l" r="r" t="t"/>
              <a:pathLst>
                <a:path extrusionOk="0" h="16315" w="9320">
                  <a:moveTo>
                    <a:pt x="0" y="0"/>
                  </a:moveTo>
                  <a:lnTo>
                    <a:pt x="0" y="16314"/>
                  </a:lnTo>
                  <a:lnTo>
                    <a:pt x="9319" y="16314"/>
                  </a:lnTo>
                  <a:lnTo>
                    <a:pt x="9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59"/>
            <p:cNvSpPr/>
            <p:nvPr/>
          </p:nvSpPr>
          <p:spPr>
            <a:xfrm>
              <a:off x="4154625" y="4066600"/>
              <a:ext cx="223350" cy="233000"/>
            </a:xfrm>
            <a:custGeom>
              <a:rect b="b" l="l" r="r" t="t"/>
              <a:pathLst>
                <a:path extrusionOk="0" h="9320" w="8934">
                  <a:moveTo>
                    <a:pt x="0" y="1"/>
                  </a:moveTo>
                  <a:cubicBezTo>
                    <a:pt x="435" y="3492"/>
                    <a:pt x="1963" y="6822"/>
                    <a:pt x="4461" y="9320"/>
                  </a:cubicBezTo>
                  <a:cubicBezTo>
                    <a:pt x="6971" y="6822"/>
                    <a:pt x="8499" y="3492"/>
                    <a:pt x="8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5" name="Google Shape;2755;p59"/>
          <p:cNvGrpSpPr/>
          <p:nvPr/>
        </p:nvGrpSpPr>
        <p:grpSpPr>
          <a:xfrm>
            <a:off x="2699977" y="2011743"/>
            <a:ext cx="572757" cy="572750"/>
            <a:chOff x="2794675" y="721150"/>
            <a:chExt cx="1988050" cy="1988025"/>
          </a:xfrm>
        </p:grpSpPr>
        <p:sp>
          <p:nvSpPr>
            <p:cNvPr id="2756" name="Google Shape;2756;p59"/>
            <p:cNvSpPr/>
            <p:nvPr/>
          </p:nvSpPr>
          <p:spPr>
            <a:xfrm>
              <a:off x="3264350" y="721150"/>
              <a:ext cx="1049650" cy="931900"/>
            </a:xfrm>
            <a:custGeom>
              <a:rect b="b" l="l" r="r" t="t"/>
              <a:pathLst>
                <a:path extrusionOk="0" h="37276" w="41986">
                  <a:moveTo>
                    <a:pt x="21020" y="0"/>
                  </a:moveTo>
                  <a:cubicBezTo>
                    <a:pt x="21005" y="0"/>
                    <a:pt x="20990" y="0"/>
                    <a:pt x="20974" y="0"/>
                  </a:cubicBezTo>
                  <a:cubicBezTo>
                    <a:pt x="9270" y="25"/>
                    <a:pt x="1" y="9493"/>
                    <a:pt x="1" y="20961"/>
                  </a:cubicBezTo>
                  <a:cubicBezTo>
                    <a:pt x="1" y="27348"/>
                    <a:pt x="2958" y="33324"/>
                    <a:pt x="7841" y="37276"/>
                  </a:cubicBezTo>
                  <a:lnTo>
                    <a:pt x="18638" y="37276"/>
                  </a:lnTo>
                  <a:lnTo>
                    <a:pt x="18638" y="31523"/>
                  </a:lnTo>
                  <a:lnTo>
                    <a:pt x="11656" y="26863"/>
                  </a:lnTo>
                  <a:lnTo>
                    <a:pt x="11656" y="18638"/>
                  </a:lnTo>
                  <a:lnTo>
                    <a:pt x="16315" y="18638"/>
                  </a:lnTo>
                  <a:lnTo>
                    <a:pt x="16315" y="24378"/>
                  </a:lnTo>
                  <a:lnTo>
                    <a:pt x="20974" y="27485"/>
                  </a:lnTo>
                  <a:lnTo>
                    <a:pt x="25634" y="24378"/>
                  </a:lnTo>
                  <a:lnTo>
                    <a:pt x="25634" y="18638"/>
                  </a:lnTo>
                  <a:lnTo>
                    <a:pt x="30293" y="18638"/>
                  </a:lnTo>
                  <a:lnTo>
                    <a:pt x="30293" y="26863"/>
                  </a:lnTo>
                  <a:lnTo>
                    <a:pt x="23298" y="31523"/>
                  </a:lnTo>
                  <a:lnTo>
                    <a:pt x="23298" y="37276"/>
                  </a:lnTo>
                  <a:lnTo>
                    <a:pt x="34120" y="37276"/>
                  </a:lnTo>
                  <a:cubicBezTo>
                    <a:pt x="39103" y="33262"/>
                    <a:pt x="41985" y="27261"/>
                    <a:pt x="41936" y="20812"/>
                  </a:cubicBezTo>
                  <a:cubicBezTo>
                    <a:pt x="41861" y="9124"/>
                    <a:pt x="32171" y="0"/>
                    <a:pt x="2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59"/>
            <p:cNvSpPr/>
            <p:nvPr/>
          </p:nvSpPr>
          <p:spPr>
            <a:xfrm>
              <a:off x="3555725" y="1769500"/>
              <a:ext cx="465975" cy="357250"/>
            </a:xfrm>
            <a:custGeom>
              <a:rect b="b" l="l" r="r" t="t"/>
              <a:pathLst>
                <a:path extrusionOk="0" h="14290" w="18639">
                  <a:moveTo>
                    <a:pt x="1" y="1"/>
                  </a:moveTo>
                  <a:lnTo>
                    <a:pt x="1" y="14290"/>
                  </a:lnTo>
                  <a:lnTo>
                    <a:pt x="18638" y="14290"/>
                  </a:lnTo>
                  <a:lnTo>
                    <a:pt x="18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59"/>
            <p:cNvSpPr/>
            <p:nvPr/>
          </p:nvSpPr>
          <p:spPr>
            <a:xfrm>
              <a:off x="3003125" y="1515100"/>
              <a:ext cx="260025" cy="217475"/>
            </a:xfrm>
            <a:custGeom>
              <a:rect b="b" l="l" r="r" t="t"/>
              <a:pathLst>
                <a:path extrusionOk="0" h="8699" w="10401">
                  <a:moveTo>
                    <a:pt x="8064" y="1"/>
                  </a:moveTo>
                  <a:lnTo>
                    <a:pt x="0" y="4660"/>
                  </a:lnTo>
                  <a:lnTo>
                    <a:pt x="2324" y="8698"/>
                  </a:lnTo>
                  <a:lnTo>
                    <a:pt x="10400" y="4039"/>
                  </a:lnTo>
                  <a:lnTo>
                    <a:pt x="8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59"/>
            <p:cNvSpPr/>
            <p:nvPr/>
          </p:nvSpPr>
          <p:spPr>
            <a:xfrm>
              <a:off x="4314275" y="757800"/>
              <a:ext cx="260025" cy="217450"/>
            </a:xfrm>
            <a:custGeom>
              <a:rect b="b" l="l" r="r" t="t"/>
              <a:pathLst>
                <a:path extrusionOk="0" h="8698" w="10401">
                  <a:moveTo>
                    <a:pt x="8077" y="0"/>
                  </a:moveTo>
                  <a:lnTo>
                    <a:pt x="1" y="4660"/>
                  </a:lnTo>
                  <a:lnTo>
                    <a:pt x="2337" y="8698"/>
                  </a:lnTo>
                  <a:lnTo>
                    <a:pt x="10401" y="4038"/>
                  </a:lnTo>
                  <a:lnTo>
                    <a:pt x="80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59"/>
            <p:cNvSpPr/>
            <p:nvPr/>
          </p:nvSpPr>
          <p:spPr>
            <a:xfrm>
              <a:off x="3003125" y="757800"/>
              <a:ext cx="260025" cy="217450"/>
            </a:xfrm>
            <a:custGeom>
              <a:rect b="b" l="l" r="r" t="t"/>
              <a:pathLst>
                <a:path extrusionOk="0" h="8698" w="10401">
                  <a:moveTo>
                    <a:pt x="2324" y="0"/>
                  </a:moveTo>
                  <a:lnTo>
                    <a:pt x="0" y="4038"/>
                  </a:lnTo>
                  <a:lnTo>
                    <a:pt x="8064" y="8698"/>
                  </a:lnTo>
                  <a:lnTo>
                    <a:pt x="10400" y="4660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59"/>
            <p:cNvSpPr/>
            <p:nvPr/>
          </p:nvSpPr>
          <p:spPr>
            <a:xfrm>
              <a:off x="4314275" y="1515100"/>
              <a:ext cx="260025" cy="217475"/>
            </a:xfrm>
            <a:custGeom>
              <a:rect b="b" l="l" r="r" t="t"/>
              <a:pathLst>
                <a:path extrusionOk="0" h="8699" w="10401">
                  <a:moveTo>
                    <a:pt x="2337" y="1"/>
                  </a:moveTo>
                  <a:lnTo>
                    <a:pt x="1" y="4039"/>
                  </a:lnTo>
                  <a:lnTo>
                    <a:pt x="8077" y="8698"/>
                  </a:lnTo>
                  <a:lnTo>
                    <a:pt x="10401" y="4660"/>
                  </a:lnTo>
                  <a:lnTo>
                    <a:pt x="23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59"/>
            <p:cNvSpPr/>
            <p:nvPr/>
          </p:nvSpPr>
          <p:spPr>
            <a:xfrm>
              <a:off x="2914900" y="1187075"/>
              <a:ext cx="233000" cy="116525"/>
            </a:xfrm>
            <a:custGeom>
              <a:rect b="b" l="l" r="r" t="t"/>
              <a:pathLst>
                <a:path extrusionOk="0" h="4661" w="9320">
                  <a:moveTo>
                    <a:pt x="0" y="1"/>
                  </a:moveTo>
                  <a:lnTo>
                    <a:pt x="0" y="4660"/>
                  </a:lnTo>
                  <a:lnTo>
                    <a:pt x="9319" y="4660"/>
                  </a:lnTo>
                  <a:lnTo>
                    <a:pt x="93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59"/>
            <p:cNvSpPr/>
            <p:nvPr/>
          </p:nvSpPr>
          <p:spPr>
            <a:xfrm>
              <a:off x="4429225" y="1187075"/>
              <a:ext cx="232975" cy="116525"/>
            </a:xfrm>
            <a:custGeom>
              <a:rect b="b" l="l" r="r" t="t"/>
              <a:pathLst>
                <a:path extrusionOk="0" h="4661" w="9319">
                  <a:moveTo>
                    <a:pt x="0" y="1"/>
                  </a:moveTo>
                  <a:lnTo>
                    <a:pt x="0" y="4660"/>
                  </a:lnTo>
                  <a:lnTo>
                    <a:pt x="9319" y="4660"/>
                  </a:lnTo>
                  <a:lnTo>
                    <a:pt x="93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59"/>
            <p:cNvSpPr/>
            <p:nvPr/>
          </p:nvSpPr>
          <p:spPr>
            <a:xfrm>
              <a:off x="2794675" y="2243225"/>
              <a:ext cx="1988050" cy="465950"/>
            </a:xfrm>
            <a:custGeom>
              <a:rect b="b" l="l" r="r" t="t"/>
              <a:pathLst>
                <a:path extrusionOk="0" h="18638" w="79522">
                  <a:moveTo>
                    <a:pt x="4660" y="0"/>
                  </a:moveTo>
                  <a:lnTo>
                    <a:pt x="4660" y="9319"/>
                  </a:lnTo>
                  <a:lnTo>
                    <a:pt x="1" y="9319"/>
                  </a:lnTo>
                  <a:lnTo>
                    <a:pt x="1" y="13979"/>
                  </a:lnTo>
                  <a:lnTo>
                    <a:pt x="28107" y="13979"/>
                  </a:lnTo>
                  <a:lnTo>
                    <a:pt x="28107" y="18638"/>
                  </a:lnTo>
                  <a:lnTo>
                    <a:pt x="51404" y="18638"/>
                  </a:lnTo>
                  <a:lnTo>
                    <a:pt x="51404" y="13979"/>
                  </a:lnTo>
                  <a:lnTo>
                    <a:pt x="79522" y="13979"/>
                  </a:lnTo>
                  <a:lnTo>
                    <a:pt x="79522" y="9319"/>
                  </a:lnTo>
                  <a:lnTo>
                    <a:pt x="74862" y="9319"/>
                  </a:lnTo>
                  <a:lnTo>
                    <a:pt x="74862" y="0"/>
                  </a:lnTo>
                  <a:lnTo>
                    <a:pt x="44421" y="0"/>
                  </a:lnTo>
                  <a:cubicBezTo>
                    <a:pt x="42619" y="0"/>
                    <a:pt x="41004" y="696"/>
                    <a:pt x="39761" y="1814"/>
                  </a:cubicBezTo>
                  <a:cubicBezTo>
                    <a:pt x="38519" y="696"/>
                    <a:pt x="36904" y="0"/>
                    <a:pt x="35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5" name="Google Shape;2765;p59"/>
          <p:cNvGrpSpPr/>
          <p:nvPr/>
        </p:nvGrpSpPr>
        <p:grpSpPr>
          <a:xfrm>
            <a:off x="8075207" y="3364486"/>
            <a:ext cx="1026528" cy="2407344"/>
            <a:chOff x="3847875" y="1784450"/>
            <a:chExt cx="311475" cy="730450"/>
          </a:xfrm>
        </p:grpSpPr>
        <p:sp>
          <p:nvSpPr>
            <p:cNvPr id="2766" name="Google Shape;2766;p59"/>
            <p:cNvSpPr/>
            <p:nvPr/>
          </p:nvSpPr>
          <p:spPr>
            <a:xfrm>
              <a:off x="3847875" y="1784450"/>
              <a:ext cx="311475" cy="730450"/>
            </a:xfrm>
            <a:custGeom>
              <a:rect b="b" l="l" r="r" t="t"/>
              <a:pathLst>
                <a:path extrusionOk="0" h="29218" w="12459">
                  <a:moveTo>
                    <a:pt x="5086" y="5532"/>
                  </a:moveTo>
                  <a:cubicBezTo>
                    <a:pt x="5218" y="5623"/>
                    <a:pt x="5281" y="5741"/>
                    <a:pt x="5327" y="5893"/>
                  </a:cubicBezTo>
                  <a:cubicBezTo>
                    <a:pt x="5189" y="5818"/>
                    <a:pt x="5086" y="5666"/>
                    <a:pt x="5086" y="5532"/>
                  </a:cubicBezTo>
                  <a:close/>
                  <a:moveTo>
                    <a:pt x="6000" y="5752"/>
                  </a:moveTo>
                  <a:lnTo>
                    <a:pt x="6000" y="5752"/>
                  </a:lnTo>
                  <a:cubicBezTo>
                    <a:pt x="6029" y="5864"/>
                    <a:pt x="6078" y="5976"/>
                    <a:pt x="6015" y="6105"/>
                  </a:cubicBezTo>
                  <a:cubicBezTo>
                    <a:pt x="5957" y="5982"/>
                    <a:pt x="5972" y="5867"/>
                    <a:pt x="6000" y="5752"/>
                  </a:cubicBezTo>
                  <a:close/>
                  <a:moveTo>
                    <a:pt x="6596" y="5858"/>
                  </a:moveTo>
                  <a:cubicBezTo>
                    <a:pt x="6610" y="5996"/>
                    <a:pt x="6513" y="6254"/>
                    <a:pt x="6407" y="6360"/>
                  </a:cubicBezTo>
                  <a:cubicBezTo>
                    <a:pt x="6396" y="6231"/>
                    <a:pt x="6499" y="5950"/>
                    <a:pt x="6596" y="5858"/>
                  </a:cubicBezTo>
                  <a:close/>
                  <a:moveTo>
                    <a:pt x="5725" y="5979"/>
                  </a:moveTo>
                  <a:lnTo>
                    <a:pt x="5725" y="5979"/>
                  </a:lnTo>
                  <a:cubicBezTo>
                    <a:pt x="5805" y="6113"/>
                    <a:pt x="5823" y="6254"/>
                    <a:pt x="5777" y="6371"/>
                  </a:cubicBezTo>
                  <a:cubicBezTo>
                    <a:pt x="5722" y="6245"/>
                    <a:pt x="5702" y="6128"/>
                    <a:pt x="5725" y="5979"/>
                  </a:cubicBezTo>
                  <a:close/>
                  <a:moveTo>
                    <a:pt x="6164" y="6090"/>
                  </a:moveTo>
                  <a:lnTo>
                    <a:pt x="6164" y="6090"/>
                  </a:lnTo>
                  <a:cubicBezTo>
                    <a:pt x="6238" y="6214"/>
                    <a:pt x="6209" y="6434"/>
                    <a:pt x="6112" y="6535"/>
                  </a:cubicBezTo>
                  <a:cubicBezTo>
                    <a:pt x="6069" y="6377"/>
                    <a:pt x="6098" y="6237"/>
                    <a:pt x="6164" y="6090"/>
                  </a:cubicBezTo>
                  <a:close/>
                  <a:moveTo>
                    <a:pt x="8537" y="82"/>
                  </a:moveTo>
                  <a:cubicBezTo>
                    <a:pt x="8567" y="82"/>
                    <a:pt x="8597" y="83"/>
                    <a:pt x="8628" y="85"/>
                  </a:cubicBezTo>
                  <a:cubicBezTo>
                    <a:pt x="8802" y="97"/>
                    <a:pt x="8931" y="188"/>
                    <a:pt x="9009" y="346"/>
                  </a:cubicBezTo>
                  <a:cubicBezTo>
                    <a:pt x="9034" y="403"/>
                    <a:pt x="9054" y="463"/>
                    <a:pt x="9072" y="524"/>
                  </a:cubicBezTo>
                  <a:cubicBezTo>
                    <a:pt x="9143" y="773"/>
                    <a:pt x="9117" y="1025"/>
                    <a:pt x="9083" y="1277"/>
                  </a:cubicBezTo>
                  <a:cubicBezTo>
                    <a:pt x="9066" y="1406"/>
                    <a:pt x="9083" y="1529"/>
                    <a:pt x="9160" y="1635"/>
                  </a:cubicBezTo>
                  <a:cubicBezTo>
                    <a:pt x="9244" y="1750"/>
                    <a:pt x="9338" y="1859"/>
                    <a:pt x="9433" y="1965"/>
                  </a:cubicBezTo>
                  <a:cubicBezTo>
                    <a:pt x="9533" y="2076"/>
                    <a:pt x="9645" y="2180"/>
                    <a:pt x="9745" y="2294"/>
                  </a:cubicBezTo>
                  <a:cubicBezTo>
                    <a:pt x="9885" y="2452"/>
                    <a:pt x="9994" y="2632"/>
                    <a:pt x="10034" y="2841"/>
                  </a:cubicBezTo>
                  <a:cubicBezTo>
                    <a:pt x="10112" y="3243"/>
                    <a:pt x="10074" y="3632"/>
                    <a:pt x="9894" y="4002"/>
                  </a:cubicBezTo>
                  <a:cubicBezTo>
                    <a:pt x="9696" y="4411"/>
                    <a:pt x="9375" y="4701"/>
                    <a:pt x="9003" y="4942"/>
                  </a:cubicBezTo>
                  <a:cubicBezTo>
                    <a:pt x="8848" y="5042"/>
                    <a:pt x="8688" y="5136"/>
                    <a:pt x="8530" y="5228"/>
                  </a:cubicBezTo>
                  <a:cubicBezTo>
                    <a:pt x="8479" y="5257"/>
                    <a:pt x="8424" y="5277"/>
                    <a:pt x="8367" y="5291"/>
                  </a:cubicBezTo>
                  <a:cubicBezTo>
                    <a:pt x="7765" y="5452"/>
                    <a:pt x="7235" y="5741"/>
                    <a:pt x="6785" y="6171"/>
                  </a:cubicBezTo>
                  <a:cubicBezTo>
                    <a:pt x="6659" y="6291"/>
                    <a:pt x="6539" y="6423"/>
                    <a:pt x="6416" y="6549"/>
                  </a:cubicBezTo>
                  <a:cubicBezTo>
                    <a:pt x="6401" y="6566"/>
                    <a:pt x="6381" y="6578"/>
                    <a:pt x="6364" y="6592"/>
                  </a:cubicBezTo>
                  <a:cubicBezTo>
                    <a:pt x="6358" y="6586"/>
                    <a:pt x="6353" y="6580"/>
                    <a:pt x="6347" y="6575"/>
                  </a:cubicBezTo>
                  <a:cubicBezTo>
                    <a:pt x="6361" y="6549"/>
                    <a:pt x="6376" y="6523"/>
                    <a:pt x="6396" y="6500"/>
                  </a:cubicBezTo>
                  <a:cubicBezTo>
                    <a:pt x="6419" y="6472"/>
                    <a:pt x="6450" y="6449"/>
                    <a:pt x="6470" y="6420"/>
                  </a:cubicBezTo>
                  <a:cubicBezTo>
                    <a:pt x="6576" y="6262"/>
                    <a:pt x="6642" y="6088"/>
                    <a:pt x="6679" y="5901"/>
                  </a:cubicBezTo>
                  <a:cubicBezTo>
                    <a:pt x="6688" y="5853"/>
                    <a:pt x="6694" y="5798"/>
                    <a:pt x="6642" y="5764"/>
                  </a:cubicBezTo>
                  <a:cubicBezTo>
                    <a:pt x="6562" y="5770"/>
                    <a:pt x="6536" y="5775"/>
                    <a:pt x="6499" y="5856"/>
                  </a:cubicBezTo>
                  <a:cubicBezTo>
                    <a:pt x="6430" y="5996"/>
                    <a:pt x="6373" y="6145"/>
                    <a:pt x="6315" y="6282"/>
                  </a:cubicBezTo>
                  <a:cubicBezTo>
                    <a:pt x="6318" y="6231"/>
                    <a:pt x="6327" y="6165"/>
                    <a:pt x="6330" y="6099"/>
                  </a:cubicBezTo>
                  <a:cubicBezTo>
                    <a:pt x="6338" y="5721"/>
                    <a:pt x="6275" y="5354"/>
                    <a:pt x="6143" y="4999"/>
                  </a:cubicBezTo>
                  <a:cubicBezTo>
                    <a:pt x="6063" y="4787"/>
                    <a:pt x="5966" y="4578"/>
                    <a:pt x="5883" y="4366"/>
                  </a:cubicBezTo>
                  <a:cubicBezTo>
                    <a:pt x="5771" y="4079"/>
                    <a:pt x="5717" y="3781"/>
                    <a:pt x="5742" y="3472"/>
                  </a:cubicBezTo>
                  <a:cubicBezTo>
                    <a:pt x="5751" y="3360"/>
                    <a:pt x="5762" y="3251"/>
                    <a:pt x="5780" y="3142"/>
                  </a:cubicBezTo>
                  <a:cubicBezTo>
                    <a:pt x="5817" y="2870"/>
                    <a:pt x="5877" y="2601"/>
                    <a:pt x="5989" y="2346"/>
                  </a:cubicBezTo>
                  <a:cubicBezTo>
                    <a:pt x="6095" y="2111"/>
                    <a:pt x="6241" y="1916"/>
                    <a:pt x="6484" y="1810"/>
                  </a:cubicBezTo>
                  <a:cubicBezTo>
                    <a:pt x="6605" y="1756"/>
                    <a:pt x="6691" y="1667"/>
                    <a:pt x="6742" y="1546"/>
                  </a:cubicBezTo>
                  <a:cubicBezTo>
                    <a:pt x="6900" y="1177"/>
                    <a:pt x="7161" y="885"/>
                    <a:pt x="7436" y="601"/>
                  </a:cubicBezTo>
                  <a:cubicBezTo>
                    <a:pt x="7513" y="518"/>
                    <a:pt x="7596" y="438"/>
                    <a:pt x="7688" y="372"/>
                  </a:cubicBezTo>
                  <a:cubicBezTo>
                    <a:pt x="7944" y="189"/>
                    <a:pt x="8226" y="82"/>
                    <a:pt x="8537" y="82"/>
                  </a:cubicBezTo>
                  <a:close/>
                  <a:moveTo>
                    <a:pt x="5459" y="6282"/>
                  </a:moveTo>
                  <a:lnTo>
                    <a:pt x="5459" y="6282"/>
                  </a:lnTo>
                  <a:cubicBezTo>
                    <a:pt x="5556" y="6337"/>
                    <a:pt x="5659" y="6552"/>
                    <a:pt x="5656" y="6689"/>
                  </a:cubicBezTo>
                  <a:cubicBezTo>
                    <a:pt x="5519" y="6618"/>
                    <a:pt x="5421" y="6417"/>
                    <a:pt x="5459" y="6282"/>
                  </a:cubicBezTo>
                  <a:close/>
                  <a:moveTo>
                    <a:pt x="4914" y="6426"/>
                  </a:moveTo>
                  <a:lnTo>
                    <a:pt x="4914" y="6426"/>
                  </a:lnTo>
                  <a:cubicBezTo>
                    <a:pt x="5046" y="6446"/>
                    <a:pt x="5212" y="6603"/>
                    <a:pt x="5252" y="6738"/>
                  </a:cubicBezTo>
                  <a:cubicBezTo>
                    <a:pt x="5103" y="6669"/>
                    <a:pt x="4992" y="6580"/>
                    <a:pt x="4914" y="6426"/>
                  </a:cubicBezTo>
                  <a:close/>
                  <a:moveTo>
                    <a:pt x="4539" y="6431"/>
                  </a:moveTo>
                  <a:cubicBezTo>
                    <a:pt x="4702" y="6520"/>
                    <a:pt x="4828" y="6632"/>
                    <a:pt x="4929" y="6801"/>
                  </a:cubicBezTo>
                  <a:cubicBezTo>
                    <a:pt x="4762" y="6749"/>
                    <a:pt x="4556" y="6555"/>
                    <a:pt x="4539" y="6431"/>
                  </a:cubicBezTo>
                  <a:close/>
                  <a:moveTo>
                    <a:pt x="6169" y="6632"/>
                  </a:moveTo>
                  <a:cubicBezTo>
                    <a:pt x="6166" y="6744"/>
                    <a:pt x="6143" y="6850"/>
                    <a:pt x="6092" y="6947"/>
                  </a:cubicBezTo>
                  <a:cubicBezTo>
                    <a:pt x="6112" y="6841"/>
                    <a:pt x="6118" y="6732"/>
                    <a:pt x="6169" y="6632"/>
                  </a:cubicBezTo>
                  <a:close/>
                  <a:moveTo>
                    <a:pt x="6040" y="6626"/>
                  </a:moveTo>
                  <a:cubicBezTo>
                    <a:pt x="6055" y="6629"/>
                    <a:pt x="6066" y="6629"/>
                    <a:pt x="6080" y="6632"/>
                  </a:cubicBezTo>
                  <a:cubicBezTo>
                    <a:pt x="6095" y="6769"/>
                    <a:pt x="6037" y="6893"/>
                    <a:pt x="5980" y="7016"/>
                  </a:cubicBezTo>
                  <a:cubicBezTo>
                    <a:pt x="6000" y="6887"/>
                    <a:pt x="6020" y="6755"/>
                    <a:pt x="6040" y="6626"/>
                  </a:cubicBezTo>
                  <a:close/>
                  <a:moveTo>
                    <a:pt x="3774" y="384"/>
                  </a:moveTo>
                  <a:cubicBezTo>
                    <a:pt x="4049" y="384"/>
                    <a:pt x="4294" y="479"/>
                    <a:pt x="4493" y="684"/>
                  </a:cubicBezTo>
                  <a:cubicBezTo>
                    <a:pt x="4596" y="790"/>
                    <a:pt x="4694" y="902"/>
                    <a:pt x="4788" y="1013"/>
                  </a:cubicBezTo>
                  <a:cubicBezTo>
                    <a:pt x="4894" y="1145"/>
                    <a:pt x="5020" y="1243"/>
                    <a:pt x="5181" y="1303"/>
                  </a:cubicBezTo>
                  <a:cubicBezTo>
                    <a:pt x="5450" y="1409"/>
                    <a:pt x="5668" y="1589"/>
                    <a:pt x="5846" y="1816"/>
                  </a:cubicBezTo>
                  <a:cubicBezTo>
                    <a:pt x="5923" y="1916"/>
                    <a:pt x="5983" y="2025"/>
                    <a:pt x="6000" y="2148"/>
                  </a:cubicBezTo>
                  <a:cubicBezTo>
                    <a:pt x="5994" y="2160"/>
                    <a:pt x="5994" y="2168"/>
                    <a:pt x="5992" y="2174"/>
                  </a:cubicBezTo>
                  <a:cubicBezTo>
                    <a:pt x="5794" y="2541"/>
                    <a:pt x="5719" y="2942"/>
                    <a:pt x="5679" y="3349"/>
                  </a:cubicBezTo>
                  <a:cubicBezTo>
                    <a:pt x="5636" y="3770"/>
                    <a:pt x="5702" y="4174"/>
                    <a:pt x="5883" y="4560"/>
                  </a:cubicBezTo>
                  <a:cubicBezTo>
                    <a:pt x="5954" y="4718"/>
                    <a:pt x="6020" y="4876"/>
                    <a:pt x="6080" y="5039"/>
                  </a:cubicBezTo>
                  <a:cubicBezTo>
                    <a:pt x="6201" y="5357"/>
                    <a:pt x="6258" y="5686"/>
                    <a:pt x="6261" y="6025"/>
                  </a:cubicBezTo>
                  <a:cubicBezTo>
                    <a:pt x="6212" y="6013"/>
                    <a:pt x="6166" y="6002"/>
                    <a:pt x="6118" y="5990"/>
                  </a:cubicBezTo>
                  <a:cubicBezTo>
                    <a:pt x="6095" y="5870"/>
                    <a:pt x="6138" y="5721"/>
                    <a:pt x="6009" y="5629"/>
                  </a:cubicBezTo>
                  <a:cubicBezTo>
                    <a:pt x="5863" y="5724"/>
                    <a:pt x="5863" y="6016"/>
                    <a:pt x="6000" y="6234"/>
                  </a:cubicBezTo>
                  <a:cubicBezTo>
                    <a:pt x="6015" y="6532"/>
                    <a:pt x="5957" y="6984"/>
                    <a:pt x="5897" y="7053"/>
                  </a:cubicBezTo>
                  <a:cubicBezTo>
                    <a:pt x="5888" y="6918"/>
                    <a:pt x="5877" y="6784"/>
                    <a:pt x="5866" y="6649"/>
                  </a:cubicBezTo>
                  <a:cubicBezTo>
                    <a:pt x="5860" y="6578"/>
                    <a:pt x="5840" y="6500"/>
                    <a:pt x="5857" y="6431"/>
                  </a:cubicBezTo>
                  <a:cubicBezTo>
                    <a:pt x="5897" y="6271"/>
                    <a:pt x="5863" y="6119"/>
                    <a:pt x="5803" y="5970"/>
                  </a:cubicBezTo>
                  <a:cubicBezTo>
                    <a:pt x="5787" y="5933"/>
                    <a:pt x="5766" y="5898"/>
                    <a:pt x="5719" y="5898"/>
                  </a:cubicBezTo>
                  <a:cubicBezTo>
                    <a:pt x="5715" y="5898"/>
                    <a:pt x="5712" y="5898"/>
                    <a:pt x="5708" y="5898"/>
                  </a:cubicBezTo>
                  <a:cubicBezTo>
                    <a:pt x="5585" y="6025"/>
                    <a:pt x="5639" y="6368"/>
                    <a:pt x="5803" y="6503"/>
                  </a:cubicBezTo>
                  <a:cubicBezTo>
                    <a:pt x="5817" y="6626"/>
                    <a:pt x="5834" y="6752"/>
                    <a:pt x="5848" y="6878"/>
                  </a:cubicBezTo>
                  <a:cubicBezTo>
                    <a:pt x="5837" y="6878"/>
                    <a:pt x="5825" y="6881"/>
                    <a:pt x="5817" y="6884"/>
                  </a:cubicBezTo>
                  <a:cubicBezTo>
                    <a:pt x="5788" y="6807"/>
                    <a:pt x="5760" y="6729"/>
                    <a:pt x="5734" y="6652"/>
                  </a:cubicBezTo>
                  <a:cubicBezTo>
                    <a:pt x="5679" y="6483"/>
                    <a:pt x="5639" y="6308"/>
                    <a:pt x="5490" y="6191"/>
                  </a:cubicBezTo>
                  <a:cubicBezTo>
                    <a:pt x="5450" y="6062"/>
                    <a:pt x="5410" y="5933"/>
                    <a:pt x="5367" y="5804"/>
                  </a:cubicBezTo>
                  <a:cubicBezTo>
                    <a:pt x="5333" y="5695"/>
                    <a:pt x="5272" y="5598"/>
                    <a:pt x="5184" y="5520"/>
                  </a:cubicBezTo>
                  <a:cubicBezTo>
                    <a:pt x="5156" y="5496"/>
                    <a:pt x="5127" y="5477"/>
                    <a:pt x="5089" y="5477"/>
                  </a:cubicBezTo>
                  <a:cubicBezTo>
                    <a:pt x="5068" y="5477"/>
                    <a:pt x="5043" y="5483"/>
                    <a:pt x="5015" y="5497"/>
                  </a:cubicBezTo>
                  <a:cubicBezTo>
                    <a:pt x="5017" y="5537"/>
                    <a:pt x="5012" y="5583"/>
                    <a:pt x="5023" y="5621"/>
                  </a:cubicBezTo>
                  <a:cubicBezTo>
                    <a:pt x="5072" y="5761"/>
                    <a:pt x="5152" y="5887"/>
                    <a:pt x="5281" y="5956"/>
                  </a:cubicBezTo>
                  <a:cubicBezTo>
                    <a:pt x="5384" y="6010"/>
                    <a:pt x="5424" y="6093"/>
                    <a:pt x="5473" y="6182"/>
                  </a:cubicBezTo>
                  <a:cubicBezTo>
                    <a:pt x="5433" y="6208"/>
                    <a:pt x="5396" y="6228"/>
                    <a:pt x="5353" y="6251"/>
                  </a:cubicBezTo>
                  <a:cubicBezTo>
                    <a:pt x="5155" y="6022"/>
                    <a:pt x="4932" y="5818"/>
                    <a:pt x="4679" y="5652"/>
                  </a:cubicBezTo>
                  <a:cubicBezTo>
                    <a:pt x="4462" y="5509"/>
                    <a:pt x="4238" y="5374"/>
                    <a:pt x="4018" y="5234"/>
                  </a:cubicBezTo>
                  <a:cubicBezTo>
                    <a:pt x="3679" y="5025"/>
                    <a:pt x="3341" y="4818"/>
                    <a:pt x="3009" y="4601"/>
                  </a:cubicBezTo>
                  <a:cubicBezTo>
                    <a:pt x="2791" y="4457"/>
                    <a:pt x="2605" y="4274"/>
                    <a:pt x="2459" y="4050"/>
                  </a:cubicBezTo>
                  <a:cubicBezTo>
                    <a:pt x="2190" y="3629"/>
                    <a:pt x="2026" y="3171"/>
                    <a:pt x="2001" y="2667"/>
                  </a:cubicBezTo>
                  <a:cubicBezTo>
                    <a:pt x="1975" y="2217"/>
                    <a:pt x="2038" y="1778"/>
                    <a:pt x="2201" y="1360"/>
                  </a:cubicBezTo>
                  <a:cubicBezTo>
                    <a:pt x="2390" y="887"/>
                    <a:pt x="2714" y="558"/>
                    <a:pt x="3227" y="449"/>
                  </a:cubicBezTo>
                  <a:cubicBezTo>
                    <a:pt x="3370" y="418"/>
                    <a:pt x="3516" y="400"/>
                    <a:pt x="3662" y="389"/>
                  </a:cubicBezTo>
                  <a:cubicBezTo>
                    <a:pt x="3700" y="385"/>
                    <a:pt x="3737" y="384"/>
                    <a:pt x="3774" y="384"/>
                  </a:cubicBezTo>
                  <a:close/>
                  <a:moveTo>
                    <a:pt x="5315" y="6941"/>
                  </a:moveTo>
                  <a:cubicBezTo>
                    <a:pt x="5430" y="6979"/>
                    <a:pt x="5602" y="7122"/>
                    <a:pt x="5665" y="7234"/>
                  </a:cubicBezTo>
                  <a:cubicBezTo>
                    <a:pt x="5507" y="7171"/>
                    <a:pt x="5390" y="7096"/>
                    <a:pt x="5315" y="6941"/>
                  </a:cubicBezTo>
                  <a:close/>
                  <a:moveTo>
                    <a:pt x="2132" y="4166"/>
                  </a:moveTo>
                  <a:cubicBezTo>
                    <a:pt x="2214" y="4166"/>
                    <a:pt x="2297" y="4172"/>
                    <a:pt x="2379" y="4188"/>
                  </a:cubicBezTo>
                  <a:cubicBezTo>
                    <a:pt x="2425" y="4197"/>
                    <a:pt x="2479" y="4214"/>
                    <a:pt x="2505" y="4245"/>
                  </a:cubicBezTo>
                  <a:cubicBezTo>
                    <a:pt x="2717" y="4503"/>
                    <a:pt x="2983" y="4692"/>
                    <a:pt x="3261" y="4864"/>
                  </a:cubicBezTo>
                  <a:cubicBezTo>
                    <a:pt x="3594" y="5070"/>
                    <a:pt x="3926" y="5268"/>
                    <a:pt x="4261" y="5472"/>
                  </a:cubicBezTo>
                  <a:cubicBezTo>
                    <a:pt x="4631" y="5695"/>
                    <a:pt x="4980" y="5941"/>
                    <a:pt x="5270" y="6265"/>
                  </a:cubicBezTo>
                  <a:cubicBezTo>
                    <a:pt x="5327" y="6334"/>
                    <a:pt x="5378" y="6400"/>
                    <a:pt x="5410" y="6486"/>
                  </a:cubicBezTo>
                  <a:cubicBezTo>
                    <a:pt x="5462" y="6626"/>
                    <a:pt x="5536" y="6752"/>
                    <a:pt x="5705" y="6790"/>
                  </a:cubicBezTo>
                  <a:cubicBezTo>
                    <a:pt x="5757" y="6893"/>
                    <a:pt x="5808" y="6999"/>
                    <a:pt x="5866" y="7110"/>
                  </a:cubicBezTo>
                  <a:cubicBezTo>
                    <a:pt x="5823" y="7128"/>
                    <a:pt x="5797" y="7139"/>
                    <a:pt x="5768" y="7151"/>
                  </a:cubicBezTo>
                  <a:cubicBezTo>
                    <a:pt x="5771" y="7142"/>
                    <a:pt x="5777" y="7133"/>
                    <a:pt x="5780" y="7125"/>
                  </a:cubicBezTo>
                  <a:cubicBezTo>
                    <a:pt x="5671" y="7024"/>
                    <a:pt x="5562" y="6918"/>
                    <a:pt x="5447" y="6821"/>
                  </a:cubicBezTo>
                  <a:cubicBezTo>
                    <a:pt x="5399" y="6775"/>
                    <a:pt x="5358" y="6727"/>
                    <a:pt x="5318" y="6675"/>
                  </a:cubicBezTo>
                  <a:cubicBezTo>
                    <a:pt x="5241" y="6575"/>
                    <a:pt x="5146" y="6483"/>
                    <a:pt x="5055" y="6397"/>
                  </a:cubicBezTo>
                  <a:cubicBezTo>
                    <a:pt x="5023" y="6368"/>
                    <a:pt x="4975" y="6363"/>
                    <a:pt x="4932" y="6348"/>
                  </a:cubicBezTo>
                  <a:cubicBezTo>
                    <a:pt x="4921" y="6345"/>
                    <a:pt x="4911" y="6343"/>
                    <a:pt x="4902" y="6343"/>
                  </a:cubicBezTo>
                  <a:cubicBezTo>
                    <a:pt x="4872" y="6343"/>
                    <a:pt x="4851" y="6362"/>
                    <a:pt x="4840" y="6397"/>
                  </a:cubicBezTo>
                  <a:cubicBezTo>
                    <a:pt x="4889" y="6612"/>
                    <a:pt x="5118" y="6806"/>
                    <a:pt x="5317" y="6806"/>
                  </a:cubicBezTo>
                  <a:cubicBezTo>
                    <a:pt x="5328" y="6806"/>
                    <a:pt x="5339" y="6805"/>
                    <a:pt x="5350" y="6804"/>
                  </a:cubicBezTo>
                  <a:cubicBezTo>
                    <a:pt x="5370" y="6827"/>
                    <a:pt x="5393" y="6853"/>
                    <a:pt x="5413" y="6875"/>
                  </a:cubicBezTo>
                  <a:cubicBezTo>
                    <a:pt x="5361" y="6870"/>
                    <a:pt x="5313" y="6867"/>
                    <a:pt x="5267" y="6861"/>
                  </a:cubicBezTo>
                  <a:lnTo>
                    <a:pt x="5267" y="6861"/>
                  </a:lnTo>
                  <a:cubicBezTo>
                    <a:pt x="5224" y="6947"/>
                    <a:pt x="5281" y="7007"/>
                    <a:pt x="5304" y="7096"/>
                  </a:cubicBezTo>
                  <a:cubicBezTo>
                    <a:pt x="5187" y="7002"/>
                    <a:pt x="5092" y="6924"/>
                    <a:pt x="5003" y="6853"/>
                  </a:cubicBezTo>
                  <a:cubicBezTo>
                    <a:pt x="4934" y="6618"/>
                    <a:pt x="4774" y="6477"/>
                    <a:pt x="4576" y="6374"/>
                  </a:cubicBezTo>
                  <a:cubicBezTo>
                    <a:pt x="4556" y="6364"/>
                    <a:pt x="4533" y="6357"/>
                    <a:pt x="4513" y="6357"/>
                  </a:cubicBezTo>
                  <a:cubicBezTo>
                    <a:pt x="4490" y="6357"/>
                    <a:pt x="4471" y="6366"/>
                    <a:pt x="4459" y="6391"/>
                  </a:cubicBezTo>
                  <a:cubicBezTo>
                    <a:pt x="4444" y="6420"/>
                    <a:pt x="4447" y="6474"/>
                    <a:pt x="4465" y="6500"/>
                  </a:cubicBezTo>
                  <a:cubicBezTo>
                    <a:pt x="4593" y="6689"/>
                    <a:pt x="4745" y="6850"/>
                    <a:pt x="4954" y="6887"/>
                  </a:cubicBezTo>
                  <a:cubicBezTo>
                    <a:pt x="5132" y="7024"/>
                    <a:pt x="5290" y="7145"/>
                    <a:pt x="5459" y="7277"/>
                  </a:cubicBezTo>
                  <a:cubicBezTo>
                    <a:pt x="5212" y="7320"/>
                    <a:pt x="5015" y="7449"/>
                    <a:pt x="4823" y="7583"/>
                  </a:cubicBezTo>
                  <a:cubicBezTo>
                    <a:pt x="4765" y="7626"/>
                    <a:pt x="4708" y="7666"/>
                    <a:pt x="4654" y="7706"/>
                  </a:cubicBezTo>
                  <a:cubicBezTo>
                    <a:pt x="4407" y="7884"/>
                    <a:pt x="4144" y="8030"/>
                    <a:pt x="3871" y="8156"/>
                  </a:cubicBezTo>
                  <a:cubicBezTo>
                    <a:pt x="3488" y="8335"/>
                    <a:pt x="3091" y="8434"/>
                    <a:pt x="2672" y="8434"/>
                  </a:cubicBezTo>
                  <a:cubicBezTo>
                    <a:pt x="2634" y="8434"/>
                    <a:pt x="2595" y="8433"/>
                    <a:pt x="2556" y="8431"/>
                  </a:cubicBezTo>
                  <a:cubicBezTo>
                    <a:pt x="2175" y="8414"/>
                    <a:pt x="1809" y="8322"/>
                    <a:pt x="1459" y="8173"/>
                  </a:cubicBezTo>
                  <a:cubicBezTo>
                    <a:pt x="1284" y="8099"/>
                    <a:pt x="1115" y="8004"/>
                    <a:pt x="955" y="7904"/>
                  </a:cubicBezTo>
                  <a:cubicBezTo>
                    <a:pt x="763" y="7781"/>
                    <a:pt x="637" y="7606"/>
                    <a:pt x="571" y="7383"/>
                  </a:cubicBezTo>
                  <a:cubicBezTo>
                    <a:pt x="479" y="7059"/>
                    <a:pt x="376" y="6735"/>
                    <a:pt x="279" y="6414"/>
                  </a:cubicBezTo>
                  <a:cubicBezTo>
                    <a:pt x="104" y="5850"/>
                    <a:pt x="210" y="5337"/>
                    <a:pt x="574" y="4881"/>
                  </a:cubicBezTo>
                  <a:cubicBezTo>
                    <a:pt x="872" y="4503"/>
                    <a:pt x="1284" y="4311"/>
                    <a:pt x="1746" y="4211"/>
                  </a:cubicBezTo>
                  <a:cubicBezTo>
                    <a:pt x="1874" y="4183"/>
                    <a:pt x="2003" y="4166"/>
                    <a:pt x="2132" y="4166"/>
                  </a:cubicBezTo>
                  <a:close/>
                  <a:moveTo>
                    <a:pt x="8993" y="5304"/>
                  </a:moveTo>
                  <a:cubicBezTo>
                    <a:pt x="9060" y="5304"/>
                    <a:pt x="9129" y="5306"/>
                    <a:pt x="9198" y="5311"/>
                  </a:cubicBezTo>
                  <a:cubicBezTo>
                    <a:pt x="9314" y="5319"/>
                    <a:pt x="9430" y="5322"/>
                    <a:pt x="9546" y="5322"/>
                  </a:cubicBezTo>
                  <a:cubicBezTo>
                    <a:pt x="9724" y="5322"/>
                    <a:pt x="9902" y="5316"/>
                    <a:pt x="10080" y="5314"/>
                  </a:cubicBezTo>
                  <a:cubicBezTo>
                    <a:pt x="10087" y="5314"/>
                    <a:pt x="10093" y="5314"/>
                    <a:pt x="10100" y="5314"/>
                  </a:cubicBezTo>
                  <a:cubicBezTo>
                    <a:pt x="10328" y="5314"/>
                    <a:pt x="10544" y="5363"/>
                    <a:pt x="10751" y="5457"/>
                  </a:cubicBezTo>
                  <a:cubicBezTo>
                    <a:pt x="11172" y="5652"/>
                    <a:pt x="11524" y="5939"/>
                    <a:pt x="11839" y="6274"/>
                  </a:cubicBezTo>
                  <a:cubicBezTo>
                    <a:pt x="11985" y="6429"/>
                    <a:pt x="12083" y="6612"/>
                    <a:pt x="12140" y="6818"/>
                  </a:cubicBezTo>
                  <a:cubicBezTo>
                    <a:pt x="12203" y="7050"/>
                    <a:pt x="12263" y="7285"/>
                    <a:pt x="12326" y="7520"/>
                  </a:cubicBezTo>
                  <a:cubicBezTo>
                    <a:pt x="12364" y="7652"/>
                    <a:pt x="12375" y="7787"/>
                    <a:pt x="12358" y="7924"/>
                  </a:cubicBezTo>
                  <a:cubicBezTo>
                    <a:pt x="12338" y="8065"/>
                    <a:pt x="12315" y="8208"/>
                    <a:pt x="12286" y="8348"/>
                  </a:cubicBezTo>
                  <a:cubicBezTo>
                    <a:pt x="12255" y="8506"/>
                    <a:pt x="12177" y="8643"/>
                    <a:pt x="12063" y="8755"/>
                  </a:cubicBezTo>
                  <a:cubicBezTo>
                    <a:pt x="11778" y="9027"/>
                    <a:pt x="11449" y="9157"/>
                    <a:pt x="11070" y="9157"/>
                  </a:cubicBezTo>
                  <a:cubicBezTo>
                    <a:pt x="11022" y="9157"/>
                    <a:pt x="10973" y="9155"/>
                    <a:pt x="10922" y="9150"/>
                  </a:cubicBezTo>
                  <a:cubicBezTo>
                    <a:pt x="10870" y="9145"/>
                    <a:pt x="10817" y="9143"/>
                    <a:pt x="10764" y="9143"/>
                  </a:cubicBezTo>
                  <a:cubicBezTo>
                    <a:pt x="10675" y="9143"/>
                    <a:pt x="10585" y="9149"/>
                    <a:pt x="10496" y="9156"/>
                  </a:cubicBezTo>
                  <a:cubicBezTo>
                    <a:pt x="10309" y="9167"/>
                    <a:pt x="10123" y="9208"/>
                    <a:pt x="9940" y="9208"/>
                  </a:cubicBezTo>
                  <a:cubicBezTo>
                    <a:pt x="9928" y="9208"/>
                    <a:pt x="9917" y="9208"/>
                    <a:pt x="9905" y="9208"/>
                  </a:cubicBezTo>
                  <a:cubicBezTo>
                    <a:pt x="9384" y="9193"/>
                    <a:pt x="8905" y="9019"/>
                    <a:pt x="8453" y="8769"/>
                  </a:cubicBezTo>
                  <a:cubicBezTo>
                    <a:pt x="8129" y="8592"/>
                    <a:pt x="7837" y="8368"/>
                    <a:pt x="7582" y="8102"/>
                  </a:cubicBezTo>
                  <a:cubicBezTo>
                    <a:pt x="7312" y="7821"/>
                    <a:pt x="7012" y="7577"/>
                    <a:pt x="6696" y="7357"/>
                  </a:cubicBezTo>
                  <a:cubicBezTo>
                    <a:pt x="6556" y="7262"/>
                    <a:pt x="6404" y="7191"/>
                    <a:pt x="6252" y="7110"/>
                  </a:cubicBezTo>
                  <a:cubicBezTo>
                    <a:pt x="6207" y="7088"/>
                    <a:pt x="6152" y="7076"/>
                    <a:pt x="6095" y="7056"/>
                  </a:cubicBezTo>
                  <a:cubicBezTo>
                    <a:pt x="6184" y="6947"/>
                    <a:pt x="6267" y="6844"/>
                    <a:pt x="6353" y="6744"/>
                  </a:cubicBezTo>
                  <a:cubicBezTo>
                    <a:pt x="6616" y="6431"/>
                    <a:pt x="6891" y="6131"/>
                    <a:pt x="7232" y="5901"/>
                  </a:cubicBezTo>
                  <a:cubicBezTo>
                    <a:pt x="7769" y="5535"/>
                    <a:pt x="8344" y="5304"/>
                    <a:pt x="8993" y="5304"/>
                  </a:cubicBezTo>
                  <a:close/>
                  <a:moveTo>
                    <a:pt x="6058" y="7135"/>
                  </a:moveTo>
                  <a:cubicBezTo>
                    <a:pt x="6113" y="7135"/>
                    <a:pt x="6169" y="7147"/>
                    <a:pt x="6227" y="7173"/>
                  </a:cubicBezTo>
                  <a:cubicBezTo>
                    <a:pt x="6671" y="7368"/>
                    <a:pt x="7029" y="7666"/>
                    <a:pt x="7298" y="8065"/>
                  </a:cubicBezTo>
                  <a:cubicBezTo>
                    <a:pt x="7502" y="8371"/>
                    <a:pt x="7619" y="8715"/>
                    <a:pt x="7699" y="9073"/>
                  </a:cubicBezTo>
                  <a:cubicBezTo>
                    <a:pt x="7736" y="9254"/>
                    <a:pt x="7754" y="9437"/>
                    <a:pt x="7742" y="9620"/>
                  </a:cubicBezTo>
                  <a:cubicBezTo>
                    <a:pt x="7725" y="9924"/>
                    <a:pt x="7708" y="10228"/>
                    <a:pt x="7691" y="10534"/>
                  </a:cubicBezTo>
                  <a:lnTo>
                    <a:pt x="7705" y="10534"/>
                  </a:lnTo>
                  <a:cubicBezTo>
                    <a:pt x="7705" y="10680"/>
                    <a:pt x="7708" y="10829"/>
                    <a:pt x="7702" y="10975"/>
                  </a:cubicBezTo>
                  <a:cubicBezTo>
                    <a:pt x="7694" y="11196"/>
                    <a:pt x="7673" y="11417"/>
                    <a:pt x="7593" y="11623"/>
                  </a:cubicBezTo>
                  <a:cubicBezTo>
                    <a:pt x="7490" y="11889"/>
                    <a:pt x="7330" y="12116"/>
                    <a:pt x="7086" y="12271"/>
                  </a:cubicBezTo>
                  <a:cubicBezTo>
                    <a:pt x="7008" y="12321"/>
                    <a:pt x="6933" y="12347"/>
                    <a:pt x="6862" y="12347"/>
                  </a:cubicBezTo>
                  <a:cubicBezTo>
                    <a:pt x="6779" y="12347"/>
                    <a:pt x="6699" y="12312"/>
                    <a:pt x="6619" y="12242"/>
                  </a:cubicBezTo>
                  <a:cubicBezTo>
                    <a:pt x="6525" y="12162"/>
                    <a:pt x="6447" y="12064"/>
                    <a:pt x="6364" y="11970"/>
                  </a:cubicBezTo>
                  <a:cubicBezTo>
                    <a:pt x="6330" y="11932"/>
                    <a:pt x="6304" y="11887"/>
                    <a:pt x="6270" y="11849"/>
                  </a:cubicBezTo>
                  <a:cubicBezTo>
                    <a:pt x="6238" y="11817"/>
                    <a:pt x="6209" y="11800"/>
                    <a:pt x="6182" y="11800"/>
                  </a:cubicBezTo>
                  <a:cubicBezTo>
                    <a:pt x="6152" y="11800"/>
                    <a:pt x="6125" y="11821"/>
                    <a:pt x="6101" y="11864"/>
                  </a:cubicBezTo>
                  <a:cubicBezTo>
                    <a:pt x="6072" y="11915"/>
                    <a:pt x="6052" y="11970"/>
                    <a:pt x="6026" y="12024"/>
                  </a:cubicBezTo>
                  <a:cubicBezTo>
                    <a:pt x="5972" y="12139"/>
                    <a:pt x="5900" y="12239"/>
                    <a:pt x="5800" y="12319"/>
                  </a:cubicBezTo>
                  <a:cubicBezTo>
                    <a:pt x="5701" y="12402"/>
                    <a:pt x="5594" y="12447"/>
                    <a:pt x="5480" y="12447"/>
                  </a:cubicBezTo>
                  <a:cubicBezTo>
                    <a:pt x="5421" y="12447"/>
                    <a:pt x="5361" y="12435"/>
                    <a:pt x="5298" y="12411"/>
                  </a:cubicBezTo>
                  <a:cubicBezTo>
                    <a:pt x="5232" y="12388"/>
                    <a:pt x="5166" y="12362"/>
                    <a:pt x="5106" y="12328"/>
                  </a:cubicBezTo>
                  <a:cubicBezTo>
                    <a:pt x="4685" y="12093"/>
                    <a:pt x="4416" y="11740"/>
                    <a:pt x="4321" y="11265"/>
                  </a:cubicBezTo>
                  <a:cubicBezTo>
                    <a:pt x="4235" y="10821"/>
                    <a:pt x="4207" y="10368"/>
                    <a:pt x="4195" y="9918"/>
                  </a:cubicBezTo>
                  <a:cubicBezTo>
                    <a:pt x="4192" y="9786"/>
                    <a:pt x="4207" y="9652"/>
                    <a:pt x="4224" y="9523"/>
                  </a:cubicBezTo>
                  <a:cubicBezTo>
                    <a:pt x="4264" y="9179"/>
                    <a:pt x="4416" y="8884"/>
                    <a:pt x="4622" y="8615"/>
                  </a:cubicBezTo>
                  <a:cubicBezTo>
                    <a:pt x="4894" y="8259"/>
                    <a:pt x="5172" y="7907"/>
                    <a:pt x="5450" y="7555"/>
                  </a:cubicBezTo>
                  <a:cubicBezTo>
                    <a:pt x="5490" y="7503"/>
                    <a:pt x="5533" y="7451"/>
                    <a:pt x="5582" y="7406"/>
                  </a:cubicBezTo>
                  <a:cubicBezTo>
                    <a:pt x="5651" y="7343"/>
                    <a:pt x="5722" y="7277"/>
                    <a:pt x="5803" y="7225"/>
                  </a:cubicBezTo>
                  <a:cubicBezTo>
                    <a:pt x="5883" y="7168"/>
                    <a:pt x="5968" y="7135"/>
                    <a:pt x="6058" y="7135"/>
                  </a:cubicBezTo>
                  <a:close/>
                  <a:moveTo>
                    <a:pt x="8543" y="1"/>
                  </a:moveTo>
                  <a:cubicBezTo>
                    <a:pt x="8499" y="1"/>
                    <a:pt x="8454" y="4"/>
                    <a:pt x="8407" y="11"/>
                  </a:cubicBezTo>
                  <a:cubicBezTo>
                    <a:pt x="8026" y="62"/>
                    <a:pt x="7691" y="220"/>
                    <a:pt x="7421" y="503"/>
                  </a:cubicBezTo>
                  <a:cubicBezTo>
                    <a:pt x="7129" y="810"/>
                    <a:pt x="6843" y="1119"/>
                    <a:pt x="6674" y="1518"/>
                  </a:cubicBezTo>
                  <a:cubicBezTo>
                    <a:pt x="6633" y="1607"/>
                    <a:pt x="6570" y="1678"/>
                    <a:pt x="6482" y="1727"/>
                  </a:cubicBezTo>
                  <a:cubicBezTo>
                    <a:pt x="6404" y="1773"/>
                    <a:pt x="6321" y="1813"/>
                    <a:pt x="6247" y="1867"/>
                  </a:cubicBezTo>
                  <a:cubicBezTo>
                    <a:pt x="6175" y="1919"/>
                    <a:pt x="6115" y="1982"/>
                    <a:pt x="6049" y="2039"/>
                  </a:cubicBezTo>
                  <a:cubicBezTo>
                    <a:pt x="6017" y="1982"/>
                    <a:pt x="5989" y="1907"/>
                    <a:pt x="5943" y="1841"/>
                  </a:cubicBezTo>
                  <a:cubicBezTo>
                    <a:pt x="5762" y="1572"/>
                    <a:pt x="5525" y="1366"/>
                    <a:pt x="5224" y="1246"/>
                  </a:cubicBezTo>
                  <a:cubicBezTo>
                    <a:pt x="5060" y="1180"/>
                    <a:pt x="4932" y="1082"/>
                    <a:pt x="4823" y="945"/>
                  </a:cubicBezTo>
                  <a:cubicBezTo>
                    <a:pt x="4742" y="844"/>
                    <a:pt x="4656" y="750"/>
                    <a:pt x="4568" y="655"/>
                  </a:cubicBezTo>
                  <a:cubicBezTo>
                    <a:pt x="4341" y="411"/>
                    <a:pt x="4062" y="310"/>
                    <a:pt x="3751" y="310"/>
                  </a:cubicBezTo>
                  <a:cubicBezTo>
                    <a:pt x="3693" y="310"/>
                    <a:pt x="3634" y="313"/>
                    <a:pt x="3573" y="320"/>
                  </a:cubicBezTo>
                  <a:cubicBezTo>
                    <a:pt x="3439" y="334"/>
                    <a:pt x="3304" y="357"/>
                    <a:pt x="3172" y="386"/>
                  </a:cubicBezTo>
                  <a:cubicBezTo>
                    <a:pt x="2691" y="498"/>
                    <a:pt x="2367" y="804"/>
                    <a:pt x="2172" y="1243"/>
                  </a:cubicBezTo>
                  <a:cubicBezTo>
                    <a:pt x="1952" y="1744"/>
                    <a:pt x="1883" y="2271"/>
                    <a:pt x="1937" y="2816"/>
                  </a:cubicBezTo>
                  <a:cubicBezTo>
                    <a:pt x="1983" y="3260"/>
                    <a:pt x="2129" y="3667"/>
                    <a:pt x="2364" y="4045"/>
                  </a:cubicBezTo>
                  <a:cubicBezTo>
                    <a:pt x="2373" y="4059"/>
                    <a:pt x="2379" y="4076"/>
                    <a:pt x="2393" y="4105"/>
                  </a:cubicBezTo>
                  <a:lnTo>
                    <a:pt x="2201" y="4105"/>
                  </a:lnTo>
                  <a:cubicBezTo>
                    <a:pt x="2183" y="4105"/>
                    <a:pt x="2164" y="4104"/>
                    <a:pt x="2146" y="4104"/>
                  </a:cubicBezTo>
                  <a:cubicBezTo>
                    <a:pt x="1637" y="4104"/>
                    <a:pt x="1175" y="4257"/>
                    <a:pt x="774" y="4575"/>
                  </a:cubicBezTo>
                  <a:cubicBezTo>
                    <a:pt x="167" y="5053"/>
                    <a:pt x="1" y="5838"/>
                    <a:pt x="216" y="6469"/>
                  </a:cubicBezTo>
                  <a:cubicBezTo>
                    <a:pt x="319" y="6772"/>
                    <a:pt x="410" y="7076"/>
                    <a:pt x="496" y="7385"/>
                  </a:cubicBezTo>
                  <a:cubicBezTo>
                    <a:pt x="568" y="7649"/>
                    <a:pt x="723" y="7841"/>
                    <a:pt x="943" y="7990"/>
                  </a:cubicBezTo>
                  <a:cubicBezTo>
                    <a:pt x="1207" y="8173"/>
                    <a:pt x="1499" y="8288"/>
                    <a:pt x="1806" y="8374"/>
                  </a:cubicBezTo>
                  <a:cubicBezTo>
                    <a:pt x="2095" y="8458"/>
                    <a:pt x="2389" y="8508"/>
                    <a:pt x="2688" y="8508"/>
                  </a:cubicBezTo>
                  <a:cubicBezTo>
                    <a:pt x="2786" y="8508"/>
                    <a:pt x="2884" y="8503"/>
                    <a:pt x="2983" y="8491"/>
                  </a:cubicBezTo>
                  <a:cubicBezTo>
                    <a:pt x="3324" y="8451"/>
                    <a:pt x="3648" y="8348"/>
                    <a:pt x="3960" y="8199"/>
                  </a:cubicBezTo>
                  <a:cubicBezTo>
                    <a:pt x="4000" y="8182"/>
                    <a:pt x="4043" y="8162"/>
                    <a:pt x="4086" y="8142"/>
                  </a:cubicBezTo>
                  <a:cubicBezTo>
                    <a:pt x="4089" y="8148"/>
                    <a:pt x="4095" y="8153"/>
                    <a:pt x="4101" y="8159"/>
                  </a:cubicBezTo>
                  <a:cubicBezTo>
                    <a:pt x="4075" y="8193"/>
                    <a:pt x="4052" y="8228"/>
                    <a:pt x="4026" y="8259"/>
                  </a:cubicBezTo>
                  <a:cubicBezTo>
                    <a:pt x="3528" y="8872"/>
                    <a:pt x="3092" y="9526"/>
                    <a:pt x="2740" y="10233"/>
                  </a:cubicBezTo>
                  <a:cubicBezTo>
                    <a:pt x="2313" y="11096"/>
                    <a:pt x="2012" y="11998"/>
                    <a:pt x="1863" y="12950"/>
                  </a:cubicBezTo>
                  <a:cubicBezTo>
                    <a:pt x="1763" y="13580"/>
                    <a:pt x="1728" y="14213"/>
                    <a:pt x="1771" y="14852"/>
                  </a:cubicBezTo>
                  <a:cubicBezTo>
                    <a:pt x="1846" y="15961"/>
                    <a:pt x="2021" y="17055"/>
                    <a:pt x="2287" y="18135"/>
                  </a:cubicBezTo>
                  <a:cubicBezTo>
                    <a:pt x="2433" y="18726"/>
                    <a:pt x="2582" y="19319"/>
                    <a:pt x="2725" y="19912"/>
                  </a:cubicBezTo>
                  <a:cubicBezTo>
                    <a:pt x="2834" y="20364"/>
                    <a:pt x="2889" y="20829"/>
                    <a:pt x="2937" y="21293"/>
                  </a:cubicBezTo>
                  <a:cubicBezTo>
                    <a:pt x="3012" y="21989"/>
                    <a:pt x="2900" y="22662"/>
                    <a:pt x="2705" y="23327"/>
                  </a:cubicBezTo>
                  <a:cubicBezTo>
                    <a:pt x="2551" y="23860"/>
                    <a:pt x="2379" y="24387"/>
                    <a:pt x="2224" y="24920"/>
                  </a:cubicBezTo>
                  <a:cubicBezTo>
                    <a:pt x="2055" y="25493"/>
                    <a:pt x="1946" y="26077"/>
                    <a:pt x="1900" y="26673"/>
                  </a:cubicBezTo>
                  <a:cubicBezTo>
                    <a:pt x="1860" y="27209"/>
                    <a:pt x="1837" y="27745"/>
                    <a:pt x="1811" y="28281"/>
                  </a:cubicBezTo>
                  <a:cubicBezTo>
                    <a:pt x="1797" y="28593"/>
                    <a:pt x="1794" y="28905"/>
                    <a:pt x="1786" y="29218"/>
                  </a:cubicBezTo>
                  <a:lnTo>
                    <a:pt x="1854" y="29218"/>
                  </a:lnTo>
                  <a:cubicBezTo>
                    <a:pt x="1866" y="28722"/>
                    <a:pt x="1877" y="28226"/>
                    <a:pt x="1895" y="27728"/>
                  </a:cubicBezTo>
                  <a:cubicBezTo>
                    <a:pt x="1926" y="26928"/>
                    <a:pt x="1986" y="26129"/>
                    <a:pt x="2184" y="25347"/>
                  </a:cubicBezTo>
                  <a:cubicBezTo>
                    <a:pt x="2296" y="24906"/>
                    <a:pt x="2436" y="24473"/>
                    <a:pt x="2568" y="24035"/>
                  </a:cubicBezTo>
                  <a:cubicBezTo>
                    <a:pt x="2705" y="23576"/>
                    <a:pt x="2849" y="23115"/>
                    <a:pt x="2940" y="22642"/>
                  </a:cubicBezTo>
                  <a:cubicBezTo>
                    <a:pt x="3026" y="22195"/>
                    <a:pt x="3041" y="21745"/>
                    <a:pt x="3006" y="21293"/>
                  </a:cubicBezTo>
                  <a:cubicBezTo>
                    <a:pt x="2940" y="20445"/>
                    <a:pt x="2740" y="19625"/>
                    <a:pt x="2528" y="18809"/>
                  </a:cubicBezTo>
                  <a:cubicBezTo>
                    <a:pt x="2344" y="18104"/>
                    <a:pt x="2175" y="17396"/>
                    <a:pt x="2058" y="16677"/>
                  </a:cubicBezTo>
                  <a:cubicBezTo>
                    <a:pt x="1989" y="16250"/>
                    <a:pt x="1943" y="15818"/>
                    <a:pt x="1892" y="15388"/>
                  </a:cubicBezTo>
                  <a:cubicBezTo>
                    <a:pt x="1843" y="14961"/>
                    <a:pt x="1817" y="14531"/>
                    <a:pt x="1829" y="14101"/>
                  </a:cubicBezTo>
                  <a:cubicBezTo>
                    <a:pt x="1857" y="13136"/>
                    <a:pt x="2035" y="12196"/>
                    <a:pt x="2367" y="11288"/>
                  </a:cubicBezTo>
                  <a:cubicBezTo>
                    <a:pt x="2771" y="10188"/>
                    <a:pt x="3361" y="9191"/>
                    <a:pt x="4104" y="8285"/>
                  </a:cubicBezTo>
                  <a:cubicBezTo>
                    <a:pt x="4124" y="8259"/>
                    <a:pt x="4146" y="8236"/>
                    <a:pt x="4167" y="8208"/>
                  </a:cubicBezTo>
                  <a:cubicBezTo>
                    <a:pt x="4258" y="8079"/>
                    <a:pt x="4376" y="7976"/>
                    <a:pt x="4513" y="7893"/>
                  </a:cubicBezTo>
                  <a:cubicBezTo>
                    <a:pt x="4691" y="7784"/>
                    <a:pt x="4857" y="7655"/>
                    <a:pt x="5032" y="7537"/>
                  </a:cubicBezTo>
                  <a:cubicBezTo>
                    <a:pt x="5178" y="7434"/>
                    <a:pt x="5336" y="7365"/>
                    <a:pt x="5527" y="7328"/>
                  </a:cubicBezTo>
                  <a:lnTo>
                    <a:pt x="5527" y="7328"/>
                  </a:lnTo>
                  <a:cubicBezTo>
                    <a:pt x="5510" y="7357"/>
                    <a:pt x="5499" y="7377"/>
                    <a:pt x="5484" y="7394"/>
                  </a:cubicBezTo>
                  <a:cubicBezTo>
                    <a:pt x="5384" y="7523"/>
                    <a:pt x="5278" y="7652"/>
                    <a:pt x="5178" y="7781"/>
                  </a:cubicBezTo>
                  <a:cubicBezTo>
                    <a:pt x="5006" y="7999"/>
                    <a:pt x="4837" y="8216"/>
                    <a:pt x="4665" y="8431"/>
                  </a:cubicBezTo>
                  <a:cubicBezTo>
                    <a:pt x="4447" y="8709"/>
                    <a:pt x="4261" y="9001"/>
                    <a:pt x="4184" y="9351"/>
                  </a:cubicBezTo>
                  <a:cubicBezTo>
                    <a:pt x="4118" y="9652"/>
                    <a:pt x="4118" y="9958"/>
                    <a:pt x="4138" y="10262"/>
                  </a:cubicBezTo>
                  <a:cubicBezTo>
                    <a:pt x="4149" y="10480"/>
                    <a:pt x="4172" y="10695"/>
                    <a:pt x="4195" y="10910"/>
                  </a:cubicBezTo>
                  <a:cubicBezTo>
                    <a:pt x="4224" y="11165"/>
                    <a:pt x="4264" y="11420"/>
                    <a:pt x="4373" y="11657"/>
                  </a:cubicBezTo>
                  <a:cubicBezTo>
                    <a:pt x="4542" y="12027"/>
                    <a:pt x="4826" y="12288"/>
                    <a:pt x="5195" y="12451"/>
                  </a:cubicBezTo>
                  <a:cubicBezTo>
                    <a:pt x="5295" y="12496"/>
                    <a:pt x="5391" y="12518"/>
                    <a:pt x="5483" y="12518"/>
                  </a:cubicBezTo>
                  <a:cubicBezTo>
                    <a:pt x="5660" y="12518"/>
                    <a:pt x="5818" y="12434"/>
                    <a:pt x="5954" y="12268"/>
                  </a:cubicBezTo>
                  <a:cubicBezTo>
                    <a:pt x="6020" y="12187"/>
                    <a:pt x="6063" y="12087"/>
                    <a:pt x="6118" y="11995"/>
                  </a:cubicBezTo>
                  <a:cubicBezTo>
                    <a:pt x="6138" y="11958"/>
                    <a:pt x="6158" y="11918"/>
                    <a:pt x="6184" y="11864"/>
                  </a:cubicBezTo>
                  <a:cubicBezTo>
                    <a:pt x="6221" y="11910"/>
                    <a:pt x="6247" y="11944"/>
                    <a:pt x="6275" y="11975"/>
                  </a:cubicBezTo>
                  <a:cubicBezTo>
                    <a:pt x="6373" y="12084"/>
                    <a:pt x="6462" y="12205"/>
                    <a:pt x="6573" y="12299"/>
                  </a:cubicBezTo>
                  <a:cubicBezTo>
                    <a:pt x="6668" y="12382"/>
                    <a:pt x="6763" y="12422"/>
                    <a:pt x="6862" y="12422"/>
                  </a:cubicBezTo>
                  <a:cubicBezTo>
                    <a:pt x="6948" y="12422"/>
                    <a:pt x="7037" y="12391"/>
                    <a:pt x="7129" y="12331"/>
                  </a:cubicBezTo>
                  <a:cubicBezTo>
                    <a:pt x="7421" y="12136"/>
                    <a:pt x="7608" y="11864"/>
                    <a:pt x="7699" y="11528"/>
                  </a:cubicBezTo>
                  <a:cubicBezTo>
                    <a:pt x="7788" y="11196"/>
                    <a:pt x="7782" y="10852"/>
                    <a:pt x="7779" y="10511"/>
                  </a:cubicBezTo>
                  <a:cubicBezTo>
                    <a:pt x="7777" y="10268"/>
                    <a:pt x="7782" y="10024"/>
                    <a:pt x="7802" y="9784"/>
                  </a:cubicBezTo>
                  <a:cubicBezTo>
                    <a:pt x="7851" y="9251"/>
                    <a:pt x="7728" y="8755"/>
                    <a:pt x="7493" y="8282"/>
                  </a:cubicBezTo>
                  <a:cubicBezTo>
                    <a:pt x="7444" y="8182"/>
                    <a:pt x="7387" y="8087"/>
                    <a:pt x="7324" y="7973"/>
                  </a:cubicBezTo>
                  <a:lnTo>
                    <a:pt x="7324" y="7973"/>
                  </a:lnTo>
                  <a:cubicBezTo>
                    <a:pt x="7387" y="7996"/>
                    <a:pt x="7413" y="8033"/>
                    <a:pt x="7441" y="8065"/>
                  </a:cubicBezTo>
                  <a:cubicBezTo>
                    <a:pt x="7642" y="8271"/>
                    <a:pt x="7860" y="8457"/>
                    <a:pt x="8092" y="8626"/>
                  </a:cubicBezTo>
                  <a:cubicBezTo>
                    <a:pt x="8556" y="8958"/>
                    <a:pt x="9072" y="9156"/>
                    <a:pt x="9627" y="9259"/>
                  </a:cubicBezTo>
                  <a:cubicBezTo>
                    <a:pt x="9726" y="9277"/>
                    <a:pt x="9825" y="9285"/>
                    <a:pt x="9923" y="9285"/>
                  </a:cubicBezTo>
                  <a:cubicBezTo>
                    <a:pt x="10093" y="9285"/>
                    <a:pt x="10261" y="9262"/>
                    <a:pt x="10430" y="9233"/>
                  </a:cubicBezTo>
                  <a:cubicBezTo>
                    <a:pt x="10529" y="9217"/>
                    <a:pt x="10628" y="9204"/>
                    <a:pt x="10727" y="9204"/>
                  </a:cubicBezTo>
                  <a:cubicBezTo>
                    <a:pt x="10781" y="9204"/>
                    <a:pt x="10834" y="9207"/>
                    <a:pt x="10888" y="9216"/>
                  </a:cubicBezTo>
                  <a:cubicBezTo>
                    <a:pt x="10953" y="9226"/>
                    <a:pt x="11018" y="9230"/>
                    <a:pt x="11082" y="9230"/>
                  </a:cubicBezTo>
                  <a:cubicBezTo>
                    <a:pt x="11290" y="9230"/>
                    <a:pt x="11492" y="9182"/>
                    <a:pt x="11687" y="9099"/>
                  </a:cubicBezTo>
                  <a:cubicBezTo>
                    <a:pt x="12097" y="8924"/>
                    <a:pt x="12349" y="8623"/>
                    <a:pt x="12398" y="8168"/>
                  </a:cubicBezTo>
                  <a:cubicBezTo>
                    <a:pt x="12407" y="8082"/>
                    <a:pt x="12421" y="7993"/>
                    <a:pt x="12435" y="7907"/>
                  </a:cubicBezTo>
                  <a:cubicBezTo>
                    <a:pt x="12458" y="7761"/>
                    <a:pt x="12430" y="7620"/>
                    <a:pt x="12395" y="7483"/>
                  </a:cubicBezTo>
                  <a:cubicBezTo>
                    <a:pt x="12332" y="7245"/>
                    <a:pt x="12269" y="7007"/>
                    <a:pt x="12200" y="6769"/>
                  </a:cubicBezTo>
                  <a:cubicBezTo>
                    <a:pt x="12143" y="6566"/>
                    <a:pt x="12043" y="6380"/>
                    <a:pt x="11900" y="6225"/>
                  </a:cubicBezTo>
                  <a:cubicBezTo>
                    <a:pt x="11579" y="5884"/>
                    <a:pt x="11220" y="5592"/>
                    <a:pt x="10796" y="5394"/>
                  </a:cubicBezTo>
                  <a:cubicBezTo>
                    <a:pt x="10568" y="5286"/>
                    <a:pt x="10327" y="5241"/>
                    <a:pt x="10078" y="5241"/>
                  </a:cubicBezTo>
                  <a:cubicBezTo>
                    <a:pt x="10049" y="5241"/>
                    <a:pt x="10020" y="5241"/>
                    <a:pt x="9991" y="5242"/>
                  </a:cubicBezTo>
                  <a:cubicBezTo>
                    <a:pt x="9920" y="5246"/>
                    <a:pt x="9849" y="5247"/>
                    <a:pt x="9778" y="5247"/>
                  </a:cubicBezTo>
                  <a:cubicBezTo>
                    <a:pt x="9600" y="5247"/>
                    <a:pt x="9422" y="5240"/>
                    <a:pt x="9244" y="5240"/>
                  </a:cubicBezTo>
                  <a:cubicBezTo>
                    <a:pt x="9063" y="5240"/>
                    <a:pt x="8883" y="5245"/>
                    <a:pt x="8702" y="5248"/>
                  </a:cubicBezTo>
                  <a:cubicBezTo>
                    <a:pt x="8671" y="5248"/>
                    <a:pt x="8639" y="5248"/>
                    <a:pt x="8605" y="5234"/>
                  </a:cubicBezTo>
                  <a:cubicBezTo>
                    <a:pt x="8636" y="5214"/>
                    <a:pt x="8671" y="5194"/>
                    <a:pt x="8705" y="5176"/>
                  </a:cubicBezTo>
                  <a:cubicBezTo>
                    <a:pt x="9026" y="5007"/>
                    <a:pt x="9335" y="4827"/>
                    <a:pt x="9587" y="4560"/>
                  </a:cubicBezTo>
                  <a:cubicBezTo>
                    <a:pt x="9963" y="4171"/>
                    <a:pt x="10155" y="3710"/>
                    <a:pt x="10146" y="3165"/>
                  </a:cubicBezTo>
                  <a:cubicBezTo>
                    <a:pt x="10140" y="2810"/>
                    <a:pt x="10031" y="2495"/>
                    <a:pt x="9788" y="2231"/>
                  </a:cubicBezTo>
                  <a:cubicBezTo>
                    <a:pt x="9699" y="2137"/>
                    <a:pt x="9610" y="2045"/>
                    <a:pt x="9521" y="1950"/>
                  </a:cubicBezTo>
                  <a:cubicBezTo>
                    <a:pt x="9447" y="1873"/>
                    <a:pt x="9375" y="1796"/>
                    <a:pt x="9304" y="1715"/>
                  </a:cubicBezTo>
                  <a:cubicBezTo>
                    <a:pt x="9169" y="1566"/>
                    <a:pt x="9132" y="1392"/>
                    <a:pt x="9163" y="1194"/>
                  </a:cubicBezTo>
                  <a:cubicBezTo>
                    <a:pt x="9203" y="956"/>
                    <a:pt x="9201" y="718"/>
                    <a:pt x="9140" y="483"/>
                  </a:cubicBezTo>
                  <a:cubicBezTo>
                    <a:pt x="9056" y="154"/>
                    <a:pt x="8838" y="1"/>
                    <a:pt x="8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59"/>
            <p:cNvSpPr/>
            <p:nvPr/>
          </p:nvSpPr>
          <p:spPr>
            <a:xfrm>
              <a:off x="4011975" y="1957875"/>
              <a:ext cx="128825" cy="28850"/>
            </a:xfrm>
            <a:custGeom>
              <a:rect b="b" l="l" r="r" t="t"/>
              <a:pathLst>
                <a:path extrusionOk="0" h="1154" w="5153">
                  <a:moveTo>
                    <a:pt x="273" y="0"/>
                  </a:moveTo>
                  <a:cubicBezTo>
                    <a:pt x="182" y="0"/>
                    <a:pt x="91" y="6"/>
                    <a:pt x="1" y="22"/>
                  </a:cubicBezTo>
                  <a:cubicBezTo>
                    <a:pt x="18" y="24"/>
                    <a:pt x="35" y="27"/>
                    <a:pt x="52" y="27"/>
                  </a:cubicBezTo>
                  <a:cubicBezTo>
                    <a:pt x="72" y="27"/>
                    <a:pt x="91" y="27"/>
                    <a:pt x="111" y="27"/>
                  </a:cubicBezTo>
                  <a:cubicBezTo>
                    <a:pt x="537" y="27"/>
                    <a:pt x="953" y="115"/>
                    <a:pt x="1364" y="216"/>
                  </a:cubicBezTo>
                  <a:cubicBezTo>
                    <a:pt x="1889" y="345"/>
                    <a:pt x="2393" y="537"/>
                    <a:pt x="2906" y="703"/>
                  </a:cubicBezTo>
                  <a:cubicBezTo>
                    <a:pt x="3336" y="847"/>
                    <a:pt x="3771" y="979"/>
                    <a:pt x="4221" y="1056"/>
                  </a:cubicBezTo>
                  <a:cubicBezTo>
                    <a:pt x="4444" y="1093"/>
                    <a:pt x="4671" y="1110"/>
                    <a:pt x="4897" y="1136"/>
                  </a:cubicBezTo>
                  <a:cubicBezTo>
                    <a:pt x="4980" y="1145"/>
                    <a:pt x="5063" y="1148"/>
                    <a:pt x="5146" y="1153"/>
                  </a:cubicBezTo>
                  <a:cubicBezTo>
                    <a:pt x="5149" y="1145"/>
                    <a:pt x="5149" y="1136"/>
                    <a:pt x="5152" y="1128"/>
                  </a:cubicBezTo>
                  <a:cubicBezTo>
                    <a:pt x="5098" y="1119"/>
                    <a:pt x="5043" y="1107"/>
                    <a:pt x="4992" y="1099"/>
                  </a:cubicBezTo>
                  <a:cubicBezTo>
                    <a:pt x="4803" y="1076"/>
                    <a:pt x="4611" y="1059"/>
                    <a:pt x="4422" y="1036"/>
                  </a:cubicBezTo>
                  <a:cubicBezTo>
                    <a:pt x="4066" y="993"/>
                    <a:pt x="3717" y="901"/>
                    <a:pt x="3373" y="798"/>
                  </a:cubicBezTo>
                  <a:cubicBezTo>
                    <a:pt x="2877" y="643"/>
                    <a:pt x="2384" y="477"/>
                    <a:pt x="1889" y="317"/>
                  </a:cubicBezTo>
                  <a:cubicBezTo>
                    <a:pt x="1522" y="199"/>
                    <a:pt x="1150" y="105"/>
                    <a:pt x="769" y="47"/>
                  </a:cubicBezTo>
                  <a:cubicBezTo>
                    <a:pt x="605" y="21"/>
                    <a:pt x="439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59"/>
            <p:cNvSpPr/>
            <p:nvPr/>
          </p:nvSpPr>
          <p:spPr>
            <a:xfrm>
              <a:off x="4017500" y="1811000"/>
              <a:ext cx="37975" cy="112625"/>
            </a:xfrm>
            <a:custGeom>
              <a:rect b="b" l="l" r="r" t="t"/>
              <a:pathLst>
                <a:path extrusionOk="0" h="4505" w="1519">
                  <a:moveTo>
                    <a:pt x="1493" y="0"/>
                  </a:moveTo>
                  <a:cubicBezTo>
                    <a:pt x="1479" y="69"/>
                    <a:pt x="1461" y="141"/>
                    <a:pt x="1453" y="209"/>
                  </a:cubicBezTo>
                  <a:cubicBezTo>
                    <a:pt x="1421" y="441"/>
                    <a:pt x="1398" y="676"/>
                    <a:pt x="1361" y="906"/>
                  </a:cubicBezTo>
                  <a:cubicBezTo>
                    <a:pt x="1175" y="2052"/>
                    <a:pt x="863" y="3155"/>
                    <a:pt x="218" y="4137"/>
                  </a:cubicBezTo>
                  <a:cubicBezTo>
                    <a:pt x="141" y="4255"/>
                    <a:pt x="72" y="4375"/>
                    <a:pt x="0" y="4493"/>
                  </a:cubicBezTo>
                  <a:cubicBezTo>
                    <a:pt x="9" y="4496"/>
                    <a:pt x="17" y="4501"/>
                    <a:pt x="26" y="4504"/>
                  </a:cubicBezTo>
                  <a:cubicBezTo>
                    <a:pt x="181" y="4263"/>
                    <a:pt x="338" y="4026"/>
                    <a:pt x="484" y="3779"/>
                  </a:cubicBezTo>
                  <a:cubicBezTo>
                    <a:pt x="840" y="3186"/>
                    <a:pt x="1069" y="2542"/>
                    <a:pt x="1221" y="1868"/>
                  </a:cubicBezTo>
                  <a:cubicBezTo>
                    <a:pt x="1301" y="1507"/>
                    <a:pt x="1376" y="1143"/>
                    <a:pt x="1436" y="779"/>
                  </a:cubicBezTo>
                  <a:cubicBezTo>
                    <a:pt x="1476" y="524"/>
                    <a:pt x="1490" y="264"/>
                    <a:pt x="1519" y="6"/>
                  </a:cubicBezTo>
                  <a:cubicBezTo>
                    <a:pt x="1510" y="3"/>
                    <a:pt x="1502" y="3"/>
                    <a:pt x="1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59"/>
            <p:cNvSpPr/>
            <p:nvPr/>
          </p:nvSpPr>
          <p:spPr>
            <a:xfrm>
              <a:off x="3939500" y="1826175"/>
              <a:ext cx="49500" cy="104250"/>
            </a:xfrm>
            <a:custGeom>
              <a:rect b="b" l="l" r="r" t="t"/>
              <a:pathLst>
                <a:path extrusionOk="0" h="4170" w="1980">
                  <a:moveTo>
                    <a:pt x="0" y="1"/>
                  </a:moveTo>
                  <a:cubicBezTo>
                    <a:pt x="0" y="41"/>
                    <a:pt x="0" y="81"/>
                    <a:pt x="6" y="121"/>
                  </a:cubicBezTo>
                  <a:cubicBezTo>
                    <a:pt x="12" y="164"/>
                    <a:pt x="17" y="210"/>
                    <a:pt x="29" y="253"/>
                  </a:cubicBezTo>
                  <a:cubicBezTo>
                    <a:pt x="37" y="296"/>
                    <a:pt x="46" y="336"/>
                    <a:pt x="57" y="379"/>
                  </a:cubicBezTo>
                  <a:cubicBezTo>
                    <a:pt x="189" y="955"/>
                    <a:pt x="436" y="1482"/>
                    <a:pt x="722" y="1992"/>
                  </a:cubicBezTo>
                  <a:cubicBezTo>
                    <a:pt x="880" y="2273"/>
                    <a:pt x="1046" y="2551"/>
                    <a:pt x="1215" y="2826"/>
                  </a:cubicBezTo>
                  <a:cubicBezTo>
                    <a:pt x="1470" y="3238"/>
                    <a:pt x="1708" y="3659"/>
                    <a:pt x="1923" y="4095"/>
                  </a:cubicBezTo>
                  <a:cubicBezTo>
                    <a:pt x="1934" y="4121"/>
                    <a:pt x="1951" y="4144"/>
                    <a:pt x="1963" y="4169"/>
                  </a:cubicBezTo>
                  <a:cubicBezTo>
                    <a:pt x="1968" y="4166"/>
                    <a:pt x="1974" y="4164"/>
                    <a:pt x="1980" y="4161"/>
                  </a:cubicBezTo>
                  <a:cubicBezTo>
                    <a:pt x="1931" y="4052"/>
                    <a:pt x="1885" y="3943"/>
                    <a:pt x="1834" y="3834"/>
                  </a:cubicBezTo>
                  <a:cubicBezTo>
                    <a:pt x="1642" y="3424"/>
                    <a:pt x="1407" y="3038"/>
                    <a:pt x="1172" y="2654"/>
                  </a:cubicBezTo>
                  <a:cubicBezTo>
                    <a:pt x="865" y="2152"/>
                    <a:pt x="567" y="1648"/>
                    <a:pt x="341" y="1104"/>
                  </a:cubicBezTo>
                  <a:cubicBezTo>
                    <a:pt x="204" y="774"/>
                    <a:pt x="89" y="439"/>
                    <a:pt x="32" y="84"/>
                  </a:cubicBezTo>
                  <a:cubicBezTo>
                    <a:pt x="29" y="58"/>
                    <a:pt x="17" y="2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59"/>
            <p:cNvSpPr/>
            <p:nvPr/>
          </p:nvSpPr>
          <p:spPr>
            <a:xfrm>
              <a:off x="3859625" y="1931575"/>
              <a:ext cx="91350" cy="11225"/>
            </a:xfrm>
            <a:custGeom>
              <a:rect b="b" l="l" r="r" t="t"/>
              <a:pathLst>
                <a:path extrusionOk="0" h="449" w="3654">
                  <a:moveTo>
                    <a:pt x="1752" y="1"/>
                  </a:moveTo>
                  <a:cubicBezTo>
                    <a:pt x="1171" y="1"/>
                    <a:pt x="587" y="118"/>
                    <a:pt x="1" y="346"/>
                  </a:cubicBezTo>
                  <a:cubicBezTo>
                    <a:pt x="1" y="354"/>
                    <a:pt x="1" y="366"/>
                    <a:pt x="1" y="374"/>
                  </a:cubicBezTo>
                  <a:cubicBezTo>
                    <a:pt x="49" y="363"/>
                    <a:pt x="95" y="354"/>
                    <a:pt x="141" y="340"/>
                  </a:cubicBezTo>
                  <a:cubicBezTo>
                    <a:pt x="465" y="240"/>
                    <a:pt x="788" y="148"/>
                    <a:pt x="1124" y="102"/>
                  </a:cubicBezTo>
                  <a:cubicBezTo>
                    <a:pt x="1346" y="72"/>
                    <a:pt x="1568" y="49"/>
                    <a:pt x="1792" y="49"/>
                  </a:cubicBezTo>
                  <a:cubicBezTo>
                    <a:pt x="1886" y="49"/>
                    <a:pt x="1980" y="53"/>
                    <a:pt x="2075" y="62"/>
                  </a:cubicBezTo>
                  <a:cubicBezTo>
                    <a:pt x="2602" y="114"/>
                    <a:pt x="3109" y="234"/>
                    <a:pt x="3596" y="435"/>
                  </a:cubicBezTo>
                  <a:cubicBezTo>
                    <a:pt x="3613" y="443"/>
                    <a:pt x="3631" y="446"/>
                    <a:pt x="3648" y="449"/>
                  </a:cubicBezTo>
                  <a:cubicBezTo>
                    <a:pt x="3651" y="443"/>
                    <a:pt x="3654" y="435"/>
                    <a:pt x="3654" y="429"/>
                  </a:cubicBezTo>
                  <a:cubicBezTo>
                    <a:pt x="3023" y="141"/>
                    <a:pt x="2389" y="1"/>
                    <a:pt x="17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59"/>
            <p:cNvSpPr/>
            <p:nvPr/>
          </p:nvSpPr>
          <p:spPr>
            <a:xfrm>
              <a:off x="4009475" y="1814275"/>
              <a:ext cx="23375" cy="86850"/>
            </a:xfrm>
            <a:custGeom>
              <a:rect b="b" l="l" r="r" t="t"/>
              <a:pathLst>
                <a:path extrusionOk="0" h="3474" w="935">
                  <a:moveTo>
                    <a:pt x="934" y="1"/>
                  </a:moveTo>
                  <a:cubicBezTo>
                    <a:pt x="487" y="634"/>
                    <a:pt x="238" y="1348"/>
                    <a:pt x="95" y="2101"/>
                  </a:cubicBezTo>
                  <a:cubicBezTo>
                    <a:pt x="9" y="2554"/>
                    <a:pt x="0" y="3015"/>
                    <a:pt x="72" y="3473"/>
                  </a:cubicBezTo>
                  <a:cubicBezTo>
                    <a:pt x="29" y="2863"/>
                    <a:pt x="83" y="2262"/>
                    <a:pt x="244" y="1671"/>
                  </a:cubicBezTo>
                  <a:cubicBezTo>
                    <a:pt x="401" y="1084"/>
                    <a:pt x="631" y="525"/>
                    <a:pt x="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59"/>
            <p:cNvSpPr/>
            <p:nvPr/>
          </p:nvSpPr>
          <p:spPr>
            <a:xfrm>
              <a:off x="3977375" y="1964275"/>
              <a:ext cx="15300" cy="83050"/>
            </a:xfrm>
            <a:custGeom>
              <a:rect b="b" l="l" r="r" t="t"/>
              <a:pathLst>
                <a:path extrusionOk="0" h="3322" w="612">
                  <a:moveTo>
                    <a:pt x="605" y="1"/>
                  </a:moveTo>
                  <a:lnTo>
                    <a:pt x="605" y="1"/>
                  </a:lnTo>
                  <a:cubicBezTo>
                    <a:pt x="554" y="109"/>
                    <a:pt x="496" y="218"/>
                    <a:pt x="451" y="330"/>
                  </a:cubicBezTo>
                  <a:cubicBezTo>
                    <a:pt x="279" y="745"/>
                    <a:pt x="170" y="1178"/>
                    <a:pt x="95" y="1619"/>
                  </a:cubicBezTo>
                  <a:cubicBezTo>
                    <a:pt x="24" y="2032"/>
                    <a:pt x="1" y="2447"/>
                    <a:pt x="27" y="2869"/>
                  </a:cubicBezTo>
                  <a:cubicBezTo>
                    <a:pt x="35" y="2986"/>
                    <a:pt x="29" y="3103"/>
                    <a:pt x="32" y="3221"/>
                  </a:cubicBezTo>
                  <a:cubicBezTo>
                    <a:pt x="32" y="3255"/>
                    <a:pt x="38" y="3290"/>
                    <a:pt x="41" y="3321"/>
                  </a:cubicBezTo>
                  <a:lnTo>
                    <a:pt x="64" y="3321"/>
                  </a:lnTo>
                  <a:cubicBezTo>
                    <a:pt x="64" y="3287"/>
                    <a:pt x="67" y="3250"/>
                    <a:pt x="70" y="3215"/>
                  </a:cubicBezTo>
                  <a:cubicBezTo>
                    <a:pt x="70" y="3040"/>
                    <a:pt x="72" y="2863"/>
                    <a:pt x="70" y="2688"/>
                  </a:cubicBezTo>
                  <a:cubicBezTo>
                    <a:pt x="50" y="2029"/>
                    <a:pt x="161" y="1387"/>
                    <a:pt x="347" y="760"/>
                  </a:cubicBezTo>
                  <a:cubicBezTo>
                    <a:pt x="411" y="533"/>
                    <a:pt x="505" y="319"/>
                    <a:pt x="585" y="98"/>
                  </a:cubicBezTo>
                  <a:cubicBezTo>
                    <a:pt x="597" y="69"/>
                    <a:pt x="611" y="38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59"/>
            <p:cNvSpPr/>
            <p:nvPr/>
          </p:nvSpPr>
          <p:spPr>
            <a:xfrm>
              <a:off x="3893375" y="1962975"/>
              <a:ext cx="88825" cy="21450"/>
            </a:xfrm>
            <a:custGeom>
              <a:rect b="b" l="l" r="r" t="t"/>
              <a:pathLst>
                <a:path extrusionOk="0" h="858" w="3553">
                  <a:moveTo>
                    <a:pt x="2910" y="1"/>
                  </a:moveTo>
                  <a:cubicBezTo>
                    <a:pt x="2814" y="1"/>
                    <a:pt x="2719" y="3"/>
                    <a:pt x="2624" y="10"/>
                  </a:cubicBezTo>
                  <a:cubicBezTo>
                    <a:pt x="1733" y="64"/>
                    <a:pt x="917" y="385"/>
                    <a:pt x="123" y="763"/>
                  </a:cubicBezTo>
                  <a:cubicBezTo>
                    <a:pt x="86" y="780"/>
                    <a:pt x="52" y="803"/>
                    <a:pt x="17" y="823"/>
                  </a:cubicBezTo>
                  <a:cubicBezTo>
                    <a:pt x="9" y="826"/>
                    <a:pt x="0" y="835"/>
                    <a:pt x="0" y="858"/>
                  </a:cubicBezTo>
                  <a:cubicBezTo>
                    <a:pt x="46" y="838"/>
                    <a:pt x="92" y="818"/>
                    <a:pt x="138" y="795"/>
                  </a:cubicBezTo>
                  <a:cubicBezTo>
                    <a:pt x="716" y="511"/>
                    <a:pt x="1321" y="293"/>
                    <a:pt x="1948" y="153"/>
                  </a:cubicBezTo>
                  <a:cubicBezTo>
                    <a:pt x="2180" y="98"/>
                    <a:pt x="2418" y="73"/>
                    <a:pt x="2656" y="50"/>
                  </a:cubicBezTo>
                  <a:cubicBezTo>
                    <a:pt x="2848" y="30"/>
                    <a:pt x="3043" y="30"/>
                    <a:pt x="3238" y="27"/>
                  </a:cubicBezTo>
                  <a:cubicBezTo>
                    <a:pt x="3344" y="27"/>
                    <a:pt x="3447" y="41"/>
                    <a:pt x="3553" y="50"/>
                  </a:cubicBezTo>
                  <a:cubicBezTo>
                    <a:pt x="3553" y="44"/>
                    <a:pt x="3553" y="38"/>
                    <a:pt x="3553" y="32"/>
                  </a:cubicBezTo>
                  <a:cubicBezTo>
                    <a:pt x="3450" y="24"/>
                    <a:pt x="3344" y="7"/>
                    <a:pt x="3240" y="7"/>
                  </a:cubicBezTo>
                  <a:cubicBezTo>
                    <a:pt x="3130" y="4"/>
                    <a:pt x="3020" y="1"/>
                    <a:pt x="29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59"/>
            <p:cNvSpPr/>
            <p:nvPr/>
          </p:nvSpPr>
          <p:spPr>
            <a:xfrm>
              <a:off x="4006400" y="1964050"/>
              <a:ext cx="22575" cy="91225"/>
            </a:xfrm>
            <a:custGeom>
              <a:rect b="b" l="l" r="r" t="t"/>
              <a:pathLst>
                <a:path extrusionOk="0" h="3649" w="903">
                  <a:moveTo>
                    <a:pt x="0" y="1"/>
                  </a:moveTo>
                  <a:cubicBezTo>
                    <a:pt x="6" y="15"/>
                    <a:pt x="9" y="30"/>
                    <a:pt x="20" y="41"/>
                  </a:cubicBezTo>
                  <a:cubicBezTo>
                    <a:pt x="330" y="393"/>
                    <a:pt x="493" y="815"/>
                    <a:pt x="622" y="1256"/>
                  </a:cubicBezTo>
                  <a:cubicBezTo>
                    <a:pt x="731" y="1628"/>
                    <a:pt x="800" y="2009"/>
                    <a:pt x="840" y="2396"/>
                  </a:cubicBezTo>
                  <a:cubicBezTo>
                    <a:pt x="880" y="2806"/>
                    <a:pt x="860" y="3210"/>
                    <a:pt x="797" y="3617"/>
                  </a:cubicBezTo>
                  <a:cubicBezTo>
                    <a:pt x="794" y="3625"/>
                    <a:pt x="794" y="3637"/>
                    <a:pt x="794" y="3648"/>
                  </a:cubicBezTo>
                  <a:lnTo>
                    <a:pt x="811" y="3648"/>
                  </a:lnTo>
                  <a:cubicBezTo>
                    <a:pt x="831" y="3516"/>
                    <a:pt x="854" y="3387"/>
                    <a:pt x="868" y="3256"/>
                  </a:cubicBezTo>
                  <a:cubicBezTo>
                    <a:pt x="903" y="2949"/>
                    <a:pt x="903" y="2640"/>
                    <a:pt x="868" y="2333"/>
                  </a:cubicBezTo>
                  <a:cubicBezTo>
                    <a:pt x="805" y="1772"/>
                    <a:pt x="696" y="1219"/>
                    <a:pt x="476" y="691"/>
                  </a:cubicBezTo>
                  <a:cubicBezTo>
                    <a:pt x="367" y="428"/>
                    <a:pt x="227" y="18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59"/>
            <p:cNvSpPr/>
            <p:nvPr/>
          </p:nvSpPr>
          <p:spPr>
            <a:xfrm>
              <a:off x="4049075" y="1937200"/>
              <a:ext cx="82700" cy="13900"/>
            </a:xfrm>
            <a:custGeom>
              <a:rect b="b" l="l" r="r" t="t"/>
              <a:pathLst>
                <a:path extrusionOk="0" h="556" w="3308">
                  <a:moveTo>
                    <a:pt x="3307" y="1"/>
                  </a:moveTo>
                  <a:lnTo>
                    <a:pt x="3307" y="1"/>
                  </a:lnTo>
                  <a:cubicBezTo>
                    <a:pt x="3198" y="29"/>
                    <a:pt x="3092" y="55"/>
                    <a:pt x="2983" y="81"/>
                  </a:cubicBezTo>
                  <a:cubicBezTo>
                    <a:pt x="2637" y="170"/>
                    <a:pt x="2290" y="270"/>
                    <a:pt x="1940" y="344"/>
                  </a:cubicBezTo>
                  <a:cubicBezTo>
                    <a:pt x="1694" y="396"/>
                    <a:pt x="1442" y="416"/>
                    <a:pt x="1190" y="450"/>
                  </a:cubicBezTo>
                  <a:cubicBezTo>
                    <a:pt x="886" y="491"/>
                    <a:pt x="578" y="519"/>
                    <a:pt x="269" y="519"/>
                  </a:cubicBezTo>
                  <a:cubicBezTo>
                    <a:pt x="254" y="519"/>
                    <a:pt x="239" y="519"/>
                    <a:pt x="224" y="519"/>
                  </a:cubicBezTo>
                  <a:cubicBezTo>
                    <a:pt x="200" y="518"/>
                    <a:pt x="176" y="518"/>
                    <a:pt x="152" y="518"/>
                  </a:cubicBezTo>
                  <a:cubicBezTo>
                    <a:pt x="103" y="518"/>
                    <a:pt x="52" y="519"/>
                    <a:pt x="1" y="519"/>
                  </a:cubicBezTo>
                  <a:cubicBezTo>
                    <a:pt x="78" y="544"/>
                    <a:pt x="204" y="556"/>
                    <a:pt x="363" y="556"/>
                  </a:cubicBezTo>
                  <a:cubicBezTo>
                    <a:pt x="1147" y="556"/>
                    <a:pt x="2740" y="279"/>
                    <a:pt x="3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59"/>
            <p:cNvSpPr/>
            <p:nvPr/>
          </p:nvSpPr>
          <p:spPr>
            <a:xfrm>
              <a:off x="3889775" y="1903175"/>
              <a:ext cx="77175" cy="36200"/>
            </a:xfrm>
            <a:custGeom>
              <a:rect b="b" l="l" r="r" t="t"/>
              <a:pathLst>
                <a:path extrusionOk="0" h="1448" w="3087">
                  <a:moveTo>
                    <a:pt x="1" y="1"/>
                  </a:moveTo>
                  <a:cubicBezTo>
                    <a:pt x="1141" y="236"/>
                    <a:pt x="2175" y="703"/>
                    <a:pt x="3086" y="1447"/>
                  </a:cubicBezTo>
                  <a:cubicBezTo>
                    <a:pt x="3049" y="1410"/>
                    <a:pt x="3012" y="1373"/>
                    <a:pt x="2975" y="1339"/>
                  </a:cubicBezTo>
                  <a:cubicBezTo>
                    <a:pt x="2700" y="1089"/>
                    <a:pt x="2387" y="894"/>
                    <a:pt x="2067" y="717"/>
                  </a:cubicBezTo>
                  <a:cubicBezTo>
                    <a:pt x="1442" y="367"/>
                    <a:pt x="780" y="127"/>
                    <a:pt x="78" y="3"/>
                  </a:cubicBezTo>
                  <a:cubicBezTo>
                    <a:pt x="52" y="1"/>
                    <a:pt x="27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59"/>
            <p:cNvSpPr/>
            <p:nvPr/>
          </p:nvSpPr>
          <p:spPr>
            <a:xfrm>
              <a:off x="3914275" y="1858125"/>
              <a:ext cx="53250" cy="58625"/>
            </a:xfrm>
            <a:custGeom>
              <a:rect b="b" l="l" r="r" t="t"/>
              <a:pathLst>
                <a:path extrusionOk="0" h="2345" w="2130">
                  <a:moveTo>
                    <a:pt x="1" y="0"/>
                  </a:moveTo>
                  <a:cubicBezTo>
                    <a:pt x="330" y="877"/>
                    <a:pt x="1284" y="1909"/>
                    <a:pt x="2129" y="2344"/>
                  </a:cubicBezTo>
                  <a:cubicBezTo>
                    <a:pt x="1960" y="2224"/>
                    <a:pt x="1786" y="2109"/>
                    <a:pt x="1622" y="1980"/>
                  </a:cubicBezTo>
                  <a:cubicBezTo>
                    <a:pt x="1456" y="1846"/>
                    <a:pt x="1299" y="1705"/>
                    <a:pt x="1147" y="1556"/>
                  </a:cubicBezTo>
                  <a:cubicBezTo>
                    <a:pt x="995" y="1404"/>
                    <a:pt x="852" y="1247"/>
                    <a:pt x="717" y="1083"/>
                  </a:cubicBezTo>
                  <a:cubicBezTo>
                    <a:pt x="579" y="920"/>
                    <a:pt x="450" y="751"/>
                    <a:pt x="333" y="573"/>
                  </a:cubicBezTo>
                  <a:cubicBezTo>
                    <a:pt x="216" y="396"/>
                    <a:pt x="118" y="20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59"/>
            <p:cNvSpPr/>
            <p:nvPr/>
          </p:nvSpPr>
          <p:spPr>
            <a:xfrm>
              <a:off x="4052150" y="1845800"/>
              <a:ext cx="41225" cy="65925"/>
            </a:xfrm>
            <a:custGeom>
              <a:rect b="b" l="l" r="r" t="t"/>
              <a:pathLst>
                <a:path extrusionOk="0" h="2637" w="1649">
                  <a:moveTo>
                    <a:pt x="1648" y="1"/>
                  </a:moveTo>
                  <a:lnTo>
                    <a:pt x="1648" y="1"/>
                  </a:lnTo>
                  <a:cubicBezTo>
                    <a:pt x="1628" y="46"/>
                    <a:pt x="1605" y="95"/>
                    <a:pt x="1588" y="141"/>
                  </a:cubicBezTo>
                  <a:cubicBezTo>
                    <a:pt x="1499" y="364"/>
                    <a:pt x="1422" y="591"/>
                    <a:pt x="1325" y="809"/>
                  </a:cubicBezTo>
                  <a:cubicBezTo>
                    <a:pt x="1116" y="1278"/>
                    <a:pt x="812" y="1688"/>
                    <a:pt x="494" y="2089"/>
                  </a:cubicBezTo>
                  <a:cubicBezTo>
                    <a:pt x="356" y="2264"/>
                    <a:pt x="193" y="2422"/>
                    <a:pt x="44" y="2588"/>
                  </a:cubicBezTo>
                  <a:cubicBezTo>
                    <a:pt x="35" y="2596"/>
                    <a:pt x="27" y="2608"/>
                    <a:pt x="1" y="2637"/>
                  </a:cubicBezTo>
                  <a:cubicBezTo>
                    <a:pt x="617" y="2215"/>
                    <a:pt x="1565" y="700"/>
                    <a:pt x="16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59"/>
            <p:cNvSpPr/>
            <p:nvPr/>
          </p:nvSpPr>
          <p:spPr>
            <a:xfrm>
              <a:off x="4054600" y="1993850"/>
              <a:ext cx="59825" cy="19150"/>
            </a:xfrm>
            <a:custGeom>
              <a:rect b="b" l="l" r="r" t="t"/>
              <a:pathLst>
                <a:path extrusionOk="0" h="766" w="2393">
                  <a:moveTo>
                    <a:pt x="0" y="1"/>
                  </a:moveTo>
                  <a:cubicBezTo>
                    <a:pt x="23" y="15"/>
                    <a:pt x="41" y="32"/>
                    <a:pt x="63" y="44"/>
                  </a:cubicBezTo>
                  <a:cubicBezTo>
                    <a:pt x="659" y="339"/>
                    <a:pt x="1273" y="571"/>
                    <a:pt x="1929" y="691"/>
                  </a:cubicBezTo>
                  <a:cubicBezTo>
                    <a:pt x="2078" y="720"/>
                    <a:pt x="2229" y="740"/>
                    <a:pt x="2381" y="766"/>
                  </a:cubicBezTo>
                  <a:cubicBezTo>
                    <a:pt x="2387" y="754"/>
                    <a:pt x="2390" y="740"/>
                    <a:pt x="2393" y="729"/>
                  </a:cubicBezTo>
                  <a:cubicBezTo>
                    <a:pt x="1559" y="605"/>
                    <a:pt x="774" y="33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59"/>
            <p:cNvSpPr/>
            <p:nvPr/>
          </p:nvSpPr>
          <p:spPr>
            <a:xfrm>
              <a:off x="3929175" y="1810350"/>
              <a:ext cx="29475" cy="71575"/>
            </a:xfrm>
            <a:custGeom>
              <a:rect b="b" l="l" r="r" t="t"/>
              <a:pathLst>
                <a:path extrusionOk="0" h="2863" w="1179">
                  <a:moveTo>
                    <a:pt x="1" y="0"/>
                  </a:moveTo>
                  <a:lnTo>
                    <a:pt x="1" y="0"/>
                  </a:lnTo>
                  <a:cubicBezTo>
                    <a:pt x="104" y="1072"/>
                    <a:pt x="499" y="2026"/>
                    <a:pt x="1178" y="2863"/>
                  </a:cubicBezTo>
                  <a:cubicBezTo>
                    <a:pt x="1170" y="2848"/>
                    <a:pt x="1164" y="2831"/>
                    <a:pt x="1155" y="2814"/>
                  </a:cubicBezTo>
                  <a:cubicBezTo>
                    <a:pt x="1147" y="2800"/>
                    <a:pt x="1135" y="2785"/>
                    <a:pt x="1124" y="2768"/>
                  </a:cubicBezTo>
                  <a:cubicBezTo>
                    <a:pt x="986" y="2553"/>
                    <a:pt x="840" y="2341"/>
                    <a:pt x="711" y="2118"/>
                  </a:cubicBezTo>
                  <a:cubicBezTo>
                    <a:pt x="379" y="1548"/>
                    <a:pt x="161" y="932"/>
                    <a:pt x="49" y="278"/>
                  </a:cubicBezTo>
                  <a:cubicBezTo>
                    <a:pt x="35" y="184"/>
                    <a:pt x="18" y="9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59"/>
            <p:cNvSpPr/>
            <p:nvPr/>
          </p:nvSpPr>
          <p:spPr>
            <a:xfrm>
              <a:off x="3970150" y="1817375"/>
              <a:ext cx="12975" cy="66200"/>
            </a:xfrm>
            <a:custGeom>
              <a:rect b="b" l="l" r="r" t="t"/>
              <a:pathLst>
                <a:path extrusionOk="0" h="2648" w="519">
                  <a:moveTo>
                    <a:pt x="129" y="0"/>
                  </a:moveTo>
                  <a:cubicBezTo>
                    <a:pt x="0" y="524"/>
                    <a:pt x="152" y="2037"/>
                    <a:pt x="519" y="2648"/>
                  </a:cubicBezTo>
                  <a:cubicBezTo>
                    <a:pt x="192" y="1797"/>
                    <a:pt x="84" y="911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59"/>
            <p:cNvSpPr/>
            <p:nvPr/>
          </p:nvSpPr>
          <p:spPr>
            <a:xfrm>
              <a:off x="4030600" y="1927775"/>
              <a:ext cx="50250" cy="12675"/>
            </a:xfrm>
            <a:custGeom>
              <a:rect b="b" l="l" r="r" t="t"/>
              <a:pathLst>
                <a:path extrusionOk="0" h="507" w="2010">
                  <a:moveTo>
                    <a:pt x="1856" y="1"/>
                  </a:moveTo>
                  <a:cubicBezTo>
                    <a:pt x="1292" y="1"/>
                    <a:pt x="371" y="245"/>
                    <a:pt x="1" y="506"/>
                  </a:cubicBezTo>
                  <a:cubicBezTo>
                    <a:pt x="32" y="495"/>
                    <a:pt x="64" y="484"/>
                    <a:pt x="95" y="469"/>
                  </a:cubicBezTo>
                  <a:cubicBezTo>
                    <a:pt x="456" y="326"/>
                    <a:pt x="823" y="191"/>
                    <a:pt x="1207" y="125"/>
                  </a:cubicBezTo>
                  <a:cubicBezTo>
                    <a:pt x="1445" y="85"/>
                    <a:pt x="1685" y="57"/>
                    <a:pt x="1923" y="22"/>
                  </a:cubicBezTo>
                  <a:cubicBezTo>
                    <a:pt x="1952" y="19"/>
                    <a:pt x="1980" y="14"/>
                    <a:pt x="2009" y="8"/>
                  </a:cubicBezTo>
                  <a:cubicBezTo>
                    <a:pt x="1962" y="3"/>
                    <a:pt x="1911" y="1"/>
                    <a:pt x="18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59"/>
            <p:cNvSpPr/>
            <p:nvPr/>
          </p:nvSpPr>
          <p:spPr>
            <a:xfrm>
              <a:off x="3905325" y="1949200"/>
              <a:ext cx="59825" cy="5650"/>
            </a:xfrm>
            <a:custGeom>
              <a:rect b="b" l="l" r="r" t="t"/>
              <a:pathLst>
                <a:path extrusionOk="0" h="226" w="2393">
                  <a:moveTo>
                    <a:pt x="976" y="1"/>
                  </a:moveTo>
                  <a:cubicBezTo>
                    <a:pt x="653" y="1"/>
                    <a:pt x="328" y="36"/>
                    <a:pt x="0" y="108"/>
                  </a:cubicBezTo>
                  <a:cubicBezTo>
                    <a:pt x="264" y="88"/>
                    <a:pt x="531" y="51"/>
                    <a:pt x="797" y="45"/>
                  </a:cubicBezTo>
                  <a:cubicBezTo>
                    <a:pt x="847" y="44"/>
                    <a:pt x="898" y="43"/>
                    <a:pt x="949" y="43"/>
                  </a:cubicBezTo>
                  <a:cubicBezTo>
                    <a:pt x="1165" y="43"/>
                    <a:pt x="1383" y="54"/>
                    <a:pt x="1599" y="79"/>
                  </a:cubicBezTo>
                  <a:cubicBezTo>
                    <a:pt x="1866" y="108"/>
                    <a:pt x="2129" y="174"/>
                    <a:pt x="2393" y="225"/>
                  </a:cubicBezTo>
                  <a:cubicBezTo>
                    <a:pt x="1924" y="77"/>
                    <a:pt x="1452" y="1"/>
                    <a:pt x="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59"/>
            <p:cNvSpPr/>
            <p:nvPr/>
          </p:nvSpPr>
          <p:spPr>
            <a:xfrm>
              <a:off x="3998575" y="2029825"/>
              <a:ext cx="5275" cy="50950"/>
            </a:xfrm>
            <a:custGeom>
              <a:rect b="b" l="l" r="r" t="t"/>
              <a:pathLst>
                <a:path extrusionOk="0" h="2038" w="211">
                  <a:moveTo>
                    <a:pt x="1" y="0"/>
                  </a:moveTo>
                  <a:cubicBezTo>
                    <a:pt x="141" y="673"/>
                    <a:pt x="164" y="1355"/>
                    <a:pt x="118" y="2037"/>
                  </a:cubicBezTo>
                  <a:cubicBezTo>
                    <a:pt x="210" y="1350"/>
                    <a:pt x="187" y="67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59"/>
            <p:cNvSpPr/>
            <p:nvPr/>
          </p:nvSpPr>
          <p:spPr>
            <a:xfrm>
              <a:off x="3959825" y="2034900"/>
              <a:ext cx="9125" cy="50600"/>
            </a:xfrm>
            <a:custGeom>
              <a:rect b="b" l="l" r="r" t="t"/>
              <a:pathLst>
                <a:path extrusionOk="0" h="2024" w="365">
                  <a:moveTo>
                    <a:pt x="35" y="1"/>
                  </a:moveTo>
                  <a:lnTo>
                    <a:pt x="35" y="1"/>
                  </a:lnTo>
                  <a:cubicBezTo>
                    <a:pt x="1" y="697"/>
                    <a:pt x="113" y="1373"/>
                    <a:pt x="365" y="2023"/>
                  </a:cubicBezTo>
                  <a:cubicBezTo>
                    <a:pt x="170" y="1364"/>
                    <a:pt x="41" y="691"/>
                    <a:pt x="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59"/>
            <p:cNvSpPr/>
            <p:nvPr/>
          </p:nvSpPr>
          <p:spPr>
            <a:xfrm>
              <a:off x="3873675" y="1898925"/>
              <a:ext cx="42050" cy="8725"/>
            </a:xfrm>
            <a:custGeom>
              <a:rect b="b" l="l" r="r" t="t"/>
              <a:pathLst>
                <a:path extrusionOk="0" h="349" w="1682">
                  <a:moveTo>
                    <a:pt x="287" y="1"/>
                  </a:moveTo>
                  <a:cubicBezTo>
                    <a:pt x="192" y="1"/>
                    <a:pt x="96" y="9"/>
                    <a:pt x="0" y="27"/>
                  </a:cubicBezTo>
                  <a:cubicBezTo>
                    <a:pt x="29" y="26"/>
                    <a:pt x="57" y="26"/>
                    <a:pt x="85" y="26"/>
                  </a:cubicBezTo>
                  <a:cubicBezTo>
                    <a:pt x="638" y="26"/>
                    <a:pt x="1159" y="182"/>
                    <a:pt x="1682" y="348"/>
                  </a:cubicBezTo>
                  <a:cubicBezTo>
                    <a:pt x="1398" y="208"/>
                    <a:pt x="1095" y="133"/>
                    <a:pt x="788" y="65"/>
                  </a:cubicBezTo>
                  <a:cubicBezTo>
                    <a:pt x="623" y="26"/>
                    <a:pt x="456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59"/>
            <p:cNvSpPr/>
            <p:nvPr/>
          </p:nvSpPr>
          <p:spPr>
            <a:xfrm>
              <a:off x="4045150" y="1840725"/>
              <a:ext cx="9400" cy="36325"/>
            </a:xfrm>
            <a:custGeom>
              <a:rect b="b" l="l" r="r" t="t"/>
              <a:pathLst>
                <a:path extrusionOk="0" h="1453" w="376">
                  <a:moveTo>
                    <a:pt x="376" y="0"/>
                  </a:moveTo>
                  <a:lnTo>
                    <a:pt x="376" y="0"/>
                  </a:lnTo>
                  <a:cubicBezTo>
                    <a:pt x="261" y="487"/>
                    <a:pt x="195" y="986"/>
                    <a:pt x="0" y="1453"/>
                  </a:cubicBezTo>
                  <a:cubicBezTo>
                    <a:pt x="232" y="997"/>
                    <a:pt x="324" y="504"/>
                    <a:pt x="3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59"/>
            <p:cNvSpPr/>
            <p:nvPr/>
          </p:nvSpPr>
          <p:spPr>
            <a:xfrm>
              <a:off x="4006900" y="1834775"/>
              <a:ext cx="9475" cy="35475"/>
            </a:xfrm>
            <a:custGeom>
              <a:rect b="b" l="l" r="r" t="t"/>
              <a:pathLst>
                <a:path extrusionOk="0" h="1419" w="379">
                  <a:moveTo>
                    <a:pt x="378" y="0"/>
                  </a:moveTo>
                  <a:lnTo>
                    <a:pt x="378" y="0"/>
                  </a:lnTo>
                  <a:cubicBezTo>
                    <a:pt x="184" y="453"/>
                    <a:pt x="0" y="912"/>
                    <a:pt x="12" y="1419"/>
                  </a:cubicBezTo>
                  <a:cubicBezTo>
                    <a:pt x="49" y="923"/>
                    <a:pt x="229" y="465"/>
                    <a:pt x="3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59"/>
            <p:cNvSpPr/>
            <p:nvPr/>
          </p:nvSpPr>
          <p:spPr>
            <a:xfrm>
              <a:off x="4020150" y="1998650"/>
              <a:ext cx="5750" cy="36700"/>
            </a:xfrm>
            <a:custGeom>
              <a:rect b="b" l="l" r="r" t="t"/>
              <a:pathLst>
                <a:path extrusionOk="0" h="1468" w="230">
                  <a:moveTo>
                    <a:pt x="0" y="1"/>
                  </a:moveTo>
                  <a:cubicBezTo>
                    <a:pt x="49" y="236"/>
                    <a:pt x="112" y="471"/>
                    <a:pt x="144" y="708"/>
                  </a:cubicBezTo>
                  <a:cubicBezTo>
                    <a:pt x="178" y="952"/>
                    <a:pt x="184" y="1198"/>
                    <a:pt x="204" y="1468"/>
                  </a:cubicBezTo>
                  <a:cubicBezTo>
                    <a:pt x="229" y="952"/>
                    <a:pt x="195" y="46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59"/>
            <p:cNvSpPr/>
            <p:nvPr/>
          </p:nvSpPr>
          <p:spPr>
            <a:xfrm>
              <a:off x="3996425" y="2055675"/>
              <a:ext cx="2750" cy="33825"/>
            </a:xfrm>
            <a:custGeom>
              <a:rect b="b" l="l" r="r" t="t"/>
              <a:pathLst>
                <a:path extrusionOk="0" h="1353" w="110">
                  <a:moveTo>
                    <a:pt x="12" y="0"/>
                  </a:moveTo>
                  <a:lnTo>
                    <a:pt x="12" y="0"/>
                  </a:lnTo>
                  <a:cubicBezTo>
                    <a:pt x="55" y="450"/>
                    <a:pt x="58" y="903"/>
                    <a:pt x="1" y="1353"/>
                  </a:cubicBezTo>
                  <a:cubicBezTo>
                    <a:pt x="110" y="906"/>
                    <a:pt x="90" y="453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59"/>
            <p:cNvSpPr/>
            <p:nvPr/>
          </p:nvSpPr>
          <p:spPr>
            <a:xfrm>
              <a:off x="4104525" y="1930350"/>
              <a:ext cx="26750" cy="7725"/>
            </a:xfrm>
            <a:custGeom>
              <a:rect b="b" l="l" r="r" t="t"/>
              <a:pathLst>
                <a:path extrusionOk="0" h="309" w="1070">
                  <a:moveTo>
                    <a:pt x="1042" y="1"/>
                  </a:moveTo>
                  <a:cubicBezTo>
                    <a:pt x="957" y="1"/>
                    <a:pt x="886" y="48"/>
                    <a:pt x="808" y="71"/>
                  </a:cubicBezTo>
                  <a:cubicBezTo>
                    <a:pt x="717" y="100"/>
                    <a:pt x="628" y="134"/>
                    <a:pt x="536" y="163"/>
                  </a:cubicBezTo>
                  <a:cubicBezTo>
                    <a:pt x="450" y="189"/>
                    <a:pt x="361" y="214"/>
                    <a:pt x="275" y="240"/>
                  </a:cubicBezTo>
                  <a:cubicBezTo>
                    <a:pt x="184" y="263"/>
                    <a:pt x="92" y="286"/>
                    <a:pt x="0" y="309"/>
                  </a:cubicBezTo>
                  <a:cubicBezTo>
                    <a:pt x="373" y="272"/>
                    <a:pt x="725" y="157"/>
                    <a:pt x="1069" y="2"/>
                  </a:cubicBezTo>
                  <a:cubicBezTo>
                    <a:pt x="1060" y="1"/>
                    <a:pt x="1051" y="1"/>
                    <a:pt x="10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59"/>
            <p:cNvSpPr/>
            <p:nvPr/>
          </p:nvSpPr>
          <p:spPr>
            <a:xfrm>
              <a:off x="3975150" y="2002875"/>
              <a:ext cx="2400" cy="28050"/>
            </a:xfrm>
            <a:custGeom>
              <a:rect b="b" l="l" r="r" t="t"/>
              <a:pathLst>
                <a:path extrusionOk="0" h="1122" w="96">
                  <a:moveTo>
                    <a:pt x="96" y="1"/>
                  </a:moveTo>
                  <a:cubicBezTo>
                    <a:pt x="1" y="376"/>
                    <a:pt x="7" y="746"/>
                    <a:pt x="32" y="1121"/>
                  </a:cubicBezTo>
                  <a:cubicBezTo>
                    <a:pt x="53" y="751"/>
                    <a:pt x="75" y="382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59"/>
            <p:cNvSpPr/>
            <p:nvPr/>
          </p:nvSpPr>
          <p:spPr>
            <a:xfrm>
              <a:off x="3916075" y="1961975"/>
              <a:ext cx="24450" cy="7125"/>
            </a:xfrm>
            <a:custGeom>
              <a:rect b="b" l="l" r="r" t="t"/>
              <a:pathLst>
                <a:path extrusionOk="0" h="285" w="978">
                  <a:moveTo>
                    <a:pt x="936" y="0"/>
                  </a:moveTo>
                  <a:cubicBezTo>
                    <a:pt x="749" y="0"/>
                    <a:pt x="227" y="145"/>
                    <a:pt x="0" y="284"/>
                  </a:cubicBezTo>
                  <a:cubicBezTo>
                    <a:pt x="330" y="190"/>
                    <a:pt x="662" y="95"/>
                    <a:pt x="977" y="4"/>
                  </a:cubicBezTo>
                  <a:cubicBezTo>
                    <a:pt x="966" y="1"/>
                    <a:pt x="953" y="0"/>
                    <a:pt x="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59"/>
            <p:cNvSpPr/>
            <p:nvPr/>
          </p:nvSpPr>
          <p:spPr>
            <a:xfrm>
              <a:off x="4089125" y="1980975"/>
              <a:ext cx="28600" cy="7400"/>
            </a:xfrm>
            <a:custGeom>
              <a:rect b="b" l="l" r="r" t="t"/>
              <a:pathLst>
                <a:path extrusionOk="0" h="296" w="1144">
                  <a:moveTo>
                    <a:pt x="0" y="0"/>
                  </a:moveTo>
                  <a:cubicBezTo>
                    <a:pt x="361" y="163"/>
                    <a:pt x="748" y="249"/>
                    <a:pt x="1144" y="295"/>
                  </a:cubicBezTo>
                  <a:cubicBezTo>
                    <a:pt x="763" y="198"/>
                    <a:pt x="381" y="10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59"/>
            <p:cNvSpPr/>
            <p:nvPr/>
          </p:nvSpPr>
          <p:spPr>
            <a:xfrm>
              <a:off x="4085400" y="1853550"/>
              <a:ext cx="10975" cy="24075"/>
            </a:xfrm>
            <a:custGeom>
              <a:rect b="b" l="l" r="r" t="t"/>
              <a:pathLst>
                <a:path extrusionOk="0" h="963" w="439">
                  <a:moveTo>
                    <a:pt x="436" y="0"/>
                  </a:moveTo>
                  <a:lnTo>
                    <a:pt x="436" y="0"/>
                  </a:lnTo>
                  <a:cubicBezTo>
                    <a:pt x="318" y="332"/>
                    <a:pt x="181" y="656"/>
                    <a:pt x="0" y="963"/>
                  </a:cubicBezTo>
                  <a:cubicBezTo>
                    <a:pt x="189" y="754"/>
                    <a:pt x="439" y="203"/>
                    <a:pt x="4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59"/>
            <p:cNvSpPr/>
            <p:nvPr/>
          </p:nvSpPr>
          <p:spPr>
            <a:xfrm>
              <a:off x="3883275" y="1928650"/>
              <a:ext cx="22500" cy="2775"/>
            </a:xfrm>
            <a:custGeom>
              <a:rect b="b" l="l" r="r" t="t"/>
              <a:pathLst>
                <a:path extrusionOk="0" h="111" w="900">
                  <a:moveTo>
                    <a:pt x="615" y="0"/>
                  </a:moveTo>
                  <a:cubicBezTo>
                    <a:pt x="401" y="0"/>
                    <a:pt x="139" y="46"/>
                    <a:pt x="0" y="110"/>
                  </a:cubicBezTo>
                  <a:cubicBezTo>
                    <a:pt x="222" y="84"/>
                    <a:pt x="444" y="32"/>
                    <a:pt x="675" y="32"/>
                  </a:cubicBezTo>
                  <a:cubicBezTo>
                    <a:pt x="749" y="32"/>
                    <a:pt x="824" y="37"/>
                    <a:pt x="900" y="50"/>
                  </a:cubicBezTo>
                  <a:cubicBezTo>
                    <a:pt x="842" y="15"/>
                    <a:pt x="736" y="0"/>
                    <a:pt x="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59"/>
            <p:cNvSpPr/>
            <p:nvPr/>
          </p:nvSpPr>
          <p:spPr>
            <a:xfrm>
              <a:off x="3977750" y="1818650"/>
              <a:ext cx="2025" cy="23175"/>
            </a:xfrm>
            <a:custGeom>
              <a:rect b="b" l="l" r="r" t="t"/>
              <a:pathLst>
                <a:path extrusionOk="0" h="927" w="81">
                  <a:moveTo>
                    <a:pt x="80" y="1"/>
                  </a:moveTo>
                  <a:lnTo>
                    <a:pt x="80" y="1"/>
                  </a:lnTo>
                  <a:cubicBezTo>
                    <a:pt x="6" y="304"/>
                    <a:pt x="0" y="614"/>
                    <a:pt x="37" y="926"/>
                  </a:cubicBezTo>
                  <a:cubicBezTo>
                    <a:pt x="52" y="617"/>
                    <a:pt x="66" y="307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59"/>
            <p:cNvSpPr/>
            <p:nvPr/>
          </p:nvSpPr>
          <p:spPr>
            <a:xfrm>
              <a:off x="4077875" y="1833350"/>
              <a:ext cx="6900" cy="14975"/>
            </a:xfrm>
            <a:custGeom>
              <a:rect b="b" l="l" r="r" t="t"/>
              <a:pathLst>
                <a:path extrusionOk="0" h="599" w="276">
                  <a:moveTo>
                    <a:pt x="256" y="0"/>
                  </a:moveTo>
                  <a:cubicBezTo>
                    <a:pt x="247" y="14"/>
                    <a:pt x="236" y="29"/>
                    <a:pt x="230" y="43"/>
                  </a:cubicBezTo>
                  <a:cubicBezTo>
                    <a:pt x="152" y="229"/>
                    <a:pt x="75" y="413"/>
                    <a:pt x="1" y="599"/>
                  </a:cubicBezTo>
                  <a:cubicBezTo>
                    <a:pt x="135" y="421"/>
                    <a:pt x="210" y="218"/>
                    <a:pt x="276" y="9"/>
                  </a:cubicBezTo>
                  <a:cubicBezTo>
                    <a:pt x="270" y="6"/>
                    <a:pt x="264" y="3"/>
                    <a:pt x="2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59"/>
            <p:cNvSpPr/>
            <p:nvPr/>
          </p:nvSpPr>
          <p:spPr>
            <a:xfrm>
              <a:off x="3925225" y="1872450"/>
              <a:ext cx="10200" cy="11850"/>
            </a:xfrm>
            <a:custGeom>
              <a:rect b="b" l="l" r="r" t="t"/>
              <a:pathLst>
                <a:path extrusionOk="0" h="474" w="408">
                  <a:moveTo>
                    <a:pt x="21" y="0"/>
                  </a:moveTo>
                  <a:cubicBezTo>
                    <a:pt x="12" y="6"/>
                    <a:pt x="7" y="9"/>
                    <a:pt x="1" y="15"/>
                  </a:cubicBezTo>
                  <a:cubicBezTo>
                    <a:pt x="110" y="190"/>
                    <a:pt x="224" y="359"/>
                    <a:pt x="408" y="473"/>
                  </a:cubicBezTo>
                  <a:cubicBezTo>
                    <a:pt x="342" y="396"/>
                    <a:pt x="273" y="318"/>
                    <a:pt x="210" y="241"/>
                  </a:cubicBezTo>
                  <a:cubicBezTo>
                    <a:pt x="144" y="161"/>
                    <a:pt x="84" y="81"/>
                    <a:pt x="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59"/>
            <p:cNvSpPr/>
            <p:nvPr/>
          </p:nvSpPr>
          <p:spPr>
            <a:xfrm>
              <a:off x="3935900" y="1900950"/>
              <a:ext cx="11575" cy="9050"/>
            </a:xfrm>
            <a:custGeom>
              <a:rect b="b" l="l" r="r" t="t"/>
              <a:pathLst>
                <a:path extrusionOk="0" h="362" w="463">
                  <a:moveTo>
                    <a:pt x="15" y="1"/>
                  </a:moveTo>
                  <a:cubicBezTo>
                    <a:pt x="9" y="6"/>
                    <a:pt x="4" y="15"/>
                    <a:pt x="1" y="21"/>
                  </a:cubicBezTo>
                  <a:cubicBezTo>
                    <a:pt x="133" y="153"/>
                    <a:pt x="287" y="264"/>
                    <a:pt x="448" y="362"/>
                  </a:cubicBezTo>
                  <a:cubicBezTo>
                    <a:pt x="451" y="356"/>
                    <a:pt x="456" y="350"/>
                    <a:pt x="462" y="345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1" name="Google Shape;2801;p59"/>
          <p:cNvGrpSpPr/>
          <p:nvPr/>
        </p:nvGrpSpPr>
        <p:grpSpPr>
          <a:xfrm rot="1796183">
            <a:off x="7952118" y="187777"/>
            <a:ext cx="957552" cy="766847"/>
            <a:chOff x="4365025" y="1539800"/>
            <a:chExt cx="121025" cy="96925"/>
          </a:xfrm>
        </p:grpSpPr>
        <p:sp>
          <p:nvSpPr>
            <p:cNvPr id="2802" name="Google Shape;2802;p59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59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59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59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59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59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59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59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3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p60"/>
          <p:cNvSpPr txBox="1"/>
          <p:nvPr>
            <p:ph type="title"/>
          </p:nvPr>
        </p:nvSpPr>
        <p:spPr>
          <a:xfrm>
            <a:off x="66350" y="392150"/>
            <a:ext cx="836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3: Hassle-free Hangouts</a:t>
            </a:r>
            <a:endParaRPr/>
          </a:p>
        </p:txBody>
      </p:sp>
      <p:cxnSp>
        <p:nvCxnSpPr>
          <p:cNvPr id="2815" name="Google Shape;2815;p60"/>
          <p:cNvCxnSpPr/>
          <p:nvPr/>
        </p:nvCxnSpPr>
        <p:spPr>
          <a:xfrm>
            <a:off x="4581903" y="1446425"/>
            <a:ext cx="18600" cy="356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6" name="Google Shape;2816;p60"/>
          <p:cNvSpPr/>
          <p:nvPr/>
        </p:nvSpPr>
        <p:spPr>
          <a:xfrm>
            <a:off x="4434900" y="3095525"/>
            <a:ext cx="274200" cy="27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7" name="Google Shape;2817;p60"/>
          <p:cNvGrpSpPr/>
          <p:nvPr/>
        </p:nvGrpSpPr>
        <p:grpSpPr>
          <a:xfrm>
            <a:off x="4482135" y="3135275"/>
            <a:ext cx="179729" cy="192000"/>
            <a:chOff x="6662900" y="3983475"/>
            <a:chExt cx="220825" cy="192000"/>
          </a:xfrm>
        </p:grpSpPr>
        <p:sp>
          <p:nvSpPr>
            <p:cNvPr id="2818" name="Google Shape;2818;p60"/>
            <p:cNvSpPr/>
            <p:nvPr/>
          </p:nvSpPr>
          <p:spPr>
            <a:xfrm rot="5400000">
              <a:off x="6705975" y="3997725"/>
              <a:ext cx="192000" cy="1635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60"/>
            <p:cNvSpPr/>
            <p:nvPr/>
          </p:nvSpPr>
          <p:spPr>
            <a:xfrm flipH="1">
              <a:off x="6662900" y="3983475"/>
              <a:ext cx="99900" cy="192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0" name="Google Shape;2820;p60"/>
          <p:cNvSpPr txBox="1"/>
          <p:nvPr>
            <p:ph idx="1" type="subTitle"/>
          </p:nvPr>
        </p:nvSpPr>
        <p:spPr>
          <a:xfrm>
            <a:off x="234025" y="4453775"/>
            <a:ext cx="38433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Asked for 3 individuals user wants to get to know better, and user’s calendar</a:t>
            </a:r>
            <a:endParaRPr i="1" sz="1200"/>
          </a:p>
        </p:txBody>
      </p:sp>
      <p:sp>
        <p:nvSpPr>
          <p:cNvPr id="2821" name="Google Shape;2821;p60"/>
          <p:cNvSpPr txBox="1"/>
          <p:nvPr>
            <p:ph idx="1" type="subTitle"/>
          </p:nvPr>
        </p:nvSpPr>
        <p:spPr>
          <a:xfrm>
            <a:off x="8029949" y="1027550"/>
            <a:ext cx="1006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Liza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UT Austin Senior</a:t>
            </a:r>
            <a:endParaRPr sz="800"/>
          </a:p>
        </p:txBody>
      </p:sp>
      <p:sp>
        <p:nvSpPr>
          <p:cNvPr id="2822" name="Google Shape;2822;p60"/>
          <p:cNvSpPr txBox="1"/>
          <p:nvPr>
            <p:ph idx="1" type="subTitle"/>
          </p:nvPr>
        </p:nvSpPr>
        <p:spPr>
          <a:xfrm>
            <a:off x="6766675" y="1027550"/>
            <a:ext cx="1231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Ellena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UC Berkeley</a:t>
            </a:r>
            <a:r>
              <a:rPr lang="en" sz="800"/>
              <a:t> Senior</a:t>
            </a:r>
            <a:endParaRPr sz="800"/>
          </a:p>
        </p:txBody>
      </p:sp>
      <p:pic>
        <p:nvPicPr>
          <p:cNvPr id="2823" name="Google Shape;2823;p60"/>
          <p:cNvPicPr preferRelativeResize="0"/>
          <p:nvPr/>
        </p:nvPicPr>
        <p:blipFill rotWithShape="1">
          <a:blip r:embed="rId3">
            <a:alphaModFix/>
          </a:blip>
          <a:srcRect b="27817" l="13497" r="10888" t="15470"/>
          <a:stretch/>
        </p:blipFill>
        <p:spPr>
          <a:xfrm>
            <a:off x="6957325" y="177050"/>
            <a:ext cx="850500" cy="8505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24" name="Google Shape;2824;p60"/>
          <p:cNvPicPr preferRelativeResize="0"/>
          <p:nvPr/>
        </p:nvPicPr>
        <p:blipFill rotWithShape="1">
          <a:blip r:embed="rId4">
            <a:alphaModFix/>
          </a:blip>
          <a:srcRect b="25319" l="0" r="0" t="8013"/>
          <a:stretch/>
        </p:blipFill>
        <p:spPr>
          <a:xfrm>
            <a:off x="8108098" y="177050"/>
            <a:ext cx="850500" cy="850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825" name="Google Shape;2825;p60"/>
          <p:cNvGrpSpPr/>
          <p:nvPr/>
        </p:nvGrpSpPr>
        <p:grpSpPr>
          <a:xfrm>
            <a:off x="176377" y="2315913"/>
            <a:ext cx="1828810" cy="1828792"/>
            <a:chOff x="3133425" y="3955025"/>
            <a:chExt cx="297750" cy="295400"/>
          </a:xfrm>
        </p:grpSpPr>
        <p:sp>
          <p:nvSpPr>
            <p:cNvPr id="2826" name="Google Shape;2826;p60"/>
            <p:cNvSpPr/>
            <p:nvPr/>
          </p:nvSpPr>
          <p:spPr>
            <a:xfrm>
              <a:off x="3133425" y="4058225"/>
              <a:ext cx="297750" cy="192200"/>
            </a:xfrm>
            <a:custGeom>
              <a:rect b="b" l="l" r="r" t="t"/>
              <a:pathLst>
                <a:path extrusionOk="0" h="7688" w="1191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60"/>
            <p:cNvSpPr/>
            <p:nvPr/>
          </p:nvSpPr>
          <p:spPr>
            <a:xfrm>
              <a:off x="3263375" y="40070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60"/>
            <p:cNvSpPr/>
            <p:nvPr/>
          </p:nvSpPr>
          <p:spPr>
            <a:xfrm>
              <a:off x="3203525" y="3955025"/>
              <a:ext cx="155175" cy="135500"/>
            </a:xfrm>
            <a:custGeom>
              <a:rect b="b" l="l" r="r" t="t"/>
              <a:pathLst>
                <a:path extrusionOk="0" h="5420" w="6207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29" name="Google Shape;282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175" y="1740375"/>
            <a:ext cx="2153324" cy="1514048"/>
          </a:xfrm>
          <a:prstGeom prst="rect">
            <a:avLst/>
          </a:prstGeom>
          <a:noFill/>
          <a:ln cap="flat" cmpd="sng" w="9525">
            <a:solidFill>
              <a:srgbClr val="5F819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30" name="Google Shape;2830;p60"/>
          <p:cNvSpPr txBox="1"/>
          <p:nvPr>
            <p:ph idx="1" type="subTitle"/>
          </p:nvPr>
        </p:nvSpPr>
        <p:spPr>
          <a:xfrm>
            <a:off x="4940550" y="4453775"/>
            <a:ext cx="38811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Created events for user and each individual they listed</a:t>
            </a:r>
            <a:endParaRPr i="1" sz="1200"/>
          </a:p>
        </p:txBody>
      </p:sp>
      <p:sp>
        <p:nvSpPr>
          <p:cNvPr id="2831" name="Google Shape;2831;p60"/>
          <p:cNvSpPr/>
          <p:nvPr/>
        </p:nvSpPr>
        <p:spPr>
          <a:xfrm>
            <a:off x="5127925" y="3292975"/>
            <a:ext cx="914400" cy="640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Related to relationship to person</a:t>
            </a:r>
            <a:endParaRPr sz="1000"/>
          </a:p>
        </p:txBody>
      </p:sp>
      <p:sp>
        <p:nvSpPr>
          <p:cNvPr id="2832" name="Google Shape;2832;p60"/>
          <p:cNvSpPr/>
          <p:nvPr/>
        </p:nvSpPr>
        <p:spPr>
          <a:xfrm>
            <a:off x="6435113" y="3283825"/>
            <a:ext cx="914400" cy="658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Convenient</a:t>
            </a:r>
            <a:endParaRPr sz="1000"/>
          </a:p>
        </p:txBody>
      </p:sp>
      <p:sp>
        <p:nvSpPr>
          <p:cNvPr id="2833" name="Google Shape;2833;p60"/>
          <p:cNvSpPr/>
          <p:nvPr/>
        </p:nvSpPr>
        <p:spPr>
          <a:xfrm>
            <a:off x="7742300" y="3283825"/>
            <a:ext cx="914400" cy="658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Aligns with calendar</a:t>
            </a:r>
            <a:endParaRPr sz="1000"/>
          </a:p>
        </p:txBody>
      </p:sp>
      <p:sp>
        <p:nvSpPr>
          <p:cNvPr id="2834" name="Google Shape;2834;p60"/>
          <p:cNvSpPr/>
          <p:nvPr/>
        </p:nvSpPr>
        <p:spPr>
          <a:xfrm>
            <a:off x="5105000" y="1740375"/>
            <a:ext cx="3551700" cy="120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Great news! Sara, from your CalHawaii club, would love to join you for </a:t>
            </a:r>
            <a:r>
              <a:rPr b="1" i="1" lang="en" sz="1200">
                <a:solidFill>
                  <a:srgbClr val="202124"/>
                </a:solidFill>
                <a:highlight>
                  <a:schemeClr val="accent3"/>
                </a:highlight>
                <a:latin typeface="Roboto"/>
                <a:ea typeface="Roboto"/>
                <a:cs typeface="Roboto"/>
                <a:sym typeface="Roboto"/>
              </a:rPr>
              <a:t>lunch at Wiki Wiki Hawaiian BBQ</a:t>
            </a:r>
            <a:r>
              <a:rPr i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 Hawaiian restaurant </a:t>
            </a:r>
            <a:r>
              <a:rPr b="1" i="1" lang="en" sz="1200">
                <a:solidFill>
                  <a:srgbClr val="202124"/>
                </a:solidFill>
                <a:highlight>
                  <a:schemeClr val="accent4"/>
                </a:highlight>
                <a:latin typeface="Roboto"/>
                <a:ea typeface="Roboto"/>
                <a:cs typeface="Roboto"/>
                <a:sym typeface="Roboto"/>
              </a:rPr>
              <a:t>&lt;15m walk from Berkeley’s campus</a:t>
            </a:r>
            <a:r>
              <a:rPr i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next </a:t>
            </a:r>
            <a:r>
              <a:rPr b="1" i="1" lang="en" sz="1200">
                <a:solidFill>
                  <a:srgbClr val="202124"/>
                </a:solidFill>
                <a:highlight>
                  <a:schemeClr val="accent1"/>
                </a:highlight>
                <a:latin typeface="Roboto"/>
                <a:ea typeface="Roboto"/>
                <a:cs typeface="Roboto"/>
                <a:sym typeface="Roboto"/>
              </a:rPr>
              <a:t>Saturday, January 29th at noon</a:t>
            </a:r>
            <a:r>
              <a:rPr i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Are you down?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p61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3: Results</a:t>
            </a:r>
            <a:endParaRPr/>
          </a:p>
        </p:txBody>
      </p:sp>
      <p:sp>
        <p:nvSpPr>
          <p:cNvPr id="2840" name="Google Shape;2840;p61"/>
          <p:cNvSpPr txBox="1"/>
          <p:nvPr>
            <p:ph idx="1" type="body"/>
          </p:nvPr>
        </p:nvSpPr>
        <p:spPr>
          <a:xfrm>
            <a:off x="713100" y="1152475"/>
            <a:ext cx="77178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worked</a:t>
            </a:r>
            <a:endParaRPr b="1" sz="14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Confirmed our assumption that people are more likely to hang out with individuals they don’t know as well if there is a plan created for them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Excitement around attending the majority of curated events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didn’t work</a:t>
            </a:r>
            <a:endParaRPr b="1" sz="14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Some participants wanted to get to know individuals that did not live close to them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Activities were not always personal enough in terms of cost, past experience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“Sounds fun, but I wouldn’t want to go spend money with someone I don’t know super well”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Surprises</a:t>
            </a:r>
            <a:endParaRPr b="1" sz="14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Some participants were more excited about the longer, more established plans (e.g. long hikes) while others felt stressed by them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“</a:t>
            </a:r>
            <a:r>
              <a:rPr i="1" lang="en" sz="1200"/>
              <a:t>Serious events stress me out to do one-on-one”</a:t>
            </a:r>
            <a:endParaRPr i="1" sz="12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New Learnings</a:t>
            </a:r>
            <a:endParaRPr b="1" sz="14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 one brought up being nervous about spending more 1:1 time with someone–the activity itself seemed to be the most important indicator of excitement around event</a:t>
            </a:r>
            <a:endParaRPr sz="1200"/>
          </a:p>
        </p:txBody>
      </p:sp>
      <p:grpSp>
        <p:nvGrpSpPr>
          <p:cNvPr id="2841" name="Google Shape;2841;p61"/>
          <p:cNvGrpSpPr/>
          <p:nvPr/>
        </p:nvGrpSpPr>
        <p:grpSpPr>
          <a:xfrm>
            <a:off x="7841152" y="-66833"/>
            <a:ext cx="1363547" cy="1438080"/>
            <a:chOff x="7841152" y="-66833"/>
            <a:chExt cx="1363547" cy="1438080"/>
          </a:xfrm>
        </p:grpSpPr>
        <p:sp>
          <p:nvSpPr>
            <p:cNvPr id="2842" name="Google Shape;2842;p61"/>
            <p:cNvSpPr/>
            <p:nvPr/>
          </p:nvSpPr>
          <p:spPr>
            <a:xfrm rot="10800000">
              <a:off x="8140780" y="50617"/>
              <a:ext cx="652773" cy="137065"/>
            </a:xfrm>
            <a:custGeom>
              <a:rect b="b" l="l" r="r" t="t"/>
              <a:pathLst>
                <a:path extrusionOk="0" h="2935" w="13978">
                  <a:moveTo>
                    <a:pt x="242" y="1"/>
                  </a:moveTo>
                  <a:cubicBezTo>
                    <a:pt x="162" y="1"/>
                    <a:pt x="81" y="10"/>
                    <a:pt x="1" y="37"/>
                  </a:cubicBezTo>
                  <a:cubicBezTo>
                    <a:pt x="227" y="80"/>
                    <a:pt x="453" y="94"/>
                    <a:pt x="651" y="164"/>
                  </a:cubicBezTo>
                  <a:cubicBezTo>
                    <a:pt x="877" y="235"/>
                    <a:pt x="1075" y="362"/>
                    <a:pt x="1272" y="461"/>
                  </a:cubicBezTo>
                  <a:cubicBezTo>
                    <a:pt x="1343" y="475"/>
                    <a:pt x="1414" y="489"/>
                    <a:pt x="1484" y="504"/>
                  </a:cubicBezTo>
                  <a:cubicBezTo>
                    <a:pt x="1682" y="588"/>
                    <a:pt x="1894" y="659"/>
                    <a:pt x="2092" y="744"/>
                  </a:cubicBezTo>
                  <a:cubicBezTo>
                    <a:pt x="2700" y="998"/>
                    <a:pt x="3293" y="1253"/>
                    <a:pt x="3929" y="1380"/>
                  </a:cubicBezTo>
                  <a:cubicBezTo>
                    <a:pt x="4353" y="1465"/>
                    <a:pt x="4777" y="1521"/>
                    <a:pt x="5187" y="1620"/>
                  </a:cubicBezTo>
                  <a:cubicBezTo>
                    <a:pt x="5879" y="1804"/>
                    <a:pt x="6558" y="2002"/>
                    <a:pt x="7250" y="2185"/>
                  </a:cubicBezTo>
                  <a:cubicBezTo>
                    <a:pt x="8183" y="2454"/>
                    <a:pt x="9144" y="2623"/>
                    <a:pt x="10119" y="2722"/>
                  </a:cubicBezTo>
                  <a:cubicBezTo>
                    <a:pt x="10727" y="2793"/>
                    <a:pt x="11320" y="2850"/>
                    <a:pt x="11928" y="2892"/>
                  </a:cubicBezTo>
                  <a:cubicBezTo>
                    <a:pt x="12310" y="2920"/>
                    <a:pt x="12705" y="2920"/>
                    <a:pt x="13087" y="2934"/>
                  </a:cubicBezTo>
                  <a:lnTo>
                    <a:pt x="13836" y="2934"/>
                  </a:lnTo>
                  <a:cubicBezTo>
                    <a:pt x="13878" y="2920"/>
                    <a:pt x="13935" y="2920"/>
                    <a:pt x="13977" y="2878"/>
                  </a:cubicBezTo>
                  <a:cubicBezTo>
                    <a:pt x="13850" y="2864"/>
                    <a:pt x="13723" y="2850"/>
                    <a:pt x="13596" y="2835"/>
                  </a:cubicBezTo>
                  <a:cubicBezTo>
                    <a:pt x="12635" y="2821"/>
                    <a:pt x="11688" y="2765"/>
                    <a:pt x="10741" y="2666"/>
                  </a:cubicBezTo>
                  <a:cubicBezTo>
                    <a:pt x="9822" y="2581"/>
                    <a:pt x="8904" y="2482"/>
                    <a:pt x="8013" y="2256"/>
                  </a:cubicBezTo>
                  <a:cubicBezTo>
                    <a:pt x="7264" y="2072"/>
                    <a:pt x="6515" y="1846"/>
                    <a:pt x="5766" y="1662"/>
                  </a:cubicBezTo>
                  <a:cubicBezTo>
                    <a:pt x="5173" y="1507"/>
                    <a:pt x="4551" y="1394"/>
                    <a:pt x="3943" y="1267"/>
                  </a:cubicBezTo>
                  <a:cubicBezTo>
                    <a:pt x="3505" y="1168"/>
                    <a:pt x="3081" y="1026"/>
                    <a:pt x="2671" y="857"/>
                  </a:cubicBezTo>
                  <a:cubicBezTo>
                    <a:pt x="2106" y="631"/>
                    <a:pt x="1541" y="376"/>
                    <a:pt x="947" y="221"/>
                  </a:cubicBezTo>
                  <a:cubicBezTo>
                    <a:pt x="919" y="207"/>
                    <a:pt x="891" y="193"/>
                    <a:pt x="863" y="136"/>
                  </a:cubicBezTo>
                  <a:lnTo>
                    <a:pt x="863" y="136"/>
                  </a:lnTo>
                  <a:cubicBezTo>
                    <a:pt x="1032" y="150"/>
                    <a:pt x="1188" y="150"/>
                    <a:pt x="1357" y="164"/>
                  </a:cubicBezTo>
                  <a:cubicBezTo>
                    <a:pt x="1767" y="193"/>
                    <a:pt x="2177" y="207"/>
                    <a:pt x="2587" y="277"/>
                  </a:cubicBezTo>
                  <a:cubicBezTo>
                    <a:pt x="3661" y="475"/>
                    <a:pt x="4706" y="744"/>
                    <a:pt x="5752" y="1083"/>
                  </a:cubicBezTo>
                  <a:cubicBezTo>
                    <a:pt x="6600" y="1380"/>
                    <a:pt x="7476" y="1592"/>
                    <a:pt x="8381" y="1705"/>
                  </a:cubicBezTo>
                  <a:cubicBezTo>
                    <a:pt x="8777" y="1747"/>
                    <a:pt x="9186" y="1775"/>
                    <a:pt x="9582" y="1804"/>
                  </a:cubicBezTo>
                  <a:cubicBezTo>
                    <a:pt x="10981" y="1903"/>
                    <a:pt x="12366" y="2115"/>
                    <a:pt x="13694" y="2567"/>
                  </a:cubicBezTo>
                  <a:cubicBezTo>
                    <a:pt x="13779" y="2595"/>
                    <a:pt x="13878" y="2623"/>
                    <a:pt x="13977" y="2652"/>
                  </a:cubicBezTo>
                  <a:cubicBezTo>
                    <a:pt x="13921" y="2553"/>
                    <a:pt x="13836" y="2510"/>
                    <a:pt x="13751" y="2482"/>
                  </a:cubicBezTo>
                  <a:cubicBezTo>
                    <a:pt x="13327" y="2355"/>
                    <a:pt x="12903" y="2214"/>
                    <a:pt x="12479" y="2101"/>
                  </a:cubicBezTo>
                  <a:cubicBezTo>
                    <a:pt x="11801" y="1931"/>
                    <a:pt x="11108" y="1818"/>
                    <a:pt x="10416" y="1747"/>
                  </a:cubicBezTo>
                  <a:cubicBezTo>
                    <a:pt x="9964" y="1705"/>
                    <a:pt x="9497" y="1691"/>
                    <a:pt x="9045" y="1648"/>
                  </a:cubicBezTo>
                  <a:cubicBezTo>
                    <a:pt x="7943" y="1564"/>
                    <a:pt x="6883" y="1352"/>
                    <a:pt x="5851" y="998"/>
                  </a:cubicBezTo>
                  <a:cubicBezTo>
                    <a:pt x="4763" y="645"/>
                    <a:pt x="3661" y="391"/>
                    <a:pt x="2558" y="164"/>
                  </a:cubicBezTo>
                  <a:cubicBezTo>
                    <a:pt x="2149" y="94"/>
                    <a:pt x="1710" y="94"/>
                    <a:pt x="1287" y="51"/>
                  </a:cubicBezTo>
                  <a:cubicBezTo>
                    <a:pt x="990" y="37"/>
                    <a:pt x="679" y="23"/>
                    <a:pt x="382" y="9"/>
                  </a:cubicBezTo>
                  <a:cubicBezTo>
                    <a:pt x="336" y="4"/>
                    <a:pt x="289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61"/>
            <p:cNvSpPr/>
            <p:nvPr/>
          </p:nvSpPr>
          <p:spPr>
            <a:xfrm rot="10800000">
              <a:off x="7847130" y="430755"/>
              <a:ext cx="762938" cy="241626"/>
            </a:xfrm>
            <a:custGeom>
              <a:rect b="b" l="l" r="r" t="t"/>
              <a:pathLst>
                <a:path extrusionOk="0" h="5174" w="16337">
                  <a:moveTo>
                    <a:pt x="16323" y="1"/>
                  </a:moveTo>
                  <a:cubicBezTo>
                    <a:pt x="16280" y="15"/>
                    <a:pt x="16224" y="15"/>
                    <a:pt x="16167" y="29"/>
                  </a:cubicBezTo>
                  <a:cubicBezTo>
                    <a:pt x="15305" y="312"/>
                    <a:pt x="14415" y="524"/>
                    <a:pt x="13510" y="708"/>
                  </a:cubicBezTo>
                  <a:cubicBezTo>
                    <a:pt x="12140" y="1004"/>
                    <a:pt x="10797" y="1414"/>
                    <a:pt x="9469" y="1881"/>
                  </a:cubicBezTo>
                  <a:cubicBezTo>
                    <a:pt x="8055" y="2389"/>
                    <a:pt x="6656" y="2912"/>
                    <a:pt x="5229" y="3379"/>
                  </a:cubicBezTo>
                  <a:cubicBezTo>
                    <a:pt x="4141" y="3732"/>
                    <a:pt x="3010" y="4029"/>
                    <a:pt x="1894" y="4340"/>
                  </a:cubicBezTo>
                  <a:cubicBezTo>
                    <a:pt x="1300" y="4495"/>
                    <a:pt x="735" y="4721"/>
                    <a:pt x="198" y="5018"/>
                  </a:cubicBezTo>
                  <a:cubicBezTo>
                    <a:pt x="142" y="5046"/>
                    <a:pt x="85" y="5088"/>
                    <a:pt x="28" y="5117"/>
                  </a:cubicBezTo>
                  <a:cubicBezTo>
                    <a:pt x="14" y="5131"/>
                    <a:pt x="14" y="5145"/>
                    <a:pt x="0" y="5173"/>
                  </a:cubicBezTo>
                  <a:cubicBezTo>
                    <a:pt x="71" y="5145"/>
                    <a:pt x="127" y="5117"/>
                    <a:pt x="184" y="5088"/>
                  </a:cubicBezTo>
                  <a:cubicBezTo>
                    <a:pt x="905" y="4735"/>
                    <a:pt x="1682" y="4509"/>
                    <a:pt x="2459" y="4311"/>
                  </a:cubicBezTo>
                  <a:cubicBezTo>
                    <a:pt x="3943" y="3944"/>
                    <a:pt x="5399" y="3492"/>
                    <a:pt x="6826" y="2969"/>
                  </a:cubicBezTo>
                  <a:cubicBezTo>
                    <a:pt x="8084" y="2531"/>
                    <a:pt x="9342" y="2078"/>
                    <a:pt x="10599" y="1640"/>
                  </a:cubicBezTo>
                  <a:cubicBezTo>
                    <a:pt x="11631" y="1287"/>
                    <a:pt x="12677" y="1018"/>
                    <a:pt x="13737" y="792"/>
                  </a:cubicBezTo>
                  <a:cubicBezTo>
                    <a:pt x="14514" y="623"/>
                    <a:pt x="15305" y="439"/>
                    <a:pt x="16054" y="171"/>
                  </a:cubicBezTo>
                  <a:cubicBezTo>
                    <a:pt x="16153" y="128"/>
                    <a:pt x="16252" y="86"/>
                    <a:pt x="16337" y="43"/>
                  </a:cubicBezTo>
                  <a:cubicBezTo>
                    <a:pt x="16337" y="29"/>
                    <a:pt x="16337" y="15"/>
                    <a:pt x="16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61"/>
            <p:cNvSpPr/>
            <p:nvPr/>
          </p:nvSpPr>
          <p:spPr>
            <a:xfrm rot="10800000">
              <a:off x="7873515" y="293224"/>
              <a:ext cx="821033" cy="39508"/>
            </a:xfrm>
            <a:custGeom>
              <a:rect b="b" l="l" r="r" t="t"/>
              <a:pathLst>
                <a:path extrusionOk="0" h="846" w="17581">
                  <a:moveTo>
                    <a:pt x="3105" y="0"/>
                  </a:moveTo>
                  <a:cubicBezTo>
                    <a:pt x="2753" y="0"/>
                    <a:pt x="2401" y="14"/>
                    <a:pt x="2049" y="34"/>
                  </a:cubicBezTo>
                  <a:cubicBezTo>
                    <a:pt x="1357" y="91"/>
                    <a:pt x="707" y="274"/>
                    <a:pt x="113" y="628"/>
                  </a:cubicBezTo>
                  <a:cubicBezTo>
                    <a:pt x="57" y="656"/>
                    <a:pt x="14" y="698"/>
                    <a:pt x="0" y="755"/>
                  </a:cubicBezTo>
                  <a:cubicBezTo>
                    <a:pt x="113" y="713"/>
                    <a:pt x="226" y="670"/>
                    <a:pt x="339" y="614"/>
                  </a:cubicBezTo>
                  <a:cubicBezTo>
                    <a:pt x="735" y="430"/>
                    <a:pt x="1145" y="289"/>
                    <a:pt x="1569" y="218"/>
                  </a:cubicBezTo>
                  <a:cubicBezTo>
                    <a:pt x="2033" y="135"/>
                    <a:pt x="2497" y="101"/>
                    <a:pt x="2969" y="101"/>
                  </a:cubicBezTo>
                  <a:cubicBezTo>
                    <a:pt x="3058" y="101"/>
                    <a:pt x="3147" y="103"/>
                    <a:pt x="3237" y="105"/>
                  </a:cubicBezTo>
                  <a:cubicBezTo>
                    <a:pt x="3533" y="119"/>
                    <a:pt x="3830" y="133"/>
                    <a:pt x="4127" y="161"/>
                  </a:cubicBezTo>
                  <a:cubicBezTo>
                    <a:pt x="4593" y="190"/>
                    <a:pt x="5060" y="246"/>
                    <a:pt x="5540" y="289"/>
                  </a:cubicBezTo>
                  <a:cubicBezTo>
                    <a:pt x="6119" y="359"/>
                    <a:pt x="6713" y="430"/>
                    <a:pt x="7292" y="501"/>
                  </a:cubicBezTo>
                  <a:cubicBezTo>
                    <a:pt x="7787" y="557"/>
                    <a:pt x="8268" y="599"/>
                    <a:pt x="8762" y="642"/>
                  </a:cubicBezTo>
                  <a:cubicBezTo>
                    <a:pt x="9229" y="684"/>
                    <a:pt x="9695" y="713"/>
                    <a:pt x="10161" y="741"/>
                  </a:cubicBezTo>
                  <a:cubicBezTo>
                    <a:pt x="10571" y="769"/>
                    <a:pt x="10981" y="797"/>
                    <a:pt x="11391" y="826"/>
                  </a:cubicBezTo>
                  <a:cubicBezTo>
                    <a:pt x="11531" y="836"/>
                    <a:pt x="11663" y="846"/>
                    <a:pt x="11799" y="846"/>
                  </a:cubicBezTo>
                  <a:cubicBezTo>
                    <a:pt x="11855" y="846"/>
                    <a:pt x="11912" y="844"/>
                    <a:pt x="11970" y="840"/>
                  </a:cubicBezTo>
                  <a:cubicBezTo>
                    <a:pt x="12719" y="826"/>
                    <a:pt x="13468" y="811"/>
                    <a:pt x="14217" y="769"/>
                  </a:cubicBezTo>
                  <a:cubicBezTo>
                    <a:pt x="14726" y="741"/>
                    <a:pt x="15235" y="670"/>
                    <a:pt x="15743" y="614"/>
                  </a:cubicBezTo>
                  <a:cubicBezTo>
                    <a:pt x="16182" y="557"/>
                    <a:pt x="16620" y="486"/>
                    <a:pt x="17058" y="430"/>
                  </a:cubicBezTo>
                  <a:cubicBezTo>
                    <a:pt x="17227" y="402"/>
                    <a:pt x="17397" y="359"/>
                    <a:pt x="17581" y="317"/>
                  </a:cubicBezTo>
                  <a:cubicBezTo>
                    <a:pt x="17566" y="303"/>
                    <a:pt x="17566" y="289"/>
                    <a:pt x="17566" y="274"/>
                  </a:cubicBezTo>
                  <a:cubicBezTo>
                    <a:pt x="17482" y="274"/>
                    <a:pt x="17383" y="274"/>
                    <a:pt x="17298" y="289"/>
                  </a:cubicBezTo>
                  <a:cubicBezTo>
                    <a:pt x="16690" y="373"/>
                    <a:pt x="16083" y="472"/>
                    <a:pt x="15475" y="543"/>
                  </a:cubicBezTo>
                  <a:cubicBezTo>
                    <a:pt x="14695" y="622"/>
                    <a:pt x="13903" y="714"/>
                    <a:pt x="13110" y="714"/>
                  </a:cubicBezTo>
                  <a:cubicBezTo>
                    <a:pt x="13055" y="714"/>
                    <a:pt x="13000" y="713"/>
                    <a:pt x="12945" y="713"/>
                  </a:cubicBezTo>
                  <a:cubicBezTo>
                    <a:pt x="12747" y="713"/>
                    <a:pt x="12550" y="727"/>
                    <a:pt x="12352" y="727"/>
                  </a:cubicBezTo>
                  <a:cubicBezTo>
                    <a:pt x="11885" y="713"/>
                    <a:pt x="11433" y="698"/>
                    <a:pt x="10981" y="684"/>
                  </a:cubicBezTo>
                  <a:cubicBezTo>
                    <a:pt x="10599" y="670"/>
                    <a:pt x="10218" y="642"/>
                    <a:pt x="9822" y="614"/>
                  </a:cubicBezTo>
                  <a:cubicBezTo>
                    <a:pt x="9384" y="585"/>
                    <a:pt x="8932" y="543"/>
                    <a:pt x="8494" y="501"/>
                  </a:cubicBezTo>
                  <a:cubicBezTo>
                    <a:pt x="7886" y="444"/>
                    <a:pt x="7278" y="373"/>
                    <a:pt x="6671" y="303"/>
                  </a:cubicBezTo>
                  <a:cubicBezTo>
                    <a:pt x="6091" y="246"/>
                    <a:pt x="5512" y="161"/>
                    <a:pt x="4932" y="105"/>
                  </a:cubicBezTo>
                  <a:cubicBezTo>
                    <a:pt x="4452" y="62"/>
                    <a:pt x="3971" y="20"/>
                    <a:pt x="3491" y="6"/>
                  </a:cubicBezTo>
                  <a:cubicBezTo>
                    <a:pt x="3362" y="2"/>
                    <a:pt x="3233" y="0"/>
                    <a:pt x="3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61"/>
            <p:cNvSpPr/>
            <p:nvPr/>
          </p:nvSpPr>
          <p:spPr>
            <a:xfrm rot="10800000">
              <a:off x="7903870" y="649218"/>
              <a:ext cx="601263" cy="521406"/>
            </a:xfrm>
            <a:custGeom>
              <a:rect b="b" l="l" r="r" t="t"/>
              <a:pathLst>
                <a:path extrusionOk="0" h="11165" w="12875">
                  <a:moveTo>
                    <a:pt x="12860" y="0"/>
                  </a:moveTo>
                  <a:cubicBezTo>
                    <a:pt x="12776" y="29"/>
                    <a:pt x="12677" y="43"/>
                    <a:pt x="12606" y="85"/>
                  </a:cubicBezTo>
                  <a:cubicBezTo>
                    <a:pt x="12253" y="269"/>
                    <a:pt x="11899" y="453"/>
                    <a:pt x="11546" y="650"/>
                  </a:cubicBezTo>
                  <a:cubicBezTo>
                    <a:pt x="10090" y="1541"/>
                    <a:pt x="8762" y="2601"/>
                    <a:pt x="7518" y="3774"/>
                  </a:cubicBezTo>
                  <a:cubicBezTo>
                    <a:pt x="6247" y="4975"/>
                    <a:pt x="5003" y="6176"/>
                    <a:pt x="3830" y="7476"/>
                  </a:cubicBezTo>
                  <a:cubicBezTo>
                    <a:pt x="2812" y="8593"/>
                    <a:pt x="1696" y="9610"/>
                    <a:pt x="565" y="10613"/>
                  </a:cubicBezTo>
                  <a:cubicBezTo>
                    <a:pt x="382" y="10797"/>
                    <a:pt x="184" y="10967"/>
                    <a:pt x="0" y="11165"/>
                  </a:cubicBezTo>
                  <a:cubicBezTo>
                    <a:pt x="71" y="11122"/>
                    <a:pt x="142" y="11080"/>
                    <a:pt x="198" y="11037"/>
                  </a:cubicBezTo>
                  <a:cubicBezTo>
                    <a:pt x="693" y="10613"/>
                    <a:pt x="1187" y="10189"/>
                    <a:pt x="1668" y="9766"/>
                  </a:cubicBezTo>
                  <a:cubicBezTo>
                    <a:pt x="2685" y="8889"/>
                    <a:pt x="3590" y="7900"/>
                    <a:pt x="4494" y="6925"/>
                  </a:cubicBezTo>
                  <a:cubicBezTo>
                    <a:pt x="5964" y="5370"/>
                    <a:pt x="7476" y="3887"/>
                    <a:pt x="9115" y="2516"/>
                  </a:cubicBezTo>
                  <a:cubicBezTo>
                    <a:pt x="10076" y="1710"/>
                    <a:pt x="11122" y="1004"/>
                    <a:pt x="12224" y="382"/>
                  </a:cubicBezTo>
                  <a:cubicBezTo>
                    <a:pt x="12366" y="311"/>
                    <a:pt x="12521" y="241"/>
                    <a:pt x="12663" y="170"/>
                  </a:cubicBezTo>
                  <a:cubicBezTo>
                    <a:pt x="12733" y="128"/>
                    <a:pt x="12804" y="85"/>
                    <a:pt x="12875" y="43"/>
                  </a:cubicBezTo>
                  <a:cubicBezTo>
                    <a:pt x="12875" y="29"/>
                    <a:pt x="12860" y="14"/>
                    <a:pt x="12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61"/>
            <p:cNvSpPr/>
            <p:nvPr/>
          </p:nvSpPr>
          <p:spPr>
            <a:xfrm rot="10800000">
              <a:off x="8785566" y="241340"/>
              <a:ext cx="64072" cy="752430"/>
            </a:xfrm>
            <a:custGeom>
              <a:rect b="b" l="l" r="r" t="t"/>
              <a:pathLst>
                <a:path extrusionOk="0" h="16112" w="1372">
                  <a:moveTo>
                    <a:pt x="424" y="1"/>
                  </a:moveTo>
                  <a:cubicBezTo>
                    <a:pt x="410" y="156"/>
                    <a:pt x="396" y="297"/>
                    <a:pt x="382" y="439"/>
                  </a:cubicBezTo>
                  <a:cubicBezTo>
                    <a:pt x="354" y="1357"/>
                    <a:pt x="368" y="2290"/>
                    <a:pt x="438" y="3209"/>
                  </a:cubicBezTo>
                  <a:cubicBezTo>
                    <a:pt x="481" y="3901"/>
                    <a:pt x="537" y="4608"/>
                    <a:pt x="608" y="5300"/>
                  </a:cubicBezTo>
                  <a:cubicBezTo>
                    <a:pt x="679" y="5922"/>
                    <a:pt x="778" y="6558"/>
                    <a:pt x="862" y="7180"/>
                  </a:cubicBezTo>
                  <a:cubicBezTo>
                    <a:pt x="933" y="7703"/>
                    <a:pt x="990" y="8211"/>
                    <a:pt x="1060" y="8720"/>
                  </a:cubicBezTo>
                  <a:cubicBezTo>
                    <a:pt x="1173" y="9554"/>
                    <a:pt x="1202" y="10388"/>
                    <a:pt x="1244" y="11222"/>
                  </a:cubicBezTo>
                  <a:cubicBezTo>
                    <a:pt x="1300" y="12437"/>
                    <a:pt x="1074" y="13610"/>
                    <a:pt x="608" y="14726"/>
                  </a:cubicBezTo>
                  <a:cubicBezTo>
                    <a:pt x="453" y="15108"/>
                    <a:pt x="269" y="15475"/>
                    <a:pt x="99" y="15843"/>
                  </a:cubicBezTo>
                  <a:cubicBezTo>
                    <a:pt x="57" y="15927"/>
                    <a:pt x="14" y="16012"/>
                    <a:pt x="0" y="16111"/>
                  </a:cubicBezTo>
                  <a:cubicBezTo>
                    <a:pt x="14" y="16083"/>
                    <a:pt x="43" y="16055"/>
                    <a:pt x="71" y="16012"/>
                  </a:cubicBezTo>
                  <a:cubicBezTo>
                    <a:pt x="707" y="15009"/>
                    <a:pt x="1117" y="13935"/>
                    <a:pt x="1286" y="12748"/>
                  </a:cubicBezTo>
                  <a:cubicBezTo>
                    <a:pt x="1343" y="12380"/>
                    <a:pt x="1357" y="11999"/>
                    <a:pt x="1371" y="11617"/>
                  </a:cubicBezTo>
                  <a:cubicBezTo>
                    <a:pt x="1371" y="11207"/>
                    <a:pt x="1371" y="10812"/>
                    <a:pt x="1343" y="10402"/>
                  </a:cubicBezTo>
                  <a:cubicBezTo>
                    <a:pt x="1286" y="9766"/>
                    <a:pt x="1230" y="9116"/>
                    <a:pt x="1159" y="8480"/>
                  </a:cubicBezTo>
                  <a:cubicBezTo>
                    <a:pt x="1103" y="7985"/>
                    <a:pt x="1032" y="7491"/>
                    <a:pt x="961" y="6996"/>
                  </a:cubicBezTo>
                  <a:cubicBezTo>
                    <a:pt x="905" y="6530"/>
                    <a:pt x="820" y="6049"/>
                    <a:pt x="763" y="5569"/>
                  </a:cubicBezTo>
                  <a:cubicBezTo>
                    <a:pt x="707" y="5116"/>
                    <a:pt x="650" y="4650"/>
                    <a:pt x="622" y="4184"/>
                  </a:cubicBezTo>
                  <a:cubicBezTo>
                    <a:pt x="566" y="3364"/>
                    <a:pt x="509" y="2544"/>
                    <a:pt x="481" y="1739"/>
                  </a:cubicBezTo>
                  <a:cubicBezTo>
                    <a:pt x="453" y="1315"/>
                    <a:pt x="481" y="891"/>
                    <a:pt x="481" y="467"/>
                  </a:cubicBezTo>
                  <a:cubicBezTo>
                    <a:pt x="481" y="312"/>
                    <a:pt x="467" y="156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61"/>
            <p:cNvSpPr/>
            <p:nvPr/>
          </p:nvSpPr>
          <p:spPr>
            <a:xfrm rot="10800000">
              <a:off x="7854368" y="472365"/>
              <a:ext cx="689712" cy="217809"/>
            </a:xfrm>
            <a:custGeom>
              <a:rect b="b" l="l" r="r" t="t"/>
              <a:pathLst>
                <a:path extrusionOk="0" h="4664" w="14769">
                  <a:moveTo>
                    <a:pt x="14754" y="0"/>
                  </a:moveTo>
                  <a:cubicBezTo>
                    <a:pt x="14147" y="85"/>
                    <a:pt x="13539" y="156"/>
                    <a:pt x="12917" y="227"/>
                  </a:cubicBezTo>
                  <a:cubicBezTo>
                    <a:pt x="9780" y="608"/>
                    <a:pt x="6756" y="1442"/>
                    <a:pt x="3858" y="2700"/>
                  </a:cubicBezTo>
                  <a:cubicBezTo>
                    <a:pt x="3392" y="2912"/>
                    <a:pt x="2940" y="3194"/>
                    <a:pt x="2488" y="3420"/>
                  </a:cubicBezTo>
                  <a:cubicBezTo>
                    <a:pt x="1922" y="3689"/>
                    <a:pt x="1343" y="3929"/>
                    <a:pt x="778" y="4198"/>
                  </a:cubicBezTo>
                  <a:cubicBezTo>
                    <a:pt x="523" y="4311"/>
                    <a:pt x="283" y="4452"/>
                    <a:pt x="43" y="4593"/>
                  </a:cubicBezTo>
                  <a:cubicBezTo>
                    <a:pt x="29" y="4607"/>
                    <a:pt x="0" y="4622"/>
                    <a:pt x="0" y="4664"/>
                  </a:cubicBezTo>
                  <a:cubicBezTo>
                    <a:pt x="71" y="4636"/>
                    <a:pt x="142" y="4607"/>
                    <a:pt x="212" y="4579"/>
                  </a:cubicBezTo>
                  <a:cubicBezTo>
                    <a:pt x="679" y="4381"/>
                    <a:pt x="1145" y="4183"/>
                    <a:pt x="1611" y="3972"/>
                  </a:cubicBezTo>
                  <a:cubicBezTo>
                    <a:pt x="1979" y="3802"/>
                    <a:pt x="2360" y="3632"/>
                    <a:pt x="2714" y="3434"/>
                  </a:cubicBezTo>
                  <a:cubicBezTo>
                    <a:pt x="3576" y="2940"/>
                    <a:pt x="4494" y="2558"/>
                    <a:pt x="5413" y="2205"/>
                  </a:cubicBezTo>
                  <a:cubicBezTo>
                    <a:pt x="6586" y="1767"/>
                    <a:pt x="7773" y="1371"/>
                    <a:pt x="9003" y="1089"/>
                  </a:cubicBezTo>
                  <a:cubicBezTo>
                    <a:pt x="9681" y="919"/>
                    <a:pt x="10387" y="764"/>
                    <a:pt x="11080" y="636"/>
                  </a:cubicBezTo>
                  <a:cubicBezTo>
                    <a:pt x="11645" y="523"/>
                    <a:pt x="12225" y="453"/>
                    <a:pt x="12790" y="368"/>
                  </a:cubicBezTo>
                  <a:cubicBezTo>
                    <a:pt x="13398" y="269"/>
                    <a:pt x="13991" y="184"/>
                    <a:pt x="14599" y="99"/>
                  </a:cubicBezTo>
                  <a:cubicBezTo>
                    <a:pt x="14655" y="85"/>
                    <a:pt x="14712" y="57"/>
                    <a:pt x="14768" y="43"/>
                  </a:cubicBezTo>
                  <a:cubicBezTo>
                    <a:pt x="14768" y="29"/>
                    <a:pt x="14754" y="15"/>
                    <a:pt x="14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61"/>
            <p:cNvSpPr/>
            <p:nvPr/>
          </p:nvSpPr>
          <p:spPr>
            <a:xfrm rot="10800000">
              <a:off x="9033730" y="113336"/>
              <a:ext cx="44925" cy="759015"/>
            </a:xfrm>
            <a:custGeom>
              <a:rect b="b" l="l" r="r" t="t"/>
              <a:pathLst>
                <a:path extrusionOk="0" h="16253" w="962">
                  <a:moveTo>
                    <a:pt x="142" y="1"/>
                  </a:moveTo>
                  <a:cubicBezTo>
                    <a:pt x="29" y="100"/>
                    <a:pt x="43" y="227"/>
                    <a:pt x="43" y="340"/>
                  </a:cubicBezTo>
                  <a:cubicBezTo>
                    <a:pt x="29" y="736"/>
                    <a:pt x="15" y="1117"/>
                    <a:pt x="15" y="1513"/>
                  </a:cubicBezTo>
                  <a:cubicBezTo>
                    <a:pt x="15" y="1739"/>
                    <a:pt x="0" y="1965"/>
                    <a:pt x="15" y="2191"/>
                  </a:cubicBezTo>
                  <a:cubicBezTo>
                    <a:pt x="43" y="2997"/>
                    <a:pt x="114" y="3788"/>
                    <a:pt x="255" y="4580"/>
                  </a:cubicBezTo>
                  <a:cubicBezTo>
                    <a:pt x="354" y="5074"/>
                    <a:pt x="439" y="5569"/>
                    <a:pt x="509" y="6078"/>
                  </a:cubicBezTo>
                  <a:cubicBezTo>
                    <a:pt x="580" y="6502"/>
                    <a:pt x="608" y="6940"/>
                    <a:pt x="651" y="7378"/>
                  </a:cubicBezTo>
                  <a:cubicBezTo>
                    <a:pt x="693" y="7802"/>
                    <a:pt x="749" y="8240"/>
                    <a:pt x="764" y="8678"/>
                  </a:cubicBezTo>
                  <a:cubicBezTo>
                    <a:pt x="792" y="9144"/>
                    <a:pt x="792" y="9597"/>
                    <a:pt x="778" y="10063"/>
                  </a:cubicBezTo>
                  <a:cubicBezTo>
                    <a:pt x="764" y="10543"/>
                    <a:pt x="735" y="11024"/>
                    <a:pt x="693" y="11490"/>
                  </a:cubicBezTo>
                  <a:cubicBezTo>
                    <a:pt x="636" y="11985"/>
                    <a:pt x="580" y="12465"/>
                    <a:pt x="509" y="12946"/>
                  </a:cubicBezTo>
                  <a:cubicBezTo>
                    <a:pt x="410" y="13723"/>
                    <a:pt x="297" y="14515"/>
                    <a:pt x="184" y="15306"/>
                  </a:cubicBezTo>
                  <a:cubicBezTo>
                    <a:pt x="156" y="15560"/>
                    <a:pt x="99" y="15815"/>
                    <a:pt x="57" y="16083"/>
                  </a:cubicBezTo>
                  <a:cubicBezTo>
                    <a:pt x="43" y="16140"/>
                    <a:pt x="43" y="16196"/>
                    <a:pt x="43" y="16253"/>
                  </a:cubicBezTo>
                  <a:cubicBezTo>
                    <a:pt x="184" y="15956"/>
                    <a:pt x="241" y="15645"/>
                    <a:pt x="297" y="15334"/>
                  </a:cubicBezTo>
                  <a:cubicBezTo>
                    <a:pt x="396" y="14684"/>
                    <a:pt x="481" y="14034"/>
                    <a:pt x="566" y="13384"/>
                  </a:cubicBezTo>
                  <a:cubicBezTo>
                    <a:pt x="665" y="12635"/>
                    <a:pt x="735" y="11900"/>
                    <a:pt x="820" y="11151"/>
                  </a:cubicBezTo>
                  <a:cubicBezTo>
                    <a:pt x="919" y="10346"/>
                    <a:pt x="961" y="9540"/>
                    <a:pt x="891" y="8735"/>
                  </a:cubicBezTo>
                  <a:cubicBezTo>
                    <a:pt x="848" y="8169"/>
                    <a:pt x="778" y="7618"/>
                    <a:pt x="707" y="7053"/>
                  </a:cubicBezTo>
                  <a:cubicBezTo>
                    <a:pt x="693" y="6855"/>
                    <a:pt x="679" y="6643"/>
                    <a:pt x="636" y="6431"/>
                  </a:cubicBezTo>
                  <a:cubicBezTo>
                    <a:pt x="566" y="5852"/>
                    <a:pt x="467" y="5286"/>
                    <a:pt x="382" y="4707"/>
                  </a:cubicBezTo>
                  <a:cubicBezTo>
                    <a:pt x="311" y="4212"/>
                    <a:pt x="255" y="3704"/>
                    <a:pt x="184" y="3195"/>
                  </a:cubicBezTo>
                  <a:cubicBezTo>
                    <a:pt x="99" y="2502"/>
                    <a:pt x="128" y="1810"/>
                    <a:pt x="114" y="1117"/>
                  </a:cubicBezTo>
                  <a:cubicBezTo>
                    <a:pt x="99" y="792"/>
                    <a:pt x="142" y="467"/>
                    <a:pt x="156" y="156"/>
                  </a:cubicBezTo>
                  <a:cubicBezTo>
                    <a:pt x="156" y="114"/>
                    <a:pt x="156" y="72"/>
                    <a:pt x="1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61"/>
            <p:cNvSpPr/>
            <p:nvPr/>
          </p:nvSpPr>
          <p:spPr>
            <a:xfrm rot="10800000">
              <a:off x="8493878" y="675604"/>
              <a:ext cx="104982" cy="689059"/>
            </a:xfrm>
            <a:custGeom>
              <a:rect b="b" l="l" r="r" t="t"/>
              <a:pathLst>
                <a:path extrusionOk="0" h="14755" w="2248">
                  <a:moveTo>
                    <a:pt x="15" y="1"/>
                  </a:moveTo>
                  <a:cubicBezTo>
                    <a:pt x="15" y="43"/>
                    <a:pt x="0" y="71"/>
                    <a:pt x="15" y="114"/>
                  </a:cubicBezTo>
                  <a:cubicBezTo>
                    <a:pt x="170" y="1400"/>
                    <a:pt x="495" y="2643"/>
                    <a:pt x="820" y="3887"/>
                  </a:cubicBezTo>
                  <a:cubicBezTo>
                    <a:pt x="1089" y="4933"/>
                    <a:pt x="1371" y="5964"/>
                    <a:pt x="1612" y="6996"/>
                  </a:cubicBezTo>
                  <a:cubicBezTo>
                    <a:pt x="1739" y="7547"/>
                    <a:pt x="1809" y="8112"/>
                    <a:pt x="1894" y="8678"/>
                  </a:cubicBezTo>
                  <a:cubicBezTo>
                    <a:pt x="1993" y="9469"/>
                    <a:pt x="2050" y="10260"/>
                    <a:pt x="2064" y="11066"/>
                  </a:cubicBezTo>
                  <a:cubicBezTo>
                    <a:pt x="2078" y="11900"/>
                    <a:pt x="2050" y="12719"/>
                    <a:pt x="1838" y="13539"/>
                  </a:cubicBezTo>
                  <a:cubicBezTo>
                    <a:pt x="1739" y="13921"/>
                    <a:pt x="1612" y="14302"/>
                    <a:pt x="1498" y="14684"/>
                  </a:cubicBezTo>
                  <a:cubicBezTo>
                    <a:pt x="1498" y="14698"/>
                    <a:pt x="1498" y="14712"/>
                    <a:pt x="1498" y="14726"/>
                  </a:cubicBezTo>
                  <a:cubicBezTo>
                    <a:pt x="1498" y="14740"/>
                    <a:pt x="1513" y="14740"/>
                    <a:pt x="1527" y="14754"/>
                  </a:cubicBezTo>
                  <a:cubicBezTo>
                    <a:pt x="1555" y="14670"/>
                    <a:pt x="1612" y="14599"/>
                    <a:pt x="1640" y="14514"/>
                  </a:cubicBezTo>
                  <a:cubicBezTo>
                    <a:pt x="1880" y="13949"/>
                    <a:pt x="2035" y="13355"/>
                    <a:pt x="2106" y="12733"/>
                  </a:cubicBezTo>
                  <a:cubicBezTo>
                    <a:pt x="2247" y="11603"/>
                    <a:pt x="2163" y="10458"/>
                    <a:pt x="2078" y="9328"/>
                  </a:cubicBezTo>
                  <a:cubicBezTo>
                    <a:pt x="1993" y="7999"/>
                    <a:pt x="1696" y="6699"/>
                    <a:pt x="1371" y="5413"/>
                  </a:cubicBezTo>
                  <a:cubicBezTo>
                    <a:pt x="1089" y="4353"/>
                    <a:pt x="792" y="3293"/>
                    <a:pt x="523" y="2233"/>
                  </a:cubicBezTo>
                  <a:cubicBezTo>
                    <a:pt x="382" y="1654"/>
                    <a:pt x="283" y="1075"/>
                    <a:pt x="156" y="495"/>
                  </a:cubicBezTo>
                  <a:cubicBezTo>
                    <a:pt x="114" y="326"/>
                    <a:pt x="85" y="156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61"/>
            <p:cNvSpPr/>
            <p:nvPr/>
          </p:nvSpPr>
          <p:spPr>
            <a:xfrm rot="10800000">
              <a:off x="7852407" y="446587"/>
              <a:ext cx="664634" cy="209263"/>
            </a:xfrm>
            <a:custGeom>
              <a:rect b="b" l="l" r="r" t="t"/>
              <a:pathLst>
                <a:path extrusionOk="0" h="4481" w="14232">
                  <a:moveTo>
                    <a:pt x="14218" y="0"/>
                  </a:moveTo>
                  <a:cubicBezTo>
                    <a:pt x="14189" y="14"/>
                    <a:pt x="14147" y="29"/>
                    <a:pt x="14119" y="43"/>
                  </a:cubicBezTo>
                  <a:cubicBezTo>
                    <a:pt x="13356" y="467"/>
                    <a:pt x="12522" y="735"/>
                    <a:pt x="11688" y="975"/>
                  </a:cubicBezTo>
                  <a:cubicBezTo>
                    <a:pt x="10868" y="1216"/>
                    <a:pt x="10035" y="1399"/>
                    <a:pt x="9229" y="1682"/>
                  </a:cubicBezTo>
                  <a:cubicBezTo>
                    <a:pt x="8070" y="2078"/>
                    <a:pt x="6926" y="2530"/>
                    <a:pt x="5781" y="2954"/>
                  </a:cubicBezTo>
                  <a:cubicBezTo>
                    <a:pt x="4919" y="3265"/>
                    <a:pt x="4071" y="3604"/>
                    <a:pt x="3209" y="3887"/>
                  </a:cubicBezTo>
                  <a:cubicBezTo>
                    <a:pt x="2785" y="4014"/>
                    <a:pt x="2318" y="4084"/>
                    <a:pt x="1880" y="4155"/>
                  </a:cubicBezTo>
                  <a:cubicBezTo>
                    <a:pt x="1471" y="4240"/>
                    <a:pt x="1075" y="4296"/>
                    <a:pt x="665" y="4353"/>
                  </a:cubicBezTo>
                  <a:cubicBezTo>
                    <a:pt x="439" y="4395"/>
                    <a:pt x="227" y="4424"/>
                    <a:pt x="1" y="4480"/>
                  </a:cubicBezTo>
                  <a:cubicBezTo>
                    <a:pt x="439" y="4438"/>
                    <a:pt x="863" y="4381"/>
                    <a:pt x="1287" y="4339"/>
                  </a:cubicBezTo>
                  <a:cubicBezTo>
                    <a:pt x="1485" y="4311"/>
                    <a:pt x="1683" y="4282"/>
                    <a:pt x="1880" y="4268"/>
                  </a:cubicBezTo>
                  <a:cubicBezTo>
                    <a:pt x="2686" y="4197"/>
                    <a:pt x="3449" y="3971"/>
                    <a:pt x="4198" y="3689"/>
                  </a:cubicBezTo>
                  <a:cubicBezTo>
                    <a:pt x="5597" y="3152"/>
                    <a:pt x="7010" y="2615"/>
                    <a:pt x="8409" y="2078"/>
                  </a:cubicBezTo>
                  <a:cubicBezTo>
                    <a:pt x="9257" y="1767"/>
                    <a:pt x="10119" y="1541"/>
                    <a:pt x="10981" y="1300"/>
                  </a:cubicBezTo>
                  <a:cubicBezTo>
                    <a:pt x="11829" y="1074"/>
                    <a:pt x="12663" y="834"/>
                    <a:pt x="13469" y="481"/>
                  </a:cubicBezTo>
                  <a:cubicBezTo>
                    <a:pt x="13709" y="368"/>
                    <a:pt x="13949" y="212"/>
                    <a:pt x="14175" y="71"/>
                  </a:cubicBezTo>
                  <a:cubicBezTo>
                    <a:pt x="14204" y="71"/>
                    <a:pt x="14218" y="43"/>
                    <a:pt x="14232" y="29"/>
                  </a:cubicBezTo>
                  <a:cubicBezTo>
                    <a:pt x="14232" y="14"/>
                    <a:pt x="14218" y="14"/>
                    <a:pt x="14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61"/>
            <p:cNvSpPr/>
            <p:nvPr/>
          </p:nvSpPr>
          <p:spPr>
            <a:xfrm rot="10800000">
              <a:off x="7862961" y="537698"/>
              <a:ext cx="599955" cy="168307"/>
            </a:xfrm>
            <a:custGeom>
              <a:rect b="b" l="l" r="r" t="t"/>
              <a:pathLst>
                <a:path extrusionOk="0" h="3604" w="12847">
                  <a:moveTo>
                    <a:pt x="11692" y="1"/>
                  </a:moveTo>
                  <a:cubicBezTo>
                    <a:pt x="11109" y="1"/>
                    <a:pt x="10529" y="23"/>
                    <a:pt x="9950" y="71"/>
                  </a:cubicBezTo>
                  <a:cubicBezTo>
                    <a:pt x="9709" y="99"/>
                    <a:pt x="9483" y="113"/>
                    <a:pt x="9257" y="113"/>
                  </a:cubicBezTo>
                  <a:cubicBezTo>
                    <a:pt x="7999" y="170"/>
                    <a:pt x="6784" y="410"/>
                    <a:pt x="5583" y="749"/>
                  </a:cubicBezTo>
                  <a:cubicBezTo>
                    <a:pt x="4000" y="1201"/>
                    <a:pt x="2516" y="1852"/>
                    <a:pt x="1131" y="2714"/>
                  </a:cubicBezTo>
                  <a:cubicBezTo>
                    <a:pt x="792" y="2926"/>
                    <a:pt x="467" y="3194"/>
                    <a:pt x="142" y="3434"/>
                  </a:cubicBezTo>
                  <a:cubicBezTo>
                    <a:pt x="85" y="3463"/>
                    <a:pt x="43" y="3519"/>
                    <a:pt x="1" y="3576"/>
                  </a:cubicBezTo>
                  <a:cubicBezTo>
                    <a:pt x="1" y="3576"/>
                    <a:pt x="15" y="3590"/>
                    <a:pt x="29" y="3604"/>
                  </a:cubicBezTo>
                  <a:cubicBezTo>
                    <a:pt x="241" y="3463"/>
                    <a:pt x="453" y="3321"/>
                    <a:pt x="665" y="3166"/>
                  </a:cubicBezTo>
                  <a:cubicBezTo>
                    <a:pt x="2050" y="2233"/>
                    <a:pt x="3534" y="1512"/>
                    <a:pt x="5116" y="1018"/>
                  </a:cubicBezTo>
                  <a:cubicBezTo>
                    <a:pt x="5865" y="778"/>
                    <a:pt x="6629" y="580"/>
                    <a:pt x="7406" y="438"/>
                  </a:cubicBezTo>
                  <a:cubicBezTo>
                    <a:pt x="7745" y="368"/>
                    <a:pt x="8070" y="339"/>
                    <a:pt x="8409" y="311"/>
                  </a:cubicBezTo>
                  <a:cubicBezTo>
                    <a:pt x="9215" y="240"/>
                    <a:pt x="10006" y="198"/>
                    <a:pt x="10798" y="156"/>
                  </a:cubicBezTo>
                  <a:cubicBezTo>
                    <a:pt x="11222" y="127"/>
                    <a:pt x="11631" y="113"/>
                    <a:pt x="12055" y="99"/>
                  </a:cubicBezTo>
                  <a:cubicBezTo>
                    <a:pt x="12281" y="99"/>
                    <a:pt x="12508" y="113"/>
                    <a:pt x="12734" y="113"/>
                  </a:cubicBezTo>
                  <a:cubicBezTo>
                    <a:pt x="12762" y="113"/>
                    <a:pt x="12804" y="99"/>
                    <a:pt x="12847" y="57"/>
                  </a:cubicBezTo>
                  <a:cubicBezTo>
                    <a:pt x="12734" y="43"/>
                    <a:pt x="12621" y="14"/>
                    <a:pt x="12508" y="14"/>
                  </a:cubicBezTo>
                  <a:cubicBezTo>
                    <a:pt x="12235" y="5"/>
                    <a:pt x="11963" y="1"/>
                    <a:pt x="11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61"/>
            <p:cNvSpPr/>
            <p:nvPr/>
          </p:nvSpPr>
          <p:spPr>
            <a:xfrm rot="10800000">
              <a:off x="9000713" y="224201"/>
              <a:ext cx="64072" cy="640210"/>
            </a:xfrm>
            <a:custGeom>
              <a:rect b="b" l="l" r="r" t="t"/>
              <a:pathLst>
                <a:path extrusionOk="0" h="13709" w="1372">
                  <a:moveTo>
                    <a:pt x="57" y="1"/>
                  </a:moveTo>
                  <a:cubicBezTo>
                    <a:pt x="29" y="1"/>
                    <a:pt x="14" y="15"/>
                    <a:pt x="0" y="15"/>
                  </a:cubicBezTo>
                  <a:cubicBezTo>
                    <a:pt x="14" y="128"/>
                    <a:pt x="14" y="241"/>
                    <a:pt x="29" y="354"/>
                  </a:cubicBezTo>
                  <a:cubicBezTo>
                    <a:pt x="71" y="750"/>
                    <a:pt x="113" y="1145"/>
                    <a:pt x="184" y="1541"/>
                  </a:cubicBezTo>
                  <a:cubicBezTo>
                    <a:pt x="240" y="1979"/>
                    <a:pt x="311" y="2417"/>
                    <a:pt x="410" y="2855"/>
                  </a:cubicBezTo>
                  <a:cubicBezTo>
                    <a:pt x="523" y="3435"/>
                    <a:pt x="664" y="4000"/>
                    <a:pt x="792" y="4565"/>
                  </a:cubicBezTo>
                  <a:cubicBezTo>
                    <a:pt x="848" y="4876"/>
                    <a:pt x="891" y="5187"/>
                    <a:pt x="919" y="5498"/>
                  </a:cubicBezTo>
                  <a:cubicBezTo>
                    <a:pt x="961" y="6120"/>
                    <a:pt x="989" y="6742"/>
                    <a:pt x="1046" y="7363"/>
                  </a:cubicBezTo>
                  <a:cubicBezTo>
                    <a:pt x="1074" y="7674"/>
                    <a:pt x="1145" y="7985"/>
                    <a:pt x="1173" y="8310"/>
                  </a:cubicBezTo>
                  <a:cubicBezTo>
                    <a:pt x="1201" y="8861"/>
                    <a:pt x="1230" y="9412"/>
                    <a:pt x="1244" y="9964"/>
                  </a:cubicBezTo>
                  <a:cubicBezTo>
                    <a:pt x="1258" y="10161"/>
                    <a:pt x="1230" y="10373"/>
                    <a:pt x="1230" y="10571"/>
                  </a:cubicBezTo>
                  <a:cubicBezTo>
                    <a:pt x="1216" y="11292"/>
                    <a:pt x="1088" y="11999"/>
                    <a:pt x="891" y="12705"/>
                  </a:cubicBezTo>
                  <a:cubicBezTo>
                    <a:pt x="806" y="13002"/>
                    <a:pt x="721" y="13313"/>
                    <a:pt x="636" y="13624"/>
                  </a:cubicBezTo>
                  <a:cubicBezTo>
                    <a:pt x="622" y="13652"/>
                    <a:pt x="622" y="13680"/>
                    <a:pt x="622" y="13709"/>
                  </a:cubicBezTo>
                  <a:lnTo>
                    <a:pt x="650" y="13709"/>
                  </a:lnTo>
                  <a:cubicBezTo>
                    <a:pt x="693" y="13596"/>
                    <a:pt x="749" y="13482"/>
                    <a:pt x="792" y="13369"/>
                  </a:cubicBezTo>
                  <a:cubicBezTo>
                    <a:pt x="1032" y="12663"/>
                    <a:pt x="1244" y="11956"/>
                    <a:pt x="1315" y="11207"/>
                  </a:cubicBezTo>
                  <a:cubicBezTo>
                    <a:pt x="1343" y="10755"/>
                    <a:pt x="1371" y="10289"/>
                    <a:pt x="1371" y="9822"/>
                  </a:cubicBezTo>
                  <a:cubicBezTo>
                    <a:pt x="1371" y="9398"/>
                    <a:pt x="1343" y="8960"/>
                    <a:pt x="1315" y="8522"/>
                  </a:cubicBezTo>
                  <a:cubicBezTo>
                    <a:pt x="1286" y="8183"/>
                    <a:pt x="1216" y="7844"/>
                    <a:pt x="1173" y="7505"/>
                  </a:cubicBezTo>
                  <a:cubicBezTo>
                    <a:pt x="1159" y="7349"/>
                    <a:pt x="1145" y="7208"/>
                    <a:pt x="1131" y="7052"/>
                  </a:cubicBezTo>
                  <a:cubicBezTo>
                    <a:pt x="1088" y="6501"/>
                    <a:pt x="1060" y="5936"/>
                    <a:pt x="1018" y="5371"/>
                  </a:cubicBezTo>
                  <a:cubicBezTo>
                    <a:pt x="961" y="4876"/>
                    <a:pt x="862" y="4381"/>
                    <a:pt x="749" y="3887"/>
                  </a:cubicBezTo>
                  <a:cubicBezTo>
                    <a:pt x="622" y="3350"/>
                    <a:pt x="523" y="2813"/>
                    <a:pt x="424" y="2276"/>
                  </a:cubicBezTo>
                  <a:cubicBezTo>
                    <a:pt x="339" y="1767"/>
                    <a:pt x="255" y="1258"/>
                    <a:pt x="170" y="750"/>
                  </a:cubicBezTo>
                  <a:cubicBezTo>
                    <a:pt x="156" y="580"/>
                    <a:pt x="127" y="396"/>
                    <a:pt x="113" y="227"/>
                  </a:cubicBezTo>
                  <a:cubicBezTo>
                    <a:pt x="99" y="156"/>
                    <a:pt x="71" y="85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61"/>
            <p:cNvSpPr/>
            <p:nvPr/>
          </p:nvSpPr>
          <p:spPr>
            <a:xfrm rot="10800000">
              <a:off x="9085194" y="224855"/>
              <a:ext cx="25125" cy="648149"/>
            </a:xfrm>
            <a:custGeom>
              <a:rect b="b" l="l" r="r" t="t"/>
              <a:pathLst>
                <a:path extrusionOk="0" h="13879" w="538">
                  <a:moveTo>
                    <a:pt x="452" y="1"/>
                  </a:moveTo>
                  <a:cubicBezTo>
                    <a:pt x="424" y="57"/>
                    <a:pt x="382" y="114"/>
                    <a:pt x="368" y="185"/>
                  </a:cubicBezTo>
                  <a:cubicBezTo>
                    <a:pt x="297" y="510"/>
                    <a:pt x="212" y="835"/>
                    <a:pt x="156" y="1174"/>
                  </a:cubicBezTo>
                  <a:cubicBezTo>
                    <a:pt x="43" y="2022"/>
                    <a:pt x="0" y="2884"/>
                    <a:pt x="43" y="3746"/>
                  </a:cubicBezTo>
                  <a:cubicBezTo>
                    <a:pt x="85" y="4226"/>
                    <a:pt x="156" y="4721"/>
                    <a:pt x="212" y="5216"/>
                  </a:cubicBezTo>
                  <a:cubicBezTo>
                    <a:pt x="240" y="5371"/>
                    <a:pt x="269" y="5541"/>
                    <a:pt x="269" y="5710"/>
                  </a:cubicBezTo>
                  <a:cubicBezTo>
                    <a:pt x="325" y="6417"/>
                    <a:pt x="396" y="7109"/>
                    <a:pt x="396" y="7816"/>
                  </a:cubicBezTo>
                  <a:cubicBezTo>
                    <a:pt x="410" y="8310"/>
                    <a:pt x="339" y="8819"/>
                    <a:pt x="311" y="9314"/>
                  </a:cubicBezTo>
                  <a:cubicBezTo>
                    <a:pt x="283" y="9780"/>
                    <a:pt x="240" y="10261"/>
                    <a:pt x="255" y="10727"/>
                  </a:cubicBezTo>
                  <a:cubicBezTo>
                    <a:pt x="255" y="11349"/>
                    <a:pt x="297" y="11971"/>
                    <a:pt x="339" y="12592"/>
                  </a:cubicBezTo>
                  <a:cubicBezTo>
                    <a:pt x="368" y="13031"/>
                    <a:pt x="424" y="13455"/>
                    <a:pt x="481" y="13878"/>
                  </a:cubicBezTo>
                  <a:lnTo>
                    <a:pt x="509" y="13878"/>
                  </a:lnTo>
                  <a:cubicBezTo>
                    <a:pt x="509" y="13765"/>
                    <a:pt x="509" y="13652"/>
                    <a:pt x="509" y="13553"/>
                  </a:cubicBezTo>
                  <a:cubicBezTo>
                    <a:pt x="481" y="13200"/>
                    <a:pt x="452" y="12847"/>
                    <a:pt x="424" y="12508"/>
                  </a:cubicBezTo>
                  <a:cubicBezTo>
                    <a:pt x="410" y="11999"/>
                    <a:pt x="382" y="11490"/>
                    <a:pt x="368" y="10981"/>
                  </a:cubicBezTo>
                  <a:cubicBezTo>
                    <a:pt x="368" y="10529"/>
                    <a:pt x="382" y="10077"/>
                    <a:pt x="410" y="9625"/>
                  </a:cubicBezTo>
                  <a:cubicBezTo>
                    <a:pt x="424" y="9215"/>
                    <a:pt x="438" y="8819"/>
                    <a:pt x="481" y="8409"/>
                  </a:cubicBezTo>
                  <a:cubicBezTo>
                    <a:pt x="537" y="7717"/>
                    <a:pt x="495" y="7024"/>
                    <a:pt x="452" y="6332"/>
                  </a:cubicBezTo>
                  <a:cubicBezTo>
                    <a:pt x="410" y="5866"/>
                    <a:pt x="339" y="5413"/>
                    <a:pt x="283" y="4947"/>
                  </a:cubicBezTo>
                  <a:cubicBezTo>
                    <a:pt x="240" y="4481"/>
                    <a:pt x="184" y="4028"/>
                    <a:pt x="170" y="3562"/>
                  </a:cubicBezTo>
                  <a:cubicBezTo>
                    <a:pt x="127" y="2658"/>
                    <a:pt x="184" y="1767"/>
                    <a:pt x="325" y="863"/>
                  </a:cubicBezTo>
                  <a:cubicBezTo>
                    <a:pt x="353" y="623"/>
                    <a:pt x="424" y="382"/>
                    <a:pt x="466" y="142"/>
                  </a:cubicBezTo>
                  <a:cubicBezTo>
                    <a:pt x="481" y="100"/>
                    <a:pt x="481" y="57"/>
                    <a:pt x="495" y="15"/>
                  </a:cubicBezTo>
                  <a:cubicBezTo>
                    <a:pt x="481" y="15"/>
                    <a:pt x="466" y="1"/>
                    <a:pt x="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61"/>
            <p:cNvSpPr/>
            <p:nvPr/>
          </p:nvSpPr>
          <p:spPr>
            <a:xfrm rot="10800000">
              <a:off x="8148065" y="20683"/>
              <a:ext cx="586085" cy="145471"/>
            </a:xfrm>
            <a:custGeom>
              <a:rect b="b" l="l" r="r" t="t"/>
              <a:pathLst>
                <a:path extrusionOk="0" h="3115" w="12550">
                  <a:moveTo>
                    <a:pt x="0" y="0"/>
                  </a:moveTo>
                  <a:lnTo>
                    <a:pt x="0" y="0"/>
                  </a:lnTo>
                  <a:cubicBezTo>
                    <a:pt x="29" y="28"/>
                    <a:pt x="57" y="57"/>
                    <a:pt x="99" y="85"/>
                  </a:cubicBezTo>
                  <a:cubicBezTo>
                    <a:pt x="820" y="537"/>
                    <a:pt x="1527" y="1004"/>
                    <a:pt x="2247" y="1456"/>
                  </a:cubicBezTo>
                  <a:cubicBezTo>
                    <a:pt x="3321" y="2134"/>
                    <a:pt x="4509" y="2544"/>
                    <a:pt x="5752" y="2770"/>
                  </a:cubicBezTo>
                  <a:cubicBezTo>
                    <a:pt x="6529" y="2926"/>
                    <a:pt x="7321" y="3024"/>
                    <a:pt x="8112" y="3081"/>
                  </a:cubicBezTo>
                  <a:cubicBezTo>
                    <a:pt x="8485" y="3102"/>
                    <a:pt x="8857" y="3115"/>
                    <a:pt x="9229" y="3115"/>
                  </a:cubicBezTo>
                  <a:cubicBezTo>
                    <a:pt x="9366" y="3115"/>
                    <a:pt x="9502" y="3113"/>
                    <a:pt x="9638" y="3109"/>
                  </a:cubicBezTo>
                  <a:cubicBezTo>
                    <a:pt x="10077" y="3095"/>
                    <a:pt x="10515" y="3053"/>
                    <a:pt x="10939" y="2996"/>
                  </a:cubicBezTo>
                  <a:cubicBezTo>
                    <a:pt x="11348" y="2940"/>
                    <a:pt x="11758" y="2855"/>
                    <a:pt x="12154" y="2784"/>
                  </a:cubicBezTo>
                  <a:cubicBezTo>
                    <a:pt x="12295" y="2756"/>
                    <a:pt x="12422" y="2699"/>
                    <a:pt x="12550" y="2657"/>
                  </a:cubicBezTo>
                  <a:cubicBezTo>
                    <a:pt x="12550" y="2629"/>
                    <a:pt x="12550" y="2615"/>
                    <a:pt x="12536" y="2600"/>
                  </a:cubicBezTo>
                  <a:cubicBezTo>
                    <a:pt x="12408" y="2629"/>
                    <a:pt x="12267" y="2671"/>
                    <a:pt x="12126" y="2685"/>
                  </a:cubicBezTo>
                  <a:cubicBezTo>
                    <a:pt x="11702" y="2756"/>
                    <a:pt x="11264" y="2841"/>
                    <a:pt x="10840" y="2883"/>
                  </a:cubicBezTo>
                  <a:cubicBezTo>
                    <a:pt x="10444" y="2940"/>
                    <a:pt x="10034" y="2968"/>
                    <a:pt x="9638" y="2982"/>
                  </a:cubicBezTo>
                  <a:cubicBezTo>
                    <a:pt x="9144" y="2982"/>
                    <a:pt x="8649" y="2968"/>
                    <a:pt x="8155" y="2940"/>
                  </a:cubicBezTo>
                  <a:cubicBezTo>
                    <a:pt x="7490" y="2926"/>
                    <a:pt x="6840" y="2827"/>
                    <a:pt x="6176" y="2728"/>
                  </a:cubicBezTo>
                  <a:cubicBezTo>
                    <a:pt x="4805" y="2516"/>
                    <a:pt x="3519" y="2106"/>
                    <a:pt x="2332" y="1371"/>
                  </a:cubicBezTo>
                  <a:cubicBezTo>
                    <a:pt x="1866" y="1088"/>
                    <a:pt x="1414" y="792"/>
                    <a:pt x="947" y="509"/>
                  </a:cubicBezTo>
                  <a:cubicBezTo>
                    <a:pt x="764" y="396"/>
                    <a:pt x="566" y="283"/>
                    <a:pt x="368" y="170"/>
                  </a:cubicBezTo>
                  <a:cubicBezTo>
                    <a:pt x="311" y="142"/>
                    <a:pt x="269" y="85"/>
                    <a:pt x="212" y="4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61"/>
            <p:cNvSpPr/>
            <p:nvPr/>
          </p:nvSpPr>
          <p:spPr>
            <a:xfrm rot="10800000">
              <a:off x="9105648" y="377331"/>
              <a:ext cx="54172" cy="486427"/>
            </a:xfrm>
            <a:custGeom>
              <a:rect b="b" l="l" r="r" t="t"/>
              <a:pathLst>
                <a:path extrusionOk="0" h="10416" w="1160">
                  <a:moveTo>
                    <a:pt x="1117" y="1"/>
                  </a:moveTo>
                  <a:cubicBezTo>
                    <a:pt x="975" y="297"/>
                    <a:pt x="862" y="623"/>
                    <a:pt x="763" y="933"/>
                  </a:cubicBezTo>
                  <a:cubicBezTo>
                    <a:pt x="523" y="1711"/>
                    <a:pt x="368" y="2502"/>
                    <a:pt x="240" y="3308"/>
                  </a:cubicBezTo>
                  <a:cubicBezTo>
                    <a:pt x="142" y="3915"/>
                    <a:pt x="43" y="4523"/>
                    <a:pt x="28" y="5145"/>
                  </a:cubicBezTo>
                  <a:cubicBezTo>
                    <a:pt x="0" y="5865"/>
                    <a:pt x="28" y="6600"/>
                    <a:pt x="85" y="7321"/>
                  </a:cubicBezTo>
                  <a:cubicBezTo>
                    <a:pt x="142" y="7929"/>
                    <a:pt x="283" y="8536"/>
                    <a:pt x="396" y="9130"/>
                  </a:cubicBezTo>
                  <a:cubicBezTo>
                    <a:pt x="452" y="9455"/>
                    <a:pt x="537" y="9780"/>
                    <a:pt x="608" y="10091"/>
                  </a:cubicBezTo>
                  <a:cubicBezTo>
                    <a:pt x="636" y="10204"/>
                    <a:pt x="693" y="10317"/>
                    <a:pt x="763" y="10416"/>
                  </a:cubicBezTo>
                  <a:cubicBezTo>
                    <a:pt x="622" y="9709"/>
                    <a:pt x="481" y="9003"/>
                    <a:pt x="339" y="8282"/>
                  </a:cubicBezTo>
                  <a:cubicBezTo>
                    <a:pt x="198" y="7519"/>
                    <a:pt x="127" y="6742"/>
                    <a:pt x="127" y="5964"/>
                  </a:cubicBezTo>
                  <a:cubicBezTo>
                    <a:pt x="127" y="4848"/>
                    <a:pt x="255" y="3746"/>
                    <a:pt x="467" y="2658"/>
                  </a:cubicBezTo>
                  <a:cubicBezTo>
                    <a:pt x="636" y="1810"/>
                    <a:pt x="820" y="976"/>
                    <a:pt x="1131" y="170"/>
                  </a:cubicBezTo>
                  <a:cubicBezTo>
                    <a:pt x="1145" y="128"/>
                    <a:pt x="1145" y="71"/>
                    <a:pt x="1159" y="15"/>
                  </a:cubicBezTo>
                  <a:cubicBezTo>
                    <a:pt x="1145" y="15"/>
                    <a:pt x="1131" y="15"/>
                    <a:pt x="1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61"/>
            <p:cNvSpPr/>
            <p:nvPr/>
          </p:nvSpPr>
          <p:spPr>
            <a:xfrm rot="10800000">
              <a:off x="8210082" y="-6030"/>
              <a:ext cx="427071" cy="93680"/>
            </a:xfrm>
            <a:custGeom>
              <a:rect b="b" l="l" r="r" t="t"/>
              <a:pathLst>
                <a:path extrusionOk="0" h="2006" w="9145">
                  <a:moveTo>
                    <a:pt x="1" y="1"/>
                  </a:moveTo>
                  <a:cubicBezTo>
                    <a:pt x="425" y="298"/>
                    <a:pt x="835" y="609"/>
                    <a:pt x="1315" y="806"/>
                  </a:cubicBezTo>
                  <a:cubicBezTo>
                    <a:pt x="2530" y="1343"/>
                    <a:pt x="3802" y="1725"/>
                    <a:pt x="5117" y="1923"/>
                  </a:cubicBezTo>
                  <a:cubicBezTo>
                    <a:pt x="5470" y="1975"/>
                    <a:pt x="5824" y="2005"/>
                    <a:pt x="6177" y="2005"/>
                  </a:cubicBezTo>
                  <a:cubicBezTo>
                    <a:pt x="6403" y="2005"/>
                    <a:pt x="6629" y="1993"/>
                    <a:pt x="6855" y="1965"/>
                  </a:cubicBezTo>
                  <a:cubicBezTo>
                    <a:pt x="7604" y="1880"/>
                    <a:pt x="8353" y="1782"/>
                    <a:pt x="9074" y="1555"/>
                  </a:cubicBezTo>
                  <a:cubicBezTo>
                    <a:pt x="9102" y="1555"/>
                    <a:pt x="9130" y="1541"/>
                    <a:pt x="9144" y="1485"/>
                  </a:cubicBezTo>
                  <a:lnTo>
                    <a:pt x="9144" y="1485"/>
                  </a:lnTo>
                  <a:cubicBezTo>
                    <a:pt x="9074" y="1499"/>
                    <a:pt x="9003" y="1513"/>
                    <a:pt x="8932" y="1527"/>
                  </a:cubicBezTo>
                  <a:cubicBezTo>
                    <a:pt x="8862" y="1527"/>
                    <a:pt x="8791" y="1555"/>
                    <a:pt x="8706" y="1570"/>
                  </a:cubicBezTo>
                  <a:cubicBezTo>
                    <a:pt x="8452" y="1612"/>
                    <a:pt x="8183" y="1654"/>
                    <a:pt x="7915" y="1697"/>
                  </a:cubicBezTo>
                  <a:cubicBezTo>
                    <a:pt x="7576" y="1753"/>
                    <a:pt x="7236" y="1810"/>
                    <a:pt x="6883" y="1838"/>
                  </a:cubicBezTo>
                  <a:cubicBezTo>
                    <a:pt x="6586" y="1866"/>
                    <a:pt x="6275" y="1866"/>
                    <a:pt x="5965" y="1866"/>
                  </a:cubicBezTo>
                  <a:cubicBezTo>
                    <a:pt x="5314" y="1866"/>
                    <a:pt x="4664" y="1739"/>
                    <a:pt x="4014" y="1598"/>
                  </a:cubicBezTo>
                  <a:cubicBezTo>
                    <a:pt x="2658" y="1273"/>
                    <a:pt x="1372" y="806"/>
                    <a:pt x="170" y="100"/>
                  </a:cubicBezTo>
                  <a:cubicBezTo>
                    <a:pt x="114" y="57"/>
                    <a:pt x="57" y="2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61"/>
            <p:cNvSpPr/>
            <p:nvPr/>
          </p:nvSpPr>
          <p:spPr>
            <a:xfrm rot="10800000">
              <a:off x="7841152" y="-66833"/>
              <a:ext cx="1363547" cy="1438080"/>
            </a:xfrm>
            <a:custGeom>
              <a:rect b="b" l="l" r="r" t="t"/>
              <a:pathLst>
                <a:path extrusionOk="0" h="30794" w="29198">
                  <a:moveTo>
                    <a:pt x="13030" y="495"/>
                  </a:moveTo>
                  <a:cubicBezTo>
                    <a:pt x="13044" y="495"/>
                    <a:pt x="13058" y="509"/>
                    <a:pt x="13058" y="523"/>
                  </a:cubicBezTo>
                  <a:cubicBezTo>
                    <a:pt x="13214" y="1032"/>
                    <a:pt x="13468" y="1484"/>
                    <a:pt x="13737" y="1936"/>
                  </a:cubicBezTo>
                  <a:cubicBezTo>
                    <a:pt x="14132" y="2572"/>
                    <a:pt x="14457" y="3251"/>
                    <a:pt x="14698" y="3971"/>
                  </a:cubicBezTo>
                  <a:cubicBezTo>
                    <a:pt x="15023" y="4961"/>
                    <a:pt x="15220" y="5964"/>
                    <a:pt x="15447" y="6967"/>
                  </a:cubicBezTo>
                  <a:cubicBezTo>
                    <a:pt x="15616" y="7716"/>
                    <a:pt x="15729" y="8479"/>
                    <a:pt x="15786" y="9243"/>
                  </a:cubicBezTo>
                  <a:cubicBezTo>
                    <a:pt x="15885" y="10218"/>
                    <a:pt x="15842" y="11193"/>
                    <a:pt x="15616" y="12154"/>
                  </a:cubicBezTo>
                  <a:cubicBezTo>
                    <a:pt x="15418" y="12988"/>
                    <a:pt x="15023" y="13722"/>
                    <a:pt x="14585" y="14457"/>
                  </a:cubicBezTo>
                  <a:lnTo>
                    <a:pt x="14542" y="14457"/>
                  </a:lnTo>
                  <a:cubicBezTo>
                    <a:pt x="14542" y="14401"/>
                    <a:pt x="14542" y="14344"/>
                    <a:pt x="14542" y="14274"/>
                  </a:cubicBezTo>
                  <a:cubicBezTo>
                    <a:pt x="14542" y="13638"/>
                    <a:pt x="14471" y="13002"/>
                    <a:pt x="14344" y="12380"/>
                  </a:cubicBezTo>
                  <a:cubicBezTo>
                    <a:pt x="14118" y="11306"/>
                    <a:pt x="13850" y="10232"/>
                    <a:pt x="13482" y="9186"/>
                  </a:cubicBezTo>
                  <a:cubicBezTo>
                    <a:pt x="13044" y="7914"/>
                    <a:pt x="12663" y="6642"/>
                    <a:pt x="12493" y="5300"/>
                  </a:cubicBezTo>
                  <a:cubicBezTo>
                    <a:pt x="12408" y="4593"/>
                    <a:pt x="12394" y="3887"/>
                    <a:pt x="12521" y="3194"/>
                  </a:cubicBezTo>
                  <a:cubicBezTo>
                    <a:pt x="12677" y="2290"/>
                    <a:pt x="12860" y="1399"/>
                    <a:pt x="13030" y="495"/>
                  </a:cubicBezTo>
                  <a:close/>
                  <a:moveTo>
                    <a:pt x="27628" y="4409"/>
                  </a:moveTo>
                  <a:cubicBezTo>
                    <a:pt x="27628" y="4424"/>
                    <a:pt x="27643" y="4438"/>
                    <a:pt x="27643" y="4438"/>
                  </a:cubicBezTo>
                  <a:cubicBezTo>
                    <a:pt x="27600" y="4494"/>
                    <a:pt x="27572" y="4537"/>
                    <a:pt x="27529" y="4593"/>
                  </a:cubicBezTo>
                  <a:cubicBezTo>
                    <a:pt x="26908" y="5286"/>
                    <a:pt x="26286" y="6006"/>
                    <a:pt x="25650" y="6699"/>
                  </a:cubicBezTo>
                  <a:cubicBezTo>
                    <a:pt x="24618" y="7787"/>
                    <a:pt x="23615" y="8903"/>
                    <a:pt x="22640" y="10034"/>
                  </a:cubicBezTo>
                  <a:cubicBezTo>
                    <a:pt x="22145" y="10599"/>
                    <a:pt x="21608" y="11108"/>
                    <a:pt x="21043" y="11588"/>
                  </a:cubicBezTo>
                  <a:cubicBezTo>
                    <a:pt x="20181" y="12337"/>
                    <a:pt x="19220" y="12931"/>
                    <a:pt x="18216" y="13440"/>
                  </a:cubicBezTo>
                  <a:cubicBezTo>
                    <a:pt x="17326" y="13906"/>
                    <a:pt x="16450" y="14387"/>
                    <a:pt x="15644" y="14966"/>
                  </a:cubicBezTo>
                  <a:cubicBezTo>
                    <a:pt x="15616" y="14980"/>
                    <a:pt x="15574" y="14994"/>
                    <a:pt x="15545" y="15008"/>
                  </a:cubicBezTo>
                  <a:cubicBezTo>
                    <a:pt x="15545" y="14966"/>
                    <a:pt x="15560" y="14952"/>
                    <a:pt x="15574" y="14924"/>
                  </a:cubicBezTo>
                  <a:cubicBezTo>
                    <a:pt x="15757" y="14655"/>
                    <a:pt x="15941" y="14387"/>
                    <a:pt x="16139" y="14118"/>
                  </a:cubicBezTo>
                  <a:cubicBezTo>
                    <a:pt x="16365" y="13779"/>
                    <a:pt x="16591" y="13426"/>
                    <a:pt x="16846" y="13101"/>
                  </a:cubicBezTo>
                  <a:cubicBezTo>
                    <a:pt x="17340" y="12465"/>
                    <a:pt x="17792" y="11815"/>
                    <a:pt x="18202" y="11108"/>
                  </a:cubicBezTo>
                  <a:cubicBezTo>
                    <a:pt x="18513" y="10571"/>
                    <a:pt x="18852" y="10034"/>
                    <a:pt x="19276" y="9568"/>
                  </a:cubicBezTo>
                  <a:cubicBezTo>
                    <a:pt x="20110" y="8635"/>
                    <a:pt x="20972" y="7730"/>
                    <a:pt x="21933" y="6925"/>
                  </a:cubicBezTo>
                  <a:cubicBezTo>
                    <a:pt x="22880" y="6119"/>
                    <a:pt x="23954" y="5540"/>
                    <a:pt x="25155" y="5187"/>
                  </a:cubicBezTo>
                  <a:cubicBezTo>
                    <a:pt x="25947" y="4961"/>
                    <a:pt x="26738" y="4763"/>
                    <a:pt x="27501" y="4438"/>
                  </a:cubicBezTo>
                  <a:cubicBezTo>
                    <a:pt x="27544" y="4424"/>
                    <a:pt x="27586" y="4424"/>
                    <a:pt x="27628" y="4409"/>
                  </a:cubicBezTo>
                  <a:close/>
                  <a:moveTo>
                    <a:pt x="26850" y="13846"/>
                  </a:moveTo>
                  <a:cubicBezTo>
                    <a:pt x="27146" y="13846"/>
                    <a:pt x="27449" y="13873"/>
                    <a:pt x="27741" y="13920"/>
                  </a:cubicBezTo>
                  <a:cubicBezTo>
                    <a:pt x="28095" y="13963"/>
                    <a:pt x="28434" y="14104"/>
                    <a:pt x="28688" y="14372"/>
                  </a:cubicBezTo>
                  <a:cubicBezTo>
                    <a:pt x="29042" y="14768"/>
                    <a:pt x="29056" y="15249"/>
                    <a:pt x="28674" y="15616"/>
                  </a:cubicBezTo>
                  <a:cubicBezTo>
                    <a:pt x="28519" y="15786"/>
                    <a:pt x="28335" y="15927"/>
                    <a:pt x="28137" y="16054"/>
                  </a:cubicBezTo>
                  <a:cubicBezTo>
                    <a:pt x="27770" y="16294"/>
                    <a:pt x="27374" y="16521"/>
                    <a:pt x="26978" y="16718"/>
                  </a:cubicBezTo>
                  <a:cubicBezTo>
                    <a:pt x="25678" y="17354"/>
                    <a:pt x="24350" y="17920"/>
                    <a:pt x="22993" y="18442"/>
                  </a:cubicBezTo>
                  <a:cubicBezTo>
                    <a:pt x="21679" y="18951"/>
                    <a:pt x="20322" y="19305"/>
                    <a:pt x="18923" y="19446"/>
                  </a:cubicBezTo>
                  <a:cubicBezTo>
                    <a:pt x="18245" y="19516"/>
                    <a:pt x="17566" y="19559"/>
                    <a:pt x="16888" y="19601"/>
                  </a:cubicBezTo>
                  <a:cubicBezTo>
                    <a:pt x="16210" y="19644"/>
                    <a:pt x="15545" y="19672"/>
                    <a:pt x="14867" y="19700"/>
                  </a:cubicBezTo>
                  <a:cubicBezTo>
                    <a:pt x="14358" y="19714"/>
                    <a:pt x="13864" y="19785"/>
                    <a:pt x="13383" y="19969"/>
                  </a:cubicBezTo>
                  <a:cubicBezTo>
                    <a:pt x="13341" y="19983"/>
                    <a:pt x="13299" y="19983"/>
                    <a:pt x="13270" y="19997"/>
                  </a:cubicBezTo>
                  <a:cubicBezTo>
                    <a:pt x="13256" y="19997"/>
                    <a:pt x="13256" y="19983"/>
                    <a:pt x="13256" y="19969"/>
                  </a:cubicBezTo>
                  <a:cubicBezTo>
                    <a:pt x="13299" y="19940"/>
                    <a:pt x="13341" y="19912"/>
                    <a:pt x="13383" y="19884"/>
                  </a:cubicBezTo>
                  <a:cubicBezTo>
                    <a:pt x="13934" y="19545"/>
                    <a:pt x="14457" y="19177"/>
                    <a:pt x="14938" y="18753"/>
                  </a:cubicBezTo>
                  <a:cubicBezTo>
                    <a:pt x="15404" y="18344"/>
                    <a:pt x="15856" y="17934"/>
                    <a:pt x="16294" y="17510"/>
                  </a:cubicBezTo>
                  <a:cubicBezTo>
                    <a:pt x="16945" y="16902"/>
                    <a:pt x="17581" y="16280"/>
                    <a:pt x="18273" y="15729"/>
                  </a:cubicBezTo>
                  <a:cubicBezTo>
                    <a:pt x="19616" y="14683"/>
                    <a:pt x="21128" y="14118"/>
                    <a:pt x="22824" y="14019"/>
                  </a:cubicBezTo>
                  <a:cubicBezTo>
                    <a:pt x="24110" y="13934"/>
                    <a:pt x="25396" y="13892"/>
                    <a:pt x="26667" y="13850"/>
                  </a:cubicBezTo>
                  <a:cubicBezTo>
                    <a:pt x="26728" y="13847"/>
                    <a:pt x="26789" y="13846"/>
                    <a:pt x="26850" y="13846"/>
                  </a:cubicBezTo>
                  <a:close/>
                  <a:moveTo>
                    <a:pt x="8056" y="8239"/>
                  </a:moveTo>
                  <a:cubicBezTo>
                    <a:pt x="8084" y="8282"/>
                    <a:pt x="8098" y="8324"/>
                    <a:pt x="8112" y="8352"/>
                  </a:cubicBezTo>
                  <a:cubicBezTo>
                    <a:pt x="8126" y="8451"/>
                    <a:pt x="8154" y="8536"/>
                    <a:pt x="8183" y="8621"/>
                  </a:cubicBezTo>
                  <a:cubicBezTo>
                    <a:pt x="8437" y="9864"/>
                    <a:pt x="8805" y="11066"/>
                    <a:pt x="9200" y="12267"/>
                  </a:cubicBezTo>
                  <a:cubicBezTo>
                    <a:pt x="9412" y="12917"/>
                    <a:pt x="9652" y="13553"/>
                    <a:pt x="9864" y="14203"/>
                  </a:cubicBezTo>
                  <a:cubicBezTo>
                    <a:pt x="10091" y="14909"/>
                    <a:pt x="10204" y="15630"/>
                    <a:pt x="10303" y="16365"/>
                  </a:cubicBezTo>
                  <a:cubicBezTo>
                    <a:pt x="10373" y="16973"/>
                    <a:pt x="10387" y="17595"/>
                    <a:pt x="10317" y="18202"/>
                  </a:cubicBezTo>
                  <a:cubicBezTo>
                    <a:pt x="10218" y="19191"/>
                    <a:pt x="9907" y="20124"/>
                    <a:pt x="9440" y="21014"/>
                  </a:cubicBezTo>
                  <a:cubicBezTo>
                    <a:pt x="8932" y="22018"/>
                    <a:pt x="8296" y="22936"/>
                    <a:pt x="7688" y="23869"/>
                  </a:cubicBezTo>
                  <a:cubicBezTo>
                    <a:pt x="7674" y="23897"/>
                    <a:pt x="7646" y="23926"/>
                    <a:pt x="7617" y="23954"/>
                  </a:cubicBezTo>
                  <a:cubicBezTo>
                    <a:pt x="7617" y="23954"/>
                    <a:pt x="7603" y="23954"/>
                    <a:pt x="7589" y="23940"/>
                  </a:cubicBezTo>
                  <a:cubicBezTo>
                    <a:pt x="7589" y="23897"/>
                    <a:pt x="7589" y="23855"/>
                    <a:pt x="7589" y="23813"/>
                  </a:cubicBezTo>
                  <a:cubicBezTo>
                    <a:pt x="7674" y="23346"/>
                    <a:pt x="7674" y="22880"/>
                    <a:pt x="7660" y="22399"/>
                  </a:cubicBezTo>
                  <a:cubicBezTo>
                    <a:pt x="7632" y="21749"/>
                    <a:pt x="7533" y="21113"/>
                    <a:pt x="7420" y="20463"/>
                  </a:cubicBezTo>
                  <a:cubicBezTo>
                    <a:pt x="7264" y="19658"/>
                    <a:pt x="7095" y="18852"/>
                    <a:pt x="6967" y="18047"/>
                  </a:cubicBezTo>
                  <a:cubicBezTo>
                    <a:pt x="6897" y="17510"/>
                    <a:pt x="6854" y="16959"/>
                    <a:pt x="6854" y="16422"/>
                  </a:cubicBezTo>
                  <a:cubicBezTo>
                    <a:pt x="6854" y="15630"/>
                    <a:pt x="6925" y="14825"/>
                    <a:pt x="7024" y="14033"/>
                  </a:cubicBezTo>
                  <a:cubicBezTo>
                    <a:pt x="7179" y="12648"/>
                    <a:pt x="7377" y="11249"/>
                    <a:pt x="7660" y="9878"/>
                  </a:cubicBezTo>
                  <a:cubicBezTo>
                    <a:pt x="7759" y="9398"/>
                    <a:pt x="7872" y="8903"/>
                    <a:pt x="7971" y="8423"/>
                  </a:cubicBezTo>
                  <a:cubicBezTo>
                    <a:pt x="7985" y="8352"/>
                    <a:pt x="7985" y="8282"/>
                    <a:pt x="8056" y="8239"/>
                  </a:cubicBezTo>
                  <a:close/>
                  <a:moveTo>
                    <a:pt x="14226" y="21975"/>
                  </a:moveTo>
                  <a:cubicBezTo>
                    <a:pt x="14251" y="21975"/>
                    <a:pt x="14276" y="21975"/>
                    <a:pt x="14302" y="21975"/>
                  </a:cubicBezTo>
                  <a:cubicBezTo>
                    <a:pt x="14853" y="21990"/>
                    <a:pt x="15404" y="21990"/>
                    <a:pt x="15955" y="21990"/>
                  </a:cubicBezTo>
                  <a:cubicBezTo>
                    <a:pt x="16238" y="21990"/>
                    <a:pt x="16506" y="22004"/>
                    <a:pt x="16789" y="22018"/>
                  </a:cubicBezTo>
                  <a:cubicBezTo>
                    <a:pt x="17397" y="22046"/>
                    <a:pt x="18019" y="22103"/>
                    <a:pt x="18626" y="22103"/>
                  </a:cubicBezTo>
                  <a:cubicBezTo>
                    <a:pt x="18796" y="22105"/>
                    <a:pt x="18965" y="22106"/>
                    <a:pt x="19135" y="22106"/>
                  </a:cubicBezTo>
                  <a:cubicBezTo>
                    <a:pt x="20152" y="22106"/>
                    <a:pt x="21168" y="22074"/>
                    <a:pt x="22173" y="22074"/>
                  </a:cubicBezTo>
                  <a:cubicBezTo>
                    <a:pt x="22993" y="22074"/>
                    <a:pt x="23813" y="22074"/>
                    <a:pt x="24632" y="22117"/>
                  </a:cubicBezTo>
                  <a:cubicBezTo>
                    <a:pt x="25339" y="22159"/>
                    <a:pt x="26060" y="22244"/>
                    <a:pt x="26766" y="22315"/>
                  </a:cubicBezTo>
                  <a:cubicBezTo>
                    <a:pt x="27261" y="22371"/>
                    <a:pt x="27741" y="22456"/>
                    <a:pt x="28236" y="22541"/>
                  </a:cubicBezTo>
                  <a:cubicBezTo>
                    <a:pt x="28264" y="22541"/>
                    <a:pt x="28307" y="22569"/>
                    <a:pt x="28349" y="22583"/>
                  </a:cubicBezTo>
                  <a:cubicBezTo>
                    <a:pt x="28335" y="22597"/>
                    <a:pt x="28321" y="22611"/>
                    <a:pt x="28321" y="22611"/>
                  </a:cubicBezTo>
                  <a:cubicBezTo>
                    <a:pt x="28222" y="22654"/>
                    <a:pt x="28137" y="22682"/>
                    <a:pt x="28052" y="22710"/>
                  </a:cubicBezTo>
                  <a:cubicBezTo>
                    <a:pt x="27021" y="23021"/>
                    <a:pt x="26003" y="23389"/>
                    <a:pt x="25014" y="23813"/>
                  </a:cubicBezTo>
                  <a:cubicBezTo>
                    <a:pt x="23883" y="24293"/>
                    <a:pt x="22739" y="24675"/>
                    <a:pt x="21509" y="24788"/>
                  </a:cubicBezTo>
                  <a:cubicBezTo>
                    <a:pt x="21149" y="24824"/>
                    <a:pt x="20786" y="24844"/>
                    <a:pt x="20424" y="24844"/>
                  </a:cubicBezTo>
                  <a:cubicBezTo>
                    <a:pt x="19934" y="24844"/>
                    <a:pt x="19445" y="24806"/>
                    <a:pt x="18965" y="24717"/>
                  </a:cubicBezTo>
                  <a:cubicBezTo>
                    <a:pt x="17566" y="24463"/>
                    <a:pt x="16196" y="24081"/>
                    <a:pt x="14839" y="23657"/>
                  </a:cubicBezTo>
                  <a:cubicBezTo>
                    <a:pt x="13624" y="23276"/>
                    <a:pt x="12394" y="22993"/>
                    <a:pt x="11094" y="22922"/>
                  </a:cubicBezTo>
                  <a:cubicBezTo>
                    <a:pt x="11108" y="22908"/>
                    <a:pt x="11122" y="22894"/>
                    <a:pt x="11150" y="22894"/>
                  </a:cubicBezTo>
                  <a:cubicBezTo>
                    <a:pt x="11292" y="22809"/>
                    <a:pt x="11447" y="22724"/>
                    <a:pt x="11603" y="22640"/>
                  </a:cubicBezTo>
                  <a:cubicBezTo>
                    <a:pt x="12428" y="22227"/>
                    <a:pt x="13294" y="21975"/>
                    <a:pt x="14226" y="21975"/>
                  </a:cubicBezTo>
                  <a:close/>
                  <a:moveTo>
                    <a:pt x="2604" y="10738"/>
                  </a:moveTo>
                  <a:cubicBezTo>
                    <a:pt x="2758" y="10738"/>
                    <a:pt x="2914" y="10805"/>
                    <a:pt x="3067" y="10938"/>
                  </a:cubicBezTo>
                  <a:cubicBezTo>
                    <a:pt x="3406" y="11207"/>
                    <a:pt x="3660" y="11546"/>
                    <a:pt x="3802" y="11984"/>
                  </a:cubicBezTo>
                  <a:cubicBezTo>
                    <a:pt x="3943" y="12479"/>
                    <a:pt x="4070" y="12988"/>
                    <a:pt x="4127" y="13510"/>
                  </a:cubicBezTo>
                  <a:cubicBezTo>
                    <a:pt x="4212" y="14330"/>
                    <a:pt x="4325" y="15136"/>
                    <a:pt x="4381" y="15955"/>
                  </a:cubicBezTo>
                  <a:cubicBezTo>
                    <a:pt x="4438" y="16732"/>
                    <a:pt x="4551" y="17496"/>
                    <a:pt x="4692" y="18273"/>
                  </a:cubicBezTo>
                  <a:cubicBezTo>
                    <a:pt x="4777" y="18739"/>
                    <a:pt x="4819" y="19220"/>
                    <a:pt x="4833" y="19700"/>
                  </a:cubicBezTo>
                  <a:cubicBezTo>
                    <a:pt x="4833" y="20138"/>
                    <a:pt x="4791" y="20576"/>
                    <a:pt x="4720" y="21014"/>
                  </a:cubicBezTo>
                  <a:cubicBezTo>
                    <a:pt x="4579" y="21961"/>
                    <a:pt x="4296" y="22852"/>
                    <a:pt x="3915" y="23714"/>
                  </a:cubicBezTo>
                  <a:cubicBezTo>
                    <a:pt x="3689" y="24237"/>
                    <a:pt x="3477" y="24774"/>
                    <a:pt x="3265" y="25311"/>
                  </a:cubicBezTo>
                  <a:cubicBezTo>
                    <a:pt x="3123" y="25692"/>
                    <a:pt x="2996" y="26074"/>
                    <a:pt x="2869" y="26455"/>
                  </a:cubicBezTo>
                  <a:lnTo>
                    <a:pt x="2841" y="26455"/>
                  </a:lnTo>
                  <a:cubicBezTo>
                    <a:pt x="2841" y="26243"/>
                    <a:pt x="2841" y="26031"/>
                    <a:pt x="2813" y="25819"/>
                  </a:cubicBezTo>
                  <a:cubicBezTo>
                    <a:pt x="2742" y="25226"/>
                    <a:pt x="2671" y="24632"/>
                    <a:pt x="2572" y="24039"/>
                  </a:cubicBezTo>
                  <a:cubicBezTo>
                    <a:pt x="2431" y="23247"/>
                    <a:pt x="2233" y="22456"/>
                    <a:pt x="1965" y="21693"/>
                  </a:cubicBezTo>
                  <a:cubicBezTo>
                    <a:pt x="1767" y="21113"/>
                    <a:pt x="1527" y="20562"/>
                    <a:pt x="1315" y="19997"/>
                  </a:cubicBezTo>
                  <a:cubicBezTo>
                    <a:pt x="1088" y="19361"/>
                    <a:pt x="862" y="18711"/>
                    <a:pt x="763" y="18033"/>
                  </a:cubicBezTo>
                  <a:cubicBezTo>
                    <a:pt x="650" y="17255"/>
                    <a:pt x="608" y="16464"/>
                    <a:pt x="622" y="15687"/>
                  </a:cubicBezTo>
                  <a:cubicBezTo>
                    <a:pt x="622" y="15319"/>
                    <a:pt x="650" y="14952"/>
                    <a:pt x="707" y="14599"/>
                  </a:cubicBezTo>
                  <a:cubicBezTo>
                    <a:pt x="876" y="13454"/>
                    <a:pt x="1315" y="12394"/>
                    <a:pt x="1837" y="11362"/>
                  </a:cubicBezTo>
                  <a:cubicBezTo>
                    <a:pt x="1908" y="11235"/>
                    <a:pt x="2007" y="11094"/>
                    <a:pt x="2106" y="10995"/>
                  </a:cubicBezTo>
                  <a:cubicBezTo>
                    <a:pt x="2263" y="10823"/>
                    <a:pt x="2432" y="10738"/>
                    <a:pt x="2604" y="10738"/>
                  </a:cubicBezTo>
                  <a:close/>
                  <a:moveTo>
                    <a:pt x="10059" y="25318"/>
                  </a:moveTo>
                  <a:cubicBezTo>
                    <a:pt x="10174" y="25318"/>
                    <a:pt x="10288" y="25320"/>
                    <a:pt x="10401" y="25325"/>
                  </a:cubicBezTo>
                  <a:cubicBezTo>
                    <a:pt x="10882" y="25353"/>
                    <a:pt x="11348" y="25508"/>
                    <a:pt x="11815" y="25664"/>
                  </a:cubicBezTo>
                  <a:cubicBezTo>
                    <a:pt x="12691" y="25989"/>
                    <a:pt x="13609" y="26173"/>
                    <a:pt x="14542" y="26272"/>
                  </a:cubicBezTo>
                  <a:cubicBezTo>
                    <a:pt x="15065" y="26342"/>
                    <a:pt x="15588" y="26385"/>
                    <a:pt x="16111" y="26427"/>
                  </a:cubicBezTo>
                  <a:cubicBezTo>
                    <a:pt x="16577" y="26455"/>
                    <a:pt x="17043" y="26484"/>
                    <a:pt x="17524" y="26512"/>
                  </a:cubicBezTo>
                  <a:cubicBezTo>
                    <a:pt x="18245" y="26554"/>
                    <a:pt x="18980" y="26582"/>
                    <a:pt x="19700" y="26639"/>
                  </a:cubicBezTo>
                  <a:cubicBezTo>
                    <a:pt x="20619" y="26724"/>
                    <a:pt x="21467" y="27049"/>
                    <a:pt x="22258" y="27487"/>
                  </a:cubicBezTo>
                  <a:cubicBezTo>
                    <a:pt x="22400" y="27572"/>
                    <a:pt x="22527" y="27685"/>
                    <a:pt x="22626" y="27812"/>
                  </a:cubicBezTo>
                  <a:cubicBezTo>
                    <a:pt x="22809" y="28024"/>
                    <a:pt x="22781" y="28250"/>
                    <a:pt x="22541" y="28420"/>
                  </a:cubicBezTo>
                  <a:cubicBezTo>
                    <a:pt x="22400" y="28504"/>
                    <a:pt x="22230" y="28589"/>
                    <a:pt x="22075" y="28646"/>
                  </a:cubicBezTo>
                  <a:cubicBezTo>
                    <a:pt x="21326" y="28900"/>
                    <a:pt x="20577" y="29169"/>
                    <a:pt x="19828" y="29409"/>
                  </a:cubicBezTo>
                  <a:cubicBezTo>
                    <a:pt x="19305" y="29578"/>
                    <a:pt x="18768" y="29706"/>
                    <a:pt x="18216" y="29762"/>
                  </a:cubicBezTo>
                  <a:cubicBezTo>
                    <a:pt x="18067" y="29775"/>
                    <a:pt x="17917" y="29782"/>
                    <a:pt x="17768" y="29782"/>
                  </a:cubicBezTo>
                  <a:cubicBezTo>
                    <a:pt x="17117" y="29782"/>
                    <a:pt x="16475" y="29661"/>
                    <a:pt x="15842" y="29465"/>
                  </a:cubicBezTo>
                  <a:cubicBezTo>
                    <a:pt x="14641" y="29098"/>
                    <a:pt x="13581" y="28476"/>
                    <a:pt x="12578" y="27741"/>
                  </a:cubicBezTo>
                  <a:cubicBezTo>
                    <a:pt x="12083" y="27388"/>
                    <a:pt x="11631" y="26978"/>
                    <a:pt x="11193" y="26554"/>
                  </a:cubicBezTo>
                  <a:cubicBezTo>
                    <a:pt x="10726" y="26116"/>
                    <a:pt x="10218" y="25763"/>
                    <a:pt x="9638" y="25523"/>
                  </a:cubicBezTo>
                  <a:cubicBezTo>
                    <a:pt x="9511" y="25466"/>
                    <a:pt x="9370" y="25424"/>
                    <a:pt x="9200" y="25367"/>
                  </a:cubicBezTo>
                  <a:cubicBezTo>
                    <a:pt x="9285" y="25339"/>
                    <a:pt x="9327" y="25325"/>
                    <a:pt x="9370" y="25325"/>
                  </a:cubicBezTo>
                  <a:cubicBezTo>
                    <a:pt x="9596" y="25325"/>
                    <a:pt x="9828" y="25318"/>
                    <a:pt x="10059" y="25318"/>
                  </a:cubicBezTo>
                  <a:close/>
                  <a:moveTo>
                    <a:pt x="6162" y="27398"/>
                  </a:moveTo>
                  <a:cubicBezTo>
                    <a:pt x="6200" y="27398"/>
                    <a:pt x="6238" y="27399"/>
                    <a:pt x="6275" y="27402"/>
                  </a:cubicBezTo>
                  <a:cubicBezTo>
                    <a:pt x="6515" y="27430"/>
                    <a:pt x="6755" y="27459"/>
                    <a:pt x="6981" y="27487"/>
                  </a:cubicBezTo>
                  <a:cubicBezTo>
                    <a:pt x="7179" y="27501"/>
                    <a:pt x="7349" y="27572"/>
                    <a:pt x="7490" y="27713"/>
                  </a:cubicBezTo>
                  <a:cubicBezTo>
                    <a:pt x="7674" y="27911"/>
                    <a:pt x="7872" y="28095"/>
                    <a:pt x="8056" y="28307"/>
                  </a:cubicBezTo>
                  <a:cubicBezTo>
                    <a:pt x="8225" y="28490"/>
                    <a:pt x="8338" y="28716"/>
                    <a:pt x="8409" y="28957"/>
                  </a:cubicBezTo>
                  <a:cubicBezTo>
                    <a:pt x="8508" y="29338"/>
                    <a:pt x="8550" y="29734"/>
                    <a:pt x="8508" y="30130"/>
                  </a:cubicBezTo>
                  <a:cubicBezTo>
                    <a:pt x="8494" y="30299"/>
                    <a:pt x="8465" y="30469"/>
                    <a:pt x="8366" y="30638"/>
                  </a:cubicBezTo>
                  <a:cubicBezTo>
                    <a:pt x="8338" y="30610"/>
                    <a:pt x="8310" y="30582"/>
                    <a:pt x="8310" y="30554"/>
                  </a:cubicBezTo>
                  <a:cubicBezTo>
                    <a:pt x="8253" y="30313"/>
                    <a:pt x="8098" y="30115"/>
                    <a:pt x="7971" y="29889"/>
                  </a:cubicBezTo>
                  <a:cubicBezTo>
                    <a:pt x="7858" y="29720"/>
                    <a:pt x="7773" y="29536"/>
                    <a:pt x="7688" y="29352"/>
                  </a:cubicBezTo>
                  <a:cubicBezTo>
                    <a:pt x="7490" y="28928"/>
                    <a:pt x="7264" y="28533"/>
                    <a:pt x="6953" y="28179"/>
                  </a:cubicBezTo>
                  <a:cubicBezTo>
                    <a:pt x="6656" y="27854"/>
                    <a:pt x="6289" y="27656"/>
                    <a:pt x="5865" y="27586"/>
                  </a:cubicBezTo>
                  <a:cubicBezTo>
                    <a:pt x="5794" y="27572"/>
                    <a:pt x="5738" y="27558"/>
                    <a:pt x="5667" y="27543"/>
                  </a:cubicBezTo>
                  <a:cubicBezTo>
                    <a:pt x="5828" y="27429"/>
                    <a:pt x="5998" y="27398"/>
                    <a:pt x="6162" y="27398"/>
                  </a:cubicBezTo>
                  <a:close/>
                  <a:moveTo>
                    <a:pt x="13002" y="0"/>
                  </a:moveTo>
                  <a:cubicBezTo>
                    <a:pt x="12973" y="71"/>
                    <a:pt x="12945" y="127"/>
                    <a:pt x="12945" y="198"/>
                  </a:cubicBezTo>
                  <a:cubicBezTo>
                    <a:pt x="12860" y="1046"/>
                    <a:pt x="12620" y="1866"/>
                    <a:pt x="12465" y="2714"/>
                  </a:cubicBezTo>
                  <a:cubicBezTo>
                    <a:pt x="12323" y="3463"/>
                    <a:pt x="12267" y="4226"/>
                    <a:pt x="12338" y="5003"/>
                  </a:cubicBezTo>
                  <a:cubicBezTo>
                    <a:pt x="12408" y="5695"/>
                    <a:pt x="12521" y="6402"/>
                    <a:pt x="12705" y="7080"/>
                  </a:cubicBezTo>
                  <a:cubicBezTo>
                    <a:pt x="12931" y="7858"/>
                    <a:pt x="13185" y="8635"/>
                    <a:pt x="13426" y="9412"/>
                  </a:cubicBezTo>
                  <a:cubicBezTo>
                    <a:pt x="13765" y="10444"/>
                    <a:pt x="14048" y="11490"/>
                    <a:pt x="14245" y="12549"/>
                  </a:cubicBezTo>
                  <a:cubicBezTo>
                    <a:pt x="14330" y="12973"/>
                    <a:pt x="14373" y="13426"/>
                    <a:pt x="14415" y="13864"/>
                  </a:cubicBezTo>
                  <a:cubicBezTo>
                    <a:pt x="14471" y="14443"/>
                    <a:pt x="14344" y="14980"/>
                    <a:pt x="14132" y="15517"/>
                  </a:cubicBezTo>
                  <a:cubicBezTo>
                    <a:pt x="13553" y="16916"/>
                    <a:pt x="12875" y="18259"/>
                    <a:pt x="12154" y="19573"/>
                  </a:cubicBezTo>
                  <a:cubicBezTo>
                    <a:pt x="12055" y="19743"/>
                    <a:pt x="11956" y="19912"/>
                    <a:pt x="11857" y="20096"/>
                  </a:cubicBezTo>
                  <a:cubicBezTo>
                    <a:pt x="11334" y="21014"/>
                    <a:pt x="10741" y="21877"/>
                    <a:pt x="10048" y="22682"/>
                  </a:cubicBezTo>
                  <a:cubicBezTo>
                    <a:pt x="9271" y="23615"/>
                    <a:pt x="8451" y="24519"/>
                    <a:pt x="7533" y="25325"/>
                  </a:cubicBezTo>
                  <a:cubicBezTo>
                    <a:pt x="7448" y="25381"/>
                    <a:pt x="7377" y="25452"/>
                    <a:pt x="7292" y="25508"/>
                  </a:cubicBezTo>
                  <a:cubicBezTo>
                    <a:pt x="7208" y="25579"/>
                    <a:pt x="7123" y="25650"/>
                    <a:pt x="7010" y="25735"/>
                  </a:cubicBezTo>
                  <a:cubicBezTo>
                    <a:pt x="7010" y="25678"/>
                    <a:pt x="7010" y="25636"/>
                    <a:pt x="7024" y="25607"/>
                  </a:cubicBezTo>
                  <a:cubicBezTo>
                    <a:pt x="7165" y="25282"/>
                    <a:pt x="7292" y="24957"/>
                    <a:pt x="7434" y="24632"/>
                  </a:cubicBezTo>
                  <a:cubicBezTo>
                    <a:pt x="7533" y="24406"/>
                    <a:pt x="7646" y="24194"/>
                    <a:pt x="7773" y="23982"/>
                  </a:cubicBezTo>
                  <a:cubicBezTo>
                    <a:pt x="8409" y="23021"/>
                    <a:pt x="9059" y="22060"/>
                    <a:pt x="9582" y="21043"/>
                  </a:cubicBezTo>
                  <a:cubicBezTo>
                    <a:pt x="10062" y="20110"/>
                    <a:pt x="10359" y="19149"/>
                    <a:pt x="10458" y="18117"/>
                  </a:cubicBezTo>
                  <a:cubicBezTo>
                    <a:pt x="10514" y="17453"/>
                    <a:pt x="10486" y="16789"/>
                    <a:pt x="10401" y="16111"/>
                  </a:cubicBezTo>
                  <a:cubicBezTo>
                    <a:pt x="10303" y="15404"/>
                    <a:pt x="10161" y="14683"/>
                    <a:pt x="9935" y="14005"/>
                  </a:cubicBezTo>
                  <a:cubicBezTo>
                    <a:pt x="9765" y="13454"/>
                    <a:pt x="9568" y="12931"/>
                    <a:pt x="9384" y="12394"/>
                  </a:cubicBezTo>
                  <a:cubicBezTo>
                    <a:pt x="8974" y="11164"/>
                    <a:pt x="8593" y="9921"/>
                    <a:pt x="8324" y="8649"/>
                  </a:cubicBezTo>
                  <a:cubicBezTo>
                    <a:pt x="8282" y="8479"/>
                    <a:pt x="8225" y="8310"/>
                    <a:pt x="8169" y="8154"/>
                  </a:cubicBezTo>
                  <a:cubicBezTo>
                    <a:pt x="8154" y="8084"/>
                    <a:pt x="8126" y="7985"/>
                    <a:pt x="8013" y="7985"/>
                  </a:cubicBezTo>
                  <a:cubicBezTo>
                    <a:pt x="7914" y="8027"/>
                    <a:pt x="7914" y="8112"/>
                    <a:pt x="7900" y="8197"/>
                  </a:cubicBezTo>
                  <a:cubicBezTo>
                    <a:pt x="7773" y="8762"/>
                    <a:pt x="7646" y="9313"/>
                    <a:pt x="7533" y="9878"/>
                  </a:cubicBezTo>
                  <a:cubicBezTo>
                    <a:pt x="7278" y="11122"/>
                    <a:pt x="7080" y="12366"/>
                    <a:pt x="6939" y="13623"/>
                  </a:cubicBezTo>
                  <a:cubicBezTo>
                    <a:pt x="6868" y="14302"/>
                    <a:pt x="6798" y="14980"/>
                    <a:pt x="6741" y="15658"/>
                  </a:cubicBezTo>
                  <a:cubicBezTo>
                    <a:pt x="6685" y="16436"/>
                    <a:pt x="6713" y="17213"/>
                    <a:pt x="6826" y="17976"/>
                  </a:cubicBezTo>
                  <a:cubicBezTo>
                    <a:pt x="6925" y="18584"/>
                    <a:pt x="7052" y="19206"/>
                    <a:pt x="7165" y="19813"/>
                  </a:cubicBezTo>
                  <a:cubicBezTo>
                    <a:pt x="7349" y="20760"/>
                    <a:pt x="7533" y="21707"/>
                    <a:pt x="7547" y="22682"/>
                  </a:cubicBezTo>
                  <a:cubicBezTo>
                    <a:pt x="7547" y="23488"/>
                    <a:pt x="7448" y="24279"/>
                    <a:pt x="7123" y="25028"/>
                  </a:cubicBezTo>
                  <a:cubicBezTo>
                    <a:pt x="7010" y="25296"/>
                    <a:pt x="6897" y="25565"/>
                    <a:pt x="6769" y="25833"/>
                  </a:cubicBezTo>
                  <a:cubicBezTo>
                    <a:pt x="6727" y="25932"/>
                    <a:pt x="6656" y="26017"/>
                    <a:pt x="6558" y="26074"/>
                  </a:cubicBezTo>
                  <a:cubicBezTo>
                    <a:pt x="5102" y="27105"/>
                    <a:pt x="3646" y="28123"/>
                    <a:pt x="2191" y="29154"/>
                  </a:cubicBezTo>
                  <a:cubicBezTo>
                    <a:pt x="2064" y="29239"/>
                    <a:pt x="1936" y="29324"/>
                    <a:pt x="1809" y="29423"/>
                  </a:cubicBezTo>
                  <a:cubicBezTo>
                    <a:pt x="1767" y="29437"/>
                    <a:pt x="1724" y="29465"/>
                    <a:pt x="1668" y="29465"/>
                  </a:cubicBezTo>
                  <a:cubicBezTo>
                    <a:pt x="1696" y="29423"/>
                    <a:pt x="1738" y="29366"/>
                    <a:pt x="1767" y="29324"/>
                  </a:cubicBezTo>
                  <a:cubicBezTo>
                    <a:pt x="2233" y="28702"/>
                    <a:pt x="2586" y="28038"/>
                    <a:pt x="2756" y="27275"/>
                  </a:cubicBezTo>
                  <a:cubicBezTo>
                    <a:pt x="2841" y="26936"/>
                    <a:pt x="2968" y="26582"/>
                    <a:pt x="3081" y="26243"/>
                  </a:cubicBezTo>
                  <a:cubicBezTo>
                    <a:pt x="3321" y="25579"/>
                    <a:pt x="3562" y="24915"/>
                    <a:pt x="3816" y="24251"/>
                  </a:cubicBezTo>
                  <a:cubicBezTo>
                    <a:pt x="3971" y="23855"/>
                    <a:pt x="4169" y="23473"/>
                    <a:pt x="4311" y="23078"/>
                  </a:cubicBezTo>
                  <a:cubicBezTo>
                    <a:pt x="4636" y="22216"/>
                    <a:pt x="4862" y="21325"/>
                    <a:pt x="4946" y="20407"/>
                  </a:cubicBezTo>
                  <a:cubicBezTo>
                    <a:pt x="4989" y="19842"/>
                    <a:pt x="4975" y="19276"/>
                    <a:pt x="4890" y="18711"/>
                  </a:cubicBezTo>
                  <a:cubicBezTo>
                    <a:pt x="4791" y="18089"/>
                    <a:pt x="4692" y="17467"/>
                    <a:pt x="4593" y="16846"/>
                  </a:cubicBezTo>
                  <a:cubicBezTo>
                    <a:pt x="4579" y="16747"/>
                    <a:pt x="4565" y="16662"/>
                    <a:pt x="4551" y="16563"/>
                  </a:cubicBezTo>
                  <a:cubicBezTo>
                    <a:pt x="4494" y="15842"/>
                    <a:pt x="4452" y="15107"/>
                    <a:pt x="4367" y="14387"/>
                  </a:cubicBezTo>
                  <a:cubicBezTo>
                    <a:pt x="4282" y="13567"/>
                    <a:pt x="4183" y="12761"/>
                    <a:pt x="3929" y="11970"/>
                  </a:cubicBezTo>
                  <a:cubicBezTo>
                    <a:pt x="3788" y="11518"/>
                    <a:pt x="3533" y="11150"/>
                    <a:pt x="3166" y="10839"/>
                  </a:cubicBezTo>
                  <a:cubicBezTo>
                    <a:pt x="2984" y="10690"/>
                    <a:pt x="2796" y="10615"/>
                    <a:pt x="2611" y="10615"/>
                  </a:cubicBezTo>
                  <a:cubicBezTo>
                    <a:pt x="2395" y="10615"/>
                    <a:pt x="2184" y="10718"/>
                    <a:pt x="1993" y="10924"/>
                  </a:cubicBezTo>
                  <a:cubicBezTo>
                    <a:pt x="1880" y="11037"/>
                    <a:pt x="1781" y="11179"/>
                    <a:pt x="1710" y="11320"/>
                  </a:cubicBezTo>
                  <a:cubicBezTo>
                    <a:pt x="1201" y="12309"/>
                    <a:pt x="792" y="13355"/>
                    <a:pt x="594" y="14457"/>
                  </a:cubicBezTo>
                  <a:cubicBezTo>
                    <a:pt x="495" y="14966"/>
                    <a:pt x="481" y="15475"/>
                    <a:pt x="495" y="15983"/>
                  </a:cubicBezTo>
                  <a:cubicBezTo>
                    <a:pt x="509" y="16619"/>
                    <a:pt x="551" y="17255"/>
                    <a:pt x="622" y="17891"/>
                  </a:cubicBezTo>
                  <a:cubicBezTo>
                    <a:pt x="679" y="18485"/>
                    <a:pt x="848" y="19036"/>
                    <a:pt x="1046" y="19601"/>
                  </a:cubicBezTo>
                  <a:cubicBezTo>
                    <a:pt x="1244" y="20152"/>
                    <a:pt x="1456" y="20718"/>
                    <a:pt x="1682" y="21269"/>
                  </a:cubicBezTo>
                  <a:cubicBezTo>
                    <a:pt x="2021" y="22131"/>
                    <a:pt x="2233" y="23035"/>
                    <a:pt x="2417" y="23940"/>
                  </a:cubicBezTo>
                  <a:cubicBezTo>
                    <a:pt x="2558" y="24632"/>
                    <a:pt x="2671" y="25339"/>
                    <a:pt x="2699" y="26045"/>
                  </a:cubicBezTo>
                  <a:cubicBezTo>
                    <a:pt x="2770" y="27331"/>
                    <a:pt x="2360" y="28434"/>
                    <a:pt x="1541" y="29409"/>
                  </a:cubicBezTo>
                  <a:cubicBezTo>
                    <a:pt x="1258" y="29748"/>
                    <a:pt x="933" y="30017"/>
                    <a:pt x="523" y="30186"/>
                  </a:cubicBezTo>
                  <a:cubicBezTo>
                    <a:pt x="410" y="30243"/>
                    <a:pt x="297" y="30299"/>
                    <a:pt x="170" y="30356"/>
                  </a:cubicBezTo>
                  <a:cubicBezTo>
                    <a:pt x="113" y="30384"/>
                    <a:pt x="71" y="30426"/>
                    <a:pt x="0" y="30455"/>
                  </a:cubicBezTo>
                  <a:cubicBezTo>
                    <a:pt x="14" y="30497"/>
                    <a:pt x="29" y="30525"/>
                    <a:pt x="43" y="30568"/>
                  </a:cubicBezTo>
                  <a:cubicBezTo>
                    <a:pt x="85" y="30554"/>
                    <a:pt x="127" y="30554"/>
                    <a:pt x="156" y="30539"/>
                  </a:cubicBezTo>
                  <a:cubicBezTo>
                    <a:pt x="820" y="30186"/>
                    <a:pt x="1470" y="29819"/>
                    <a:pt x="2092" y="29381"/>
                  </a:cubicBezTo>
                  <a:cubicBezTo>
                    <a:pt x="2742" y="28914"/>
                    <a:pt x="3406" y="28476"/>
                    <a:pt x="4070" y="28010"/>
                  </a:cubicBezTo>
                  <a:cubicBezTo>
                    <a:pt x="4282" y="27868"/>
                    <a:pt x="4522" y="27812"/>
                    <a:pt x="4763" y="27755"/>
                  </a:cubicBezTo>
                  <a:cubicBezTo>
                    <a:pt x="4977" y="27698"/>
                    <a:pt x="5191" y="27669"/>
                    <a:pt x="5409" y="27669"/>
                  </a:cubicBezTo>
                  <a:cubicBezTo>
                    <a:pt x="5564" y="27669"/>
                    <a:pt x="5720" y="27684"/>
                    <a:pt x="5879" y="27713"/>
                  </a:cubicBezTo>
                  <a:cubicBezTo>
                    <a:pt x="6261" y="27798"/>
                    <a:pt x="6586" y="27967"/>
                    <a:pt x="6840" y="28250"/>
                  </a:cubicBezTo>
                  <a:cubicBezTo>
                    <a:pt x="7137" y="28575"/>
                    <a:pt x="7349" y="28943"/>
                    <a:pt x="7547" y="29338"/>
                  </a:cubicBezTo>
                  <a:cubicBezTo>
                    <a:pt x="7674" y="29607"/>
                    <a:pt x="7844" y="29875"/>
                    <a:pt x="7985" y="30158"/>
                  </a:cubicBezTo>
                  <a:cubicBezTo>
                    <a:pt x="8056" y="30285"/>
                    <a:pt x="8112" y="30426"/>
                    <a:pt x="8169" y="30554"/>
                  </a:cubicBezTo>
                  <a:cubicBezTo>
                    <a:pt x="8225" y="30667"/>
                    <a:pt x="8267" y="30780"/>
                    <a:pt x="8437" y="30794"/>
                  </a:cubicBezTo>
                  <a:cubicBezTo>
                    <a:pt x="8465" y="30751"/>
                    <a:pt x="8508" y="30695"/>
                    <a:pt x="8522" y="30638"/>
                  </a:cubicBezTo>
                  <a:cubicBezTo>
                    <a:pt x="8720" y="29988"/>
                    <a:pt x="8691" y="29338"/>
                    <a:pt x="8451" y="28702"/>
                  </a:cubicBezTo>
                  <a:cubicBezTo>
                    <a:pt x="8381" y="28519"/>
                    <a:pt x="8253" y="28349"/>
                    <a:pt x="8140" y="28194"/>
                  </a:cubicBezTo>
                  <a:cubicBezTo>
                    <a:pt x="8027" y="28052"/>
                    <a:pt x="7886" y="27925"/>
                    <a:pt x="7773" y="27798"/>
                  </a:cubicBezTo>
                  <a:cubicBezTo>
                    <a:pt x="7504" y="27487"/>
                    <a:pt x="7165" y="27346"/>
                    <a:pt x="6769" y="27317"/>
                  </a:cubicBezTo>
                  <a:cubicBezTo>
                    <a:pt x="6671" y="27317"/>
                    <a:pt x="6572" y="27303"/>
                    <a:pt x="6487" y="27289"/>
                  </a:cubicBezTo>
                  <a:cubicBezTo>
                    <a:pt x="6417" y="27280"/>
                    <a:pt x="6348" y="27275"/>
                    <a:pt x="6279" y="27275"/>
                  </a:cubicBezTo>
                  <a:cubicBezTo>
                    <a:pt x="6042" y="27275"/>
                    <a:pt x="5809" y="27329"/>
                    <a:pt x="5568" y="27416"/>
                  </a:cubicBezTo>
                  <a:cubicBezTo>
                    <a:pt x="5271" y="27515"/>
                    <a:pt x="4961" y="27586"/>
                    <a:pt x="4636" y="27628"/>
                  </a:cubicBezTo>
                  <a:cubicBezTo>
                    <a:pt x="4678" y="27600"/>
                    <a:pt x="4720" y="27558"/>
                    <a:pt x="4749" y="27529"/>
                  </a:cubicBezTo>
                  <a:cubicBezTo>
                    <a:pt x="5568" y="26936"/>
                    <a:pt x="6374" y="26342"/>
                    <a:pt x="7193" y="25763"/>
                  </a:cubicBezTo>
                  <a:cubicBezTo>
                    <a:pt x="7349" y="25664"/>
                    <a:pt x="7533" y="25579"/>
                    <a:pt x="7716" y="25565"/>
                  </a:cubicBezTo>
                  <a:cubicBezTo>
                    <a:pt x="8070" y="25508"/>
                    <a:pt x="8437" y="25494"/>
                    <a:pt x="8805" y="25480"/>
                  </a:cubicBezTo>
                  <a:cubicBezTo>
                    <a:pt x="8823" y="25480"/>
                    <a:pt x="8841" y="25479"/>
                    <a:pt x="8859" y="25479"/>
                  </a:cubicBezTo>
                  <a:cubicBezTo>
                    <a:pt x="9232" y="25479"/>
                    <a:pt x="9555" y="25615"/>
                    <a:pt x="9879" y="25777"/>
                  </a:cubicBezTo>
                  <a:cubicBezTo>
                    <a:pt x="10373" y="26031"/>
                    <a:pt x="10825" y="26370"/>
                    <a:pt x="11221" y="26752"/>
                  </a:cubicBezTo>
                  <a:cubicBezTo>
                    <a:pt x="12055" y="27586"/>
                    <a:pt x="12988" y="28264"/>
                    <a:pt x="14005" y="28815"/>
                  </a:cubicBezTo>
                  <a:cubicBezTo>
                    <a:pt x="14825" y="29268"/>
                    <a:pt x="15673" y="29607"/>
                    <a:pt x="16591" y="29790"/>
                  </a:cubicBezTo>
                  <a:cubicBezTo>
                    <a:pt x="16966" y="29864"/>
                    <a:pt x="17338" y="29899"/>
                    <a:pt x="17707" y="29899"/>
                  </a:cubicBezTo>
                  <a:cubicBezTo>
                    <a:pt x="18259" y="29899"/>
                    <a:pt x="18806" y="29821"/>
                    <a:pt x="19347" y="29677"/>
                  </a:cubicBezTo>
                  <a:cubicBezTo>
                    <a:pt x="20322" y="29409"/>
                    <a:pt x="21255" y="29070"/>
                    <a:pt x="22188" y="28745"/>
                  </a:cubicBezTo>
                  <a:cubicBezTo>
                    <a:pt x="22343" y="28688"/>
                    <a:pt x="22498" y="28603"/>
                    <a:pt x="22640" y="28504"/>
                  </a:cubicBezTo>
                  <a:cubicBezTo>
                    <a:pt x="22894" y="28321"/>
                    <a:pt x="22937" y="28024"/>
                    <a:pt x="22753" y="27755"/>
                  </a:cubicBezTo>
                  <a:cubicBezTo>
                    <a:pt x="22626" y="27572"/>
                    <a:pt x="22456" y="27445"/>
                    <a:pt x="22258" y="27346"/>
                  </a:cubicBezTo>
                  <a:cubicBezTo>
                    <a:pt x="21679" y="27035"/>
                    <a:pt x="21071" y="26766"/>
                    <a:pt x="20421" y="26625"/>
                  </a:cubicBezTo>
                  <a:cubicBezTo>
                    <a:pt x="19884" y="26498"/>
                    <a:pt x="19333" y="26469"/>
                    <a:pt x="18782" y="26427"/>
                  </a:cubicBezTo>
                  <a:cubicBezTo>
                    <a:pt x="17920" y="26385"/>
                    <a:pt x="17058" y="26356"/>
                    <a:pt x="16210" y="26286"/>
                  </a:cubicBezTo>
                  <a:cubicBezTo>
                    <a:pt x="15503" y="26243"/>
                    <a:pt x="14796" y="26173"/>
                    <a:pt x="14090" y="26088"/>
                  </a:cubicBezTo>
                  <a:cubicBezTo>
                    <a:pt x="13299" y="25989"/>
                    <a:pt x="12535" y="25791"/>
                    <a:pt x="11801" y="25523"/>
                  </a:cubicBezTo>
                  <a:cubicBezTo>
                    <a:pt x="11334" y="25353"/>
                    <a:pt x="10854" y="25226"/>
                    <a:pt x="10345" y="25183"/>
                  </a:cubicBezTo>
                  <a:cubicBezTo>
                    <a:pt x="10220" y="25176"/>
                    <a:pt x="10095" y="25172"/>
                    <a:pt x="9970" y="25172"/>
                  </a:cubicBezTo>
                  <a:cubicBezTo>
                    <a:pt x="9629" y="25172"/>
                    <a:pt x="9287" y="25199"/>
                    <a:pt x="8946" y="25240"/>
                  </a:cubicBezTo>
                  <a:cubicBezTo>
                    <a:pt x="8663" y="25282"/>
                    <a:pt x="8381" y="25311"/>
                    <a:pt x="8098" y="25339"/>
                  </a:cubicBezTo>
                  <a:cubicBezTo>
                    <a:pt x="7957" y="25367"/>
                    <a:pt x="7815" y="25395"/>
                    <a:pt x="7646" y="25424"/>
                  </a:cubicBezTo>
                  <a:cubicBezTo>
                    <a:pt x="7688" y="25367"/>
                    <a:pt x="7702" y="25339"/>
                    <a:pt x="7730" y="25325"/>
                  </a:cubicBezTo>
                  <a:cubicBezTo>
                    <a:pt x="8013" y="25056"/>
                    <a:pt x="8282" y="24802"/>
                    <a:pt x="8564" y="24547"/>
                  </a:cubicBezTo>
                  <a:cubicBezTo>
                    <a:pt x="9158" y="23996"/>
                    <a:pt x="9850" y="23601"/>
                    <a:pt x="10557" y="23219"/>
                  </a:cubicBezTo>
                  <a:cubicBezTo>
                    <a:pt x="10755" y="23106"/>
                    <a:pt x="10965" y="23075"/>
                    <a:pt x="11180" y="23075"/>
                  </a:cubicBezTo>
                  <a:cubicBezTo>
                    <a:pt x="11287" y="23075"/>
                    <a:pt x="11395" y="23082"/>
                    <a:pt x="11504" y="23092"/>
                  </a:cubicBezTo>
                  <a:cubicBezTo>
                    <a:pt x="12648" y="23191"/>
                    <a:pt x="13765" y="23459"/>
                    <a:pt x="14867" y="23798"/>
                  </a:cubicBezTo>
                  <a:cubicBezTo>
                    <a:pt x="16224" y="24222"/>
                    <a:pt x="17609" y="24604"/>
                    <a:pt x="19008" y="24858"/>
                  </a:cubicBezTo>
                  <a:cubicBezTo>
                    <a:pt x="19465" y="24939"/>
                    <a:pt x="19916" y="24969"/>
                    <a:pt x="20369" y="24969"/>
                  </a:cubicBezTo>
                  <a:cubicBezTo>
                    <a:pt x="20630" y="24969"/>
                    <a:pt x="20892" y="24959"/>
                    <a:pt x="21156" y="24943"/>
                  </a:cubicBezTo>
                  <a:cubicBezTo>
                    <a:pt x="22484" y="24873"/>
                    <a:pt x="23728" y="24505"/>
                    <a:pt x="24943" y="23982"/>
                  </a:cubicBezTo>
                  <a:cubicBezTo>
                    <a:pt x="25961" y="23558"/>
                    <a:pt x="26978" y="23177"/>
                    <a:pt x="28038" y="22852"/>
                  </a:cubicBezTo>
                  <a:cubicBezTo>
                    <a:pt x="28194" y="22809"/>
                    <a:pt x="28349" y="22753"/>
                    <a:pt x="28505" y="22682"/>
                  </a:cubicBezTo>
                  <a:cubicBezTo>
                    <a:pt x="28561" y="22668"/>
                    <a:pt x="28604" y="22611"/>
                    <a:pt x="28688" y="22541"/>
                  </a:cubicBezTo>
                  <a:cubicBezTo>
                    <a:pt x="28589" y="22498"/>
                    <a:pt x="28533" y="22470"/>
                    <a:pt x="28462" y="22456"/>
                  </a:cubicBezTo>
                  <a:cubicBezTo>
                    <a:pt x="27953" y="22329"/>
                    <a:pt x="27445" y="22258"/>
                    <a:pt x="26922" y="22202"/>
                  </a:cubicBezTo>
                  <a:cubicBezTo>
                    <a:pt x="26371" y="22145"/>
                    <a:pt x="25819" y="22074"/>
                    <a:pt x="25268" y="22032"/>
                  </a:cubicBezTo>
                  <a:cubicBezTo>
                    <a:pt x="24873" y="21990"/>
                    <a:pt x="24463" y="21961"/>
                    <a:pt x="24067" y="21961"/>
                  </a:cubicBezTo>
                  <a:cubicBezTo>
                    <a:pt x="23346" y="21961"/>
                    <a:pt x="22626" y="21958"/>
                    <a:pt x="21905" y="21958"/>
                  </a:cubicBezTo>
                  <a:cubicBezTo>
                    <a:pt x="21184" y="21958"/>
                    <a:pt x="20463" y="21961"/>
                    <a:pt x="19743" y="21975"/>
                  </a:cubicBezTo>
                  <a:cubicBezTo>
                    <a:pt x="18965" y="21975"/>
                    <a:pt x="18202" y="21961"/>
                    <a:pt x="17425" y="21933"/>
                  </a:cubicBezTo>
                  <a:cubicBezTo>
                    <a:pt x="16704" y="21891"/>
                    <a:pt x="15984" y="21877"/>
                    <a:pt x="15249" y="21862"/>
                  </a:cubicBezTo>
                  <a:cubicBezTo>
                    <a:pt x="14924" y="21862"/>
                    <a:pt x="14599" y="21862"/>
                    <a:pt x="14288" y="21848"/>
                  </a:cubicBezTo>
                  <a:cubicBezTo>
                    <a:pt x="13581" y="21848"/>
                    <a:pt x="12903" y="21961"/>
                    <a:pt x="12253" y="22216"/>
                  </a:cubicBezTo>
                  <a:cubicBezTo>
                    <a:pt x="11278" y="22626"/>
                    <a:pt x="10373" y="23148"/>
                    <a:pt x="9483" y="23700"/>
                  </a:cubicBezTo>
                  <a:cubicBezTo>
                    <a:pt x="9426" y="23728"/>
                    <a:pt x="9370" y="23756"/>
                    <a:pt x="9285" y="23770"/>
                  </a:cubicBezTo>
                  <a:cubicBezTo>
                    <a:pt x="9327" y="23714"/>
                    <a:pt x="9370" y="23671"/>
                    <a:pt x="9412" y="23629"/>
                  </a:cubicBezTo>
                  <a:cubicBezTo>
                    <a:pt x="9907" y="23021"/>
                    <a:pt x="10401" y="22428"/>
                    <a:pt x="10896" y="21820"/>
                  </a:cubicBezTo>
                  <a:cubicBezTo>
                    <a:pt x="11052" y="21636"/>
                    <a:pt x="11179" y="21438"/>
                    <a:pt x="11306" y="21241"/>
                  </a:cubicBezTo>
                  <a:cubicBezTo>
                    <a:pt x="11391" y="21113"/>
                    <a:pt x="11490" y="21014"/>
                    <a:pt x="11617" y="20944"/>
                  </a:cubicBezTo>
                  <a:cubicBezTo>
                    <a:pt x="11970" y="20718"/>
                    <a:pt x="12352" y="20520"/>
                    <a:pt x="12747" y="20364"/>
                  </a:cubicBezTo>
                  <a:cubicBezTo>
                    <a:pt x="13030" y="20237"/>
                    <a:pt x="13313" y="20124"/>
                    <a:pt x="13595" y="20039"/>
                  </a:cubicBezTo>
                  <a:cubicBezTo>
                    <a:pt x="13991" y="19898"/>
                    <a:pt x="14415" y="19842"/>
                    <a:pt x="14825" y="19827"/>
                  </a:cubicBezTo>
                  <a:cubicBezTo>
                    <a:pt x="15687" y="19771"/>
                    <a:pt x="16535" y="19757"/>
                    <a:pt x="17397" y="19700"/>
                  </a:cubicBezTo>
                  <a:cubicBezTo>
                    <a:pt x="18160" y="19644"/>
                    <a:pt x="18923" y="19573"/>
                    <a:pt x="19686" y="19474"/>
                  </a:cubicBezTo>
                  <a:cubicBezTo>
                    <a:pt x="20902" y="19290"/>
                    <a:pt x="22075" y="18965"/>
                    <a:pt x="23205" y="18499"/>
                  </a:cubicBezTo>
                  <a:cubicBezTo>
                    <a:pt x="24505" y="17962"/>
                    <a:pt x="25791" y="17397"/>
                    <a:pt x="27063" y="16817"/>
                  </a:cubicBezTo>
                  <a:cubicBezTo>
                    <a:pt x="27459" y="16634"/>
                    <a:pt x="27840" y="16407"/>
                    <a:pt x="28208" y="16167"/>
                  </a:cubicBezTo>
                  <a:cubicBezTo>
                    <a:pt x="28420" y="16040"/>
                    <a:pt x="28618" y="15870"/>
                    <a:pt x="28787" y="15701"/>
                  </a:cubicBezTo>
                  <a:cubicBezTo>
                    <a:pt x="29197" y="15277"/>
                    <a:pt x="29183" y="14712"/>
                    <a:pt x="28787" y="14288"/>
                  </a:cubicBezTo>
                  <a:cubicBezTo>
                    <a:pt x="28476" y="13963"/>
                    <a:pt x="28081" y="13821"/>
                    <a:pt x="27657" y="13765"/>
                  </a:cubicBezTo>
                  <a:cubicBezTo>
                    <a:pt x="27332" y="13722"/>
                    <a:pt x="27003" y="13708"/>
                    <a:pt x="26674" y="13708"/>
                  </a:cubicBezTo>
                  <a:cubicBezTo>
                    <a:pt x="26346" y="13708"/>
                    <a:pt x="26017" y="13722"/>
                    <a:pt x="25692" y="13737"/>
                  </a:cubicBezTo>
                  <a:cubicBezTo>
                    <a:pt x="24802" y="13779"/>
                    <a:pt x="23912" y="13807"/>
                    <a:pt x="23021" y="13864"/>
                  </a:cubicBezTo>
                  <a:cubicBezTo>
                    <a:pt x="22188" y="13920"/>
                    <a:pt x="21368" y="14047"/>
                    <a:pt x="20577" y="14330"/>
                  </a:cubicBezTo>
                  <a:cubicBezTo>
                    <a:pt x="19700" y="14627"/>
                    <a:pt x="18909" y="15079"/>
                    <a:pt x="18174" y="15644"/>
                  </a:cubicBezTo>
                  <a:cubicBezTo>
                    <a:pt x="17524" y="16153"/>
                    <a:pt x="16930" y="16718"/>
                    <a:pt x="16337" y="17298"/>
                  </a:cubicBezTo>
                  <a:cubicBezTo>
                    <a:pt x="15885" y="17722"/>
                    <a:pt x="15432" y="18132"/>
                    <a:pt x="14980" y="18541"/>
                  </a:cubicBezTo>
                  <a:cubicBezTo>
                    <a:pt x="14373" y="19093"/>
                    <a:pt x="13708" y="19545"/>
                    <a:pt x="13016" y="19955"/>
                  </a:cubicBezTo>
                  <a:cubicBezTo>
                    <a:pt x="12592" y="20209"/>
                    <a:pt x="12182" y="20449"/>
                    <a:pt x="11758" y="20689"/>
                  </a:cubicBezTo>
                  <a:cubicBezTo>
                    <a:pt x="11730" y="20718"/>
                    <a:pt x="11702" y="20718"/>
                    <a:pt x="11645" y="20746"/>
                  </a:cubicBezTo>
                  <a:cubicBezTo>
                    <a:pt x="11673" y="20689"/>
                    <a:pt x="11687" y="20633"/>
                    <a:pt x="11716" y="20605"/>
                  </a:cubicBezTo>
                  <a:cubicBezTo>
                    <a:pt x="12210" y="19686"/>
                    <a:pt x="12719" y="18767"/>
                    <a:pt x="13214" y="17835"/>
                  </a:cubicBezTo>
                  <a:cubicBezTo>
                    <a:pt x="13666" y="17001"/>
                    <a:pt x="14245" y="16266"/>
                    <a:pt x="14980" y="15644"/>
                  </a:cubicBezTo>
                  <a:cubicBezTo>
                    <a:pt x="15616" y="15121"/>
                    <a:pt x="16294" y="14641"/>
                    <a:pt x="17029" y="14245"/>
                  </a:cubicBezTo>
                  <a:cubicBezTo>
                    <a:pt x="17552" y="13948"/>
                    <a:pt x="18089" y="13652"/>
                    <a:pt x="18640" y="13369"/>
                  </a:cubicBezTo>
                  <a:cubicBezTo>
                    <a:pt x="19969" y="12677"/>
                    <a:pt x="21156" y="11786"/>
                    <a:pt x="22202" y="10698"/>
                  </a:cubicBezTo>
                  <a:cubicBezTo>
                    <a:pt x="22682" y="10189"/>
                    <a:pt x="23134" y="9652"/>
                    <a:pt x="23601" y="9129"/>
                  </a:cubicBezTo>
                  <a:cubicBezTo>
                    <a:pt x="24420" y="8239"/>
                    <a:pt x="25254" y="7349"/>
                    <a:pt x="26074" y="6444"/>
                  </a:cubicBezTo>
                  <a:cubicBezTo>
                    <a:pt x="26653" y="5794"/>
                    <a:pt x="27219" y="5130"/>
                    <a:pt x="27784" y="4480"/>
                  </a:cubicBezTo>
                  <a:cubicBezTo>
                    <a:pt x="27840" y="4424"/>
                    <a:pt x="27911" y="4353"/>
                    <a:pt x="27869" y="4254"/>
                  </a:cubicBezTo>
                  <a:cubicBezTo>
                    <a:pt x="27838" y="4234"/>
                    <a:pt x="27808" y="4226"/>
                    <a:pt x="27778" y="4226"/>
                  </a:cubicBezTo>
                  <a:cubicBezTo>
                    <a:pt x="27725" y="4226"/>
                    <a:pt x="27674" y="4250"/>
                    <a:pt x="27628" y="4268"/>
                  </a:cubicBezTo>
                  <a:cubicBezTo>
                    <a:pt x="27204" y="4409"/>
                    <a:pt x="26795" y="4579"/>
                    <a:pt x="26371" y="4706"/>
                  </a:cubicBezTo>
                  <a:cubicBezTo>
                    <a:pt x="25862" y="4876"/>
                    <a:pt x="25339" y="4989"/>
                    <a:pt x="24830" y="5158"/>
                  </a:cubicBezTo>
                  <a:cubicBezTo>
                    <a:pt x="23827" y="5469"/>
                    <a:pt x="22922" y="5964"/>
                    <a:pt x="22103" y="6614"/>
                  </a:cubicBezTo>
                  <a:cubicBezTo>
                    <a:pt x="21000" y="7504"/>
                    <a:pt x="20025" y="8522"/>
                    <a:pt x="19093" y="9582"/>
                  </a:cubicBezTo>
                  <a:cubicBezTo>
                    <a:pt x="18655" y="10090"/>
                    <a:pt x="18301" y="10656"/>
                    <a:pt x="17962" y="11235"/>
                  </a:cubicBezTo>
                  <a:cubicBezTo>
                    <a:pt x="17637" y="11815"/>
                    <a:pt x="17255" y="12337"/>
                    <a:pt x="16860" y="12860"/>
                  </a:cubicBezTo>
                  <a:cubicBezTo>
                    <a:pt x="16563" y="13256"/>
                    <a:pt x="16266" y="13666"/>
                    <a:pt x="15998" y="14090"/>
                  </a:cubicBezTo>
                  <a:cubicBezTo>
                    <a:pt x="15588" y="14740"/>
                    <a:pt x="15093" y="15333"/>
                    <a:pt x="14528" y="15870"/>
                  </a:cubicBezTo>
                  <a:cubicBezTo>
                    <a:pt x="14316" y="16082"/>
                    <a:pt x="14118" y="16309"/>
                    <a:pt x="13920" y="16535"/>
                  </a:cubicBezTo>
                  <a:cubicBezTo>
                    <a:pt x="13878" y="16563"/>
                    <a:pt x="13864" y="16605"/>
                    <a:pt x="13821" y="16662"/>
                  </a:cubicBezTo>
                  <a:cubicBezTo>
                    <a:pt x="13807" y="16619"/>
                    <a:pt x="13807" y="16605"/>
                    <a:pt x="13807" y="16605"/>
                  </a:cubicBezTo>
                  <a:cubicBezTo>
                    <a:pt x="14076" y="15969"/>
                    <a:pt x="14344" y="15319"/>
                    <a:pt x="14627" y="14697"/>
                  </a:cubicBezTo>
                  <a:cubicBezTo>
                    <a:pt x="14811" y="14302"/>
                    <a:pt x="15037" y="13920"/>
                    <a:pt x="15235" y="13539"/>
                  </a:cubicBezTo>
                  <a:cubicBezTo>
                    <a:pt x="15644" y="12747"/>
                    <a:pt x="15856" y="11899"/>
                    <a:pt x="15927" y="11009"/>
                  </a:cubicBezTo>
                  <a:cubicBezTo>
                    <a:pt x="15998" y="10232"/>
                    <a:pt x="15955" y="9469"/>
                    <a:pt x="15871" y="8706"/>
                  </a:cubicBezTo>
                  <a:cubicBezTo>
                    <a:pt x="15757" y="7702"/>
                    <a:pt x="15545" y="6713"/>
                    <a:pt x="15291" y="5738"/>
                  </a:cubicBezTo>
                  <a:cubicBezTo>
                    <a:pt x="15150" y="5144"/>
                    <a:pt x="14994" y="4537"/>
                    <a:pt x="14825" y="3943"/>
                  </a:cubicBezTo>
                  <a:cubicBezTo>
                    <a:pt x="14585" y="3180"/>
                    <a:pt x="14217" y="2473"/>
                    <a:pt x="13807" y="1781"/>
                  </a:cubicBezTo>
                  <a:cubicBezTo>
                    <a:pt x="13680" y="1569"/>
                    <a:pt x="13553" y="1343"/>
                    <a:pt x="13440" y="1117"/>
                  </a:cubicBezTo>
                  <a:cubicBezTo>
                    <a:pt x="13284" y="820"/>
                    <a:pt x="13185" y="495"/>
                    <a:pt x="13115" y="184"/>
                  </a:cubicBezTo>
                  <a:cubicBezTo>
                    <a:pt x="13087" y="113"/>
                    <a:pt x="13058" y="57"/>
                    <a:pt x="13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8" name="Google Shape;2858;p61"/>
          <p:cNvGrpSpPr/>
          <p:nvPr/>
        </p:nvGrpSpPr>
        <p:grpSpPr>
          <a:xfrm rot="1796183">
            <a:off x="-280957" y="4547452"/>
            <a:ext cx="957552" cy="766847"/>
            <a:chOff x="4365025" y="1539800"/>
            <a:chExt cx="121025" cy="96925"/>
          </a:xfrm>
        </p:grpSpPr>
        <p:sp>
          <p:nvSpPr>
            <p:cNvPr id="2859" name="Google Shape;2859;p61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61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61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61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61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61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61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61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62"/>
          <p:cNvSpPr/>
          <p:nvPr/>
        </p:nvSpPr>
        <p:spPr>
          <a:xfrm>
            <a:off x="3956246" y="1289800"/>
            <a:ext cx="1231507" cy="1164551"/>
          </a:xfrm>
          <a:custGeom>
            <a:rect b="b" l="l" r="r" t="t"/>
            <a:pathLst>
              <a:path extrusionOk="0" h="2902" w="2667">
                <a:moveTo>
                  <a:pt x="1401" y="0"/>
                </a:moveTo>
                <a:cubicBezTo>
                  <a:pt x="1056" y="0"/>
                  <a:pt x="705" y="168"/>
                  <a:pt x="473" y="418"/>
                </a:cubicBezTo>
                <a:cubicBezTo>
                  <a:pt x="75" y="844"/>
                  <a:pt x="1" y="1431"/>
                  <a:pt x="226" y="1954"/>
                </a:cubicBezTo>
                <a:cubicBezTo>
                  <a:pt x="254" y="2062"/>
                  <a:pt x="296" y="2166"/>
                  <a:pt x="353" y="2263"/>
                </a:cubicBezTo>
                <a:cubicBezTo>
                  <a:pt x="437" y="2400"/>
                  <a:pt x="547" y="2521"/>
                  <a:pt x="675" y="2620"/>
                </a:cubicBezTo>
                <a:cubicBezTo>
                  <a:pt x="749" y="2689"/>
                  <a:pt x="833" y="2746"/>
                  <a:pt x="924" y="2790"/>
                </a:cubicBezTo>
                <a:cubicBezTo>
                  <a:pt x="1014" y="2831"/>
                  <a:pt x="1110" y="2858"/>
                  <a:pt x="1210" y="2870"/>
                </a:cubicBezTo>
                <a:cubicBezTo>
                  <a:pt x="1301" y="2891"/>
                  <a:pt x="1394" y="2901"/>
                  <a:pt x="1487" y="2901"/>
                </a:cubicBezTo>
                <a:cubicBezTo>
                  <a:pt x="1568" y="2901"/>
                  <a:pt x="1649" y="2894"/>
                  <a:pt x="1728" y="2878"/>
                </a:cubicBezTo>
                <a:cubicBezTo>
                  <a:pt x="1849" y="2855"/>
                  <a:pt x="1969" y="2793"/>
                  <a:pt x="2070" y="2723"/>
                </a:cubicBezTo>
                <a:cubicBezTo>
                  <a:pt x="2139" y="2676"/>
                  <a:pt x="2205" y="2623"/>
                  <a:pt x="2265" y="2564"/>
                </a:cubicBezTo>
                <a:lnTo>
                  <a:pt x="2301" y="2526"/>
                </a:lnTo>
                <a:lnTo>
                  <a:pt x="2301" y="2526"/>
                </a:lnTo>
                <a:cubicBezTo>
                  <a:pt x="2266" y="2545"/>
                  <a:pt x="2247" y="2555"/>
                  <a:pt x="2243" y="2555"/>
                </a:cubicBezTo>
                <a:cubicBezTo>
                  <a:pt x="2235" y="2555"/>
                  <a:pt x="2276" y="2524"/>
                  <a:pt x="2366" y="2461"/>
                </a:cubicBezTo>
                <a:cubicBezTo>
                  <a:pt x="2594" y="2250"/>
                  <a:pt x="2667" y="1936"/>
                  <a:pt x="2662" y="1637"/>
                </a:cubicBezTo>
                <a:cubicBezTo>
                  <a:pt x="2653" y="1054"/>
                  <a:pt x="2423" y="504"/>
                  <a:pt x="1944" y="167"/>
                </a:cubicBezTo>
                <a:cubicBezTo>
                  <a:pt x="1778" y="51"/>
                  <a:pt x="1590" y="0"/>
                  <a:pt x="14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2" name="Google Shape;2872;p62"/>
          <p:cNvSpPr txBox="1"/>
          <p:nvPr>
            <p:ph type="title"/>
          </p:nvPr>
        </p:nvSpPr>
        <p:spPr>
          <a:xfrm>
            <a:off x="1679700" y="2454349"/>
            <a:ext cx="5784600" cy="9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873" name="Google Shape;2873;p62"/>
          <p:cNvSpPr txBox="1"/>
          <p:nvPr>
            <p:ph idx="2" type="title"/>
          </p:nvPr>
        </p:nvSpPr>
        <p:spPr>
          <a:xfrm>
            <a:off x="3670800" y="1453650"/>
            <a:ext cx="1802400" cy="8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grpSp>
        <p:nvGrpSpPr>
          <p:cNvPr id="2874" name="Google Shape;2874;p62"/>
          <p:cNvGrpSpPr/>
          <p:nvPr/>
        </p:nvGrpSpPr>
        <p:grpSpPr>
          <a:xfrm>
            <a:off x="7418940" y="3289393"/>
            <a:ext cx="1495565" cy="1941205"/>
            <a:chOff x="7783550" y="3444358"/>
            <a:chExt cx="1349666" cy="1751832"/>
          </a:xfrm>
        </p:grpSpPr>
        <p:sp>
          <p:nvSpPr>
            <p:cNvPr id="2875" name="Google Shape;2875;p62"/>
            <p:cNvSpPr/>
            <p:nvPr/>
          </p:nvSpPr>
          <p:spPr>
            <a:xfrm>
              <a:off x="7783550" y="3444358"/>
              <a:ext cx="1349666" cy="1751832"/>
            </a:xfrm>
            <a:custGeom>
              <a:rect b="b" l="l" r="r" t="t"/>
              <a:pathLst>
                <a:path extrusionOk="0" h="18905" w="14565">
                  <a:moveTo>
                    <a:pt x="6828" y="401"/>
                  </a:moveTo>
                  <a:cubicBezTo>
                    <a:pt x="6860" y="439"/>
                    <a:pt x="6894" y="476"/>
                    <a:pt x="6920" y="519"/>
                  </a:cubicBezTo>
                  <a:cubicBezTo>
                    <a:pt x="7063" y="734"/>
                    <a:pt x="7264" y="863"/>
                    <a:pt x="7513" y="926"/>
                  </a:cubicBezTo>
                  <a:cubicBezTo>
                    <a:pt x="7817" y="1003"/>
                    <a:pt x="8115" y="1092"/>
                    <a:pt x="8393" y="1244"/>
                  </a:cubicBezTo>
                  <a:cubicBezTo>
                    <a:pt x="8840" y="1487"/>
                    <a:pt x="9121" y="1857"/>
                    <a:pt x="9270" y="2338"/>
                  </a:cubicBezTo>
                  <a:cubicBezTo>
                    <a:pt x="9275" y="2355"/>
                    <a:pt x="9281" y="2376"/>
                    <a:pt x="9284" y="2393"/>
                  </a:cubicBezTo>
                  <a:cubicBezTo>
                    <a:pt x="9284" y="2398"/>
                    <a:pt x="9281" y="2407"/>
                    <a:pt x="9275" y="2436"/>
                  </a:cubicBezTo>
                  <a:cubicBezTo>
                    <a:pt x="9255" y="2410"/>
                    <a:pt x="9244" y="2396"/>
                    <a:pt x="9235" y="2381"/>
                  </a:cubicBezTo>
                  <a:cubicBezTo>
                    <a:pt x="9055" y="2103"/>
                    <a:pt x="8794" y="1931"/>
                    <a:pt x="8487" y="1831"/>
                  </a:cubicBezTo>
                  <a:cubicBezTo>
                    <a:pt x="8261" y="1757"/>
                    <a:pt x="8026" y="1714"/>
                    <a:pt x="7794" y="1651"/>
                  </a:cubicBezTo>
                  <a:cubicBezTo>
                    <a:pt x="7697" y="1625"/>
                    <a:pt x="7596" y="1593"/>
                    <a:pt x="7502" y="1556"/>
                  </a:cubicBezTo>
                  <a:cubicBezTo>
                    <a:pt x="7338" y="1487"/>
                    <a:pt x="7212" y="1367"/>
                    <a:pt x="7126" y="1212"/>
                  </a:cubicBezTo>
                  <a:cubicBezTo>
                    <a:pt x="7052" y="1075"/>
                    <a:pt x="6992" y="929"/>
                    <a:pt x="6934" y="783"/>
                  </a:cubicBezTo>
                  <a:cubicBezTo>
                    <a:pt x="6886" y="662"/>
                    <a:pt x="6848" y="536"/>
                    <a:pt x="6808" y="413"/>
                  </a:cubicBezTo>
                  <a:cubicBezTo>
                    <a:pt x="6817" y="410"/>
                    <a:pt x="6823" y="404"/>
                    <a:pt x="6828" y="401"/>
                  </a:cubicBezTo>
                  <a:close/>
                  <a:moveTo>
                    <a:pt x="1382" y="5060"/>
                  </a:moveTo>
                  <a:cubicBezTo>
                    <a:pt x="1433" y="5097"/>
                    <a:pt x="1488" y="5138"/>
                    <a:pt x="1542" y="5172"/>
                  </a:cubicBezTo>
                  <a:cubicBezTo>
                    <a:pt x="1817" y="5358"/>
                    <a:pt x="2118" y="5490"/>
                    <a:pt x="2428" y="5610"/>
                  </a:cubicBezTo>
                  <a:cubicBezTo>
                    <a:pt x="2594" y="5673"/>
                    <a:pt x="2757" y="5736"/>
                    <a:pt x="2923" y="5794"/>
                  </a:cubicBezTo>
                  <a:cubicBezTo>
                    <a:pt x="3204" y="5891"/>
                    <a:pt x="3462" y="6029"/>
                    <a:pt x="3717" y="6172"/>
                  </a:cubicBezTo>
                  <a:cubicBezTo>
                    <a:pt x="3731" y="6180"/>
                    <a:pt x="3743" y="6192"/>
                    <a:pt x="3751" y="6221"/>
                  </a:cubicBezTo>
                  <a:cubicBezTo>
                    <a:pt x="3705" y="6209"/>
                    <a:pt x="3662" y="6198"/>
                    <a:pt x="3617" y="6186"/>
                  </a:cubicBezTo>
                  <a:cubicBezTo>
                    <a:pt x="3367" y="6126"/>
                    <a:pt x="3118" y="6066"/>
                    <a:pt x="2869" y="6008"/>
                  </a:cubicBezTo>
                  <a:cubicBezTo>
                    <a:pt x="2857" y="6006"/>
                    <a:pt x="2846" y="6003"/>
                    <a:pt x="2834" y="6003"/>
                  </a:cubicBezTo>
                  <a:cubicBezTo>
                    <a:pt x="2823" y="6003"/>
                    <a:pt x="2812" y="6003"/>
                    <a:pt x="2801" y="6003"/>
                  </a:cubicBezTo>
                  <a:cubicBezTo>
                    <a:pt x="2549" y="6003"/>
                    <a:pt x="2335" y="5883"/>
                    <a:pt x="2127" y="5762"/>
                  </a:cubicBezTo>
                  <a:cubicBezTo>
                    <a:pt x="1869" y="5616"/>
                    <a:pt x="1634" y="5441"/>
                    <a:pt x="1451" y="5203"/>
                  </a:cubicBezTo>
                  <a:cubicBezTo>
                    <a:pt x="1428" y="5175"/>
                    <a:pt x="1408" y="5146"/>
                    <a:pt x="1388" y="5115"/>
                  </a:cubicBezTo>
                  <a:cubicBezTo>
                    <a:pt x="1379" y="5103"/>
                    <a:pt x="1373" y="5089"/>
                    <a:pt x="1368" y="5074"/>
                  </a:cubicBezTo>
                  <a:cubicBezTo>
                    <a:pt x="1373" y="5072"/>
                    <a:pt x="1376" y="5066"/>
                    <a:pt x="1382" y="5060"/>
                  </a:cubicBezTo>
                  <a:close/>
                  <a:moveTo>
                    <a:pt x="6642" y="5713"/>
                  </a:moveTo>
                  <a:lnTo>
                    <a:pt x="6642" y="5713"/>
                  </a:lnTo>
                  <a:cubicBezTo>
                    <a:pt x="6740" y="5796"/>
                    <a:pt x="6763" y="6092"/>
                    <a:pt x="6685" y="6301"/>
                  </a:cubicBezTo>
                  <a:cubicBezTo>
                    <a:pt x="6568" y="6146"/>
                    <a:pt x="6551" y="5885"/>
                    <a:pt x="6642" y="5713"/>
                  </a:cubicBezTo>
                  <a:close/>
                  <a:moveTo>
                    <a:pt x="6963" y="6180"/>
                  </a:moveTo>
                  <a:lnTo>
                    <a:pt x="6963" y="6180"/>
                  </a:lnTo>
                  <a:cubicBezTo>
                    <a:pt x="7032" y="6364"/>
                    <a:pt x="6972" y="6699"/>
                    <a:pt x="6854" y="6819"/>
                  </a:cubicBezTo>
                  <a:cubicBezTo>
                    <a:pt x="6797" y="6722"/>
                    <a:pt x="6863" y="6324"/>
                    <a:pt x="6963" y="6180"/>
                  </a:cubicBezTo>
                  <a:close/>
                  <a:moveTo>
                    <a:pt x="5980" y="6410"/>
                  </a:moveTo>
                  <a:cubicBezTo>
                    <a:pt x="6121" y="6518"/>
                    <a:pt x="6167" y="6670"/>
                    <a:pt x="6181" y="6837"/>
                  </a:cubicBezTo>
                  <a:cubicBezTo>
                    <a:pt x="6035" y="6733"/>
                    <a:pt x="6012" y="6567"/>
                    <a:pt x="5980" y="6410"/>
                  </a:cubicBezTo>
                  <a:close/>
                  <a:moveTo>
                    <a:pt x="6258" y="6404"/>
                  </a:moveTo>
                  <a:lnTo>
                    <a:pt x="6258" y="6404"/>
                  </a:lnTo>
                  <a:cubicBezTo>
                    <a:pt x="6359" y="6547"/>
                    <a:pt x="6413" y="6705"/>
                    <a:pt x="6399" y="6894"/>
                  </a:cubicBezTo>
                  <a:cubicBezTo>
                    <a:pt x="6293" y="6805"/>
                    <a:pt x="6221" y="6576"/>
                    <a:pt x="6258" y="6404"/>
                  </a:cubicBezTo>
                  <a:close/>
                  <a:moveTo>
                    <a:pt x="6232" y="6877"/>
                  </a:moveTo>
                  <a:lnTo>
                    <a:pt x="6232" y="6877"/>
                  </a:lnTo>
                  <a:cubicBezTo>
                    <a:pt x="6413" y="6974"/>
                    <a:pt x="6465" y="7206"/>
                    <a:pt x="6402" y="7404"/>
                  </a:cubicBezTo>
                  <a:cubicBezTo>
                    <a:pt x="6381" y="7315"/>
                    <a:pt x="6364" y="7226"/>
                    <a:pt x="6339" y="7140"/>
                  </a:cubicBezTo>
                  <a:cubicBezTo>
                    <a:pt x="6310" y="7054"/>
                    <a:pt x="6273" y="6974"/>
                    <a:pt x="6232" y="6877"/>
                  </a:cubicBezTo>
                  <a:close/>
                  <a:moveTo>
                    <a:pt x="3563" y="1909"/>
                  </a:moveTo>
                  <a:cubicBezTo>
                    <a:pt x="3635" y="1909"/>
                    <a:pt x="3709" y="1913"/>
                    <a:pt x="3783" y="1920"/>
                  </a:cubicBezTo>
                  <a:cubicBezTo>
                    <a:pt x="4193" y="1957"/>
                    <a:pt x="4490" y="2175"/>
                    <a:pt x="4757" y="2482"/>
                  </a:cubicBezTo>
                  <a:cubicBezTo>
                    <a:pt x="4940" y="2694"/>
                    <a:pt x="5000" y="2929"/>
                    <a:pt x="4952" y="3183"/>
                  </a:cubicBezTo>
                  <a:cubicBezTo>
                    <a:pt x="4834" y="3802"/>
                    <a:pt x="5069" y="4307"/>
                    <a:pt x="5442" y="4771"/>
                  </a:cubicBezTo>
                  <a:cubicBezTo>
                    <a:pt x="5513" y="4862"/>
                    <a:pt x="5602" y="4943"/>
                    <a:pt x="5685" y="5026"/>
                  </a:cubicBezTo>
                  <a:cubicBezTo>
                    <a:pt x="5740" y="5080"/>
                    <a:pt x="5797" y="5132"/>
                    <a:pt x="5854" y="5180"/>
                  </a:cubicBezTo>
                  <a:cubicBezTo>
                    <a:pt x="6204" y="5464"/>
                    <a:pt x="6364" y="5848"/>
                    <a:pt x="6436" y="6275"/>
                  </a:cubicBezTo>
                  <a:cubicBezTo>
                    <a:pt x="6459" y="6404"/>
                    <a:pt x="6473" y="6536"/>
                    <a:pt x="6493" y="6665"/>
                  </a:cubicBezTo>
                  <a:cubicBezTo>
                    <a:pt x="6485" y="6665"/>
                    <a:pt x="6476" y="6667"/>
                    <a:pt x="6465" y="6667"/>
                  </a:cubicBezTo>
                  <a:cubicBezTo>
                    <a:pt x="6318" y="6301"/>
                    <a:pt x="6318" y="6301"/>
                    <a:pt x="6204" y="6292"/>
                  </a:cubicBezTo>
                  <a:cubicBezTo>
                    <a:pt x="6190" y="6352"/>
                    <a:pt x="6175" y="6412"/>
                    <a:pt x="6158" y="6478"/>
                  </a:cubicBezTo>
                  <a:cubicBezTo>
                    <a:pt x="6094" y="6434"/>
                    <a:pt x="6066" y="6329"/>
                    <a:pt x="5976" y="6329"/>
                  </a:cubicBezTo>
                  <a:cubicBezTo>
                    <a:pt x="5961" y="6329"/>
                    <a:pt x="5945" y="6331"/>
                    <a:pt x="5926" y="6338"/>
                  </a:cubicBezTo>
                  <a:cubicBezTo>
                    <a:pt x="5880" y="6513"/>
                    <a:pt x="6032" y="6845"/>
                    <a:pt x="6204" y="6937"/>
                  </a:cubicBezTo>
                  <a:cubicBezTo>
                    <a:pt x="6275" y="7080"/>
                    <a:pt x="6324" y="7235"/>
                    <a:pt x="6333" y="7407"/>
                  </a:cubicBezTo>
                  <a:cubicBezTo>
                    <a:pt x="6310" y="7352"/>
                    <a:pt x="6290" y="7298"/>
                    <a:pt x="6267" y="7246"/>
                  </a:cubicBezTo>
                  <a:cubicBezTo>
                    <a:pt x="6241" y="7192"/>
                    <a:pt x="6215" y="7137"/>
                    <a:pt x="6184" y="7089"/>
                  </a:cubicBezTo>
                  <a:cubicBezTo>
                    <a:pt x="6154" y="7043"/>
                    <a:pt x="6125" y="6988"/>
                    <a:pt x="6051" y="6988"/>
                  </a:cubicBezTo>
                  <a:cubicBezTo>
                    <a:pt x="6046" y="6988"/>
                    <a:pt x="6040" y="6988"/>
                    <a:pt x="6035" y="6988"/>
                  </a:cubicBezTo>
                  <a:cubicBezTo>
                    <a:pt x="6026" y="7017"/>
                    <a:pt x="6018" y="7049"/>
                    <a:pt x="6009" y="7080"/>
                  </a:cubicBezTo>
                  <a:cubicBezTo>
                    <a:pt x="5998" y="7077"/>
                    <a:pt x="5986" y="7080"/>
                    <a:pt x="5980" y="7074"/>
                  </a:cubicBezTo>
                  <a:cubicBezTo>
                    <a:pt x="5914" y="7000"/>
                    <a:pt x="5840" y="6931"/>
                    <a:pt x="5788" y="6848"/>
                  </a:cubicBezTo>
                  <a:cubicBezTo>
                    <a:pt x="5725" y="6736"/>
                    <a:pt x="5639" y="6662"/>
                    <a:pt x="5522" y="6610"/>
                  </a:cubicBezTo>
                  <a:cubicBezTo>
                    <a:pt x="5390" y="6553"/>
                    <a:pt x="5253" y="6521"/>
                    <a:pt x="5109" y="6507"/>
                  </a:cubicBezTo>
                  <a:cubicBezTo>
                    <a:pt x="4774" y="6470"/>
                    <a:pt x="4439" y="6427"/>
                    <a:pt x="4115" y="6327"/>
                  </a:cubicBezTo>
                  <a:cubicBezTo>
                    <a:pt x="4055" y="6309"/>
                    <a:pt x="3998" y="6281"/>
                    <a:pt x="3946" y="6249"/>
                  </a:cubicBezTo>
                  <a:cubicBezTo>
                    <a:pt x="3622" y="6051"/>
                    <a:pt x="3293" y="5868"/>
                    <a:pt x="2938" y="5731"/>
                  </a:cubicBezTo>
                  <a:cubicBezTo>
                    <a:pt x="2591" y="5599"/>
                    <a:pt x="2247" y="5461"/>
                    <a:pt x="1909" y="5309"/>
                  </a:cubicBezTo>
                  <a:cubicBezTo>
                    <a:pt x="1757" y="5244"/>
                    <a:pt x="1617" y="5140"/>
                    <a:pt x="1474" y="5054"/>
                  </a:cubicBezTo>
                  <a:cubicBezTo>
                    <a:pt x="1250" y="4923"/>
                    <a:pt x="1176" y="4711"/>
                    <a:pt x="1158" y="4467"/>
                  </a:cubicBezTo>
                  <a:cubicBezTo>
                    <a:pt x="1150" y="4318"/>
                    <a:pt x="1144" y="4166"/>
                    <a:pt x="1144" y="4017"/>
                  </a:cubicBezTo>
                  <a:cubicBezTo>
                    <a:pt x="1144" y="3754"/>
                    <a:pt x="1092" y="3499"/>
                    <a:pt x="1058" y="3241"/>
                  </a:cubicBezTo>
                  <a:cubicBezTo>
                    <a:pt x="1032" y="3049"/>
                    <a:pt x="1041" y="2857"/>
                    <a:pt x="1113" y="2676"/>
                  </a:cubicBezTo>
                  <a:cubicBezTo>
                    <a:pt x="1221" y="2401"/>
                    <a:pt x="1456" y="2239"/>
                    <a:pt x="1735" y="2239"/>
                  </a:cubicBezTo>
                  <a:cubicBezTo>
                    <a:pt x="1780" y="2239"/>
                    <a:pt x="1827" y="2243"/>
                    <a:pt x="1875" y="2252"/>
                  </a:cubicBezTo>
                  <a:cubicBezTo>
                    <a:pt x="1969" y="2270"/>
                    <a:pt x="2067" y="2292"/>
                    <a:pt x="2161" y="2321"/>
                  </a:cubicBezTo>
                  <a:cubicBezTo>
                    <a:pt x="2214" y="2336"/>
                    <a:pt x="2264" y="2344"/>
                    <a:pt x="2313" y="2344"/>
                  </a:cubicBezTo>
                  <a:cubicBezTo>
                    <a:pt x="2410" y="2344"/>
                    <a:pt x="2501" y="2313"/>
                    <a:pt x="2591" y="2252"/>
                  </a:cubicBezTo>
                  <a:cubicBezTo>
                    <a:pt x="2694" y="2186"/>
                    <a:pt x="2800" y="2129"/>
                    <a:pt x="2906" y="2069"/>
                  </a:cubicBezTo>
                  <a:cubicBezTo>
                    <a:pt x="3113" y="1949"/>
                    <a:pt x="3334" y="1909"/>
                    <a:pt x="3563" y="1909"/>
                  </a:cubicBezTo>
                  <a:close/>
                  <a:moveTo>
                    <a:pt x="6078" y="7103"/>
                  </a:moveTo>
                  <a:lnTo>
                    <a:pt x="6078" y="7103"/>
                  </a:lnTo>
                  <a:cubicBezTo>
                    <a:pt x="6167" y="7157"/>
                    <a:pt x="6244" y="7315"/>
                    <a:pt x="6230" y="7410"/>
                  </a:cubicBezTo>
                  <a:cubicBezTo>
                    <a:pt x="6181" y="7306"/>
                    <a:pt x="6129" y="7203"/>
                    <a:pt x="6078" y="7103"/>
                  </a:cubicBezTo>
                  <a:close/>
                  <a:moveTo>
                    <a:pt x="6278" y="73"/>
                  </a:moveTo>
                  <a:cubicBezTo>
                    <a:pt x="6397" y="73"/>
                    <a:pt x="6510" y="122"/>
                    <a:pt x="6614" y="204"/>
                  </a:cubicBezTo>
                  <a:cubicBezTo>
                    <a:pt x="6659" y="238"/>
                    <a:pt x="6697" y="298"/>
                    <a:pt x="6720" y="353"/>
                  </a:cubicBezTo>
                  <a:cubicBezTo>
                    <a:pt x="6771" y="485"/>
                    <a:pt x="6808" y="625"/>
                    <a:pt x="6860" y="757"/>
                  </a:cubicBezTo>
                  <a:cubicBezTo>
                    <a:pt x="6920" y="914"/>
                    <a:pt x="6977" y="1075"/>
                    <a:pt x="7058" y="1224"/>
                  </a:cubicBezTo>
                  <a:cubicBezTo>
                    <a:pt x="7172" y="1439"/>
                    <a:pt x="7350" y="1590"/>
                    <a:pt x="7588" y="1659"/>
                  </a:cubicBezTo>
                  <a:cubicBezTo>
                    <a:pt x="7751" y="1705"/>
                    <a:pt x="7917" y="1739"/>
                    <a:pt x="8080" y="1777"/>
                  </a:cubicBezTo>
                  <a:cubicBezTo>
                    <a:pt x="8404" y="1851"/>
                    <a:pt x="8719" y="1951"/>
                    <a:pt x="8974" y="2178"/>
                  </a:cubicBezTo>
                  <a:cubicBezTo>
                    <a:pt x="9272" y="2444"/>
                    <a:pt x="9404" y="2774"/>
                    <a:pt x="9341" y="3175"/>
                  </a:cubicBezTo>
                  <a:cubicBezTo>
                    <a:pt x="9301" y="3433"/>
                    <a:pt x="9204" y="3662"/>
                    <a:pt x="9063" y="3877"/>
                  </a:cubicBezTo>
                  <a:cubicBezTo>
                    <a:pt x="9060" y="3883"/>
                    <a:pt x="9055" y="3888"/>
                    <a:pt x="9052" y="3897"/>
                  </a:cubicBezTo>
                  <a:cubicBezTo>
                    <a:pt x="8868" y="4215"/>
                    <a:pt x="8608" y="4458"/>
                    <a:pt x="8307" y="4668"/>
                  </a:cubicBezTo>
                  <a:cubicBezTo>
                    <a:pt x="8132" y="4788"/>
                    <a:pt x="7957" y="4911"/>
                    <a:pt x="7797" y="5052"/>
                  </a:cubicBezTo>
                  <a:cubicBezTo>
                    <a:pt x="7496" y="5312"/>
                    <a:pt x="7290" y="5639"/>
                    <a:pt x="7124" y="5997"/>
                  </a:cubicBezTo>
                  <a:cubicBezTo>
                    <a:pt x="7103" y="6043"/>
                    <a:pt x="7081" y="6089"/>
                    <a:pt x="7063" y="6129"/>
                  </a:cubicBezTo>
                  <a:cubicBezTo>
                    <a:pt x="7025" y="6124"/>
                    <a:pt x="6989" y="6111"/>
                    <a:pt x="6960" y="6111"/>
                  </a:cubicBezTo>
                  <a:cubicBezTo>
                    <a:pt x="6952" y="6111"/>
                    <a:pt x="6944" y="6112"/>
                    <a:pt x="6937" y="6115"/>
                  </a:cubicBezTo>
                  <a:cubicBezTo>
                    <a:pt x="6906" y="6126"/>
                    <a:pt x="6874" y="6169"/>
                    <a:pt x="6863" y="6203"/>
                  </a:cubicBezTo>
                  <a:cubicBezTo>
                    <a:pt x="6794" y="6430"/>
                    <a:pt x="6737" y="6656"/>
                    <a:pt x="6780" y="6894"/>
                  </a:cubicBezTo>
                  <a:cubicBezTo>
                    <a:pt x="6783" y="6908"/>
                    <a:pt x="6788" y="6925"/>
                    <a:pt x="6785" y="6937"/>
                  </a:cubicBezTo>
                  <a:cubicBezTo>
                    <a:pt x="6740" y="7080"/>
                    <a:pt x="6691" y="7223"/>
                    <a:pt x="6642" y="7364"/>
                  </a:cubicBezTo>
                  <a:cubicBezTo>
                    <a:pt x="6642" y="7369"/>
                    <a:pt x="6631" y="7369"/>
                    <a:pt x="6614" y="7378"/>
                  </a:cubicBezTo>
                  <a:cubicBezTo>
                    <a:pt x="6622" y="7329"/>
                    <a:pt x="6625" y="7286"/>
                    <a:pt x="6636" y="7246"/>
                  </a:cubicBezTo>
                  <a:cubicBezTo>
                    <a:pt x="6694" y="7003"/>
                    <a:pt x="6728" y="6756"/>
                    <a:pt x="6720" y="6504"/>
                  </a:cubicBezTo>
                  <a:cubicBezTo>
                    <a:pt x="6717" y="6447"/>
                    <a:pt x="6728" y="6392"/>
                    <a:pt x="6754" y="6335"/>
                  </a:cubicBezTo>
                  <a:cubicBezTo>
                    <a:pt x="6780" y="6269"/>
                    <a:pt x="6791" y="6195"/>
                    <a:pt x="6800" y="6123"/>
                  </a:cubicBezTo>
                  <a:cubicBezTo>
                    <a:pt x="6811" y="5986"/>
                    <a:pt x="6794" y="5851"/>
                    <a:pt x="6748" y="5722"/>
                  </a:cubicBezTo>
                  <a:cubicBezTo>
                    <a:pt x="6720" y="5639"/>
                    <a:pt x="6705" y="5633"/>
                    <a:pt x="6622" y="5627"/>
                  </a:cubicBezTo>
                  <a:lnTo>
                    <a:pt x="6622" y="5627"/>
                  </a:lnTo>
                  <a:cubicBezTo>
                    <a:pt x="6467" y="5811"/>
                    <a:pt x="6493" y="6226"/>
                    <a:pt x="6679" y="6418"/>
                  </a:cubicBezTo>
                  <a:cubicBezTo>
                    <a:pt x="6688" y="6742"/>
                    <a:pt x="6628" y="7057"/>
                    <a:pt x="6579" y="7369"/>
                  </a:cubicBezTo>
                  <a:cubicBezTo>
                    <a:pt x="6579" y="7384"/>
                    <a:pt x="6553" y="7389"/>
                    <a:pt x="6516" y="7415"/>
                  </a:cubicBezTo>
                  <a:cubicBezTo>
                    <a:pt x="6522" y="7349"/>
                    <a:pt x="6522" y="7306"/>
                    <a:pt x="6525" y="7261"/>
                  </a:cubicBezTo>
                  <a:cubicBezTo>
                    <a:pt x="6576" y="6765"/>
                    <a:pt x="6551" y="6278"/>
                    <a:pt x="6384" y="5805"/>
                  </a:cubicBezTo>
                  <a:cubicBezTo>
                    <a:pt x="6318" y="5610"/>
                    <a:pt x="6215" y="5438"/>
                    <a:pt x="6069" y="5292"/>
                  </a:cubicBezTo>
                  <a:cubicBezTo>
                    <a:pt x="5957" y="5180"/>
                    <a:pt x="5843" y="5072"/>
                    <a:pt x="5728" y="4966"/>
                  </a:cubicBezTo>
                  <a:cubicBezTo>
                    <a:pt x="5367" y="4630"/>
                    <a:pt x="5109" y="4238"/>
                    <a:pt x="5015" y="3751"/>
                  </a:cubicBezTo>
                  <a:cubicBezTo>
                    <a:pt x="4992" y="3633"/>
                    <a:pt x="4983" y="3504"/>
                    <a:pt x="5003" y="3390"/>
                  </a:cubicBezTo>
                  <a:cubicBezTo>
                    <a:pt x="5052" y="3098"/>
                    <a:pt x="5023" y="2811"/>
                    <a:pt x="4989" y="2522"/>
                  </a:cubicBezTo>
                  <a:cubicBezTo>
                    <a:pt x="4969" y="2358"/>
                    <a:pt x="4992" y="2201"/>
                    <a:pt x="5095" y="2075"/>
                  </a:cubicBezTo>
                  <a:cubicBezTo>
                    <a:pt x="5187" y="1963"/>
                    <a:pt x="5210" y="1840"/>
                    <a:pt x="5218" y="1705"/>
                  </a:cubicBezTo>
                  <a:cubicBezTo>
                    <a:pt x="5235" y="1464"/>
                    <a:pt x="5270" y="1224"/>
                    <a:pt x="5350" y="995"/>
                  </a:cubicBezTo>
                  <a:cubicBezTo>
                    <a:pt x="5447" y="714"/>
                    <a:pt x="5596" y="467"/>
                    <a:pt x="5826" y="275"/>
                  </a:cubicBezTo>
                  <a:cubicBezTo>
                    <a:pt x="5900" y="212"/>
                    <a:pt x="5989" y="164"/>
                    <a:pt x="6078" y="121"/>
                  </a:cubicBezTo>
                  <a:cubicBezTo>
                    <a:pt x="6146" y="88"/>
                    <a:pt x="6213" y="73"/>
                    <a:pt x="6278" y="73"/>
                  </a:cubicBezTo>
                  <a:close/>
                  <a:moveTo>
                    <a:pt x="9768" y="7249"/>
                  </a:moveTo>
                  <a:cubicBezTo>
                    <a:pt x="9794" y="7249"/>
                    <a:pt x="9819" y="7250"/>
                    <a:pt x="9845" y="7252"/>
                  </a:cubicBezTo>
                  <a:cubicBezTo>
                    <a:pt x="9954" y="7261"/>
                    <a:pt x="10063" y="7283"/>
                    <a:pt x="10172" y="7295"/>
                  </a:cubicBezTo>
                  <a:cubicBezTo>
                    <a:pt x="10373" y="7315"/>
                    <a:pt x="10573" y="7332"/>
                    <a:pt x="10774" y="7352"/>
                  </a:cubicBezTo>
                  <a:cubicBezTo>
                    <a:pt x="10777" y="7355"/>
                    <a:pt x="10779" y="7361"/>
                    <a:pt x="10782" y="7367"/>
                  </a:cubicBezTo>
                  <a:cubicBezTo>
                    <a:pt x="10693" y="7387"/>
                    <a:pt x="10608" y="7418"/>
                    <a:pt x="10519" y="7427"/>
                  </a:cubicBezTo>
                  <a:cubicBezTo>
                    <a:pt x="10318" y="7447"/>
                    <a:pt x="10118" y="7461"/>
                    <a:pt x="9914" y="7464"/>
                  </a:cubicBezTo>
                  <a:cubicBezTo>
                    <a:pt x="9904" y="7464"/>
                    <a:pt x="9893" y="7464"/>
                    <a:pt x="9883" y="7464"/>
                  </a:cubicBezTo>
                  <a:cubicBezTo>
                    <a:pt x="9736" y="7464"/>
                    <a:pt x="9589" y="7446"/>
                    <a:pt x="9441" y="7441"/>
                  </a:cubicBezTo>
                  <a:cubicBezTo>
                    <a:pt x="9400" y="7439"/>
                    <a:pt x="9359" y="7439"/>
                    <a:pt x="9318" y="7439"/>
                  </a:cubicBezTo>
                  <a:cubicBezTo>
                    <a:pt x="9235" y="7439"/>
                    <a:pt x="9151" y="7441"/>
                    <a:pt x="9063" y="7441"/>
                  </a:cubicBezTo>
                  <a:cubicBezTo>
                    <a:pt x="9083" y="7427"/>
                    <a:pt x="9100" y="7412"/>
                    <a:pt x="9121" y="7407"/>
                  </a:cubicBezTo>
                  <a:cubicBezTo>
                    <a:pt x="9332" y="7324"/>
                    <a:pt x="9542" y="7249"/>
                    <a:pt x="9768" y="7249"/>
                  </a:cubicBezTo>
                  <a:close/>
                  <a:moveTo>
                    <a:pt x="10084" y="3736"/>
                  </a:moveTo>
                  <a:cubicBezTo>
                    <a:pt x="10299" y="3736"/>
                    <a:pt x="10514" y="3759"/>
                    <a:pt x="10728" y="3808"/>
                  </a:cubicBezTo>
                  <a:cubicBezTo>
                    <a:pt x="11049" y="3880"/>
                    <a:pt x="11335" y="4029"/>
                    <a:pt x="11550" y="4287"/>
                  </a:cubicBezTo>
                  <a:cubicBezTo>
                    <a:pt x="11633" y="4384"/>
                    <a:pt x="11734" y="4456"/>
                    <a:pt x="11848" y="4510"/>
                  </a:cubicBezTo>
                  <a:cubicBezTo>
                    <a:pt x="11891" y="4530"/>
                    <a:pt x="11934" y="4550"/>
                    <a:pt x="11977" y="4570"/>
                  </a:cubicBezTo>
                  <a:cubicBezTo>
                    <a:pt x="12278" y="4716"/>
                    <a:pt x="12424" y="4963"/>
                    <a:pt x="12441" y="5289"/>
                  </a:cubicBezTo>
                  <a:cubicBezTo>
                    <a:pt x="12450" y="5453"/>
                    <a:pt x="12447" y="5613"/>
                    <a:pt x="12393" y="5768"/>
                  </a:cubicBezTo>
                  <a:cubicBezTo>
                    <a:pt x="12361" y="5868"/>
                    <a:pt x="12315" y="5960"/>
                    <a:pt x="12238" y="6031"/>
                  </a:cubicBezTo>
                  <a:cubicBezTo>
                    <a:pt x="12089" y="6166"/>
                    <a:pt x="11983" y="6329"/>
                    <a:pt x="11911" y="6521"/>
                  </a:cubicBezTo>
                  <a:cubicBezTo>
                    <a:pt x="11802" y="6822"/>
                    <a:pt x="11559" y="7000"/>
                    <a:pt x="11284" y="7140"/>
                  </a:cubicBezTo>
                  <a:cubicBezTo>
                    <a:pt x="11099" y="7237"/>
                    <a:pt x="10900" y="7276"/>
                    <a:pt x="10697" y="7276"/>
                  </a:cubicBezTo>
                  <a:cubicBezTo>
                    <a:pt x="10636" y="7276"/>
                    <a:pt x="10575" y="7273"/>
                    <a:pt x="10513" y="7266"/>
                  </a:cubicBezTo>
                  <a:cubicBezTo>
                    <a:pt x="10321" y="7246"/>
                    <a:pt x="10129" y="7215"/>
                    <a:pt x="9934" y="7192"/>
                  </a:cubicBezTo>
                  <a:cubicBezTo>
                    <a:pt x="9884" y="7186"/>
                    <a:pt x="9835" y="7184"/>
                    <a:pt x="9786" y="7184"/>
                  </a:cubicBezTo>
                  <a:cubicBezTo>
                    <a:pt x="9601" y="7184"/>
                    <a:pt x="9420" y="7221"/>
                    <a:pt x="9244" y="7289"/>
                  </a:cubicBezTo>
                  <a:cubicBezTo>
                    <a:pt x="9106" y="7341"/>
                    <a:pt x="8972" y="7398"/>
                    <a:pt x="8831" y="7447"/>
                  </a:cubicBezTo>
                  <a:cubicBezTo>
                    <a:pt x="8708" y="7490"/>
                    <a:pt x="8583" y="7522"/>
                    <a:pt x="8455" y="7522"/>
                  </a:cubicBezTo>
                  <a:cubicBezTo>
                    <a:pt x="8395" y="7522"/>
                    <a:pt x="8334" y="7515"/>
                    <a:pt x="8272" y="7498"/>
                  </a:cubicBezTo>
                  <a:cubicBezTo>
                    <a:pt x="8212" y="7481"/>
                    <a:pt x="8152" y="7455"/>
                    <a:pt x="8098" y="7430"/>
                  </a:cubicBezTo>
                  <a:cubicBezTo>
                    <a:pt x="7856" y="7303"/>
                    <a:pt x="7598" y="7231"/>
                    <a:pt x="7329" y="7231"/>
                  </a:cubicBezTo>
                  <a:cubicBezTo>
                    <a:pt x="7292" y="7231"/>
                    <a:pt x="7255" y="7232"/>
                    <a:pt x="7218" y="7235"/>
                  </a:cubicBezTo>
                  <a:cubicBezTo>
                    <a:pt x="7086" y="7246"/>
                    <a:pt x="6957" y="7278"/>
                    <a:pt x="6831" y="7301"/>
                  </a:cubicBezTo>
                  <a:cubicBezTo>
                    <a:pt x="6860" y="7169"/>
                    <a:pt x="6886" y="7034"/>
                    <a:pt x="6923" y="6900"/>
                  </a:cubicBezTo>
                  <a:cubicBezTo>
                    <a:pt x="6955" y="6791"/>
                    <a:pt x="7000" y="6688"/>
                    <a:pt x="7038" y="6582"/>
                  </a:cubicBezTo>
                  <a:cubicBezTo>
                    <a:pt x="7043" y="6564"/>
                    <a:pt x="7049" y="6544"/>
                    <a:pt x="7049" y="6527"/>
                  </a:cubicBezTo>
                  <a:cubicBezTo>
                    <a:pt x="7049" y="6338"/>
                    <a:pt x="7121" y="6169"/>
                    <a:pt x="7198" y="6003"/>
                  </a:cubicBezTo>
                  <a:cubicBezTo>
                    <a:pt x="7413" y="5544"/>
                    <a:pt x="7714" y="5158"/>
                    <a:pt x="8138" y="4871"/>
                  </a:cubicBezTo>
                  <a:cubicBezTo>
                    <a:pt x="8298" y="4762"/>
                    <a:pt x="8450" y="4642"/>
                    <a:pt x="8608" y="4524"/>
                  </a:cubicBezTo>
                  <a:cubicBezTo>
                    <a:pt x="8731" y="4436"/>
                    <a:pt x="8843" y="4332"/>
                    <a:pt x="8923" y="4203"/>
                  </a:cubicBezTo>
                  <a:cubicBezTo>
                    <a:pt x="9095" y="3928"/>
                    <a:pt x="9358" y="3811"/>
                    <a:pt x="9665" y="3765"/>
                  </a:cubicBezTo>
                  <a:cubicBezTo>
                    <a:pt x="9805" y="3746"/>
                    <a:pt x="9945" y="3736"/>
                    <a:pt x="10084" y="3736"/>
                  </a:cubicBezTo>
                  <a:close/>
                  <a:moveTo>
                    <a:pt x="2493" y="6055"/>
                  </a:moveTo>
                  <a:cubicBezTo>
                    <a:pt x="2807" y="6055"/>
                    <a:pt x="3118" y="6113"/>
                    <a:pt x="3428" y="6200"/>
                  </a:cubicBezTo>
                  <a:cubicBezTo>
                    <a:pt x="3774" y="6301"/>
                    <a:pt x="4127" y="6398"/>
                    <a:pt x="4479" y="6484"/>
                  </a:cubicBezTo>
                  <a:cubicBezTo>
                    <a:pt x="4662" y="6527"/>
                    <a:pt x="4854" y="6541"/>
                    <a:pt x="5043" y="6567"/>
                  </a:cubicBezTo>
                  <a:cubicBezTo>
                    <a:pt x="5221" y="6587"/>
                    <a:pt x="5393" y="6616"/>
                    <a:pt x="5551" y="6705"/>
                  </a:cubicBezTo>
                  <a:cubicBezTo>
                    <a:pt x="5616" y="6742"/>
                    <a:pt x="5671" y="6788"/>
                    <a:pt x="5705" y="6857"/>
                  </a:cubicBezTo>
                  <a:cubicBezTo>
                    <a:pt x="5763" y="6971"/>
                    <a:pt x="5846" y="7060"/>
                    <a:pt x="5940" y="7146"/>
                  </a:cubicBezTo>
                  <a:cubicBezTo>
                    <a:pt x="6020" y="7215"/>
                    <a:pt x="6106" y="7281"/>
                    <a:pt x="6144" y="7401"/>
                  </a:cubicBezTo>
                  <a:cubicBezTo>
                    <a:pt x="5963" y="7441"/>
                    <a:pt x="5846" y="7561"/>
                    <a:pt x="5748" y="7693"/>
                  </a:cubicBezTo>
                  <a:cubicBezTo>
                    <a:pt x="5634" y="7848"/>
                    <a:pt x="5533" y="8011"/>
                    <a:pt x="5465" y="8192"/>
                  </a:cubicBezTo>
                  <a:cubicBezTo>
                    <a:pt x="5350" y="8498"/>
                    <a:pt x="5178" y="8762"/>
                    <a:pt x="4935" y="8977"/>
                  </a:cubicBezTo>
                  <a:cubicBezTo>
                    <a:pt x="4771" y="9123"/>
                    <a:pt x="4619" y="9278"/>
                    <a:pt x="4453" y="9415"/>
                  </a:cubicBezTo>
                  <a:cubicBezTo>
                    <a:pt x="4049" y="9750"/>
                    <a:pt x="3588" y="9971"/>
                    <a:pt x="3072" y="10066"/>
                  </a:cubicBezTo>
                  <a:cubicBezTo>
                    <a:pt x="2989" y="10081"/>
                    <a:pt x="2907" y="10089"/>
                    <a:pt x="2828" y="10089"/>
                  </a:cubicBezTo>
                  <a:cubicBezTo>
                    <a:pt x="2583" y="10089"/>
                    <a:pt x="2356" y="10012"/>
                    <a:pt x="2155" y="9831"/>
                  </a:cubicBezTo>
                  <a:cubicBezTo>
                    <a:pt x="2038" y="9727"/>
                    <a:pt x="1906" y="9639"/>
                    <a:pt x="1774" y="9553"/>
                  </a:cubicBezTo>
                  <a:cubicBezTo>
                    <a:pt x="1605" y="9438"/>
                    <a:pt x="1436" y="9329"/>
                    <a:pt x="1299" y="9177"/>
                  </a:cubicBezTo>
                  <a:cubicBezTo>
                    <a:pt x="1161" y="9025"/>
                    <a:pt x="1061" y="8859"/>
                    <a:pt x="1070" y="8644"/>
                  </a:cubicBezTo>
                  <a:cubicBezTo>
                    <a:pt x="1070" y="8590"/>
                    <a:pt x="1087" y="8538"/>
                    <a:pt x="1095" y="8484"/>
                  </a:cubicBezTo>
                  <a:cubicBezTo>
                    <a:pt x="1104" y="8450"/>
                    <a:pt x="1107" y="8418"/>
                    <a:pt x="1115" y="8372"/>
                  </a:cubicBezTo>
                  <a:cubicBezTo>
                    <a:pt x="1061" y="8366"/>
                    <a:pt x="1024" y="8361"/>
                    <a:pt x="984" y="8358"/>
                  </a:cubicBezTo>
                  <a:cubicBezTo>
                    <a:pt x="880" y="8358"/>
                    <a:pt x="777" y="8361"/>
                    <a:pt x="674" y="8361"/>
                  </a:cubicBezTo>
                  <a:cubicBezTo>
                    <a:pt x="634" y="8361"/>
                    <a:pt x="594" y="8361"/>
                    <a:pt x="554" y="8352"/>
                  </a:cubicBezTo>
                  <a:cubicBezTo>
                    <a:pt x="170" y="8283"/>
                    <a:pt x="70" y="8028"/>
                    <a:pt x="130" y="7687"/>
                  </a:cubicBezTo>
                  <a:cubicBezTo>
                    <a:pt x="161" y="7524"/>
                    <a:pt x="227" y="7378"/>
                    <a:pt x="319" y="7243"/>
                  </a:cubicBezTo>
                  <a:cubicBezTo>
                    <a:pt x="706" y="6653"/>
                    <a:pt x="1250" y="6295"/>
                    <a:pt x="1926" y="6123"/>
                  </a:cubicBezTo>
                  <a:cubicBezTo>
                    <a:pt x="2116" y="6076"/>
                    <a:pt x="2305" y="6055"/>
                    <a:pt x="2493" y="6055"/>
                  </a:cubicBezTo>
                  <a:close/>
                  <a:moveTo>
                    <a:pt x="7332" y="7296"/>
                  </a:moveTo>
                  <a:cubicBezTo>
                    <a:pt x="7447" y="7296"/>
                    <a:pt x="7560" y="7319"/>
                    <a:pt x="7671" y="7349"/>
                  </a:cubicBezTo>
                  <a:cubicBezTo>
                    <a:pt x="8012" y="7435"/>
                    <a:pt x="8313" y="7596"/>
                    <a:pt x="8548" y="7871"/>
                  </a:cubicBezTo>
                  <a:cubicBezTo>
                    <a:pt x="8823" y="8192"/>
                    <a:pt x="9043" y="8544"/>
                    <a:pt x="9186" y="8942"/>
                  </a:cubicBezTo>
                  <a:cubicBezTo>
                    <a:pt x="9261" y="9143"/>
                    <a:pt x="9287" y="9352"/>
                    <a:pt x="9218" y="9558"/>
                  </a:cubicBezTo>
                  <a:cubicBezTo>
                    <a:pt x="9126" y="9836"/>
                    <a:pt x="9126" y="10114"/>
                    <a:pt x="9201" y="10395"/>
                  </a:cubicBezTo>
                  <a:cubicBezTo>
                    <a:pt x="9215" y="10447"/>
                    <a:pt x="9218" y="10504"/>
                    <a:pt x="9221" y="10558"/>
                  </a:cubicBezTo>
                  <a:cubicBezTo>
                    <a:pt x="9238" y="10788"/>
                    <a:pt x="9132" y="10945"/>
                    <a:pt x="8929" y="11040"/>
                  </a:cubicBezTo>
                  <a:cubicBezTo>
                    <a:pt x="8799" y="11099"/>
                    <a:pt x="8665" y="11135"/>
                    <a:pt x="8529" y="11135"/>
                  </a:cubicBezTo>
                  <a:cubicBezTo>
                    <a:pt x="8454" y="11135"/>
                    <a:pt x="8379" y="11124"/>
                    <a:pt x="8304" y="11100"/>
                  </a:cubicBezTo>
                  <a:cubicBezTo>
                    <a:pt x="8035" y="11011"/>
                    <a:pt x="7757" y="11005"/>
                    <a:pt x="7479" y="10985"/>
                  </a:cubicBezTo>
                  <a:cubicBezTo>
                    <a:pt x="7215" y="10968"/>
                    <a:pt x="6955" y="10928"/>
                    <a:pt x="6705" y="10830"/>
                  </a:cubicBezTo>
                  <a:cubicBezTo>
                    <a:pt x="6387" y="10704"/>
                    <a:pt x="6138" y="10507"/>
                    <a:pt x="6000" y="10186"/>
                  </a:cubicBezTo>
                  <a:cubicBezTo>
                    <a:pt x="5960" y="10086"/>
                    <a:pt x="5926" y="9977"/>
                    <a:pt x="5912" y="9868"/>
                  </a:cubicBezTo>
                  <a:cubicBezTo>
                    <a:pt x="5889" y="9702"/>
                    <a:pt x="5823" y="9558"/>
                    <a:pt x="5720" y="9429"/>
                  </a:cubicBezTo>
                  <a:cubicBezTo>
                    <a:pt x="5548" y="9215"/>
                    <a:pt x="5470" y="8968"/>
                    <a:pt x="5456" y="8696"/>
                  </a:cubicBezTo>
                  <a:cubicBezTo>
                    <a:pt x="5453" y="8673"/>
                    <a:pt x="5456" y="8653"/>
                    <a:pt x="5456" y="8630"/>
                  </a:cubicBezTo>
                  <a:cubicBezTo>
                    <a:pt x="5450" y="8369"/>
                    <a:pt x="5542" y="8140"/>
                    <a:pt x="5674" y="7925"/>
                  </a:cubicBezTo>
                  <a:cubicBezTo>
                    <a:pt x="5751" y="7799"/>
                    <a:pt x="5831" y="7673"/>
                    <a:pt x="5943" y="7576"/>
                  </a:cubicBezTo>
                  <a:cubicBezTo>
                    <a:pt x="6011" y="7520"/>
                    <a:pt x="6078" y="7483"/>
                    <a:pt x="6163" y="7483"/>
                  </a:cubicBezTo>
                  <a:cubicBezTo>
                    <a:pt x="6179" y="7483"/>
                    <a:pt x="6195" y="7484"/>
                    <a:pt x="6212" y="7487"/>
                  </a:cubicBezTo>
                  <a:cubicBezTo>
                    <a:pt x="6251" y="7493"/>
                    <a:pt x="6290" y="7495"/>
                    <a:pt x="6329" y="7495"/>
                  </a:cubicBezTo>
                  <a:cubicBezTo>
                    <a:pt x="6485" y="7495"/>
                    <a:pt x="6636" y="7453"/>
                    <a:pt x="6785" y="7410"/>
                  </a:cubicBezTo>
                  <a:cubicBezTo>
                    <a:pt x="6909" y="7372"/>
                    <a:pt x="7035" y="7341"/>
                    <a:pt x="7158" y="7315"/>
                  </a:cubicBezTo>
                  <a:cubicBezTo>
                    <a:pt x="7216" y="7302"/>
                    <a:pt x="7274" y="7296"/>
                    <a:pt x="7332" y="7296"/>
                  </a:cubicBezTo>
                  <a:close/>
                  <a:moveTo>
                    <a:pt x="8874" y="8109"/>
                  </a:moveTo>
                  <a:lnTo>
                    <a:pt x="8874" y="8109"/>
                  </a:lnTo>
                  <a:cubicBezTo>
                    <a:pt x="8917" y="8126"/>
                    <a:pt x="8943" y="8134"/>
                    <a:pt x="8969" y="8146"/>
                  </a:cubicBezTo>
                  <a:cubicBezTo>
                    <a:pt x="9507" y="8412"/>
                    <a:pt x="10026" y="8710"/>
                    <a:pt x="10502" y="9077"/>
                  </a:cubicBezTo>
                  <a:cubicBezTo>
                    <a:pt x="10928" y="9407"/>
                    <a:pt x="11298" y="9793"/>
                    <a:pt x="11648" y="10206"/>
                  </a:cubicBezTo>
                  <a:cubicBezTo>
                    <a:pt x="11860" y="10455"/>
                    <a:pt x="12080" y="10696"/>
                    <a:pt x="12298" y="10939"/>
                  </a:cubicBezTo>
                  <a:cubicBezTo>
                    <a:pt x="12564" y="11237"/>
                    <a:pt x="12891" y="11444"/>
                    <a:pt x="13269" y="11570"/>
                  </a:cubicBezTo>
                  <a:cubicBezTo>
                    <a:pt x="13359" y="11601"/>
                    <a:pt x="13450" y="11620"/>
                    <a:pt x="13548" y="11620"/>
                  </a:cubicBezTo>
                  <a:cubicBezTo>
                    <a:pt x="13565" y="11620"/>
                    <a:pt x="13583" y="11620"/>
                    <a:pt x="13602" y="11618"/>
                  </a:cubicBezTo>
                  <a:cubicBezTo>
                    <a:pt x="13570" y="11607"/>
                    <a:pt x="13541" y="11595"/>
                    <a:pt x="13513" y="11590"/>
                  </a:cubicBezTo>
                  <a:cubicBezTo>
                    <a:pt x="13060" y="11484"/>
                    <a:pt x="12670" y="11266"/>
                    <a:pt x="12358" y="10919"/>
                  </a:cubicBezTo>
                  <a:cubicBezTo>
                    <a:pt x="12106" y="10639"/>
                    <a:pt x="11851" y="10358"/>
                    <a:pt x="11607" y="10066"/>
                  </a:cubicBezTo>
                  <a:cubicBezTo>
                    <a:pt x="10969" y="9306"/>
                    <a:pt x="10201" y="8710"/>
                    <a:pt x="9315" y="8269"/>
                  </a:cubicBezTo>
                  <a:cubicBezTo>
                    <a:pt x="9272" y="8246"/>
                    <a:pt x="9232" y="8223"/>
                    <a:pt x="9169" y="8189"/>
                  </a:cubicBezTo>
                  <a:cubicBezTo>
                    <a:pt x="9209" y="8183"/>
                    <a:pt x="9229" y="8180"/>
                    <a:pt x="9247" y="8180"/>
                  </a:cubicBezTo>
                  <a:cubicBezTo>
                    <a:pt x="9464" y="8200"/>
                    <a:pt x="9685" y="8223"/>
                    <a:pt x="9906" y="8240"/>
                  </a:cubicBezTo>
                  <a:cubicBezTo>
                    <a:pt x="10585" y="8298"/>
                    <a:pt x="11186" y="8547"/>
                    <a:pt x="11699" y="9000"/>
                  </a:cubicBezTo>
                  <a:cubicBezTo>
                    <a:pt x="11977" y="9243"/>
                    <a:pt x="12198" y="9541"/>
                    <a:pt x="12401" y="9848"/>
                  </a:cubicBezTo>
                  <a:cubicBezTo>
                    <a:pt x="12616" y="10172"/>
                    <a:pt x="12825" y="10501"/>
                    <a:pt x="13040" y="10825"/>
                  </a:cubicBezTo>
                  <a:cubicBezTo>
                    <a:pt x="13295" y="11206"/>
                    <a:pt x="13613" y="11515"/>
                    <a:pt x="14031" y="11710"/>
                  </a:cubicBezTo>
                  <a:cubicBezTo>
                    <a:pt x="14046" y="11716"/>
                    <a:pt x="14057" y="11724"/>
                    <a:pt x="14074" y="11739"/>
                  </a:cubicBezTo>
                  <a:cubicBezTo>
                    <a:pt x="14060" y="11744"/>
                    <a:pt x="14054" y="11750"/>
                    <a:pt x="14046" y="11750"/>
                  </a:cubicBezTo>
                  <a:cubicBezTo>
                    <a:pt x="13883" y="11750"/>
                    <a:pt x="13722" y="11746"/>
                    <a:pt x="13561" y="11746"/>
                  </a:cubicBezTo>
                  <a:cubicBezTo>
                    <a:pt x="13480" y="11746"/>
                    <a:pt x="13399" y="11747"/>
                    <a:pt x="13318" y="11750"/>
                  </a:cubicBezTo>
                  <a:cubicBezTo>
                    <a:pt x="13251" y="11753"/>
                    <a:pt x="13185" y="11754"/>
                    <a:pt x="13118" y="11754"/>
                  </a:cubicBezTo>
                  <a:cubicBezTo>
                    <a:pt x="12843" y="11754"/>
                    <a:pt x="12571" y="11729"/>
                    <a:pt x="12301" y="11664"/>
                  </a:cubicBezTo>
                  <a:cubicBezTo>
                    <a:pt x="11905" y="11570"/>
                    <a:pt x="11573" y="11352"/>
                    <a:pt x="11272" y="11088"/>
                  </a:cubicBezTo>
                  <a:cubicBezTo>
                    <a:pt x="11052" y="10891"/>
                    <a:pt x="10871" y="10659"/>
                    <a:pt x="10688" y="10429"/>
                  </a:cubicBezTo>
                  <a:cubicBezTo>
                    <a:pt x="10390" y="10057"/>
                    <a:pt x="10118" y="9670"/>
                    <a:pt x="9886" y="9255"/>
                  </a:cubicBezTo>
                  <a:cubicBezTo>
                    <a:pt x="9694" y="8917"/>
                    <a:pt x="9473" y="8601"/>
                    <a:pt x="9175" y="8349"/>
                  </a:cubicBezTo>
                  <a:cubicBezTo>
                    <a:pt x="9080" y="8269"/>
                    <a:pt x="8986" y="8197"/>
                    <a:pt x="8874" y="8109"/>
                  </a:cubicBezTo>
                  <a:close/>
                  <a:moveTo>
                    <a:pt x="6284" y="1"/>
                  </a:moveTo>
                  <a:cubicBezTo>
                    <a:pt x="6247" y="1"/>
                    <a:pt x="6211" y="5"/>
                    <a:pt x="6172" y="15"/>
                  </a:cubicBezTo>
                  <a:cubicBezTo>
                    <a:pt x="6032" y="49"/>
                    <a:pt x="5903" y="109"/>
                    <a:pt x="5791" y="204"/>
                  </a:cubicBezTo>
                  <a:cubicBezTo>
                    <a:pt x="5542" y="416"/>
                    <a:pt x="5376" y="685"/>
                    <a:pt x="5273" y="995"/>
                  </a:cubicBezTo>
                  <a:cubicBezTo>
                    <a:pt x="5190" y="1244"/>
                    <a:pt x="5155" y="1505"/>
                    <a:pt x="5138" y="1765"/>
                  </a:cubicBezTo>
                  <a:cubicBezTo>
                    <a:pt x="5132" y="1851"/>
                    <a:pt x="5115" y="1926"/>
                    <a:pt x="5058" y="1997"/>
                  </a:cubicBezTo>
                  <a:cubicBezTo>
                    <a:pt x="4955" y="2123"/>
                    <a:pt x="4909" y="2272"/>
                    <a:pt x="4915" y="2439"/>
                  </a:cubicBezTo>
                  <a:cubicBezTo>
                    <a:pt x="4915" y="2476"/>
                    <a:pt x="4915" y="2516"/>
                    <a:pt x="4915" y="2553"/>
                  </a:cubicBezTo>
                  <a:cubicBezTo>
                    <a:pt x="4849" y="2504"/>
                    <a:pt x="4803" y="2447"/>
                    <a:pt x="4757" y="2393"/>
                  </a:cubicBezTo>
                  <a:cubicBezTo>
                    <a:pt x="4473" y="2037"/>
                    <a:pt x="4109" y="1848"/>
                    <a:pt x="3654" y="1840"/>
                  </a:cubicBezTo>
                  <a:cubicBezTo>
                    <a:pt x="3637" y="1839"/>
                    <a:pt x="3621" y="1839"/>
                    <a:pt x="3605" y="1839"/>
                  </a:cubicBezTo>
                  <a:cubicBezTo>
                    <a:pt x="3317" y="1839"/>
                    <a:pt x="3047" y="1889"/>
                    <a:pt x="2800" y="2049"/>
                  </a:cubicBezTo>
                  <a:cubicBezTo>
                    <a:pt x="2711" y="2103"/>
                    <a:pt x="2620" y="2149"/>
                    <a:pt x="2534" y="2206"/>
                  </a:cubicBezTo>
                  <a:cubicBezTo>
                    <a:pt x="2465" y="2252"/>
                    <a:pt x="2395" y="2273"/>
                    <a:pt x="2321" y="2273"/>
                  </a:cubicBezTo>
                  <a:cubicBezTo>
                    <a:pt x="2284" y="2273"/>
                    <a:pt x="2246" y="2268"/>
                    <a:pt x="2207" y="2258"/>
                  </a:cubicBezTo>
                  <a:cubicBezTo>
                    <a:pt x="2118" y="2235"/>
                    <a:pt x="2029" y="2206"/>
                    <a:pt x="1941" y="2192"/>
                  </a:cubicBezTo>
                  <a:cubicBezTo>
                    <a:pt x="1869" y="2179"/>
                    <a:pt x="1802" y="2173"/>
                    <a:pt x="1738" y="2173"/>
                  </a:cubicBezTo>
                  <a:cubicBezTo>
                    <a:pt x="1351" y="2173"/>
                    <a:pt x="1097" y="2405"/>
                    <a:pt x="1004" y="2788"/>
                  </a:cubicBezTo>
                  <a:cubicBezTo>
                    <a:pt x="964" y="2957"/>
                    <a:pt x="966" y="3132"/>
                    <a:pt x="995" y="3301"/>
                  </a:cubicBezTo>
                  <a:cubicBezTo>
                    <a:pt x="1052" y="3645"/>
                    <a:pt x="1075" y="3986"/>
                    <a:pt x="1081" y="4332"/>
                  </a:cubicBezTo>
                  <a:cubicBezTo>
                    <a:pt x="1090" y="4765"/>
                    <a:pt x="1253" y="5140"/>
                    <a:pt x="1571" y="5441"/>
                  </a:cubicBezTo>
                  <a:cubicBezTo>
                    <a:pt x="1774" y="5636"/>
                    <a:pt x="2006" y="5791"/>
                    <a:pt x="2261" y="5911"/>
                  </a:cubicBezTo>
                  <a:cubicBezTo>
                    <a:pt x="2296" y="5925"/>
                    <a:pt x="2327" y="5945"/>
                    <a:pt x="2362" y="5963"/>
                  </a:cubicBezTo>
                  <a:lnTo>
                    <a:pt x="2353" y="5988"/>
                  </a:lnTo>
                  <a:cubicBezTo>
                    <a:pt x="2310" y="5991"/>
                    <a:pt x="2270" y="5994"/>
                    <a:pt x="2227" y="6000"/>
                  </a:cubicBezTo>
                  <a:cubicBezTo>
                    <a:pt x="2184" y="6003"/>
                    <a:pt x="2138" y="6011"/>
                    <a:pt x="2095" y="6017"/>
                  </a:cubicBezTo>
                  <a:cubicBezTo>
                    <a:pt x="1373" y="6146"/>
                    <a:pt x="780" y="6487"/>
                    <a:pt x="339" y="7080"/>
                  </a:cubicBezTo>
                  <a:cubicBezTo>
                    <a:pt x="193" y="7272"/>
                    <a:pt x="84" y="7484"/>
                    <a:pt x="50" y="7728"/>
                  </a:cubicBezTo>
                  <a:cubicBezTo>
                    <a:pt x="1" y="8043"/>
                    <a:pt x="113" y="8361"/>
                    <a:pt x="545" y="8421"/>
                  </a:cubicBezTo>
                  <a:cubicBezTo>
                    <a:pt x="663" y="8435"/>
                    <a:pt x="780" y="8430"/>
                    <a:pt x="898" y="8432"/>
                  </a:cubicBezTo>
                  <a:lnTo>
                    <a:pt x="1012" y="8432"/>
                  </a:lnTo>
                  <a:cubicBezTo>
                    <a:pt x="1007" y="8544"/>
                    <a:pt x="992" y="8639"/>
                    <a:pt x="1001" y="8730"/>
                  </a:cubicBezTo>
                  <a:cubicBezTo>
                    <a:pt x="1018" y="8931"/>
                    <a:pt x="1118" y="9091"/>
                    <a:pt x="1253" y="9235"/>
                  </a:cubicBezTo>
                  <a:cubicBezTo>
                    <a:pt x="1396" y="9389"/>
                    <a:pt x="1571" y="9504"/>
                    <a:pt x="1746" y="9619"/>
                  </a:cubicBezTo>
                  <a:cubicBezTo>
                    <a:pt x="1878" y="9707"/>
                    <a:pt x="2006" y="9799"/>
                    <a:pt x="2127" y="9902"/>
                  </a:cubicBezTo>
                  <a:cubicBezTo>
                    <a:pt x="2332" y="10079"/>
                    <a:pt x="2561" y="10162"/>
                    <a:pt x="2812" y="10162"/>
                  </a:cubicBezTo>
                  <a:cubicBezTo>
                    <a:pt x="2870" y="10162"/>
                    <a:pt x="2929" y="10157"/>
                    <a:pt x="2989" y="10149"/>
                  </a:cubicBezTo>
                  <a:cubicBezTo>
                    <a:pt x="3502" y="10077"/>
                    <a:pt x="3963" y="9874"/>
                    <a:pt x="4376" y="9564"/>
                  </a:cubicBezTo>
                  <a:cubicBezTo>
                    <a:pt x="4740" y="9289"/>
                    <a:pt x="5066" y="8968"/>
                    <a:pt x="5347" y="8607"/>
                  </a:cubicBezTo>
                  <a:cubicBezTo>
                    <a:pt x="5353" y="8601"/>
                    <a:pt x="5364" y="8601"/>
                    <a:pt x="5382" y="8593"/>
                  </a:cubicBezTo>
                  <a:cubicBezTo>
                    <a:pt x="5382" y="8962"/>
                    <a:pt x="5496" y="9283"/>
                    <a:pt x="5725" y="9564"/>
                  </a:cubicBezTo>
                  <a:cubicBezTo>
                    <a:pt x="5800" y="9656"/>
                    <a:pt x="5823" y="9770"/>
                    <a:pt x="5840" y="9882"/>
                  </a:cubicBezTo>
                  <a:cubicBezTo>
                    <a:pt x="5914" y="10346"/>
                    <a:pt x="6172" y="10667"/>
                    <a:pt x="6591" y="10862"/>
                  </a:cubicBezTo>
                  <a:cubicBezTo>
                    <a:pt x="6628" y="10879"/>
                    <a:pt x="6662" y="10896"/>
                    <a:pt x="6702" y="10914"/>
                  </a:cubicBezTo>
                  <a:cubicBezTo>
                    <a:pt x="6702" y="10959"/>
                    <a:pt x="6702" y="10997"/>
                    <a:pt x="6702" y="11031"/>
                  </a:cubicBezTo>
                  <a:cubicBezTo>
                    <a:pt x="6697" y="11209"/>
                    <a:pt x="6688" y="11386"/>
                    <a:pt x="6682" y="11561"/>
                  </a:cubicBezTo>
                  <a:cubicBezTo>
                    <a:pt x="6671" y="11945"/>
                    <a:pt x="6625" y="12323"/>
                    <a:pt x="6536" y="12696"/>
                  </a:cubicBezTo>
                  <a:cubicBezTo>
                    <a:pt x="6427" y="13143"/>
                    <a:pt x="6301" y="13584"/>
                    <a:pt x="6184" y="14028"/>
                  </a:cubicBezTo>
                  <a:cubicBezTo>
                    <a:pt x="5998" y="14733"/>
                    <a:pt x="5889" y="15452"/>
                    <a:pt x="5909" y="16185"/>
                  </a:cubicBezTo>
                  <a:cubicBezTo>
                    <a:pt x="5920" y="16592"/>
                    <a:pt x="5940" y="16999"/>
                    <a:pt x="5960" y="17409"/>
                  </a:cubicBezTo>
                  <a:cubicBezTo>
                    <a:pt x="5975" y="17715"/>
                    <a:pt x="5998" y="18025"/>
                    <a:pt x="6015" y="18331"/>
                  </a:cubicBezTo>
                  <a:cubicBezTo>
                    <a:pt x="6026" y="18523"/>
                    <a:pt x="6032" y="18715"/>
                    <a:pt x="6038" y="18904"/>
                  </a:cubicBezTo>
                  <a:lnTo>
                    <a:pt x="6104" y="18904"/>
                  </a:lnTo>
                  <a:cubicBezTo>
                    <a:pt x="6106" y="18890"/>
                    <a:pt x="6109" y="18876"/>
                    <a:pt x="6109" y="18861"/>
                  </a:cubicBezTo>
                  <a:cubicBezTo>
                    <a:pt x="6089" y="18469"/>
                    <a:pt x="6069" y="18076"/>
                    <a:pt x="6052" y="17684"/>
                  </a:cubicBezTo>
                  <a:cubicBezTo>
                    <a:pt x="6029" y="17191"/>
                    <a:pt x="6003" y="16698"/>
                    <a:pt x="5986" y="16205"/>
                  </a:cubicBezTo>
                  <a:cubicBezTo>
                    <a:pt x="5969" y="15684"/>
                    <a:pt x="6006" y="15163"/>
                    <a:pt x="6124" y="14650"/>
                  </a:cubicBezTo>
                  <a:cubicBezTo>
                    <a:pt x="6227" y="14194"/>
                    <a:pt x="6350" y="13739"/>
                    <a:pt x="6470" y="13286"/>
                  </a:cubicBezTo>
                  <a:cubicBezTo>
                    <a:pt x="6573" y="12899"/>
                    <a:pt x="6674" y="12509"/>
                    <a:pt x="6711" y="12111"/>
                  </a:cubicBezTo>
                  <a:cubicBezTo>
                    <a:pt x="6745" y="11767"/>
                    <a:pt x="6754" y="11421"/>
                    <a:pt x="6771" y="11077"/>
                  </a:cubicBezTo>
                  <a:cubicBezTo>
                    <a:pt x="6774" y="11034"/>
                    <a:pt x="6777" y="10991"/>
                    <a:pt x="6780" y="10939"/>
                  </a:cubicBezTo>
                  <a:cubicBezTo>
                    <a:pt x="6826" y="10951"/>
                    <a:pt x="6857" y="10959"/>
                    <a:pt x="6889" y="10965"/>
                  </a:cubicBezTo>
                  <a:cubicBezTo>
                    <a:pt x="7118" y="11000"/>
                    <a:pt x="7344" y="11048"/>
                    <a:pt x="7573" y="11063"/>
                  </a:cubicBezTo>
                  <a:cubicBezTo>
                    <a:pt x="7805" y="11077"/>
                    <a:pt x="8035" y="11094"/>
                    <a:pt x="8258" y="11163"/>
                  </a:cubicBezTo>
                  <a:cubicBezTo>
                    <a:pt x="8349" y="11192"/>
                    <a:pt x="8439" y="11205"/>
                    <a:pt x="8529" y="11205"/>
                  </a:cubicBezTo>
                  <a:cubicBezTo>
                    <a:pt x="8671" y="11205"/>
                    <a:pt x="8811" y="11171"/>
                    <a:pt x="8949" y="11111"/>
                  </a:cubicBezTo>
                  <a:cubicBezTo>
                    <a:pt x="9192" y="11008"/>
                    <a:pt x="9312" y="10822"/>
                    <a:pt x="9298" y="10558"/>
                  </a:cubicBezTo>
                  <a:cubicBezTo>
                    <a:pt x="9292" y="10444"/>
                    <a:pt x="9272" y="10332"/>
                    <a:pt x="9247" y="10220"/>
                  </a:cubicBezTo>
                  <a:cubicBezTo>
                    <a:pt x="9206" y="10060"/>
                    <a:pt x="9204" y="9902"/>
                    <a:pt x="9252" y="9742"/>
                  </a:cubicBezTo>
                  <a:cubicBezTo>
                    <a:pt x="9267" y="9696"/>
                    <a:pt x="9272" y="9650"/>
                    <a:pt x="9287" y="9604"/>
                  </a:cubicBezTo>
                  <a:cubicBezTo>
                    <a:pt x="9350" y="9384"/>
                    <a:pt x="9333" y="9169"/>
                    <a:pt x="9270" y="8951"/>
                  </a:cubicBezTo>
                  <a:cubicBezTo>
                    <a:pt x="9209" y="8745"/>
                    <a:pt x="9106" y="8558"/>
                    <a:pt x="8997" y="8375"/>
                  </a:cubicBezTo>
                  <a:cubicBezTo>
                    <a:pt x="8980" y="8344"/>
                    <a:pt x="8966" y="8312"/>
                    <a:pt x="8951" y="8283"/>
                  </a:cubicBezTo>
                  <a:cubicBezTo>
                    <a:pt x="8957" y="8278"/>
                    <a:pt x="8963" y="8275"/>
                    <a:pt x="8969" y="8269"/>
                  </a:cubicBezTo>
                  <a:cubicBezTo>
                    <a:pt x="9003" y="8298"/>
                    <a:pt x="9035" y="8324"/>
                    <a:pt x="9069" y="8352"/>
                  </a:cubicBezTo>
                  <a:cubicBezTo>
                    <a:pt x="9381" y="8621"/>
                    <a:pt x="9622" y="8951"/>
                    <a:pt x="9822" y="9309"/>
                  </a:cubicBezTo>
                  <a:cubicBezTo>
                    <a:pt x="10055" y="9722"/>
                    <a:pt x="10327" y="10103"/>
                    <a:pt x="10619" y="10472"/>
                  </a:cubicBezTo>
                  <a:cubicBezTo>
                    <a:pt x="10820" y="10722"/>
                    <a:pt x="11017" y="10974"/>
                    <a:pt x="11261" y="11183"/>
                  </a:cubicBezTo>
                  <a:cubicBezTo>
                    <a:pt x="11570" y="11446"/>
                    <a:pt x="11911" y="11653"/>
                    <a:pt x="12309" y="11744"/>
                  </a:cubicBezTo>
                  <a:cubicBezTo>
                    <a:pt x="12555" y="11801"/>
                    <a:pt x="12800" y="11826"/>
                    <a:pt x="13050" y="11826"/>
                  </a:cubicBezTo>
                  <a:cubicBezTo>
                    <a:pt x="13077" y="11826"/>
                    <a:pt x="13104" y="11825"/>
                    <a:pt x="13132" y="11825"/>
                  </a:cubicBezTo>
                  <a:cubicBezTo>
                    <a:pt x="13324" y="11819"/>
                    <a:pt x="13513" y="11807"/>
                    <a:pt x="13705" y="11807"/>
                  </a:cubicBezTo>
                  <a:cubicBezTo>
                    <a:pt x="13945" y="11807"/>
                    <a:pt x="14180" y="11833"/>
                    <a:pt x="14412" y="11896"/>
                  </a:cubicBezTo>
                  <a:cubicBezTo>
                    <a:pt x="14434" y="11901"/>
                    <a:pt x="14457" y="11908"/>
                    <a:pt x="14479" y="11908"/>
                  </a:cubicBezTo>
                  <a:cubicBezTo>
                    <a:pt x="14507" y="11908"/>
                    <a:pt x="14536" y="11898"/>
                    <a:pt x="14564" y="11865"/>
                  </a:cubicBezTo>
                  <a:cubicBezTo>
                    <a:pt x="14527" y="11842"/>
                    <a:pt x="14496" y="11819"/>
                    <a:pt x="14461" y="11805"/>
                  </a:cubicBezTo>
                  <a:cubicBezTo>
                    <a:pt x="14369" y="11767"/>
                    <a:pt x="14278" y="11733"/>
                    <a:pt x="14186" y="11693"/>
                  </a:cubicBezTo>
                  <a:cubicBezTo>
                    <a:pt x="13805" y="11538"/>
                    <a:pt x="13484" y="11303"/>
                    <a:pt x="13243" y="10971"/>
                  </a:cubicBezTo>
                  <a:cubicBezTo>
                    <a:pt x="13060" y="10719"/>
                    <a:pt x="12894" y="10455"/>
                    <a:pt x="12716" y="10197"/>
                  </a:cubicBezTo>
                  <a:cubicBezTo>
                    <a:pt x="12536" y="9928"/>
                    <a:pt x="12361" y="9656"/>
                    <a:pt x="12169" y="9395"/>
                  </a:cubicBezTo>
                  <a:cubicBezTo>
                    <a:pt x="11923" y="9066"/>
                    <a:pt x="11625" y="8788"/>
                    <a:pt x="11261" y="8584"/>
                  </a:cubicBezTo>
                  <a:cubicBezTo>
                    <a:pt x="10880" y="8372"/>
                    <a:pt x="10476" y="8220"/>
                    <a:pt x="10037" y="8180"/>
                  </a:cubicBezTo>
                  <a:cubicBezTo>
                    <a:pt x="9794" y="8154"/>
                    <a:pt x="9547" y="8146"/>
                    <a:pt x="9301" y="8114"/>
                  </a:cubicBezTo>
                  <a:cubicBezTo>
                    <a:pt x="9012" y="8077"/>
                    <a:pt x="8731" y="8005"/>
                    <a:pt x="8539" y="7750"/>
                  </a:cubicBezTo>
                  <a:cubicBezTo>
                    <a:pt x="8513" y="7713"/>
                    <a:pt x="8473" y="7685"/>
                    <a:pt x="8439" y="7650"/>
                  </a:cubicBezTo>
                  <a:cubicBezTo>
                    <a:pt x="8424" y="7633"/>
                    <a:pt x="8410" y="7613"/>
                    <a:pt x="8384" y="7584"/>
                  </a:cubicBezTo>
                  <a:cubicBezTo>
                    <a:pt x="8479" y="7584"/>
                    <a:pt x="8556" y="7584"/>
                    <a:pt x="8631" y="7581"/>
                  </a:cubicBezTo>
                  <a:cubicBezTo>
                    <a:pt x="8702" y="7579"/>
                    <a:pt x="8771" y="7576"/>
                    <a:pt x="8840" y="7564"/>
                  </a:cubicBezTo>
                  <a:cubicBezTo>
                    <a:pt x="9012" y="7530"/>
                    <a:pt x="9185" y="7516"/>
                    <a:pt x="9359" y="7516"/>
                  </a:cubicBezTo>
                  <a:cubicBezTo>
                    <a:pt x="9464" y="7516"/>
                    <a:pt x="9568" y="7521"/>
                    <a:pt x="9674" y="7530"/>
                  </a:cubicBezTo>
                  <a:cubicBezTo>
                    <a:pt x="9784" y="7539"/>
                    <a:pt x="9895" y="7544"/>
                    <a:pt x="10005" y="7544"/>
                  </a:cubicBezTo>
                  <a:cubicBezTo>
                    <a:pt x="10177" y="7544"/>
                    <a:pt x="10348" y="7532"/>
                    <a:pt x="10519" y="7504"/>
                  </a:cubicBezTo>
                  <a:cubicBezTo>
                    <a:pt x="10885" y="7444"/>
                    <a:pt x="11212" y="7289"/>
                    <a:pt x="11522" y="7092"/>
                  </a:cubicBezTo>
                  <a:cubicBezTo>
                    <a:pt x="11742" y="6948"/>
                    <a:pt x="11914" y="6759"/>
                    <a:pt x="12000" y="6504"/>
                  </a:cubicBezTo>
                  <a:cubicBezTo>
                    <a:pt x="12049" y="6358"/>
                    <a:pt x="12132" y="6232"/>
                    <a:pt x="12246" y="6132"/>
                  </a:cubicBezTo>
                  <a:cubicBezTo>
                    <a:pt x="12372" y="6014"/>
                    <a:pt x="12447" y="5874"/>
                    <a:pt x="12487" y="5708"/>
                  </a:cubicBezTo>
                  <a:cubicBezTo>
                    <a:pt x="12521" y="5562"/>
                    <a:pt x="12530" y="5415"/>
                    <a:pt x="12519" y="5269"/>
                  </a:cubicBezTo>
                  <a:cubicBezTo>
                    <a:pt x="12484" y="4903"/>
                    <a:pt x="12312" y="4633"/>
                    <a:pt x="11966" y="4484"/>
                  </a:cubicBezTo>
                  <a:cubicBezTo>
                    <a:pt x="11923" y="4464"/>
                    <a:pt x="11877" y="4447"/>
                    <a:pt x="11840" y="4421"/>
                  </a:cubicBezTo>
                  <a:cubicBezTo>
                    <a:pt x="11768" y="4370"/>
                    <a:pt x="11688" y="4324"/>
                    <a:pt x="11633" y="4258"/>
                  </a:cubicBezTo>
                  <a:cubicBezTo>
                    <a:pt x="11373" y="3960"/>
                    <a:pt x="11043" y="3788"/>
                    <a:pt x="10659" y="3722"/>
                  </a:cubicBezTo>
                  <a:cubicBezTo>
                    <a:pt x="10510" y="3696"/>
                    <a:pt x="10358" y="3682"/>
                    <a:pt x="10209" y="3673"/>
                  </a:cubicBezTo>
                  <a:cubicBezTo>
                    <a:pt x="10151" y="3670"/>
                    <a:pt x="10094" y="3669"/>
                    <a:pt x="10037" y="3669"/>
                  </a:cubicBezTo>
                  <a:cubicBezTo>
                    <a:pt x="9767" y="3669"/>
                    <a:pt x="9502" y="3706"/>
                    <a:pt x="9249" y="3820"/>
                  </a:cubicBezTo>
                  <a:cubicBezTo>
                    <a:pt x="9235" y="3825"/>
                    <a:pt x="9218" y="3825"/>
                    <a:pt x="9184" y="3831"/>
                  </a:cubicBezTo>
                  <a:cubicBezTo>
                    <a:pt x="9206" y="3785"/>
                    <a:pt x="9224" y="3754"/>
                    <a:pt x="9238" y="3719"/>
                  </a:cubicBezTo>
                  <a:cubicBezTo>
                    <a:pt x="9275" y="3633"/>
                    <a:pt x="9315" y="3545"/>
                    <a:pt x="9347" y="3456"/>
                  </a:cubicBezTo>
                  <a:cubicBezTo>
                    <a:pt x="9450" y="3152"/>
                    <a:pt x="9447" y="2840"/>
                    <a:pt x="9387" y="2530"/>
                  </a:cubicBezTo>
                  <a:cubicBezTo>
                    <a:pt x="9287" y="2003"/>
                    <a:pt x="9035" y="1568"/>
                    <a:pt x="8576" y="1270"/>
                  </a:cubicBezTo>
                  <a:cubicBezTo>
                    <a:pt x="8370" y="1138"/>
                    <a:pt x="8152" y="1032"/>
                    <a:pt x="7917" y="966"/>
                  </a:cubicBezTo>
                  <a:cubicBezTo>
                    <a:pt x="7768" y="923"/>
                    <a:pt x="7622" y="877"/>
                    <a:pt x="7473" y="837"/>
                  </a:cubicBezTo>
                  <a:cubicBezTo>
                    <a:pt x="7284" y="785"/>
                    <a:pt x="7132" y="682"/>
                    <a:pt x="7020" y="522"/>
                  </a:cubicBezTo>
                  <a:cubicBezTo>
                    <a:pt x="6972" y="459"/>
                    <a:pt x="6923" y="393"/>
                    <a:pt x="6869" y="333"/>
                  </a:cubicBezTo>
                  <a:cubicBezTo>
                    <a:pt x="6765" y="210"/>
                    <a:pt x="6642" y="112"/>
                    <a:pt x="6496" y="49"/>
                  </a:cubicBezTo>
                  <a:cubicBezTo>
                    <a:pt x="6425" y="18"/>
                    <a:pt x="6356" y="1"/>
                    <a:pt x="6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62"/>
            <p:cNvSpPr/>
            <p:nvPr/>
          </p:nvSpPr>
          <p:spPr>
            <a:xfrm>
              <a:off x="8430901" y="3929919"/>
              <a:ext cx="430151" cy="176434"/>
            </a:xfrm>
            <a:custGeom>
              <a:rect b="b" l="l" r="r" t="t"/>
              <a:pathLst>
                <a:path extrusionOk="0" h="1904" w="4642">
                  <a:moveTo>
                    <a:pt x="4639" y="1"/>
                  </a:moveTo>
                  <a:cubicBezTo>
                    <a:pt x="4421" y="9"/>
                    <a:pt x="4206" y="15"/>
                    <a:pt x="3991" y="29"/>
                  </a:cubicBezTo>
                  <a:cubicBezTo>
                    <a:pt x="3808" y="41"/>
                    <a:pt x="3624" y="52"/>
                    <a:pt x="3444" y="81"/>
                  </a:cubicBezTo>
                  <a:cubicBezTo>
                    <a:pt x="3008" y="152"/>
                    <a:pt x="2584" y="273"/>
                    <a:pt x="2172" y="430"/>
                  </a:cubicBezTo>
                  <a:cubicBezTo>
                    <a:pt x="1378" y="728"/>
                    <a:pt x="662" y="1155"/>
                    <a:pt x="86" y="1788"/>
                  </a:cubicBezTo>
                  <a:cubicBezTo>
                    <a:pt x="54" y="1826"/>
                    <a:pt x="29" y="1863"/>
                    <a:pt x="0" y="1903"/>
                  </a:cubicBezTo>
                  <a:lnTo>
                    <a:pt x="3" y="1900"/>
                  </a:lnTo>
                  <a:cubicBezTo>
                    <a:pt x="49" y="1860"/>
                    <a:pt x="100" y="1823"/>
                    <a:pt x="146" y="1783"/>
                  </a:cubicBezTo>
                  <a:cubicBezTo>
                    <a:pt x="330" y="1619"/>
                    <a:pt x="504" y="1442"/>
                    <a:pt x="699" y="1293"/>
                  </a:cubicBezTo>
                  <a:cubicBezTo>
                    <a:pt x="1272" y="849"/>
                    <a:pt x="1917" y="545"/>
                    <a:pt x="2607" y="333"/>
                  </a:cubicBezTo>
                  <a:cubicBezTo>
                    <a:pt x="3028" y="201"/>
                    <a:pt x="3458" y="112"/>
                    <a:pt x="3899" y="72"/>
                  </a:cubicBezTo>
                  <a:cubicBezTo>
                    <a:pt x="4106" y="52"/>
                    <a:pt x="4315" y="49"/>
                    <a:pt x="4524" y="38"/>
                  </a:cubicBezTo>
                  <a:cubicBezTo>
                    <a:pt x="4547" y="38"/>
                    <a:pt x="4570" y="35"/>
                    <a:pt x="4590" y="32"/>
                  </a:cubicBezTo>
                  <a:cubicBezTo>
                    <a:pt x="4607" y="32"/>
                    <a:pt x="4624" y="26"/>
                    <a:pt x="4642" y="21"/>
                  </a:cubicBezTo>
                  <a:cubicBezTo>
                    <a:pt x="4639" y="15"/>
                    <a:pt x="4639" y="6"/>
                    <a:pt x="4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62"/>
            <p:cNvSpPr/>
            <p:nvPr/>
          </p:nvSpPr>
          <p:spPr>
            <a:xfrm>
              <a:off x="7881033" y="4071232"/>
              <a:ext cx="414769" cy="64773"/>
            </a:xfrm>
            <a:custGeom>
              <a:rect b="b" l="l" r="r" t="t"/>
              <a:pathLst>
                <a:path extrusionOk="0" h="699" w="4476">
                  <a:moveTo>
                    <a:pt x="2518" y="0"/>
                  </a:moveTo>
                  <a:cubicBezTo>
                    <a:pt x="2154" y="0"/>
                    <a:pt x="1794" y="48"/>
                    <a:pt x="1436" y="117"/>
                  </a:cubicBezTo>
                  <a:cubicBezTo>
                    <a:pt x="960" y="212"/>
                    <a:pt x="507" y="367"/>
                    <a:pt x="95" y="622"/>
                  </a:cubicBezTo>
                  <a:cubicBezTo>
                    <a:pt x="61" y="642"/>
                    <a:pt x="32" y="665"/>
                    <a:pt x="0" y="685"/>
                  </a:cubicBezTo>
                  <a:cubicBezTo>
                    <a:pt x="3" y="690"/>
                    <a:pt x="6" y="693"/>
                    <a:pt x="6" y="699"/>
                  </a:cubicBezTo>
                  <a:cubicBezTo>
                    <a:pt x="18" y="696"/>
                    <a:pt x="26" y="693"/>
                    <a:pt x="35" y="690"/>
                  </a:cubicBezTo>
                  <a:cubicBezTo>
                    <a:pt x="677" y="309"/>
                    <a:pt x="1384" y="143"/>
                    <a:pt x="2118" y="72"/>
                  </a:cubicBezTo>
                  <a:cubicBezTo>
                    <a:pt x="2236" y="59"/>
                    <a:pt x="2355" y="54"/>
                    <a:pt x="2474" y="54"/>
                  </a:cubicBezTo>
                  <a:cubicBezTo>
                    <a:pt x="2692" y="54"/>
                    <a:pt x="2910" y="71"/>
                    <a:pt x="3129" y="92"/>
                  </a:cubicBezTo>
                  <a:cubicBezTo>
                    <a:pt x="3493" y="126"/>
                    <a:pt x="3860" y="163"/>
                    <a:pt x="4224" y="198"/>
                  </a:cubicBezTo>
                  <a:cubicBezTo>
                    <a:pt x="4307" y="206"/>
                    <a:pt x="4393" y="212"/>
                    <a:pt x="4476" y="221"/>
                  </a:cubicBezTo>
                  <a:cubicBezTo>
                    <a:pt x="4456" y="200"/>
                    <a:pt x="4433" y="189"/>
                    <a:pt x="4410" y="186"/>
                  </a:cubicBezTo>
                  <a:cubicBezTo>
                    <a:pt x="4252" y="160"/>
                    <a:pt x="4092" y="135"/>
                    <a:pt x="3931" y="117"/>
                  </a:cubicBezTo>
                  <a:cubicBezTo>
                    <a:pt x="3748" y="94"/>
                    <a:pt x="3559" y="80"/>
                    <a:pt x="3373" y="63"/>
                  </a:cubicBezTo>
                  <a:cubicBezTo>
                    <a:pt x="3158" y="43"/>
                    <a:pt x="2943" y="17"/>
                    <a:pt x="2728" y="6"/>
                  </a:cubicBezTo>
                  <a:cubicBezTo>
                    <a:pt x="2658" y="2"/>
                    <a:pt x="2588" y="0"/>
                    <a:pt x="2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62"/>
            <p:cNvSpPr/>
            <p:nvPr/>
          </p:nvSpPr>
          <p:spPr>
            <a:xfrm>
              <a:off x="8418392" y="3658042"/>
              <a:ext cx="95167" cy="364359"/>
            </a:xfrm>
            <a:custGeom>
              <a:rect b="b" l="l" r="r" t="t"/>
              <a:pathLst>
                <a:path extrusionOk="0" h="3932" w="1027">
                  <a:moveTo>
                    <a:pt x="1026" y="1"/>
                  </a:moveTo>
                  <a:lnTo>
                    <a:pt x="1026" y="1"/>
                  </a:lnTo>
                  <a:cubicBezTo>
                    <a:pt x="1003" y="21"/>
                    <a:pt x="995" y="44"/>
                    <a:pt x="989" y="67"/>
                  </a:cubicBezTo>
                  <a:cubicBezTo>
                    <a:pt x="983" y="104"/>
                    <a:pt x="980" y="141"/>
                    <a:pt x="974" y="176"/>
                  </a:cubicBezTo>
                  <a:cubicBezTo>
                    <a:pt x="886" y="706"/>
                    <a:pt x="751" y="1221"/>
                    <a:pt x="591" y="1734"/>
                  </a:cubicBezTo>
                  <a:cubicBezTo>
                    <a:pt x="419" y="2281"/>
                    <a:pt x="221" y="2823"/>
                    <a:pt x="106" y="3390"/>
                  </a:cubicBezTo>
                  <a:cubicBezTo>
                    <a:pt x="69" y="3568"/>
                    <a:pt x="35" y="3748"/>
                    <a:pt x="0" y="3929"/>
                  </a:cubicBezTo>
                  <a:cubicBezTo>
                    <a:pt x="6" y="3929"/>
                    <a:pt x="12" y="3929"/>
                    <a:pt x="18" y="3932"/>
                  </a:cubicBezTo>
                  <a:cubicBezTo>
                    <a:pt x="26" y="3903"/>
                    <a:pt x="38" y="3874"/>
                    <a:pt x="43" y="3849"/>
                  </a:cubicBezTo>
                  <a:cubicBezTo>
                    <a:pt x="172" y="3264"/>
                    <a:pt x="338" y="2691"/>
                    <a:pt x="522" y="2121"/>
                  </a:cubicBezTo>
                  <a:cubicBezTo>
                    <a:pt x="697" y="1579"/>
                    <a:pt x="874" y="1041"/>
                    <a:pt x="957" y="476"/>
                  </a:cubicBezTo>
                  <a:cubicBezTo>
                    <a:pt x="983" y="316"/>
                    <a:pt x="1003" y="158"/>
                    <a:pt x="1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62"/>
            <p:cNvSpPr/>
            <p:nvPr/>
          </p:nvSpPr>
          <p:spPr>
            <a:xfrm>
              <a:off x="8448878" y="3842629"/>
              <a:ext cx="257145" cy="219338"/>
            </a:xfrm>
            <a:custGeom>
              <a:rect b="b" l="l" r="r" t="t"/>
              <a:pathLst>
                <a:path extrusionOk="0" h="2367" w="2775">
                  <a:moveTo>
                    <a:pt x="2774" y="0"/>
                  </a:moveTo>
                  <a:lnTo>
                    <a:pt x="2774" y="0"/>
                  </a:lnTo>
                  <a:cubicBezTo>
                    <a:pt x="2734" y="3"/>
                    <a:pt x="2694" y="6"/>
                    <a:pt x="2657" y="14"/>
                  </a:cubicBezTo>
                  <a:cubicBezTo>
                    <a:pt x="2313" y="80"/>
                    <a:pt x="2015" y="238"/>
                    <a:pt x="1731" y="436"/>
                  </a:cubicBezTo>
                  <a:cubicBezTo>
                    <a:pt x="1032" y="923"/>
                    <a:pt x="482" y="1547"/>
                    <a:pt x="44" y="2272"/>
                  </a:cubicBezTo>
                  <a:cubicBezTo>
                    <a:pt x="27" y="2304"/>
                    <a:pt x="15" y="2335"/>
                    <a:pt x="1" y="2367"/>
                  </a:cubicBezTo>
                  <a:cubicBezTo>
                    <a:pt x="72" y="2295"/>
                    <a:pt x="130" y="2215"/>
                    <a:pt x="184" y="2132"/>
                  </a:cubicBezTo>
                  <a:cubicBezTo>
                    <a:pt x="548" y="1582"/>
                    <a:pt x="978" y="1092"/>
                    <a:pt x="1494" y="682"/>
                  </a:cubicBezTo>
                  <a:cubicBezTo>
                    <a:pt x="1823" y="418"/>
                    <a:pt x="2173" y="192"/>
                    <a:pt x="2582" y="72"/>
                  </a:cubicBezTo>
                  <a:cubicBezTo>
                    <a:pt x="2645" y="54"/>
                    <a:pt x="2708" y="37"/>
                    <a:pt x="2771" y="20"/>
                  </a:cubicBezTo>
                  <a:cubicBezTo>
                    <a:pt x="2774" y="14"/>
                    <a:pt x="2774" y="6"/>
                    <a:pt x="27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62"/>
            <p:cNvSpPr/>
            <p:nvPr/>
          </p:nvSpPr>
          <p:spPr>
            <a:xfrm>
              <a:off x="8300801" y="3562505"/>
              <a:ext cx="70981" cy="365934"/>
            </a:xfrm>
            <a:custGeom>
              <a:rect b="b" l="l" r="r" t="t"/>
              <a:pathLst>
                <a:path extrusionOk="0" h="3949" w="766">
                  <a:moveTo>
                    <a:pt x="37" y="0"/>
                  </a:moveTo>
                  <a:cubicBezTo>
                    <a:pt x="14" y="129"/>
                    <a:pt x="0" y="258"/>
                    <a:pt x="0" y="384"/>
                  </a:cubicBezTo>
                  <a:cubicBezTo>
                    <a:pt x="0" y="596"/>
                    <a:pt x="9" y="811"/>
                    <a:pt x="17" y="1023"/>
                  </a:cubicBezTo>
                  <a:cubicBezTo>
                    <a:pt x="32" y="1401"/>
                    <a:pt x="77" y="1774"/>
                    <a:pt x="152" y="2146"/>
                  </a:cubicBezTo>
                  <a:cubicBezTo>
                    <a:pt x="269" y="2739"/>
                    <a:pt x="447" y="3310"/>
                    <a:pt x="708" y="3857"/>
                  </a:cubicBezTo>
                  <a:cubicBezTo>
                    <a:pt x="722" y="3888"/>
                    <a:pt x="744" y="3916"/>
                    <a:pt x="764" y="3944"/>
                  </a:cubicBezTo>
                  <a:lnTo>
                    <a:pt x="764" y="3944"/>
                  </a:lnTo>
                  <a:cubicBezTo>
                    <a:pt x="750" y="3896"/>
                    <a:pt x="739" y="3847"/>
                    <a:pt x="719" y="3802"/>
                  </a:cubicBezTo>
                  <a:cubicBezTo>
                    <a:pt x="430" y="3100"/>
                    <a:pt x="206" y="2381"/>
                    <a:pt x="118" y="1625"/>
                  </a:cubicBezTo>
                  <a:cubicBezTo>
                    <a:pt x="83" y="1335"/>
                    <a:pt x="52" y="1043"/>
                    <a:pt x="37" y="751"/>
                  </a:cubicBezTo>
                  <a:cubicBezTo>
                    <a:pt x="26" y="513"/>
                    <a:pt x="40" y="273"/>
                    <a:pt x="46" y="35"/>
                  </a:cubicBezTo>
                  <a:cubicBezTo>
                    <a:pt x="46" y="23"/>
                    <a:pt x="40" y="12"/>
                    <a:pt x="37" y="0"/>
                  </a:cubicBezTo>
                  <a:close/>
                  <a:moveTo>
                    <a:pt x="764" y="3944"/>
                  </a:moveTo>
                  <a:cubicBezTo>
                    <a:pt x="764" y="3945"/>
                    <a:pt x="765" y="3947"/>
                    <a:pt x="765" y="3948"/>
                  </a:cubicBezTo>
                  <a:lnTo>
                    <a:pt x="765" y="3946"/>
                  </a:lnTo>
                  <a:cubicBezTo>
                    <a:pt x="765" y="3945"/>
                    <a:pt x="764" y="3944"/>
                    <a:pt x="764" y="39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62"/>
            <p:cNvSpPr/>
            <p:nvPr/>
          </p:nvSpPr>
          <p:spPr>
            <a:xfrm>
              <a:off x="7961465" y="3878120"/>
              <a:ext cx="286057" cy="165314"/>
            </a:xfrm>
            <a:custGeom>
              <a:rect b="b" l="l" r="r" t="t"/>
              <a:pathLst>
                <a:path extrusionOk="0" h="1784" w="3087">
                  <a:moveTo>
                    <a:pt x="6" y="1"/>
                  </a:moveTo>
                  <a:cubicBezTo>
                    <a:pt x="3" y="7"/>
                    <a:pt x="3" y="12"/>
                    <a:pt x="0" y="18"/>
                  </a:cubicBezTo>
                  <a:cubicBezTo>
                    <a:pt x="121" y="64"/>
                    <a:pt x="244" y="104"/>
                    <a:pt x="359" y="156"/>
                  </a:cubicBezTo>
                  <a:cubicBezTo>
                    <a:pt x="946" y="419"/>
                    <a:pt x="1510" y="729"/>
                    <a:pt x="2049" y="1081"/>
                  </a:cubicBezTo>
                  <a:cubicBezTo>
                    <a:pt x="2347" y="1276"/>
                    <a:pt x="2634" y="1488"/>
                    <a:pt x="2929" y="1689"/>
                  </a:cubicBezTo>
                  <a:cubicBezTo>
                    <a:pt x="2977" y="1723"/>
                    <a:pt x="3032" y="1752"/>
                    <a:pt x="3086" y="1783"/>
                  </a:cubicBezTo>
                  <a:cubicBezTo>
                    <a:pt x="3052" y="1729"/>
                    <a:pt x="3006" y="1691"/>
                    <a:pt x="2960" y="1657"/>
                  </a:cubicBezTo>
                  <a:cubicBezTo>
                    <a:pt x="2740" y="1497"/>
                    <a:pt x="2522" y="1333"/>
                    <a:pt x="2295" y="1181"/>
                  </a:cubicBezTo>
                  <a:cubicBezTo>
                    <a:pt x="1700" y="775"/>
                    <a:pt x="1069" y="431"/>
                    <a:pt x="407" y="141"/>
                  </a:cubicBezTo>
                  <a:cubicBezTo>
                    <a:pt x="278" y="87"/>
                    <a:pt x="141" y="47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62"/>
            <p:cNvSpPr/>
            <p:nvPr/>
          </p:nvSpPr>
          <p:spPr>
            <a:xfrm>
              <a:off x="7941820" y="3676390"/>
              <a:ext cx="249918" cy="221469"/>
            </a:xfrm>
            <a:custGeom>
              <a:rect b="b" l="l" r="r" t="t"/>
              <a:pathLst>
                <a:path extrusionOk="0" h="2390" w="2697">
                  <a:moveTo>
                    <a:pt x="9" y="0"/>
                  </a:moveTo>
                  <a:cubicBezTo>
                    <a:pt x="6" y="3"/>
                    <a:pt x="3" y="6"/>
                    <a:pt x="0" y="9"/>
                  </a:cubicBezTo>
                  <a:cubicBezTo>
                    <a:pt x="32" y="32"/>
                    <a:pt x="63" y="58"/>
                    <a:pt x="98" y="81"/>
                  </a:cubicBezTo>
                  <a:cubicBezTo>
                    <a:pt x="264" y="204"/>
                    <a:pt x="436" y="324"/>
                    <a:pt x="602" y="453"/>
                  </a:cubicBezTo>
                  <a:cubicBezTo>
                    <a:pt x="1287" y="989"/>
                    <a:pt x="1923" y="1576"/>
                    <a:pt x="2510" y="2218"/>
                  </a:cubicBezTo>
                  <a:cubicBezTo>
                    <a:pt x="2564" y="2275"/>
                    <a:pt x="2626" y="2324"/>
                    <a:pt x="2686" y="2378"/>
                  </a:cubicBezTo>
                  <a:lnTo>
                    <a:pt x="2686" y="2378"/>
                  </a:lnTo>
                  <a:cubicBezTo>
                    <a:pt x="2670" y="2350"/>
                    <a:pt x="2656" y="2323"/>
                    <a:pt x="2636" y="2298"/>
                  </a:cubicBezTo>
                  <a:cubicBezTo>
                    <a:pt x="2049" y="1622"/>
                    <a:pt x="1399" y="1012"/>
                    <a:pt x="688" y="467"/>
                  </a:cubicBezTo>
                  <a:cubicBezTo>
                    <a:pt x="470" y="301"/>
                    <a:pt x="235" y="155"/>
                    <a:pt x="9" y="0"/>
                  </a:cubicBezTo>
                  <a:close/>
                  <a:moveTo>
                    <a:pt x="2686" y="2378"/>
                  </a:moveTo>
                  <a:lnTo>
                    <a:pt x="2686" y="2378"/>
                  </a:lnTo>
                  <a:cubicBezTo>
                    <a:pt x="2689" y="2382"/>
                    <a:pt x="2691" y="2386"/>
                    <a:pt x="2694" y="2390"/>
                  </a:cubicBezTo>
                  <a:lnTo>
                    <a:pt x="2697" y="2387"/>
                  </a:lnTo>
                  <a:cubicBezTo>
                    <a:pt x="2693" y="2384"/>
                    <a:pt x="2690" y="2381"/>
                    <a:pt x="2686" y="23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62"/>
            <p:cNvSpPr/>
            <p:nvPr/>
          </p:nvSpPr>
          <p:spPr>
            <a:xfrm>
              <a:off x="8433496" y="4132483"/>
              <a:ext cx="164480" cy="222303"/>
            </a:xfrm>
            <a:custGeom>
              <a:rect b="b" l="l" r="r" t="t"/>
              <a:pathLst>
                <a:path extrusionOk="0" h="2399" w="1775">
                  <a:moveTo>
                    <a:pt x="1" y="1"/>
                  </a:moveTo>
                  <a:lnTo>
                    <a:pt x="1" y="1"/>
                  </a:lnTo>
                  <a:cubicBezTo>
                    <a:pt x="55" y="29"/>
                    <a:pt x="107" y="64"/>
                    <a:pt x="164" y="90"/>
                  </a:cubicBezTo>
                  <a:cubicBezTo>
                    <a:pt x="373" y="187"/>
                    <a:pt x="577" y="296"/>
                    <a:pt x="757" y="442"/>
                  </a:cubicBezTo>
                  <a:cubicBezTo>
                    <a:pt x="1276" y="857"/>
                    <a:pt x="1554" y="1410"/>
                    <a:pt x="1697" y="2044"/>
                  </a:cubicBezTo>
                  <a:cubicBezTo>
                    <a:pt x="1723" y="2161"/>
                    <a:pt x="1737" y="2281"/>
                    <a:pt x="1754" y="2399"/>
                  </a:cubicBezTo>
                  <a:cubicBezTo>
                    <a:pt x="1768" y="2370"/>
                    <a:pt x="1774" y="2342"/>
                    <a:pt x="1771" y="2313"/>
                  </a:cubicBezTo>
                  <a:cubicBezTo>
                    <a:pt x="1748" y="2072"/>
                    <a:pt x="1703" y="1834"/>
                    <a:pt x="1622" y="1605"/>
                  </a:cubicBezTo>
                  <a:cubicBezTo>
                    <a:pt x="1459" y="1124"/>
                    <a:pt x="1195" y="711"/>
                    <a:pt x="791" y="396"/>
                  </a:cubicBezTo>
                  <a:cubicBezTo>
                    <a:pt x="554" y="210"/>
                    <a:pt x="290" y="7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62"/>
            <p:cNvSpPr/>
            <p:nvPr/>
          </p:nvSpPr>
          <p:spPr>
            <a:xfrm>
              <a:off x="8048569" y="4157502"/>
              <a:ext cx="228883" cy="145669"/>
            </a:xfrm>
            <a:custGeom>
              <a:rect b="b" l="l" r="r" t="t"/>
              <a:pathLst>
                <a:path extrusionOk="0" h="1572" w="2470">
                  <a:moveTo>
                    <a:pt x="2470" y="0"/>
                  </a:moveTo>
                  <a:lnTo>
                    <a:pt x="2470" y="0"/>
                  </a:lnTo>
                  <a:cubicBezTo>
                    <a:pt x="2413" y="54"/>
                    <a:pt x="2353" y="109"/>
                    <a:pt x="2292" y="166"/>
                  </a:cubicBezTo>
                  <a:cubicBezTo>
                    <a:pt x="1977" y="479"/>
                    <a:pt x="1653" y="785"/>
                    <a:pt x="1284" y="1031"/>
                  </a:cubicBezTo>
                  <a:cubicBezTo>
                    <a:pt x="894" y="1289"/>
                    <a:pt x="479" y="1481"/>
                    <a:pt x="0" y="1562"/>
                  </a:cubicBezTo>
                  <a:cubicBezTo>
                    <a:pt x="30" y="1569"/>
                    <a:pt x="58" y="1572"/>
                    <a:pt x="85" y="1572"/>
                  </a:cubicBezTo>
                  <a:cubicBezTo>
                    <a:pt x="141" y="1572"/>
                    <a:pt x="193" y="1559"/>
                    <a:pt x="244" y="1547"/>
                  </a:cubicBezTo>
                  <a:cubicBezTo>
                    <a:pt x="568" y="1470"/>
                    <a:pt x="874" y="1347"/>
                    <a:pt x="1158" y="1175"/>
                  </a:cubicBezTo>
                  <a:cubicBezTo>
                    <a:pt x="1642" y="883"/>
                    <a:pt x="2043" y="499"/>
                    <a:pt x="2418" y="80"/>
                  </a:cubicBezTo>
                  <a:cubicBezTo>
                    <a:pt x="2441" y="57"/>
                    <a:pt x="2453" y="26"/>
                    <a:pt x="2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62"/>
            <p:cNvSpPr/>
            <p:nvPr/>
          </p:nvSpPr>
          <p:spPr>
            <a:xfrm>
              <a:off x="8199612" y="3824282"/>
              <a:ext cx="159106" cy="220450"/>
            </a:xfrm>
            <a:custGeom>
              <a:rect b="b" l="l" r="r" t="t"/>
              <a:pathLst>
                <a:path extrusionOk="0" h="2379" w="1717">
                  <a:moveTo>
                    <a:pt x="3" y="0"/>
                  </a:moveTo>
                  <a:lnTo>
                    <a:pt x="0" y="3"/>
                  </a:lnTo>
                  <a:cubicBezTo>
                    <a:pt x="6" y="7"/>
                    <a:pt x="12" y="11"/>
                    <a:pt x="17" y="14"/>
                  </a:cubicBezTo>
                  <a:lnTo>
                    <a:pt x="17" y="14"/>
                  </a:lnTo>
                  <a:cubicBezTo>
                    <a:pt x="13" y="10"/>
                    <a:pt x="8" y="5"/>
                    <a:pt x="3" y="0"/>
                  </a:cubicBezTo>
                  <a:close/>
                  <a:moveTo>
                    <a:pt x="17" y="14"/>
                  </a:moveTo>
                  <a:cubicBezTo>
                    <a:pt x="82" y="78"/>
                    <a:pt x="148" y="143"/>
                    <a:pt x="213" y="209"/>
                  </a:cubicBezTo>
                  <a:cubicBezTo>
                    <a:pt x="800" y="837"/>
                    <a:pt x="1284" y="1530"/>
                    <a:pt x="1654" y="2307"/>
                  </a:cubicBezTo>
                  <a:cubicBezTo>
                    <a:pt x="1665" y="2330"/>
                    <a:pt x="1679" y="2355"/>
                    <a:pt x="1691" y="2378"/>
                  </a:cubicBezTo>
                  <a:cubicBezTo>
                    <a:pt x="1700" y="2376"/>
                    <a:pt x="1708" y="2373"/>
                    <a:pt x="1717" y="2367"/>
                  </a:cubicBezTo>
                  <a:cubicBezTo>
                    <a:pt x="1702" y="2333"/>
                    <a:pt x="1694" y="2295"/>
                    <a:pt x="1677" y="2264"/>
                  </a:cubicBezTo>
                  <a:cubicBezTo>
                    <a:pt x="1553" y="2035"/>
                    <a:pt x="1433" y="1802"/>
                    <a:pt x="1301" y="1579"/>
                  </a:cubicBezTo>
                  <a:cubicBezTo>
                    <a:pt x="975" y="1026"/>
                    <a:pt x="576" y="528"/>
                    <a:pt x="115" y="81"/>
                  </a:cubicBezTo>
                  <a:cubicBezTo>
                    <a:pt x="86" y="54"/>
                    <a:pt x="50" y="35"/>
                    <a:pt x="17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62"/>
            <p:cNvSpPr/>
            <p:nvPr/>
          </p:nvSpPr>
          <p:spPr>
            <a:xfrm>
              <a:off x="8437480" y="3999510"/>
              <a:ext cx="164944" cy="112866"/>
            </a:xfrm>
            <a:custGeom>
              <a:rect b="b" l="l" r="r" t="t"/>
              <a:pathLst>
                <a:path extrusionOk="0" h="1218" w="1780">
                  <a:moveTo>
                    <a:pt x="1780" y="0"/>
                  </a:moveTo>
                  <a:lnTo>
                    <a:pt x="1780" y="0"/>
                  </a:lnTo>
                  <a:cubicBezTo>
                    <a:pt x="1293" y="72"/>
                    <a:pt x="207" y="814"/>
                    <a:pt x="1" y="1218"/>
                  </a:cubicBezTo>
                  <a:cubicBezTo>
                    <a:pt x="261" y="969"/>
                    <a:pt x="525" y="722"/>
                    <a:pt x="823" y="513"/>
                  </a:cubicBezTo>
                  <a:cubicBezTo>
                    <a:pt x="1121" y="304"/>
                    <a:pt x="1445" y="141"/>
                    <a:pt x="1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62"/>
            <p:cNvSpPr/>
            <p:nvPr/>
          </p:nvSpPr>
          <p:spPr>
            <a:xfrm>
              <a:off x="8695828" y="4020730"/>
              <a:ext cx="196542" cy="48649"/>
            </a:xfrm>
            <a:custGeom>
              <a:rect b="b" l="l" r="r" t="t"/>
              <a:pathLst>
                <a:path extrusionOk="0" h="525" w="2121">
                  <a:moveTo>
                    <a:pt x="2038" y="3"/>
                  </a:moveTo>
                  <a:cubicBezTo>
                    <a:pt x="1851" y="9"/>
                    <a:pt x="1662" y="1"/>
                    <a:pt x="1476" y="29"/>
                  </a:cubicBezTo>
                  <a:cubicBezTo>
                    <a:pt x="957" y="104"/>
                    <a:pt x="473" y="298"/>
                    <a:pt x="0" y="525"/>
                  </a:cubicBezTo>
                  <a:cubicBezTo>
                    <a:pt x="656" y="268"/>
                    <a:pt x="1318" y="28"/>
                    <a:pt x="2036" y="28"/>
                  </a:cubicBezTo>
                  <a:cubicBezTo>
                    <a:pt x="2064" y="28"/>
                    <a:pt x="2092" y="28"/>
                    <a:pt x="2121" y="29"/>
                  </a:cubicBezTo>
                  <a:cubicBezTo>
                    <a:pt x="2092" y="15"/>
                    <a:pt x="2063" y="3"/>
                    <a:pt x="2038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62"/>
            <p:cNvSpPr/>
            <p:nvPr/>
          </p:nvSpPr>
          <p:spPr>
            <a:xfrm>
              <a:off x="7898824" y="4196236"/>
              <a:ext cx="205809" cy="87661"/>
            </a:xfrm>
            <a:custGeom>
              <a:rect b="b" l="l" r="r" t="t"/>
              <a:pathLst>
                <a:path extrusionOk="0" h="946" w="2221">
                  <a:moveTo>
                    <a:pt x="2218" y="0"/>
                  </a:moveTo>
                  <a:cubicBezTo>
                    <a:pt x="2118" y="23"/>
                    <a:pt x="2017" y="49"/>
                    <a:pt x="1920" y="69"/>
                  </a:cubicBezTo>
                  <a:cubicBezTo>
                    <a:pt x="1404" y="184"/>
                    <a:pt x="911" y="356"/>
                    <a:pt x="456" y="619"/>
                  </a:cubicBezTo>
                  <a:cubicBezTo>
                    <a:pt x="324" y="697"/>
                    <a:pt x="201" y="783"/>
                    <a:pt x="78" y="868"/>
                  </a:cubicBezTo>
                  <a:cubicBezTo>
                    <a:pt x="49" y="889"/>
                    <a:pt x="26" y="920"/>
                    <a:pt x="0" y="946"/>
                  </a:cubicBezTo>
                  <a:cubicBezTo>
                    <a:pt x="155" y="857"/>
                    <a:pt x="295" y="757"/>
                    <a:pt x="444" y="671"/>
                  </a:cubicBezTo>
                  <a:cubicBezTo>
                    <a:pt x="831" y="450"/>
                    <a:pt x="1238" y="281"/>
                    <a:pt x="1671" y="172"/>
                  </a:cubicBezTo>
                  <a:cubicBezTo>
                    <a:pt x="1857" y="126"/>
                    <a:pt x="2037" y="72"/>
                    <a:pt x="2221" y="23"/>
                  </a:cubicBezTo>
                  <a:cubicBezTo>
                    <a:pt x="2221" y="18"/>
                    <a:pt x="2218" y="9"/>
                    <a:pt x="2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62"/>
            <p:cNvSpPr/>
            <p:nvPr/>
          </p:nvSpPr>
          <p:spPr>
            <a:xfrm>
              <a:off x="8397913" y="4206614"/>
              <a:ext cx="69128" cy="196820"/>
            </a:xfrm>
            <a:custGeom>
              <a:rect b="b" l="l" r="r" t="t"/>
              <a:pathLst>
                <a:path extrusionOk="0" h="2124" w="746">
                  <a:moveTo>
                    <a:pt x="4" y="0"/>
                  </a:moveTo>
                  <a:lnTo>
                    <a:pt x="1" y="3"/>
                  </a:lnTo>
                  <a:cubicBezTo>
                    <a:pt x="3" y="6"/>
                    <a:pt x="6" y="8"/>
                    <a:pt x="9" y="11"/>
                  </a:cubicBezTo>
                  <a:lnTo>
                    <a:pt x="9" y="11"/>
                  </a:lnTo>
                  <a:cubicBezTo>
                    <a:pt x="7" y="7"/>
                    <a:pt x="5" y="4"/>
                    <a:pt x="4" y="0"/>
                  </a:cubicBezTo>
                  <a:close/>
                  <a:moveTo>
                    <a:pt x="9" y="11"/>
                  </a:moveTo>
                  <a:cubicBezTo>
                    <a:pt x="33" y="56"/>
                    <a:pt x="54" y="101"/>
                    <a:pt x="81" y="146"/>
                  </a:cubicBezTo>
                  <a:cubicBezTo>
                    <a:pt x="399" y="676"/>
                    <a:pt x="651" y="1229"/>
                    <a:pt x="697" y="1857"/>
                  </a:cubicBezTo>
                  <a:cubicBezTo>
                    <a:pt x="706" y="1946"/>
                    <a:pt x="723" y="2034"/>
                    <a:pt x="734" y="2123"/>
                  </a:cubicBezTo>
                  <a:cubicBezTo>
                    <a:pt x="746" y="1988"/>
                    <a:pt x="740" y="1851"/>
                    <a:pt x="726" y="1719"/>
                  </a:cubicBezTo>
                  <a:cubicBezTo>
                    <a:pt x="714" y="1613"/>
                    <a:pt x="697" y="1507"/>
                    <a:pt x="674" y="1404"/>
                  </a:cubicBezTo>
                  <a:cubicBezTo>
                    <a:pt x="565" y="908"/>
                    <a:pt x="327" y="473"/>
                    <a:pt x="55" y="52"/>
                  </a:cubicBezTo>
                  <a:cubicBezTo>
                    <a:pt x="43" y="35"/>
                    <a:pt x="25" y="24"/>
                    <a:pt x="9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62"/>
            <p:cNvSpPr/>
            <p:nvPr/>
          </p:nvSpPr>
          <p:spPr>
            <a:xfrm>
              <a:off x="8559890" y="3641085"/>
              <a:ext cx="57730" cy="190983"/>
            </a:xfrm>
            <a:custGeom>
              <a:rect b="b" l="l" r="r" t="t"/>
              <a:pathLst>
                <a:path extrusionOk="0" h="2061" w="623">
                  <a:moveTo>
                    <a:pt x="585" y="0"/>
                  </a:moveTo>
                  <a:cubicBezTo>
                    <a:pt x="588" y="250"/>
                    <a:pt x="548" y="476"/>
                    <a:pt x="496" y="702"/>
                  </a:cubicBezTo>
                  <a:cubicBezTo>
                    <a:pt x="410" y="1083"/>
                    <a:pt x="264" y="1442"/>
                    <a:pt x="106" y="1797"/>
                  </a:cubicBezTo>
                  <a:cubicBezTo>
                    <a:pt x="66" y="1883"/>
                    <a:pt x="35" y="1974"/>
                    <a:pt x="0" y="2060"/>
                  </a:cubicBezTo>
                  <a:cubicBezTo>
                    <a:pt x="307" y="1525"/>
                    <a:pt x="533" y="960"/>
                    <a:pt x="611" y="341"/>
                  </a:cubicBezTo>
                  <a:cubicBezTo>
                    <a:pt x="622" y="238"/>
                    <a:pt x="616" y="75"/>
                    <a:pt x="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62"/>
            <p:cNvSpPr/>
            <p:nvPr/>
          </p:nvSpPr>
          <p:spPr>
            <a:xfrm>
              <a:off x="8331843" y="4150830"/>
              <a:ext cx="29838" cy="206921"/>
            </a:xfrm>
            <a:custGeom>
              <a:rect b="b" l="l" r="r" t="t"/>
              <a:pathLst>
                <a:path extrusionOk="0" h="2233" w="322">
                  <a:moveTo>
                    <a:pt x="164" y="0"/>
                  </a:moveTo>
                  <a:cubicBezTo>
                    <a:pt x="69" y="227"/>
                    <a:pt x="26" y="465"/>
                    <a:pt x="15" y="705"/>
                  </a:cubicBezTo>
                  <a:cubicBezTo>
                    <a:pt x="0" y="1095"/>
                    <a:pt x="81" y="1470"/>
                    <a:pt x="184" y="1843"/>
                  </a:cubicBezTo>
                  <a:cubicBezTo>
                    <a:pt x="220" y="1970"/>
                    <a:pt x="272" y="2092"/>
                    <a:pt x="317" y="2219"/>
                  </a:cubicBezTo>
                  <a:lnTo>
                    <a:pt x="317" y="2219"/>
                  </a:lnTo>
                  <a:cubicBezTo>
                    <a:pt x="315" y="2206"/>
                    <a:pt x="315" y="2191"/>
                    <a:pt x="313" y="2178"/>
                  </a:cubicBezTo>
                  <a:cubicBezTo>
                    <a:pt x="244" y="1903"/>
                    <a:pt x="167" y="1628"/>
                    <a:pt x="109" y="1350"/>
                  </a:cubicBezTo>
                  <a:cubicBezTo>
                    <a:pt x="35" y="995"/>
                    <a:pt x="38" y="636"/>
                    <a:pt x="106" y="278"/>
                  </a:cubicBezTo>
                  <a:cubicBezTo>
                    <a:pt x="126" y="187"/>
                    <a:pt x="146" y="95"/>
                    <a:pt x="164" y="0"/>
                  </a:cubicBezTo>
                  <a:close/>
                  <a:moveTo>
                    <a:pt x="317" y="2219"/>
                  </a:moveTo>
                  <a:lnTo>
                    <a:pt x="317" y="2219"/>
                  </a:lnTo>
                  <a:cubicBezTo>
                    <a:pt x="317" y="2224"/>
                    <a:pt x="318" y="2228"/>
                    <a:pt x="318" y="2232"/>
                  </a:cubicBezTo>
                  <a:lnTo>
                    <a:pt x="321" y="2232"/>
                  </a:lnTo>
                  <a:cubicBezTo>
                    <a:pt x="320" y="2228"/>
                    <a:pt x="318" y="2224"/>
                    <a:pt x="317" y="22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62"/>
            <p:cNvSpPr/>
            <p:nvPr/>
          </p:nvSpPr>
          <p:spPr>
            <a:xfrm>
              <a:off x="8111210" y="3929363"/>
              <a:ext cx="160403" cy="117777"/>
            </a:xfrm>
            <a:custGeom>
              <a:rect b="b" l="l" r="r" t="t"/>
              <a:pathLst>
                <a:path extrusionOk="0" h="1271" w="1731">
                  <a:moveTo>
                    <a:pt x="0" y="1"/>
                  </a:moveTo>
                  <a:lnTo>
                    <a:pt x="0" y="1"/>
                  </a:lnTo>
                  <a:cubicBezTo>
                    <a:pt x="61" y="52"/>
                    <a:pt x="126" y="90"/>
                    <a:pt x="192" y="130"/>
                  </a:cubicBezTo>
                  <a:cubicBezTo>
                    <a:pt x="697" y="439"/>
                    <a:pt x="1164" y="803"/>
                    <a:pt x="1613" y="1187"/>
                  </a:cubicBezTo>
                  <a:cubicBezTo>
                    <a:pt x="1648" y="1216"/>
                    <a:pt x="1685" y="1238"/>
                    <a:pt x="1722" y="1262"/>
                  </a:cubicBezTo>
                  <a:lnTo>
                    <a:pt x="1722" y="1262"/>
                  </a:lnTo>
                  <a:cubicBezTo>
                    <a:pt x="1707" y="1240"/>
                    <a:pt x="1694" y="1216"/>
                    <a:pt x="1677" y="1201"/>
                  </a:cubicBezTo>
                  <a:cubicBezTo>
                    <a:pt x="1218" y="774"/>
                    <a:pt x="720" y="399"/>
                    <a:pt x="175" y="90"/>
                  </a:cubicBezTo>
                  <a:cubicBezTo>
                    <a:pt x="118" y="55"/>
                    <a:pt x="58" y="30"/>
                    <a:pt x="0" y="1"/>
                  </a:cubicBezTo>
                  <a:close/>
                  <a:moveTo>
                    <a:pt x="1722" y="1262"/>
                  </a:moveTo>
                  <a:cubicBezTo>
                    <a:pt x="1724" y="1264"/>
                    <a:pt x="1726" y="1267"/>
                    <a:pt x="1728" y="1270"/>
                  </a:cubicBezTo>
                  <a:lnTo>
                    <a:pt x="1731" y="1267"/>
                  </a:lnTo>
                  <a:cubicBezTo>
                    <a:pt x="1728" y="1265"/>
                    <a:pt x="1725" y="1263"/>
                    <a:pt x="1722" y="12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62"/>
            <p:cNvSpPr/>
            <p:nvPr/>
          </p:nvSpPr>
          <p:spPr>
            <a:xfrm>
              <a:off x="8506237" y="4310954"/>
              <a:ext cx="46610" cy="162534"/>
            </a:xfrm>
            <a:custGeom>
              <a:rect b="b" l="l" r="r" t="t"/>
              <a:pathLst>
                <a:path extrusionOk="0" h="1754" w="503">
                  <a:moveTo>
                    <a:pt x="1" y="0"/>
                  </a:moveTo>
                  <a:cubicBezTo>
                    <a:pt x="2" y="1"/>
                    <a:pt x="4" y="3"/>
                    <a:pt x="5" y="4"/>
                  </a:cubicBezTo>
                  <a:lnTo>
                    <a:pt x="5" y="4"/>
                  </a:lnTo>
                  <a:cubicBezTo>
                    <a:pt x="5" y="3"/>
                    <a:pt x="4" y="1"/>
                    <a:pt x="4" y="0"/>
                  </a:cubicBezTo>
                  <a:close/>
                  <a:moveTo>
                    <a:pt x="5" y="4"/>
                  </a:moveTo>
                  <a:cubicBezTo>
                    <a:pt x="71" y="146"/>
                    <a:pt x="145" y="285"/>
                    <a:pt x="204" y="427"/>
                  </a:cubicBezTo>
                  <a:cubicBezTo>
                    <a:pt x="373" y="840"/>
                    <a:pt x="482" y="1264"/>
                    <a:pt x="453" y="1711"/>
                  </a:cubicBezTo>
                  <a:cubicBezTo>
                    <a:pt x="453" y="1719"/>
                    <a:pt x="462" y="1728"/>
                    <a:pt x="473" y="1754"/>
                  </a:cubicBezTo>
                  <a:cubicBezTo>
                    <a:pt x="485" y="1673"/>
                    <a:pt x="502" y="1613"/>
                    <a:pt x="502" y="1553"/>
                  </a:cubicBezTo>
                  <a:cubicBezTo>
                    <a:pt x="502" y="1450"/>
                    <a:pt x="496" y="1347"/>
                    <a:pt x="485" y="1246"/>
                  </a:cubicBezTo>
                  <a:cubicBezTo>
                    <a:pt x="430" y="814"/>
                    <a:pt x="273" y="416"/>
                    <a:pt x="47" y="46"/>
                  </a:cubicBezTo>
                  <a:cubicBezTo>
                    <a:pt x="36" y="30"/>
                    <a:pt x="21" y="17"/>
                    <a:pt x="5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62"/>
            <p:cNvSpPr/>
            <p:nvPr/>
          </p:nvSpPr>
          <p:spPr>
            <a:xfrm>
              <a:off x="8048569" y="4090321"/>
              <a:ext cx="163090" cy="10193"/>
            </a:xfrm>
            <a:custGeom>
              <a:rect b="b" l="l" r="r" t="t"/>
              <a:pathLst>
                <a:path extrusionOk="0" h="110" w="1760">
                  <a:moveTo>
                    <a:pt x="680" y="1"/>
                  </a:moveTo>
                  <a:cubicBezTo>
                    <a:pt x="577" y="1"/>
                    <a:pt x="474" y="6"/>
                    <a:pt x="370" y="20"/>
                  </a:cubicBezTo>
                  <a:cubicBezTo>
                    <a:pt x="247" y="40"/>
                    <a:pt x="121" y="38"/>
                    <a:pt x="11" y="104"/>
                  </a:cubicBezTo>
                  <a:lnTo>
                    <a:pt x="11" y="104"/>
                  </a:lnTo>
                  <a:cubicBezTo>
                    <a:pt x="247" y="64"/>
                    <a:pt x="483" y="51"/>
                    <a:pt x="719" y="51"/>
                  </a:cubicBezTo>
                  <a:cubicBezTo>
                    <a:pt x="1066" y="51"/>
                    <a:pt x="1412" y="79"/>
                    <a:pt x="1759" y="89"/>
                  </a:cubicBezTo>
                  <a:cubicBezTo>
                    <a:pt x="1567" y="60"/>
                    <a:pt x="1376" y="35"/>
                    <a:pt x="1184" y="23"/>
                  </a:cubicBezTo>
                  <a:cubicBezTo>
                    <a:pt x="1015" y="14"/>
                    <a:pt x="848" y="1"/>
                    <a:pt x="680" y="1"/>
                  </a:cubicBezTo>
                  <a:close/>
                  <a:moveTo>
                    <a:pt x="11" y="104"/>
                  </a:moveTo>
                  <a:lnTo>
                    <a:pt x="11" y="104"/>
                  </a:lnTo>
                  <a:cubicBezTo>
                    <a:pt x="7" y="105"/>
                    <a:pt x="4" y="106"/>
                    <a:pt x="0" y="106"/>
                  </a:cubicBezTo>
                  <a:lnTo>
                    <a:pt x="3" y="109"/>
                  </a:lnTo>
                  <a:cubicBezTo>
                    <a:pt x="6" y="107"/>
                    <a:pt x="8" y="106"/>
                    <a:pt x="11" y="1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62"/>
            <p:cNvSpPr/>
            <p:nvPr/>
          </p:nvSpPr>
          <p:spPr>
            <a:xfrm>
              <a:off x="8330546" y="3715123"/>
              <a:ext cx="26873" cy="141592"/>
            </a:xfrm>
            <a:custGeom>
              <a:rect b="b" l="l" r="r" t="t"/>
              <a:pathLst>
                <a:path extrusionOk="0" h="1528" w="290">
                  <a:moveTo>
                    <a:pt x="0" y="1"/>
                  </a:moveTo>
                  <a:lnTo>
                    <a:pt x="0" y="1"/>
                  </a:lnTo>
                  <a:cubicBezTo>
                    <a:pt x="26" y="519"/>
                    <a:pt x="132" y="1021"/>
                    <a:pt x="289" y="1528"/>
                  </a:cubicBezTo>
                  <a:cubicBezTo>
                    <a:pt x="192" y="1009"/>
                    <a:pt x="97" y="50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62"/>
            <p:cNvSpPr/>
            <p:nvPr/>
          </p:nvSpPr>
          <p:spPr>
            <a:xfrm>
              <a:off x="8463519" y="3808621"/>
              <a:ext cx="30579" cy="100449"/>
            </a:xfrm>
            <a:custGeom>
              <a:rect b="b" l="l" r="r" t="t"/>
              <a:pathLst>
                <a:path extrusionOk="0" h="1084" w="330">
                  <a:moveTo>
                    <a:pt x="310" y="0"/>
                  </a:moveTo>
                  <a:cubicBezTo>
                    <a:pt x="207" y="358"/>
                    <a:pt x="104" y="719"/>
                    <a:pt x="0" y="1078"/>
                  </a:cubicBezTo>
                  <a:cubicBezTo>
                    <a:pt x="9" y="1080"/>
                    <a:pt x="18" y="1080"/>
                    <a:pt x="29" y="1083"/>
                  </a:cubicBezTo>
                  <a:cubicBezTo>
                    <a:pt x="147" y="728"/>
                    <a:pt x="258" y="373"/>
                    <a:pt x="330" y="6"/>
                  </a:cubicBezTo>
                  <a:cubicBezTo>
                    <a:pt x="324" y="3"/>
                    <a:pt x="316" y="0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62"/>
            <p:cNvSpPr/>
            <p:nvPr/>
          </p:nvSpPr>
          <p:spPr>
            <a:xfrm>
              <a:off x="8801465" y="4034722"/>
              <a:ext cx="90904" cy="18255"/>
            </a:xfrm>
            <a:custGeom>
              <a:rect b="b" l="l" r="r" t="t"/>
              <a:pathLst>
                <a:path extrusionOk="0" h="197" w="981">
                  <a:moveTo>
                    <a:pt x="847" y="1"/>
                  </a:moveTo>
                  <a:cubicBezTo>
                    <a:pt x="555" y="1"/>
                    <a:pt x="280" y="93"/>
                    <a:pt x="1" y="173"/>
                  </a:cubicBezTo>
                  <a:cubicBezTo>
                    <a:pt x="4" y="179"/>
                    <a:pt x="4" y="188"/>
                    <a:pt x="6" y="196"/>
                  </a:cubicBezTo>
                  <a:cubicBezTo>
                    <a:pt x="87" y="176"/>
                    <a:pt x="167" y="156"/>
                    <a:pt x="247" y="139"/>
                  </a:cubicBezTo>
                  <a:cubicBezTo>
                    <a:pt x="327" y="122"/>
                    <a:pt x="410" y="102"/>
                    <a:pt x="494" y="84"/>
                  </a:cubicBezTo>
                  <a:cubicBezTo>
                    <a:pt x="574" y="70"/>
                    <a:pt x="657" y="56"/>
                    <a:pt x="740" y="47"/>
                  </a:cubicBezTo>
                  <a:cubicBezTo>
                    <a:pt x="820" y="39"/>
                    <a:pt x="900" y="36"/>
                    <a:pt x="981" y="30"/>
                  </a:cubicBezTo>
                  <a:cubicBezTo>
                    <a:pt x="981" y="21"/>
                    <a:pt x="981" y="16"/>
                    <a:pt x="978" y="7"/>
                  </a:cubicBezTo>
                  <a:cubicBezTo>
                    <a:pt x="934" y="3"/>
                    <a:pt x="890" y="1"/>
                    <a:pt x="8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62"/>
            <p:cNvSpPr/>
            <p:nvPr/>
          </p:nvSpPr>
          <p:spPr>
            <a:xfrm>
              <a:off x="8341944" y="4138599"/>
              <a:ext cx="24464" cy="94611"/>
            </a:xfrm>
            <a:custGeom>
              <a:rect b="b" l="l" r="r" t="t"/>
              <a:pathLst>
                <a:path extrusionOk="0" h="1021" w="264">
                  <a:moveTo>
                    <a:pt x="264" y="1"/>
                  </a:moveTo>
                  <a:lnTo>
                    <a:pt x="264" y="1"/>
                  </a:lnTo>
                  <a:cubicBezTo>
                    <a:pt x="69" y="110"/>
                    <a:pt x="0" y="700"/>
                    <a:pt x="95" y="1021"/>
                  </a:cubicBezTo>
                  <a:cubicBezTo>
                    <a:pt x="66" y="671"/>
                    <a:pt x="80" y="333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62"/>
            <p:cNvSpPr/>
            <p:nvPr/>
          </p:nvSpPr>
          <p:spPr>
            <a:xfrm>
              <a:off x="7919210" y="4210321"/>
              <a:ext cx="96464" cy="38456"/>
            </a:xfrm>
            <a:custGeom>
              <a:rect b="b" l="l" r="r" t="t"/>
              <a:pathLst>
                <a:path extrusionOk="0" h="415" w="1041">
                  <a:moveTo>
                    <a:pt x="1038" y="0"/>
                  </a:moveTo>
                  <a:cubicBezTo>
                    <a:pt x="1035" y="2"/>
                    <a:pt x="1031" y="3"/>
                    <a:pt x="1027" y="4"/>
                  </a:cubicBezTo>
                  <a:lnTo>
                    <a:pt x="1027" y="4"/>
                  </a:lnTo>
                  <a:cubicBezTo>
                    <a:pt x="1032" y="4"/>
                    <a:pt x="1036" y="4"/>
                    <a:pt x="1041" y="3"/>
                  </a:cubicBezTo>
                  <a:lnTo>
                    <a:pt x="1038" y="0"/>
                  </a:lnTo>
                  <a:close/>
                  <a:moveTo>
                    <a:pt x="1027" y="4"/>
                  </a:moveTo>
                  <a:cubicBezTo>
                    <a:pt x="1003" y="6"/>
                    <a:pt x="976" y="7"/>
                    <a:pt x="952" y="12"/>
                  </a:cubicBezTo>
                  <a:cubicBezTo>
                    <a:pt x="669" y="95"/>
                    <a:pt x="385" y="184"/>
                    <a:pt x="127" y="335"/>
                  </a:cubicBezTo>
                  <a:cubicBezTo>
                    <a:pt x="84" y="361"/>
                    <a:pt x="44" y="387"/>
                    <a:pt x="1" y="413"/>
                  </a:cubicBezTo>
                  <a:cubicBezTo>
                    <a:pt x="7" y="414"/>
                    <a:pt x="12" y="414"/>
                    <a:pt x="18" y="414"/>
                  </a:cubicBezTo>
                  <a:cubicBezTo>
                    <a:pt x="41" y="414"/>
                    <a:pt x="59" y="405"/>
                    <a:pt x="75" y="398"/>
                  </a:cubicBezTo>
                  <a:cubicBezTo>
                    <a:pt x="259" y="315"/>
                    <a:pt x="442" y="229"/>
                    <a:pt x="628" y="152"/>
                  </a:cubicBezTo>
                  <a:cubicBezTo>
                    <a:pt x="760" y="99"/>
                    <a:pt x="893" y="54"/>
                    <a:pt x="1027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62"/>
            <p:cNvSpPr/>
            <p:nvPr/>
          </p:nvSpPr>
          <p:spPr>
            <a:xfrm>
              <a:off x="8070809" y="3756266"/>
              <a:ext cx="82194" cy="75800"/>
            </a:xfrm>
            <a:custGeom>
              <a:rect b="b" l="l" r="r" t="t"/>
              <a:pathLst>
                <a:path extrusionOk="0" h="818" w="887">
                  <a:moveTo>
                    <a:pt x="4" y="1"/>
                  </a:moveTo>
                  <a:lnTo>
                    <a:pt x="1" y="4"/>
                  </a:lnTo>
                  <a:cubicBezTo>
                    <a:pt x="3" y="5"/>
                    <a:pt x="6" y="7"/>
                    <a:pt x="8" y="9"/>
                  </a:cubicBezTo>
                  <a:lnTo>
                    <a:pt x="8" y="9"/>
                  </a:lnTo>
                  <a:cubicBezTo>
                    <a:pt x="7" y="6"/>
                    <a:pt x="5" y="4"/>
                    <a:pt x="4" y="1"/>
                  </a:cubicBezTo>
                  <a:close/>
                  <a:moveTo>
                    <a:pt x="8" y="9"/>
                  </a:moveTo>
                  <a:cubicBezTo>
                    <a:pt x="15" y="20"/>
                    <a:pt x="20" y="29"/>
                    <a:pt x="30" y="38"/>
                  </a:cubicBezTo>
                  <a:cubicBezTo>
                    <a:pt x="279" y="273"/>
                    <a:pt x="531" y="505"/>
                    <a:pt x="783" y="740"/>
                  </a:cubicBezTo>
                  <a:cubicBezTo>
                    <a:pt x="815" y="769"/>
                    <a:pt x="852" y="792"/>
                    <a:pt x="886" y="817"/>
                  </a:cubicBezTo>
                  <a:cubicBezTo>
                    <a:pt x="646" y="582"/>
                    <a:pt x="405" y="348"/>
                    <a:pt x="161" y="115"/>
                  </a:cubicBezTo>
                  <a:cubicBezTo>
                    <a:pt x="118" y="72"/>
                    <a:pt x="61" y="44"/>
                    <a:pt x="8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62"/>
            <p:cNvSpPr/>
            <p:nvPr/>
          </p:nvSpPr>
          <p:spPr>
            <a:xfrm>
              <a:off x="8526438" y="4397966"/>
              <a:ext cx="14456" cy="66533"/>
            </a:xfrm>
            <a:custGeom>
              <a:rect b="b" l="l" r="r" t="t"/>
              <a:pathLst>
                <a:path extrusionOk="0" h="718" w="156">
                  <a:moveTo>
                    <a:pt x="0" y="1"/>
                  </a:moveTo>
                  <a:lnTo>
                    <a:pt x="0" y="1"/>
                  </a:lnTo>
                  <a:cubicBezTo>
                    <a:pt x="43" y="239"/>
                    <a:pt x="86" y="479"/>
                    <a:pt x="129" y="717"/>
                  </a:cubicBezTo>
                  <a:cubicBezTo>
                    <a:pt x="155" y="462"/>
                    <a:pt x="95" y="22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62"/>
            <p:cNvSpPr/>
            <p:nvPr/>
          </p:nvSpPr>
          <p:spPr>
            <a:xfrm>
              <a:off x="8371689" y="4081517"/>
              <a:ext cx="7784" cy="20850"/>
            </a:xfrm>
            <a:custGeom>
              <a:rect b="b" l="l" r="r" t="t"/>
              <a:pathLst>
                <a:path extrusionOk="0" h="225" w="84">
                  <a:moveTo>
                    <a:pt x="3" y="1"/>
                  </a:moveTo>
                  <a:lnTo>
                    <a:pt x="0" y="3"/>
                  </a:lnTo>
                  <a:cubicBezTo>
                    <a:pt x="2" y="5"/>
                    <a:pt x="4" y="7"/>
                    <a:pt x="6" y="8"/>
                  </a:cubicBezTo>
                  <a:lnTo>
                    <a:pt x="6" y="8"/>
                  </a:lnTo>
                  <a:lnTo>
                    <a:pt x="3" y="1"/>
                  </a:lnTo>
                  <a:close/>
                  <a:moveTo>
                    <a:pt x="6" y="8"/>
                  </a:moveTo>
                  <a:lnTo>
                    <a:pt x="81" y="217"/>
                  </a:lnTo>
                  <a:lnTo>
                    <a:pt x="81" y="217"/>
                  </a:lnTo>
                  <a:cubicBezTo>
                    <a:pt x="82" y="138"/>
                    <a:pt x="70" y="63"/>
                    <a:pt x="6" y="8"/>
                  </a:cubicBezTo>
                  <a:close/>
                  <a:moveTo>
                    <a:pt x="81" y="217"/>
                  </a:moveTo>
                  <a:lnTo>
                    <a:pt x="81" y="217"/>
                  </a:lnTo>
                  <a:cubicBezTo>
                    <a:pt x="80" y="219"/>
                    <a:pt x="80" y="222"/>
                    <a:pt x="80" y="224"/>
                  </a:cubicBezTo>
                  <a:lnTo>
                    <a:pt x="83" y="224"/>
                  </a:lnTo>
                  <a:lnTo>
                    <a:pt x="81" y="2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62"/>
            <p:cNvSpPr/>
            <p:nvPr/>
          </p:nvSpPr>
          <p:spPr>
            <a:xfrm>
              <a:off x="8361311" y="4357657"/>
              <a:ext cx="8803" cy="20294"/>
            </a:xfrm>
            <a:custGeom>
              <a:rect b="b" l="l" r="r" t="t"/>
              <a:pathLst>
                <a:path extrusionOk="0" h="219" w="95">
                  <a:moveTo>
                    <a:pt x="0" y="0"/>
                  </a:moveTo>
                  <a:cubicBezTo>
                    <a:pt x="32" y="75"/>
                    <a:pt x="61" y="146"/>
                    <a:pt x="92" y="218"/>
                  </a:cubicBezTo>
                  <a:lnTo>
                    <a:pt x="95" y="215"/>
                  </a:lnTo>
                  <a:cubicBezTo>
                    <a:pt x="63" y="144"/>
                    <a:pt x="32" y="72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62"/>
            <p:cNvSpPr/>
            <p:nvPr/>
          </p:nvSpPr>
          <p:spPr>
            <a:xfrm>
              <a:off x="8369836" y="4377580"/>
              <a:ext cx="3799" cy="10934"/>
            </a:xfrm>
            <a:custGeom>
              <a:rect b="b" l="l" r="r" t="t"/>
              <a:pathLst>
                <a:path extrusionOk="0" h="118" w="41">
                  <a:moveTo>
                    <a:pt x="0" y="0"/>
                  </a:moveTo>
                  <a:lnTo>
                    <a:pt x="0" y="3"/>
                  </a:lnTo>
                  <a:cubicBezTo>
                    <a:pt x="12" y="40"/>
                    <a:pt x="26" y="80"/>
                    <a:pt x="40" y="118"/>
                  </a:cubicBezTo>
                  <a:cubicBezTo>
                    <a:pt x="26" y="80"/>
                    <a:pt x="14" y="4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62"/>
            <p:cNvSpPr/>
            <p:nvPr/>
          </p:nvSpPr>
          <p:spPr>
            <a:xfrm>
              <a:off x="8066083" y="3752560"/>
              <a:ext cx="5097" cy="4077"/>
            </a:xfrm>
            <a:custGeom>
              <a:rect b="b" l="l" r="r" t="t"/>
              <a:pathLst>
                <a:path extrusionOk="0" h="44" w="55">
                  <a:moveTo>
                    <a:pt x="12" y="1"/>
                  </a:moveTo>
                  <a:cubicBezTo>
                    <a:pt x="9" y="4"/>
                    <a:pt x="6" y="9"/>
                    <a:pt x="0" y="15"/>
                  </a:cubicBezTo>
                  <a:cubicBezTo>
                    <a:pt x="17" y="22"/>
                    <a:pt x="32" y="29"/>
                    <a:pt x="46" y="36"/>
                  </a:cubicBezTo>
                  <a:lnTo>
                    <a:pt x="46" y="36"/>
                  </a:lnTo>
                  <a:cubicBezTo>
                    <a:pt x="36" y="25"/>
                    <a:pt x="24" y="13"/>
                    <a:pt x="12" y="1"/>
                  </a:cubicBezTo>
                  <a:close/>
                  <a:moveTo>
                    <a:pt x="46" y="36"/>
                  </a:moveTo>
                  <a:cubicBezTo>
                    <a:pt x="48" y="39"/>
                    <a:pt x="50" y="41"/>
                    <a:pt x="52" y="44"/>
                  </a:cubicBezTo>
                  <a:lnTo>
                    <a:pt x="55" y="41"/>
                  </a:lnTo>
                  <a:cubicBezTo>
                    <a:pt x="52" y="39"/>
                    <a:pt x="49" y="38"/>
                    <a:pt x="46" y="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62"/>
            <p:cNvSpPr/>
            <p:nvPr/>
          </p:nvSpPr>
          <p:spPr>
            <a:xfrm>
              <a:off x="7935982" y="3672683"/>
              <a:ext cx="6765" cy="4633"/>
            </a:xfrm>
            <a:custGeom>
              <a:rect b="b" l="l" r="r" t="t"/>
              <a:pathLst>
                <a:path extrusionOk="0" h="50" w="73">
                  <a:moveTo>
                    <a:pt x="0" y="0"/>
                  </a:moveTo>
                  <a:lnTo>
                    <a:pt x="0" y="3"/>
                  </a:lnTo>
                  <a:lnTo>
                    <a:pt x="13" y="10"/>
                  </a:lnTo>
                  <a:lnTo>
                    <a:pt x="13" y="10"/>
                  </a:lnTo>
                  <a:cubicBezTo>
                    <a:pt x="9" y="7"/>
                    <a:pt x="5" y="4"/>
                    <a:pt x="0" y="0"/>
                  </a:cubicBezTo>
                  <a:close/>
                  <a:moveTo>
                    <a:pt x="13" y="10"/>
                  </a:moveTo>
                  <a:lnTo>
                    <a:pt x="13" y="10"/>
                  </a:lnTo>
                  <a:cubicBezTo>
                    <a:pt x="31" y="23"/>
                    <a:pt x="47" y="35"/>
                    <a:pt x="63" y="49"/>
                  </a:cubicBezTo>
                  <a:cubicBezTo>
                    <a:pt x="66" y="46"/>
                    <a:pt x="69" y="43"/>
                    <a:pt x="72" y="40"/>
                  </a:cubicBezTo>
                  <a:lnTo>
                    <a:pt x="13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62"/>
            <p:cNvSpPr/>
            <p:nvPr/>
          </p:nvSpPr>
          <p:spPr>
            <a:xfrm>
              <a:off x="8015396" y="4209950"/>
              <a:ext cx="1575" cy="741"/>
            </a:xfrm>
            <a:custGeom>
              <a:rect b="b" l="l" r="r" t="t"/>
              <a:pathLst>
                <a:path extrusionOk="0" h="8" w="17">
                  <a:moveTo>
                    <a:pt x="16" y="0"/>
                  </a:moveTo>
                  <a:cubicBezTo>
                    <a:pt x="14" y="0"/>
                    <a:pt x="6" y="2"/>
                    <a:pt x="0" y="4"/>
                  </a:cubicBezTo>
                  <a:lnTo>
                    <a:pt x="3" y="7"/>
                  </a:lnTo>
                  <a:cubicBezTo>
                    <a:pt x="9" y="3"/>
                    <a:pt x="14" y="0"/>
                    <a:pt x="15" y="0"/>
                  </a:cubicBezTo>
                  <a:lnTo>
                    <a:pt x="15" y="0"/>
                  </a:lnTo>
                  <a:cubicBezTo>
                    <a:pt x="15" y="0"/>
                    <a:pt x="15" y="1"/>
                    <a:pt x="14" y="1"/>
                  </a:cubicBezTo>
                  <a:cubicBezTo>
                    <a:pt x="16" y="1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62"/>
            <p:cNvSpPr/>
            <p:nvPr/>
          </p:nvSpPr>
          <p:spPr>
            <a:xfrm>
              <a:off x="8371689" y="3928066"/>
              <a:ext cx="1112" cy="1390"/>
            </a:xfrm>
            <a:custGeom>
              <a:rect b="b" l="l" r="r" t="t"/>
              <a:pathLst>
                <a:path extrusionOk="0" h="15" w="12">
                  <a:moveTo>
                    <a:pt x="0" y="1"/>
                  </a:moveTo>
                  <a:lnTo>
                    <a:pt x="0" y="3"/>
                  </a:lnTo>
                  <a:lnTo>
                    <a:pt x="12" y="15"/>
                  </a:lnTo>
                  <a:cubicBezTo>
                    <a:pt x="9" y="9"/>
                    <a:pt x="6" y="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62"/>
            <p:cNvSpPr/>
            <p:nvPr/>
          </p:nvSpPr>
          <p:spPr>
            <a:xfrm>
              <a:off x="8396338" y="4202630"/>
              <a:ext cx="1946" cy="4263"/>
            </a:xfrm>
            <a:custGeom>
              <a:rect b="b" l="l" r="r" t="t"/>
              <a:pathLst>
                <a:path extrusionOk="0" h="46" w="21">
                  <a:moveTo>
                    <a:pt x="1" y="0"/>
                  </a:moveTo>
                  <a:lnTo>
                    <a:pt x="18" y="46"/>
                  </a:lnTo>
                  <a:lnTo>
                    <a:pt x="21" y="43"/>
                  </a:lnTo>
                  <a:cubicBezTo>
                    <a:pt x="15" y="29"/>
                    <a:pt x="9" y="14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62"/>
            <p:cNvSpPr/>
            <p:nvPr/>
          </p:nvSpPr>
          <p:spPr>
            <a:xfrm>
              <a:off x="8504662" y="4306691"/>
              <a:ext cx="1946" cy="4355"/>
            </a:xfrm>
            <a:custGeom>
              <a:rect b="b" l="l" r="r" t="t"/>
              <a:pathLst>
                <a:path extrusionOk="0" h="47" w="21">
                  <a:moveTo>
                    <a:pt x="1" y="0"/>
                  </a:moveTo>
                  <a:lnTo>
                    <a:pt x="1" y="0"/>
                  </a:lnTo>
                  <a:cubicBezTo>
                    <a:pt x="6" y="17"/>
                    <a:pt x="12" y="32"/>
                    <a:pt x="18" y="46"/>
                  </a:cubicBezTo>
                  <a:lnTo>
                    <a:pt x="21" y="46"/>
                  </a:lnTo>
                  <a:cubicBezTo>
                    <a:pt x="15" y="29"/>
                    <a:pt x="9" y="1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62"/>
            <p:cNvSpPr/>
            <p:nvPr/>
          </p:nvSpPr>
          <p:spPr>
            <a:xfrm>
              <a:off x="8432199" y="4132019"/>
              <a:ext cx="1390" cy="556"/>
            </a:xfrm>
            <a:custGeom>
              <a:rect b="b" l="l" r="r" t="t"/>
              <a:pathLst>
                <a:path extrusionOk="0" h="6" w="15">
                  <a:moveTo>
                    <a:pt x="0" y="0"/>
                  </a:moveTo>
                  <a:cubicBezTo>
                    <a:pt x="6" y="3"/>
                    <a:pt x="9" y="6"/>
                    <a:pt x="15" y="6"/>
                  </a:cubicBezTo>
                  <a:cubicBezTo>
                    <a:pt x="12" y="3"/>
                    <a:pt x="6" y="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62"/>
            <p:cNvSpPr/>
            <p:nvPr/>
          </p:nvSpPr>
          <p:spPr>
            <a:xfrm>
              <a:off x="8394206" y="4200220"/>
              <a:ext cx="2502" cy="2502"/>
            </a:xfrm>
            <a:custGeom>
              <a:rect b="b" l="l" r="r" t="t"/>
              <a:pathLst>
                <a:path extrusionOk="0" h="27" w="27">
                  <a:moveTo>
                    <a:pt x="1" y="0"/>
                  </a:moveTo>
                  <a:lnTo>
                    <a:pt x="1" y="0"/>
                  </a:lnTo>
                  <a:cubicBezTo>
                    <a:pt x="9" y="9"/>
                    <a:pt x="15" y="18"/>
                    <a:pt x="24" y="26"/>
                  </a:cubicBezTo>
                  <a:lnTo>
                    <a:pt x="26" y="26"/>
                  </a:lnTo>
                  <a:cubicBezTo>
                    <a:pt x="18" y="18"/>
                    <a:pt x="9" y="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62"/>
            <p:cNvSpPr/>
            <p:nvPr/>
          </p:nvSpPr>
          <p:spPr>
            <a:xfrm>
              <a:off x="8199612" y="3824282"/>
              <a:ext cx="371" cy="371"/>
            </a:xfrm>
            <a:custGeom>
              <a:rect b="b" l="l" r="r" t="t"/>
              <a:pathLst>
                <a:path extrusionOk="0" h="4" w="4">
                  <a:moveTo>
                    <a:pt x="3" y="0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62"/>
            <p:cNvSpPr/>
            <p:nvPr/>
          </p:nvSpPr>
          <p:spPr>
            <a:xfrm>
              <a:off x="8504384" y="4306135"/>
              <a:ext cx="371" cy="649"/>
            </a:xfrm>
            <a:custGeom>
              <a:rect b="b" l="l" r="r" t="t"/>
              <a:pathLst>
                <a:path extrusionOk="0" h="7" w="4">
                  <a:moveTo>
                    <a:pt x="4" y="6"/>
                  </a:moveTo>
                  <a:lnTo>
                    <a:pt x="1" y="1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62"/>
            <p:cNvSpPr/>
            <p:nvPr/>
          </p:nvSpPr>
          <p:spPr>
            <a:xfrm>
              <a:off x="8373542" y="4388421"/>
              <a:ext cx="93" cy="927"/>
            </a:xfrm>
            <a:custGeom>
              <a:rect b="b" l="l" r="r" t="t"/>
              <a:pathLst>
                <a:path extrusionOk="0" h="10" w="1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0" y="6"/>
                    <a:pt x="0" y="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62"/>
            <p:cNvSpPr/>
            <p:nvPr/>
          </p:nvSpPr>
          <p:spPr>
            <a:xfrm>
              <a:off x="7935426" y="3672127"/>
              <a:ext cx="649" cy="927"/>
            </a:xfrm>
            <a:custGeom>
              <a:rect b="b" l="l" r="r" t="t"/>
              <a:pathLst>
                <a:path extrusionOk="0" h="10" w="7">
                  <a:moveTo>
                    <a:pt x="1" y="1"/>
                  </a:moveTo>
                  <a:cubicBezTo>
                    <a:pt x="1" y="3"/>
                    <a:pt x="4" y="6"/>
                    <a:pt x="6" y="9"/>
                  </a:cubicBezTo>
                  <a:lnTo>
                    <a:pt x="6" y="6"/>
                  </a:lnTo>
                  <a:cubicBezTo>
                    <a:pt x="6" y="6"/>
                    <a:pt x="4" y="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62"/>
            <p:cNvSpPr/>
            <p:nvPr/>
          </p:nvSpPr>
          <p:spPr>
            <a:xfrm>
              <a:off x="8393465" y="4199386"/>
              <a:ext cx="834" cy="927"/>
            </a:xfrm>
            <a:custGeom>
              <a:rect b="b" l="l" r="r" t="t"/>
              <a:pathLst>
                <a:path extrusionOk="0" h="10" w="9">
                  <a:moveTo>
                    <a:pt x="9" y="1"/>
                  </a:moveTo>
                  <a:cubicBezTo>
                    <a:pt x="6" y="4"/>
                    <a:pt x="3" y="6"/>
                    <a:pt x="0" y="9"/>
                  </a:cubicBezTo>
                  <a:lnTo>
                    <a:pt x="9" y="9"/>
                  </a:lnTo>
                  <a:cubicBezTo>
                    <a:pt x="9" y="6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62"/>
            <p:cNvSpPr/>
            <p:nvPr/>
          </p:nvSpPr>
          <p:spPr>
            <a:xfrm>
              <a:off x="8152909" y="3831973"/>
              <a:ext cx="371" cy="649"/>
            </a:xfrm>
            <a:custGeom>
              <a:rect b="b" l="l" r="r" t="t"/>
              <a:pathLst>
                <a:path extrusionOk="0" h="7" w="4">
                  <a:moveTo>
                    <a:pt x="0" y="0"/>
                  </a:moveTo>
                  <a:lnTo>
                    <a:pt x="0" y="0"/>
                  </a:lnTo>
                  <a:cubicBezTo>
                    <a:pt x="0" y="3"/>
                    <a:pt x="3" y="6"/>
                    <a:pt x="3" y="6"/>
                  </a:cubicBezTo>
                  <a:cubicBezTo>
                    <a:pt x="3" y="3"/>
                    <a:pt x="0" y="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62"/>
            <p:cNvSpPr/>
            <p:nvPr/>
          </p:nvSpPr>
          <p:spPr>
            <a:xfrm>
              <a:off x="8559334" y="3831973"/>
              <a:ext cx="649" cy="649"/>
            </a:xfrm>
            <a:custGeom>
              <a:rect b="b" l="l" r="r" t="t"/>
              <a:pathLst>
                <a:path extrusionOk="0" h="7" w="7">
                  <a:moveTo>
                    <a:pt x="6" y="0"/>
                  </a:moveTo>
                  <a:cubicBezTo>
                    <a:pt x="4" y="0"/>
                    <a:pt x="4" y="3"/>
                    <a:pt x="1" y="6"/>
                  </a:cubicBezTo>
                  <a:cubicBezTo>
                    <a:pt x="4" y="3"/>
                    <a:pt x="4" y="3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62"/>
            <p:cNvSpPr/>
            <p:nvPr/>
          </p:nvSpPr>
          <p:spPr>
            <a:xfrm>
              <a:off x="8277357" y="4156946"/>
              <a:ext cx="649" cy="649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4" y="3"/>
                    <a:pt x="7" y="3"/>
                    <a:pt x="7" y="0"/>
                  </a:cubicBezTo>
                  <a:cubicBezTo>
                    <a:pt x="7" y="3"/>
                    <a:pt x="4" y="3"/>
                    <a:pt x="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62"/>
            <p:cNvSpPr/>
            <p:nvPr/>
          </p:nvSpPr>
          <p:spPr>
            <a:xfrm>
              <a:off x="8191365" y="3897579"/>
              <a:ext cx="2224" cy="2224"/>
            </a:xfrm>
            <a:custGeom>
              <a:rect b="b" l="l" r="r" t="t"/>
              <a:pathLst>
                <a:path extrusionOk="0" h="24" w="24">
                  <a:moveTo>
                    <a:pt x="4" y="0"/>
                  </a:moveTo>
                  <a:lnTo>
                    <a:pt x="1" y="3"/>
                  </a:lnTo>
                  <a:cubicBezTo>
                    <a:pt x="6" y="9"/>
                    <a:pt x="15" y="14"/>
                    <a:pt x="21" y="23"/>
                  </a:cubicBezTo>
                  <a:lnTo>
                    <a:pt x="24" y="2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62"/>
            <p:cNvSpPr/>
            <p:nvPr/>
          </p:nvSpPr>
          <p:spPr>
            <a:xfrm>
              <a:off x="8193218" y="3899432"/>
              <a:ext cx="2780" cy="2409"/>
            </a:xfrm>
            <a:custGeom>
              <a:rect b="b" l="l" r="r" t="t"/>
              <a:pathLst>
                <a:path extrusionOk="0" h="26" w="30">
                  <a:moveTo>
                    <a:pt x="4" y="0"/>
                  </a:moveTo>
                  <a:lnTo>
                    <a:pt x="1" y="3"/>
                  </a:lnTo>
                  <a:cubicBezTo>
                    <a:pt x="8" y="8"/>
                    <a:pt x="14" y="14"/>
                    <a:pt x="23" y="21"/>
                  </a:cubicBezTo>
                  <a:lnTo>
                    <a:pt x="23" y="21"/>
                  </a:lnTo>
                  <a:cubicBezTo>
                    <a:pt x="17" y="14"/>
                    <a:pt x="10" y="7"/>
                    <a:pt x="4" y="0"/>
                  </a:cubicBezTo>
                  <a:close/>
                  <a:moveTo>
                    <a:pt x="23" y="21"/>
                  </a:moveTo>
                  <a:cubicBezTo>
                    <a:pt x="24" y="22"/>
                    <a:pt x="25" y="24"/>
                    <a:pt x="27" y="26"/>
                  </a:cubicBezTo>
                  <a:lnTo>
                    <a:pt x="29" y="26"/>
                  </a:lnTo>
                  <a:cubicBezTo>
                    <a:pt x="27" y="24"/>
                    <a:pt x="25" y="22"/>
                    <a:pt x="23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62"/>
            <p:cNvSpPr/>
            <p:nvPr/>
          </p:nvSpPr>
          <p:spPr>
            <a:xfrm>
              <a:off x="8430345" y="4105981"/>
              <a:ext cx="834" cy="556"/>
            </a:xfrm>
            <a:custGeom>
              <a:rect b="b" l="l" r="r" t="t"/>
              <a:pathLst>
                <a:path extrusionOk="0" h="6" w="9">
                  <a:moveTo>
                    <a:pt x="9" y="0"/>
                  </a:moveTo>
                  <a:lnTo>
                    <a:pt x="9" y="0"/>
                  </a:lnTo>
                  <a:cubicBezTo>
                    <a:pt x="6" y="3"/>
                    <a:pt x="3" y="3"/>
                    <a:pt x="0" y="6"/>
                  </a:cubicBezTo>
                  <a:cubicBezTo>
                    <a:pt x="3" y="6"/>
                    <a:pt x="3" y="3"/>
                    <a:pt x="6" y="3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62"/>
            <p:cNvSpPr/>
            <p:nvPr/>
          </p:nvSpPr>
          <p:spPr>
            <a:xfrm>
              <a:off x="8379102" y="4102274"/>
              <a:ext cx="834" cy="278"/>
            </a:xfrm>
            <a:custGeom>
              <a:rect b="b" l="l" r="r" t="t"/>
              <a:pathLst>
                <a:path extrusionOk="0" h="3" w="9">
                  <a:moveTo>
                    <a:pt x="0" y="0"/>
                  </a:moveTo>
                  <a:lnTo>
                    <a:pt x="9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62"/>
            <p:cNvSpPr/>
            <p:nvPr/>
          </p:nvSpPr>
          <p:spPr>
            <a:xfrm>
              <a:off x="8048569" y="4100143"/>
              <a:ext cx="371" cy="371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62"/>
            <p:cNvSpPr/>
            <p:nvPr/>
          </p:nvSpPr>
          <p:spPr>
            <a:xfrm>
              <a:off x="8195627" y="3901749"/>
              <a:ext cx="927" cy="649"/>
            </a:xfrm>
            <a:custGeom>
              <a:rect b="b" l="l" r="r" t="t"/>
              <a:pathLst>
                <a:path extrusionOk="0" h="7" w="10">
                  <a:moveTo>
                    <a:pt x="1" y="1"/>
                  </a:moveTo>
                  <a:cubicBezTo>
                    <a:pt x="1" y="1"/>
                    <a:pt x="2" y="2"/>
                    <a:pt x="2" y="2"/>
                  </a:cubicBezTo>
                  <a:lnTo>
                    <a:pt x="2" y="2"/>
                  </a:lnTo>
                  <a:cubicBezTo>
                    <a:pt x="2" y="2"/>
                    <a:pt x="3" y="1"/>
                    <a:pt x="3" y="1"/>
                  </a:cubicBezTo>
                  <a:close/>
                  <a:moveTo>
                    <a:pt x="2" y="2"/>
                  </a:moveTo>
                  <a:cubicBezTo>
                    <a:pt x="1" y="5"/>
                    <a:pt x="1" y="7"/>
                    <a:pt x="1" y="7"/>
                  </a:cubicBezTo>
                  <a:lnTo>
                    <a:pt x="9" y="7"/>
                  </a:lnTo>
                  <a:cubicBezTo>
                    <a:pt x="7" y="7"/>
                    <a:pt x="4" y="5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62"/>
            <p:cNvSpPr/>
            <p:nvPr/>
          </p:nvSpPr>
          <p:spPr>
            <a:xfrm>
              <a:off x="8371689" y="4081517"/>
              <a:ext cx="278" cy="371"/>
            </a:xfrm>
            <a:custGeom>
              <a:rect b="b" l="l" r="r" t="t"/>
              <a:pathLst>
                <a:path extrusionOk="0" h="4" w="3">
                  <a:moveTo>
                    <a:pt x="3" y="1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62"/>
            <p:cNvSpPr/>
            <p:nvPr/>
          </p:nvSpPr>
          <p:spPr>
            <a:xfrm>
              <a:off x="8273465" y="4049178"/>
              <a:ext cx="556" cy="556"/>
            </a:xfrm>
            <a:custGeom>
              <a:rect b="b" l="l" r="r" t="t"/>
              <a:pathLst>
                <a:path extrusionOk="0" h="6" w="6">
                  <a:moveTo>
                    <a:pt x="3" y="0"/>
                  </a:moveTo>
                  <a:lnTo>
                    <a:pt x="0" y="3"/>
                  </a:lnTo>
                  <a:lnTo>
                    <a:pt x="6" y="6"/>
                  </a:lnTo>
                  <a:lnTo>
                    <a:pt x="6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62"/>
            <p:cNvSpPr/>
            <p:nvPr/>
          </p:nvSpPr>
          <p:spPr>
            <a:xfrm>
              <a:off x="8271334" y="4046768"/>
              <a:ext cx="2409" cy="2687"/>
            </a:xfrm>
            <a:custGeom>
              <a:rect b="b" l="l" r="r" t="t"/>
              <a:pathLst>
                <a:path extrusionOk="0" h="29" w="26">
                  <a:moveTo>
                    <a:pt x="3" y="0"/>
                  </a:moveTo>
                  <a:lnTo>
                    <a:pt x="0" y="3"/>
                  </a:lnTo>
                  <a:cubicBezTo>
                    <a:pt x="9" y="12"/>
                    <a:pt x="14" y="20"/>
                    <a:pt x="23" y="29"/>
                  </a:cubicBezTo>
                  <a:lnTo>
                    <a:pt x="26" y="26"/>
                  </a:lnTo>
                  <a:cubicBezTo>
                    <a:pt x="17" y="17"/>
                    <a:pt x="9" y="9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0" name="Google Shape;2930;p62"/>
          <p:cNvGrpSpPr/>
          <p:nvPr/>
        </p:nvGrpSpPr>
        <p:grpSpPr>
          <a:xfrm rot="-1070798">
            <a:off x="7378879" y="618935"/>
            <a:ext cx="957553" cy="766846"/>
            <a:chOff x="4365025" y="1539800"/>
            <a:chExt cx="121025" cy="96925"/>
          </a:xfrm>
        </p:grpSpPr>
        <p:sp>
          <p:nvSpPr>
            <p:cNvPr id="2931" name="Google Shape;2931;p62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62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62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62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62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62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62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62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9" name="Google Shape;2939;p62"/>
          <p:cNvGrpSpPr/>
          <p:nvPr/>
        </p:nvGrpSpPr>
        <p:grpSpPr>
          <a:xfrm>
            <a:off x="536154" y="438699"/>
            <a:ext cx="879785" cy="851104"/>
            <a:chOff x="366600" y="226633"/>
            <a:chExt cx="671131" cy="649252"/>
          </a:xfrm>
        </p:grpSpPr>
        <p:sp>
          <p:nvSpPr>
            <p:cNvPr id="2940" name="Google Shape;2940;p62"/>
            <p:cNvSpPr/>
            <p:nvPr/>
          </p:nvSpPr>
          <p:spPr>
            <a:xfrm>
              <a:off x="679268" y="483427"/>
              <a:ext cx="30556" cy="43997"/>
            </a:xfrm>
            <a:custGeom>
              <a:rect b="b" l="l" r="r" t="t"/>
              <a:pathLst>
                <a:path extrusionOk="0" h="563" w="391">
                  <a:moveTo>
                    <a:pt x="233" y="1"/>
                  </a:moveTo>
                  <a:cubicBezTo>
                    <a:pt x="181" y="1"/>
                    <a:pt x="128" y="26"/>
                    <a:pt x="94" y="84"/>
                  </a:cubicBezTo>
                  <a:cubicBezTo>
                    <a:pt x="65" y="133"/>
                    <a:pt x="57" y="199"/>
                    <a:pt x="42" y="256"/>
                  </a:cubicBezTo>
                  <a:cubicBezTo>
                    <a:pt x="28" y="308"/>
                    <a:pt x="16" y="359"/>
                    <a:pt x="11" y="414"/>
                  </a:cubicBezTo>
                  <a:cubicBezTo>
                    <a:pt x="0" y="505"/>
                    <a:pt x="68" y="562"/>
                    <a:pt x="138" y="562"/>
                  </a:cubicBezTo>
                  <a:cubicBezTo>
                    <a:pt x="182" y="562"/>
                    <a:pt x="227" y="540"/>
                    <a:pt x="254" y="491"/>
                  </a:cubicBezTo>
                  <a:cubicBezTo>
                    <a:pt x="280" y="445"/>
                    <a:pt x="303" y="396"/>
                    <a:pt x="323" y="345"/>
                  </a:cubicBezTo>
                  <a:cubicBezTo>
                    <a:pt x="346" y="290"/>
                    <a:pt x="375" y="233"/>
                    <a:pt x="380" y="173"/>
                  </a:cubicBezTo>
                  <a:cubicBezTo>
                    <a:pt x="391" y="66"/>
                    <a:pt x="314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62"/>
            <p:cNvSpPr/>
            <p:nvPr/>
          </p:nvSpPr>
          <p:spPr>
            <a:xfrm>
              <a:off x="772732" y="429817"/>
              <a:ext cx="30556" cy="31259"/>
            </a:xfrm>
            <a:custGeom>
              <a:rect b="b" l="l" r="r" t="t"/>
              <a:pathLst>
                <a:path extrusionOk="0" h="400" w="391">
                  <a:moveTo>
                    <a:pt x="219" y="0"/>
                  </a:moveTo>
                  <a:cubicBezTo>
                    <a:pt x="177" y="0"/>
                    <a:pt x="134" y="19"/>
                    <a:pt x="101" y="54"/>
                  </a:cubicBezTo>
                  <a:cubicBezTo>
                    <a:pt x="55" y="102"/>
                    <a:pt x="18" y="186"/>
                    <a:pt x="7" y="251"/>
                  </a:cubicBezTo>
                  <a:cubicBezTo>
                    <a:pt x="1" y="300"/>
                    <a:pt x="21" y="352"/>
                    <a:pt x="64" y="378"/>
                  </a:cubicBezTo>
                  <a:cubicBezTo>
                    <a:pt x="86" y="392"/>
                    <a:pt x="108" y="399"/>
                    <a:pt x="131" y="399"/>
                  </a:cubicBezTo>
                  <a:cubicBezTo>
                    <a:pt x="155" y="399"/>
                    <a:pt x="180" y="391"/>
                    <a:pt x="204" y="378"/>
                  </a:cubicBezTo>
                  <a:cubicBezTo>
                    <a:pt x="265" y="346"/>
                    <a:pt x="325" y="277"/>
                    <a:pt x="356" y="217"/>
                  </a:cubicBezTo>
                  <a:cubicBezTo>
                    <a:pt x="391" y="148"/>
                    <a:pt x="359" y="65"/>
                    <a:pt x="299" y="25"/>
                  </a:cubicBezTo>
                  <a:cubicBezTo>
                    <a:pt x="274" y="8"/>
                    <a:pt x="247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62"/>
            <p:cNvSpPr/>
            <p:nvPr/>
          </p:nvSpPr>
          <p:spPr>
            <a:xfrm>
              <a:off x="730220" y="382382"/>
              <a:ext cx="26492" cy="37823"/>
            </a:xfrm>
            <a:custGeom>
              <a:rect b="b" l="l" r="r" t="t"/>
              <a:pathLst>
                <a:path extrusionOk="0" h="484" w="339">
                  <a:moveTo>
                    <a:pt x="188" y="0"/>
                  </a:moveTo>
                  <a:cubicBezTo>
                    <a:pt x="135" y="0"/>
                    <a:pt x="88" y="31"/>
                    <a:pt x="61" y="82"/>
                  </a:cubicBezTo>
                  <a:cubicBezTo>
                    <a:pt x="23" y="156"/>
                    <a:pt x="18" y="260"/>
                    <a:pt x="9" y="343"/>
                  </a:cubicBezTo>
                  <a:cubicBezTo>
                    <a:pt x="0" y="425"/>
                    <a:pt x="69" y="483"/>
                    <a:pt x="136" y="483"/>
                  </a:cubicBezTo>
                  <a:cubicBezTo>
                    <a:pt x="176" y="483"/>
                    <a:pt x="216" y="463"/>
                    <a:pt x="238" y="414"/>
                  </a:cubicBezTo>
                  <a:cubicBezTo>
                    <a:pt x="256" y="377"/>
                    <a:pt x="273" y="343"/>
                    <a:pt x="287" y="303"/>
                  </a:cubicBezTo>
                  <a:cubicBezTo>
                    <a:pt x="304" y="260"/>
                    <a:pt x="330" y="214"/>
                    <a:pt x="333" y="168"/>
                  </a:cubicBezTo>
                  <a:cubicBezTo>
                    <a:pt x="339" y="93"/>
                    <a:pt x="307" y="30"/>
                    <a:pt x="233" y="8"/>
                  </a:cubicBezTo>
                  <a:cubicBezTo>
                    <a:pt x="218" y="2"/>
                    <a:pt x="202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62"/>
            <p:cNvSpPr/>
            <p:nvPr/>
          </p:nvSpPr>
          <p:spPr>
            <a:xfrm>
              <a:off x="592524" y="457560"/>
              <a:ext cx="26726" cy="28993"/>
            </a:xfrm>
            <a:custGeom>
              <a:rect b="b" l="l" r="r" t="t"/>
              <a:pathLst>
                <a:path extrusionOk="0" h="371" w="342">
                  <a:moveTo>
                    <a:pt x="163" y="0"/>
                  </a:moveTo>
                  <a:cubicBezTo>
                    <a:pt x="94" y="0"/>
                    <a:pt x="26" y="48"/>
                    <a:pt x="18" y="123"/>
                  </a:cubicBezTo>
                  <a:cubicBezTo>
                    <a:pt x="9" y="174"/>
                    <a:pt x="1" y="226"/>
                    <a:pt x="6" y="280"/>
                  </a:cubicBezTo>
                  <a:cubicBezTo>
                    <a:pt x="8" y="334"/>
                    <a:pt x="56" y="371"/>
                    <a:pt x="105" y="371"/>
                  </a:cubicBezTo>
                  <a:cubicBezTo>
                    <a:pt x="124" y="371"/>
                    <a:pt x="144" y="365"/>
                    <a:pt x="161" y="352"/>
                  </a:cubicBezTo>
                  <a:cubicBezTo>
                    <a:pt x="204" y="320"/>
                    <a:pt x="238" y="283"/>
                    <a:pt x="276" y="243"/>
                  </a:cubicBezTo>
                  <a:cubicBezTo>
                    <a:pt x="341" y="172"/>
                    <a:pt x="310" y="54"/>
                    <a:pt x="224" y="14"/>
                  </a:cubicBezTo>
                  <a:cubicBezTo>
                    <a:pt x="205" y="5"/>
                    <a:pt x="184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62"/>
            <p:cNvSpPr/>
            <p:nvPr/>
          </p:nvSpPr>
          <p:spPr>
            <a:xfrm>
              <a:off x="574863" y="595100"/>
              <a:ext cx="37120" cy="25163"/>
            </a:xfrm>
            <a:custGeom>
              <a:rect b="b" l="l" r="r" t="t"/>
              <a:pathLst>
                <a:path extrusionOk="0" h="322" w="475">
                  <a:moveTo>
                    <a:pt x="293" y="0"/>
                  </a:moveTo>
                  <a:cubicBezTo>
                    <a:pt x="287" y="0"/>
                    <a:pt x="281" y="1"/>
                    <a:pt x="275" y="2"/>
                  </a:cubicBezTo>
                  <a:cubicBezTo>
                    <a:pt x="209" y="7"/>
                    <a:pt x="166" y="39"/>
                    <a:pt x="118" y="79"/>
                  </a:cubicBezTo>
                  <a:cubicBezTo>
                    <a:pt x="92" y="99"/>
                    <a:pt x="72" y="119"/>
                    <a:pt x="55" y="148"/>
                  </a:cubicBezTo>
                  <a:cubicBezTo>
                    <a:pt x="49" y="159"/>
                    <a:pt x="43" y="171"/>
                    <a:pt x="40" y="182"/>
                  </a:cubicBezTo>
                  <a:cubicBezTo>
                    <a:pt x="35" y="194"/>
                    <a:pt x="33" y="197"/>
                    <a:pt x="33" y="197"/>
                  </a:cubicBezTo>
                  <a:cubicBezTo>
                    <a:pt x="33" y="197"/>
                    <a:pt x="36" y="191"/>
                    <a:pt x="34" y="191"/>
                  </a:cubicBezTo>
                  <a:lnTo>
                    <a:pt x="34" y="191"/>
                  </a:lnTo>
                  <a:cubicBezTo>
                    <a:pt x="34" y="191"/>
                    <a:pt x="31" y="194"/>
                    <a:pt x="26" y="202"/>
                  </a:cubicBezTo>
                  <a:cubicBezTo>
                    <a:pt x="0" y="242"/>
                    <a:pt x="37" y="308"/>
                    <a:pt x="83" y="311"/>
                  </a:cubicBezTo>
                  <a:cubicBezTo>
                    <a:pt x="100" y="311"/>
                    <a:pt x="115" y="317"/>
                    <a:pt x="138" y="320"/>
                  </a:cubicBezTo>
                  <a:cubicBezTo>
                    <a:pt x="148" y="321"/>
                    <a:pt x="158" y="322"/>
                    <a:pt x="167" y="322"/>
                  </a:cubicBezTo>
                  <a:cubicBezTo>
                    <a:pt x="191" y="322"/>
                    <a:pt x="213" y="317"/>
                    <a:pt x="238" y="311"/>
                  </a:cubicBezTo>
                  <a:cubicBezTo>
                    <a:pt x="298" y="294"/>
                    <a:pt x="347" y="277"/>
                    <a:pt x="393" y="231"/>
                  </a:cubicBezTo>
                  <a:cubicBezTo>
                    <a:pt x="474" y="149"/>
                    <a:pt x="401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62"/>
            <p:cNvSpPr/>
            <p:nvPr/>
          </p:nvSpPr>
          <p:spPr>
            <a:xfrm>
              <a:off x="702478" y="654336"/>
              <a:ext cx="40324" cy="24929"/>
            </a:xfrm>
            <a:custGeom>
              <a:rect b="b" l="l" r="r" t="t"/>
              <a:pathLst>
                <a:path extrusionOk="0" h="319" w="516">
                  <a:moveTo>
                    <a:pt x="316" y="0"/>
                  </a:moveTo>
                  <a:cubicBezTo>
                    <a:pt x="241" y="0"/>
                    <a:pt x="165" y="38"/>
                    <a:pt x="95" y="63"/>
                  </a:cubicBezTo>
                  <a:cubicBezTo>
                    <a:pt x="35" y="86"/>
                    <a:pt x="0" y="149"/>
                    <a:pt x="15" y="212"/>
                  </a:cubicBezTo>
                  <a:cubicBezTo>
                    <a:pt x="28" y="276"/>
                    <a:pt x="82" y="315"/>
                    <a:pt x="146" y="315"/>
                  </a:cubicBezTo>
                  <a:cubicBezTo>
                    <a:pt x="148" y="315"/>
                    <a:pt x="150" y="315"/>
                    <a:pt x="152" y="315"/>
                  </a:cubicBezTo>
                  <a:cubicBezTo>
                    <a:pt x="238" y="309"/>
                    <a:pt x="333" y="318"/>
                    <a:pt x="407" y="269"/>
                  </a:cubicBezTo>
                  <a:cubicBezTo>
                    <a:pt x="516" y="201"/>
                    <a:pt x="473" y="23"/>
                    <a:pt x="350" y="3"/>
                  </a:cubicBezTo>
                  <a:cubicBezTo>
                    <a:pt x="339" y="1"/>
                    <a:pt x="327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62"/>
            <p:cNvSpPr/>
            <p:nvPr/>
          </p:nvSpPr>
          <p:spPr>
            <a:xfrm>
              <a:off x="725610" y="559777"/>
              <a:ext cx="32431" cy="26883"/>
            </a:xfrm>
            <a:custGeom>
              <a:rect b="b" l="l" r="r" t="t"/>
              <a:pathLst>
                <a:path extrusionOk="0" h="344" w="415">
                  <a:moveTo>
                    <a:pt x="180" y="305"/>
                  </a:moveTo>
                  <a:lnTo>
                    <a:pt x="180" y="305"/>
                  </a:lnTo>
                  <a:cubicBezTo>
                    <a:pt x="189" y="309"/>
                    <a:pt x="199" y="313"/>
                    <a:pt x="209" y="315"/>
                  </a:cubicBezTo>
                  <a:lnTo>
                    <a:pt x="209" y="315"/>
                  </a:lnTo>
                  <a:cubicBezTo>
                    <a:pt x="209" y="316"/>
                    <a:pt x="208" y="316"/>
                    <a:pt x="208" y="316"/>
                  </a:cubicBezTo>
                  <a:cubicBezTo>
                    <a:pt x="205" y="316"/>
                    <a:pt x="197" y="313"/>
                    <a:pt x="180" y="305"/>
                  </a:cubicBezTo>
                  <a:close/>
                  <a:moveTo>
                    <a:pt x="222" y="0"/>
                  </a:moveTo>
                  <a:cubicBezTo>
                    <a:pt x="111" y="0"/>
                    <a:pt x="0" y="93"/>
                    <a:pt x="17" y="219"/>
                  </a:cubicBezTo>
                  <a:cubicBezTo>
                    <a:pt x="25" y="276"/>
                    <a:pt x="68" y="336"/>
                    <a:pt x="131" y="342"/>
                  </a:cubicBezTo>
                  <a:cubicBezTo>
                    <a:pt x="138" y="343"/>
                    <a:pt x="146" y="344"/>
                    <a:pt x="153" y="344"/>
                  </a:cubicBezTo>
                  <a:cubicBezTo>
                    <a:pt x="182" y="344"/>
                    <a:pt x="213" y="335"/>
                    <a:pt x="237" y="319"/>
                  </a:cubicBezTo>
                  <a:lnTo>
                    <a:pt x="237" y="319"/>
                  </a:lnTo>
                  <a:cubicBezTo>
                    <a:pt x="239" y="319"/>
                    <a:pt x="241" y="319"/>
                    <a:pt x="243" y="319"/>
                  </a:cubicBezTo>
                  <a:cubicBezTo>
                    <a:pt x="295" y="319"/>
                    <a:pt x="346" y="292"/>
                    <a:pt x="375" y="247"/>
                  </a:cubicBezTo>
                  <a:cubicBezTo>
                    <a:pt x="415" y="184"/>
                    <a:pt x="403" y="98"/>
                    <a:pt x="346" y="47"/>
                  </a:cubicBezTo>
                  <a:cubicBezTo>
                    <a:pt x="310" y="14"/>
                    <a:pt x="266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62"/>
            <p:cNvSpPr/>
            <p:nvPr/>
          </p:nvSpPr>
          <p:spPr>
            <a:xfrm>
              <a:off x="617610" y="696145"/>
              <a:ext cx="28289" cy="30556"/>
            </a:xfrm>
            <a:custGeom>
              <a:rect b="b" l="l" r="r" t="t"/>
              <a:pathLst>
                <a:path extrusionOk="0" h="391" w="362">
                  <a:moveTo>
                    <a:pt x="202" y="1"/>
                  </a:moveTo>
                  <a:cubicBezTo>
                    <a:pt x="148" y="1"/>
                    <a:pt x="97" y="29"/>
                    <a:pt x="72" y="81"/>
                  </a:cubicBezTo>
                  <a:cubicBezTo>
                    <a:pt x="46" y="135"/>
                    <a:pt x="35" y="190"/>
                    <a:pt x="20" y="247"/>
                  </a:cubicBezTo>
                  <a:cubicBezTo>
                    <a:pt x="1" y="326"/>
                    <a:pt x="77" y="390"/>
                    <a:pt x="149" y="390"/>
                  </a:cubicBezTo>
                  <a:cubicBezTo>
                    <a:pt x="181" y="390"/>
                    <a:pt x="213" y="378"/>
                    <a:pt x="235" y="347"/>
                  </a:cubicBezTo>
                  <a:cubicBezTo>
                    <a:pt x="270" y="302"/>
                    <a:pt x="307" y="256"/>
                    <a:pt x="330" y="204"/>
                  </a:cubicBezTo>
                  <a:cubicBezTo>
                    <a:pt x="361" y="135"/>
                    <a:pt x="333" y="44"/>
                    <a:pt x="261" y="12"/>
                  </a:cubicBezTo>
                  <a:cubicBezTo>
                    <a:pt x="242" y="5"/>
                    <a:pt x="22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62"/>
            <p:cNvSpPr/>
            <p:nvPr/>
          </p:nvSpPr>
          <p:spPr>
            <a:xfrm>
              <a:off x="484525" y="667387"/>
              <a:ext cx="30399" cy="23601"/>
            </a:xfrm>
            <a:custGeom>
              <a:rect b="b" l="l" r="r" t="t"/>
              <a:pathLst>
                <a:path extrusionOk="0" h="302" w="389">
                  <a:moveTo>
                    <a:pt x="186" y="0"/>
                  </a:moveTo>
                  <a:cubicBezTo>
                    <a:pt x="135" y="0"/>
                    <a:pt x="85" y="25"/>
                    <a:pt x="56" y="85"/>
                  </a:cubicBezTo>
                  <a:cubicBezTo>
                    <a:pt x="1" y="203"/>
                    <a:pt x="105" y="301"/>
                    <a:pt x="206" y="301"/>
                  </a:cubicBezTo>
                  <a:cubicBezTo>
                    <a:pt x="256" y="301"/>
                    <a:pt x="306" y="276"/>
                    <a:pt x="334" y="217"/>
                  </a:cubicBezTo>
                  <a:cubicBezTo>
                    <a:pt x="389" y="97"/>
                    <a:pt x="287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62"/>
            <p:cNvSpPr/>
            <p:nvPr/>
          </p:nvSpPr>
          <p:spPr>
            <a:xfrm>
              <a:off x="487885" y="527893"/>
              <a:ext cx="35635" cy="27664"/>
            </a:xfrm>
            <a:custGeom>
              <a:rect b="b" l="l" r="r" t="t"/>
              <a:pathLst>
                <a:path extrusionOk="0" h="354" w="456">
                  <a:moveTo>
                    <a:pt x="217" y="0"/>
                  </a:moveTo>
                  <a:cubicBezTo>
                    <a:pt x="158" y="0"/>
                    <a:pt x="100" y="29"/>
                    <a:pt x="67" y="100"/>
                  </a:cubicBezTo>
                  <a:cubicBezTo>
                    <a:pt x="1" y="239"/>
                    <a:pt x="123" y="354"/>
                    <a:pt x="241" y="354"/>
                  </a:cubicBezTo>
                  <a:cubicBezTo>
                    <a:pt x="300" y="354"/>
                    <a:pt x="359" y="324"/>
                    <a:pt x="391" y="254"/>
                  </a:cubicBezTo>
                  <a:cubicBezTo>
                    <a:pt x="456" y="115"/>
                    <a:pt x="335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62"/>
            <p:cNvSpPr/>
            <p:nvPr/>
          </p:nvSpPr>
          <p:spPr>
            <a:xfrm>
              <a:off x="658403" y="302280"/>
              <a:ext cx="30790" cy="32353"/>
            </a:xfrm>
            <a:custGeom>
              <a:rect b="b" l="l" r="r" t="t"/>
              <a:pathLst>
                <a:path extrusionOk="0" h="414" w="394">
                  <a:moveTo>
                    <a:pt x="270" y="1"/>
                  </a:moveTo>
                  <a:cubicBezTo>
                    <a:pt x="251" y="1"/>
                    <a:pt x="232" y="6"/>
                    <a:pt x="215" y="18"/>
                  </a:cubicBezTo>
                  <a:cubicBezTo>
                    <a:pt x="132" y="78"/>
                    <a:pt x="80" y="150"/>
                    <a:pt x="40" y="242"/>
                  </a:cubicBezTo>
                  <a:cubicBezTo>
                    <a:pt x="1" y="334"/>
                    <a:pt x="73" y="414"/>
                    <a:pt x="153" y="414"/>
                  </a:cubicBezTo>
                  <a:cubicBezTo>
                    <a:pt x="184" y="414"/>
                    <a:pt x="216" y="402"/>
                    <a:pt x="243" y="374"/>
                  </a:cubicBezTo>
                  <a:cubicBezTo>
                    <a:pt x="312" y="299"/>
                    <a:pt x="358" y="225"/>
                    <a:pt x="378" y="124"/>
                  </a:cubicBezTo>
                  <a:cubicBezTo>
                    <a:pt x="393" y="57"/>
                    <a:pt x="332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62"/>
            <p:cNvSpPr/>
            <p:nvPr/>
          </p:nvSpPr>
          <p:spPr>
            <a:xfrm>
              <a:off x="845566" y="316581"/>
              <a:ext cx="30243" cy="24226"/>
            </a:xfrm>
            <a:custGeom>
              <a:rect b="b" l="l" r="r" t="t"/>
              <a:pathLst>
                <a:path extrusionOk="0" h="310" w="387">
                  <a:moveTo>
                    <a:pt x="240" y="1"/>
                  </a:moveTo>
                  <a:cubicBezTo>
                    <a:pt x="197" y="1"/>
                    <a:pt x="163" y="7"/>
                    <a:pt x="123" y="33"/>
                  </a:cubicBezTo>
                  <a:cubicBezTo>
                    <a:pt x="92" y="53"/>
                    <a:pt x="66" y="82"/>
                    <a:pt x="40" y="113"/>
                  </a:cubicBezTo>
                  <a:cubicBezTo>
                    <a:pt x="6" y="150"/>
                    <a:pt x="0" y="216"/>
                    <a:pt x="32" y="259"/>
                  </a:cubicBezTo>
                  <a:cubicBezTo>
                    <a:pt x="60" y="294"/>
                    <a:pt x="95" y="309"/>
                    <a:pt x="134" y="309"/>
                  </a:cubicBezTo>
                  <a:cubicBezTo>
                    <a:pt x="147" y="309"/>
                    <a:pt x="159" y="308"/>
                    <a:pt x="172" y="305"/>
                  </a:cubicBezTo>
                  <a:cubicBezTo>
                    <a:pt x="255" y="285"/>
                    <a:pt x="324" y="251"/>
                    <a:pt x="358" y="170"/>
                  </a:cubicBezTo>
                  <a:cubicBezTo>
                    <a:pt x="387" y="107"/>
                    <a:pt x="350" y="7"/>
                    <a:pt x="269" y="1"/>
                  </a:cubicBezTo>
                  <a:cubicBezTo>
                    <a:pt x="259" y="1"/>
                    <a:pt x="249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62"/>
            <p:cNvSpPr/>
            <p:nvPr/>
          </p:nvSpPr>
          <p:spPr>
            <a:xfrm>
              <a:off x="895893" y="404341"/>
              <a:ext cx="31025" cy="28993"/>
            </a:xfrm>
            <a:custGeom>
              <a:rect b="b" l="l" r="r" t="t"/>
              <a:pathLst>
                <a:path extrusionOk="0" h="371" w="397">
                  <a:moveTo>
                    <a:pt x="241" y="0"/>
                  </a:moveTo>
                  <a:cubicBezTo>
                    <a:pt x="178" y="0"/>
                    <a:pt x="115" y="38"/>
                    <a:pt x="78" y="85"/>
                  </a:cubicBezTo>
                  <a:cubicBezTo>
                    <a:pt x="29" y="139"/>
                    <a:pt x="1" y="219"/>
                    <a:pt x="32" y="291"/>
                  </a:cubicBezTo>
                  <a:cubicBezTo>
                    <a:pt x="54" y="337"/>
                    <a:pt x="105" y="370"/>
                    <a:pt x="153" y="370"/>
                  </a:cubicBezTo>
                  <a:cubicBezTo>
                    <a:pt x="183" y="370"/>
                    <a:pt x="212" y="358"/>
                    <a:pt x="233" y="328"/>
                  </a:cubicBezTo>
                  <a:cubicBezTo>
                    <a:pt x="239" y="322"/>
                    <a:pt x="241" y="320"/>
                    <a:pt x="244" y="314"/>
                  </a:cubicBezTo>
                  <a:cubicBezTo>
                    <a:pt x="250" y="308"/>
                    <a:pt x="256" y="302"/>
                    <a:pt x="259" y="297"/>
                  </a:cubicBezTo>
                  <a:cubicBezTo>
                    <a:pt x="259" y="295"/>
                    <a:pt x="260" y="294"/>
                    <a:pt x="261" y="293"/>
                  </a:cubicBezTo>
                  <a:lnTo>
                    <a:pt x="261" y="293"/>
                  </a:lnTo>
                  <a:cubicBezTo>
                    <a:pt x="272" y="289"/>
                    <a:pt x="282" y="286"/>
                    <a:pt x="291" y="281"/>
                  </a:cubicBezTo>
                  <a:lnTo>
                    <a:pt x="291" y="281"/>
                  </a:lnTo>
                  <a:cubicBezTo>
                    <a:pt x="292" y="281"/>
                    <a:pt x="294" y="280"/>
                    <a:pt x="296" y="279"/>
                  </a:cubicBezTo>
                  <a:cubicBezTo>
                    <a:pt x="325" y="268"/>
                    <a:pt x="339" y="254"/>
                    <a:pt x="359" y="234"/>
                  </a:cubicBezTo>
                  <a:cubicBezTo>
                    <a:pt x="390" y="205"/>
                    <a:pt x="396" y="153"/>
                    <a:pt x="388" y="116"/>
                  </a:cubicBezTo>
                  <a:cubicBezTo>
                    <a:pt x="379" y="70"/>
                    <a:pt x="353" y="45"/>
                    <a:pt x="316" y="22"/>
                  </a:cubicBezTo>
                  <a:cubicBezTo>
                    <a:pt x="292" y="7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62"/>
            <p:cNvSpPr/>
            <p:nvPr/>
          </p:nvSpPr>
          <p:spPr>
            <a:xfrm>
              <a:off x="802741" y="541412"/>
              <a:ext cx="25632" cy="24226"/>
            </a:xfrm>
            <a:custGeom>
              <a:rect b="b" l="l" r="r" t="t"/>
              <a:pathLst>
                <a:path extrusionOk="0" h="310" w="328">
                  <a:moveTo>
                    <a:pt x="188" y="1"/>
                  </a:moveTo>
                  <a:cubicBezTo>
                    <a:pt x="174" y="1"/>
                    <a:pt x="159" y="3"/>
                    <a:pt x="144" y="7"/>
                  </a:cubicBezTo>
                  <a:cubicBezTo>
                    <a:pt x="110" y="15"/>
                    <a:pt x="84" y="41"/>
                    <a:pt x="61" y="67"/>
                  </a:cubicBezTo>
                  <a:cubicBezTo>
                    <a:pt x="1" y="141"/>
                    <a:pt x="24" y="256"/>
                    <a:pt x="110" y="296"/>
                  </a:cubicBezTo>
                  <a:cubicBezTo>
                    <a:pt x="129" y="305"/>
                    <a:pt x="150" y="309"/>
                    <a:pt x="170" y="309"/>
                  </a:cubicBezTo>
                  <a:cubicBezTo>
                    <a:pt x="239" y="309"/>
                    <a:pt x="306" y="260"/>
                    <a:pt x="319" y="187"/>
                  </a:cubicBezTo>
                  <a:cubicBezTo>
                    <a:pt x="325" y="153"/>
                    <a:pt x="327" y="118"/>
                    <a:pt x="313" y="84"/>
                  </a:cubicBezTo>
                  <a:cubicBezTo>
                    <a:pt x="288" y="31"/>
                    <a:pt x="243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62"/>
            <p:cNvSpPr/>
            <p:nvPr/>
          </p:nvSpPr>
          <p:spPr>
            <a:xfrm>
              <a:off x="1003424" y="226633"/>
              <a:ext cx="34307" cy="34854"/>
            </a:xfrm>
            <a:custGeom>
              <a:rect b="b" l="l" r="r" t="t"/>
              <a:pathLst>
                <a:path extrusionOk="0" h="446" w="439">
                  <a:moveTo>
                    <a:pt x="284" y="1"/>
                  </a:moveTo>
                  <a:cubicBezTo>
                    <a:pt x="209" y="1"/>
                    <a:pt x="155" y="52"/>
                    <a:pt x="112" y="107"/>
                  </a:cubicBezTo>
                  <a:cubicBezTo>
                    <a:pt x="77" y="147"/>
                    <a:pt x="34" y="201"/>
                    <a:pt x="17" y="253"/>
                  </a:cubicBezTo>
                  <a:cubicBezTo>
                    <a:pt x="0" y="304"/>
                    <a:pt x="0" y="356"/>
                    <a:pt x="40" y="399"/>
                  </a:cubicBezTo>
                  <a:cubicBezTo>
                    <a:pt x="65" y="426"/>
                    <a:pt x="103" y="445"/>
                    <a:pt x="141" y="445"/>
                  </a:cubicBezTo>
                  <a:cubicBezTo>
                    <a:pt x="156" y="445"/>
                    <a:pt x="170" y="442"/>
                    <a:pt x="183" y="436"/>
                  </a:cubicBezTo>
                  <a:cubicBezTo>
                    <a:pt x="244" y="408"/>
                    <a:pt x="295" y="365"/>
                    <a:pt x="341" y="316"/>
                  </a:cubicBezTo>
                  <a:cubicBezTo>
                    <a:pt x="395" y="264"/>
                    <a:pt x="438" y="201"/>
                    <a:pt x="430" y="124"/>
                  </a:cubicBezTo>
                  <a:cubicBezTo>
                    <a:pt x="421" y="47"/>
                    <a:pt x="358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62"/>
            <p:cNvSpPr/>
            <p:nvPr/>
          </p:nvSpPr>
          <p:spPr>
            <a:xfrm>
              <a:off x="803366" y="269927"/>
              <a:ext cx="26336" cy="24069"/>
            </a:xfrm>
            <a:custGeom>
              <a:rect b="b" l="l" r="r" t="t"/>
              <a:pathLst>
                <a:path extrusionOk="0" h="308" w="337">
                  <a:moveTo>
                    <a:pt x="175" y="1"/>
                  </a:moveTo>
                  <a:cubicBezTo>
                    <a:pt x="131" y="1"/>
                    <a:pt x="95" y="22"/>
                    <a:pt x="70" y="54"/>
                  </a:cubicBezTo>
                  <a:lnTo>
                    <a:pt x="70" y="54"/>
                  </a:lnTo>
                  <a:cubicBezTo>
                    <a:pt x="20" y="102"/>
                    <a:pt x="0" y="176"/>
                    <a:pt x="53" y="237"/>
                  </a:cubicBezTo>
                  <a:cubicBezTo>
                    <a:pt x="53" y="237"/>
                    <a:pt x="53" y="237"/>
                    <a:pt x="53" y="237"/>
                  </a:cubicBezTo>
                  <a:lnTo>
                    <a:pt x="53" y="237"/>
                  </a:lnTo>
                  <a:cubicBezTo>
                    <a:pt x="56" y="243"/>
                    <a:pt x="59" y="246"/>
                    <a:pt x="59" y="249"/>
                  </a:cubicBezTo>
                  <a:cubicBezTo>
                    <a:pt x="76" y="282"/>
                    <a:pt x="125" y="308"/>
                    <a:pt x="164" y="308"/>
                  </a:cubicBezTo>
                  <a:cubicBezTo>
                    <a:pt x="169" y="308"/>
                    <a:pt x="174" y="307"/>
                    <a:pt x="179" y="306"/>
                  </a:cubicBezTo>
                  <a:cubicBezTo>
                    <a:pt x="182" y="303"/>
                    <a:pt x="188" y="303"/>
                    <a:pt x="191" y="303"/>
                  </a:cubicBezTo>
                  <a:cubicBezTo>
                    <a:pt x="192" y="303"/>
                    <a:pt x="192" y="303"/>
                    <a:pt x="193" y="303"/>
                  </a:cubicBezTo>
                  <a:cubicBezTo>
                    <a:pt x="272" y="303"/>
                    <a:pt x="316" y="242"/>
                    <a:pt x="323" y="175"/>
                  </a:cubicBezTo>
                  <a:lnTo>
                    <a:pt x="323" y="175"/>
                  </a:lnTo>
                  <a:cubicBezTo>
                    <a:pt x="337" y="116"/>
                    <a:pt x="315" y="51"/>
                    <a:pt x="242" y="17"/>
                  </a:cubicBezTo>
                  <a:lnTo>
                    <a:pt x="242" y="17"/>
                  </a:lnTo>
                  <a:cubicBezTo>
                    <a:pt x="242" y="17"/>
                    <a:pt x="242" y="17"/>
                    <a:pt x="242" y="17"/>
                  </a:cubicBezTo>
                  <a:cubicBezTo>
                    <a:pt x="218" y="6"/>
                    <a:pt x="196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62"/>
            <p:cNvSpPr/>
            <p:nvPr/>
          </p:nvSpPr>
          <p:spPr>
            <a:xfrm>
              <a:off x="396921" y="843297"/>
              <a:ext cx="36651" cy="32588"/>
            </a:xfrm>
            <a:custGeom>
              <a:rect b="b" l="l" r="r" t="t"/>
              <a:pathLst>
                <a:path extrusionOk="0" h="417" w="469">
                  <a:moveTo>
                    <a:pt x="305" y="0"/>
                  </a:moveTo>
                  <a:cubicBezTo>
                    <a:pt x="291" y="0"/>
                    <a:pt x="275" y="3"/>
                    <a:pt x="260" y="9"/>
                  </a:cubicBezTo>
                  <a:cubicBezTo>
                    <a:pt x="154" y="49"/>
                    <a:pt x="42" y="123"/>
                    <a:pt x="19" y="241"/>
                  </a:cubicBezTo>
                  <a:cubicBezTo>
                    <a:pt x="1" y="327"/>
                    <a:pt x="76" y="417"/>
                    <a:pt x="164" y="417"/>
                  </a:cubicBezTo>
                  <a:cubicBezTo>
                    <a:pt x="169" y="417"/>
                    <a:pt x="175" y="416"/>
                    <a:pt x="180" y="416"/>
                  </a:cubicBezTo>
                  <a:cubicBezTo>
                    <a:pt x="294" y="398"/>
                    <a:pt x="380" y="295"/>
                    <a:pt x="426" y="195"/>
                  </a:cubicBezTo>
                  <a:cubicBezTo>
                    <a:pt x="468" y="104"/>
                    <a:pt x="396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62"/>
            <p:cNvSpPr/>
            <p:nvPr/>
          </p:nvSpPr>
          <p:spPr>
            <a:xfrm>
              <a:off x="527584" y="779529"/>
              <a:ext cx="27039" cy="34619"/>
            </a:xfrm>
            <a:custGeom>
              <a:rect b="b" l="l" r="r" t="t"/>
              <a:pathLst>
                <a:path extrusionOk="0" h="443" w="346">
                  <a:moveTo>
                    <a:pt x="248" y="0"/>
                  </a:moveTo>
                  <a:cubicBezTo>
                    <a:pt x="226" y="0"/>
                    <a:pt x="203" y="9"/>
                    <a:pt x="184" y="28"/>
                  </a:cubicBezTo>
                  <a:cubicBezTo>
                    <a:pt x="127" y="94"/>
                    <a:pt x="55" y="166"/>
                    <a:pt x="26" y="249"/>
                  </a:cubicBezTo>
                  <a:cubicBezTo>
                    <a:pt x="1" y="318"/>
                    <a:pt x="18" y="395"/>
                    <a:pt x="89" y="429"/>
                  </a:cubicBezTo>
                  <a:cubicBezTo>
                    <a:pt x="108" y="438"/>
                    <a:pt x="127" y="442"/>
                    <a:pt x="145" y="442"/>
                  </a:cubicBezTo>
                  <a:cubicBezTo>
                    <a:pt x="195" y="442"/>
                    <a:pt x="240" y="410"/>
                    <a:pt x="270" y="364"/>
                  </a:cubicBezTo>
                  <a:cubicBezTo>
                    <a:pt x="316" y="289"/>
                    <a:pt x="324" y="189"/>
                    <a:pt x="336" y="100"/>
                  </a:cubicBezTo>
                  <a:cubicBezTo>
                    <a:pt x="346" y="43"/>
                    <a:pt x="298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62"/>
            <p:cNvSpPr/>
            <p:nvPr/>
          </p:nvSpPr>
          <p:spPr>
            <a:xfrm>
              <a:off x="366600" y="700990"/>
              <a:ext cx="30946" cy="21881"/>
            </a:xfrm>
            <a:custGeom>
              <a:rect b="b" l="l" r="r" t="t"/>
              <a:pathLst>
                <a:path extrusionOk="0" h="280" w="396">
                  <a:moveTo>
                    <a:pt x="147" y="1"/>
                  </a:moveTo>
                  <a:cubicBezTo>
                    <a:pt x="80" y="1"/>
                    <a:pt x="11" y="45"/>
                    <a:pt x="3" y="116"/>
                  </a:cubicBezTo>
                  <a:cubicBezTo>
                    <a:pt x="1" y="142"/>
                    <a:pt x="1" y="162"/>
                    <a:pt x="9" y="188"/>
                  </a:cubicBezTo>
                  <a:cubicBezTo>
                    <a:pt x="30" y="243"/>
                    <a:pt x="86" y="279"/>
                    <a:pt x="143" y="279"/>
                  </a:cubicBezTo>
                  <a:cubicBezTo>
                    <a:pt x="158" y="279"/>
                    <a:pt x="173" y="277"/>
                    <a:pt x="187" y="271"/>
                  </a:cubicBezTo>
                  <a:cubicBezTo>
                    <a:pt x="253" y="248"/>
                    <a:pt x="321" y="217"/>
                    <a:pt x="370" y="168"/>
                  </a:cubicBezTo>
                  <a:cubicBezTo>
                    <a:pt x="396" y="142"/>
                    <a:pt x="393" y="88"/>
                    <a:pt x="362" y="65"/>
                  </a:cubicBezTo>
                  <a:cubicBezTo>
                    <a:pt x="304" y="28"/>
                    <a:pt x="233" y="10"/>
                    <a:pt x="164" y="2"/>
                  </a:cubicBezTo>
                  <a:cubicBezTo>
                    <a:pt x="158" y="1"/>
                    <a:pt x="152" y="1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62"/>
            <p:cNvSpPr/>
            <p:nvPr/>
          </p:nvSpPr>
          <p:spPr>
            <a:xfrm>
              <a:off x="403564" y="579705"/>
              <a:ext cx="33213" cy="23835"/>
            </a:xfrm>
            <a:custGeom>
              <a:rect b="b" l="l" r="r" t="t"/>
              <a:pathLst>
                <a:path extrusionOk="0" h="305" w="425">
                  <a:moveTo>
                    <a:pt x="161" y="1"/>
                  </a:moveTo>
                  <a:cubicBezTo>
                    <a:pt x="63" y="4"/>
                    <a:pt x="0" y="118"/>
                    <a:pt x="32" y="204"/>
                  </a:cubicBezTo>
                  <a:cubicBezTo>
                    <a:pt x="54" y="265"/>
                    <a:pt x="117" y="305"/>
                    <a:pt x="180" y="305"/>
                  </a:cubicBezTo>
                  <a:cubicBezTo>
                    <a:pt x="209" y="305"/>
                    <a:pt x="237" y="297"/>
                    <a:pt x="261" y="279"/>
                  </a:cubicBezTo>
                  <a:cubicBezTo>
                    <a:pt x="287" y="259"/>
                    <a:pt x="316" y="233"/>
                    <a:pt x="338" y="207"/>
                  </a:cubicBezTo>
                  <a:cubicBezTo>
                    <a:pt x="356" y="190"/>
                    <a:pt x="367" y="167"/>
                    <a:pt x="384" y="150"/>
                  </a:cubicBezTo>
                  <a:cubicBezTo>
                    <a:pt x="424" y="110"/>
                    <a:pt x="396" y="30"/>
                    <a:pt x="338" y="24"/>
                  </a:cubicBezTo>
                  <a:cubicBezTo>
                    <a:pt x="313" y="21"/>
                    <a:pt x="290" y="12"/>
                    <a:pt x="267" y="7"/>
                  </a:cubicBezTo>
                  <a:cubicBezTo>
                    <a:pt x="232" y="1"/>
                    <a:pt x="19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62"/>
            <p:cNvSpPr/>
            <p:nvPr/>
          </p:nvSpPr>
          <p:spPr>
            <a:xfrm>
              <a:off x="498904" y="425597"/>
              <a:ext cx="35948" cy="26570"/>
            </a:xfrm>
            <a:custGeom>
              <a:rect b="b" l="l" r="r" t="t"/>
              <a:pathLst>
                <a:path extrusionOk="0" h="340" w="460">
                  <a:moveTo>
                    <a:pt x="376" y="1"/>
                  </a:moveTo>
                  <a:cubicBezTo>
                    <a:pt x="373" y="1"/>
                    <a:pt x="369" y="1"/>
                    <a:pt x="365" y="2"/>
                  </a:cubicBezTo>
                  <a:cubicBezTo>
                    <a:pt x="307" y="13"/>
                    <a:pt x="253" y="16"/>
                    <a:pt x="204" y="19"/>
                  </a:cubicBezTo>
                  <a:cubicBezTo>
                    <a:pt x="104" y="22"/>
                    <a:pt x="30" y="88"/>
                    <a:pt x="9" y="182"/>
                  </a:cubicBezTo>
                  <a:cubicBezTo>
                    <a:pt x="1" y="234"/>
                    <a:pt x="30" y="303"/>
                    <a:pt x="81" y="320"/>
                  </a:cubicBezTo>
                  <a:cubicBezTo>
                    <a:pt x="111" y="331"/>
                    <a:pt x="138" y="340"/>
                    <a:pt x="167" y="340"/>
                  </a:cubicBezTo>
                  <a:cubicBezTo>
                    <a:pt x="183" y="340"/>
                    <a:pt x="199" y="337"/>
                    <a:pt x="216" y="331"/>
                  </a:cubicBezTo>
                  <a:cubicBezTo>
                    <a:pt x="264" y="317"/>
                    <a:pt x="305" y="283"/>
                    <a:pt x="330" y="242"/>
                  </a:cubicBezTo>
                  <a:cubicBezTo>
                    <a:pt x="356" y="205"/>
                    <a:pt x="388" y="159"/>
                    <a:pt x="425" y="116"/>
                  </a:cubicBezTo>
                  <a:cubicBezTo>
                    <a:pt x="460" y="76"/>
                    <a:pt x="432" y="1"/>
                    <a:pt x="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62"/>
            <p:cNvSpPr/>
            <p:nvPr/>
          </p:nvSpPr>
          <p:spPr>
            <a:xfrm>
              <a:off x="423491" y="476862"/>
              <a:ext cx="27586" cy="24226"/>
            </a:xfrm>
            <a:custGeom>
              <a:rect b="b" l="l" r="r" t="t"/>
              <a:pathLst>
                <a:path extrusionOk="0" h="310" w="353">
                  <a:moveTo>
                    <a:pt x="193" y="1"/>
                  </a:moveTo>
                  <a:cubicBezTo>
                    <a:pt x="164" y="1"/>
                    <a:pt x="137" y="5"/>
                    <a:pt x="106" y="13"/>
                  </a:cubicBezTo>
                  <a:cubicBezTo>
                    <a:pt x="46" y="33"/>
                    <a:pt x="0" y="105"/>
                    <a:pt x="9" y="168"/>
                  </a:cubicBezTo>
                  <a:cubicBezTo>
                    <a:pt x="18" y="237"/>
                    <a:pt x="66" y="288"/>
                    <a:pt x="132" y="303"/>
                  </a:cubicBezTo>
                  <a:cubicBezTo>
                    <a:pt x="151" y="307"/>
                    <a:pt x="170" y="310"/>
                    <a:pt x="189" y="310"/>
                  </a:cubicBezTo>
                  <a:cubicBezTo>
                    <a:pt x="196" y="310"/>
                    <a:pt x="203" y="309"/>
                    <a:pt x="209" y="308"/>
                  </a:cubicBezTo>
                  <a:cubicBezTo>
                    <a:pt x="287" y="300"/>
                    <a:pt x="347" y="240"/>
                    <a:pt x="350" y="159"/>
                  </a:cubicBezTo>
                  <a:cubicBezTo>
                    <a:pt x="353" y="91"/>
                    <a:pt x="298" y="5"/>
                    <a:pt x="221" y="2"/>
                  </a:cubicBezTo>
                  <a:cubicBezTo>
                    <a:pt x="211" y="1"/>
                    <a:pt x="202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62"/>
            <p:cNvSpPr/>
            <p:nvPr/>
          </p:nvSpPr>
          <p:spPr>
            <a:xfrm>
              <a:off x="907849" y="312283"/>
              <a:ext cx="27821" cy="21803"/>
            </a:xfrm>
            <a:custGeom>
              <a:rect b="b" l="l" r="r" t="t"/>
              <a:pathLst>
                <a:path extrusionOk="0" h="279" w="356">
                  <a:moveTo>
                    <a:pt x="228" y="1"/>
                  </a:moveTo>
                  <a:cubicBezTo>
                    <a:pt x="196" y="1"/>
                    <a:pt x="162" y="14"/>
                    <a:pt x="131" y="42"/>
                  </a:cubicBezTo>
                  <a:cubicBezTo>
                    <a:pt x="126" y="45"/>
                    <a:pt x="120" y="51"/>
                    <a:pt x="114" y="56"/>
                  </a:cubicBezTo>
                  <a:cubicBezTo>
                    <a:pt x="1" y="161"/>
                    <a:pt x="136" y="279"/>
                    <a:pt x="244" y="279"/>
                  </a:cubicBezTo>
                  <a:cubicBezTo>
                    <a:pt x="300" y="279"/>
                    <a:pt x="348" y="248"/>
                    <a:pt x="352" y="168"/>
                  </a:cubicBezTo>
                  <a:cubicBezTo>
                    <a:pt x="352" y="160"/>
                    <a:pt x="352" y="151"/>
                    <a:pt x="352" y="145"/>
                  </a:cubicBezTo>
                  <a:cubicBezTo>
                    <a:pt x="356" y="58"/>
                    <a:pt x="297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62"/>
            <p:cNvSpPr/>
            <p:nvPr/>
          </p:nvSpPr>
          <p:spPr>
            <a:xfrm>
              <a:off x="876434" y="479441"/>
              <a:ext cx="30087" cy="20787"/>
            </a:xfrm>
            <a:custGeom>
              <a:rect b="b" l="l" r="r" t="t"/>
              <a:pathLst>
                <a:path extrusionOk="0" h="266" w="385">
                  <a:moveTo>
                    <a:pt x="135" y="0"/>
                  </a:moveTo>
                  <a:cubicBezTo>
                    <a:pt x="81" y="0"/>
                    <a:pt x="34" y="26"/>
                    <a:pt x="18" y="81"/>
                  </a:cubicBezTo>
                  <a:cubicBezTo>
                    <a:pt x="0" y="129"/>
                    <a:pt x="23" y="198"/>
                    <a:pt x="78" y="218"/>
                  </a:cubicBezTo>
                  <a:cubicBezTo>
                    <a:pt x="128" y="237"/>
                    <a:pt x="187" y="265"/>
                    <a:pt x="244" y="265"/>
                  </a:cubicBezTo>
                  <a:cubicBezTo>
                    <a:pt x="264" y="265"/>
                    <a:pt x="284" y="262"/>
                    <a:pt x="304" y="253"/>
                  </a:cubicBezTo>
                  <a:cubicBezTo>
                    <a:pt x="339" y="238"/>
                    <a:pt x="361" y="215"/>
                    <a:pt x="373" y="178"/>
                  </a:cubicBezTo>
                  <a:cubicBezTo>
                    <a:pt x="384" y="146"/>
                    <a:pt x="382" y="106"/>
                    <a:pt x="361" y="78"/>
                  </a:cubicBezTo>
                  <a:cubicBezTo>
                    <a:pt x="327" y="40"/>
                    <a:pt x="287" y="18"/>
                    <a:pt x="235" y="9"/>
                  </a:cubicBezTo>
                  <a:cubicBezTo>
                    <a:pt x="207" y="3"/>
                    <a:pt x="175" y="3"/>
                    <a:pt x="144" y="0"/>
                  </a:cubicBezTo>
                  <a:cubicBezTo>
                    <a:pt x="141" y="0"/>
                    <a:pt x="138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36"/>
          <p:cNvSpPr/>
          <p:nvPr/>
        </p:nvSpPr>
        <p:spPr>
          <a:xfrm>
            <a:off x="3956246" y="1289800"/>
            <a:ext cx="1231507" cy="1164551"/>
          </a:xfrm>
          <a:custGeom>
            <a:rect b="b" l="l" r="r" t="t"/>
            <a:pathLst>
              <a:path extrusionOk="0" h="2902" w="2667">
                <a:moveTo>
                  <a:pt x="1401" y="0"/>
                </a:moveTo>
                <a:cubicBezTo>
                  <a:pt x="1056" y="0"/>
                  <a:pt x="705" y="168"/>
                  <a:pt x="473" y="418"/>
                </a:cubicBezTo>
                <a:cubicBezTo>
                  <a:pt x="75" y="844"/>
                  <a:pt x="1" y="1431"/>
                  <a:pt x="226" y="1954"/>
                </a:cubicBezTo>
                <a:cubicBezTo>
                  <a:pt x="254" y="2062"/>
                  <a:pt x="296" y="2166"/>
                  <a:pt x="353" y="2263"/>
                </a:cubicBezTo>
                <a:cubicBezTo>
                  <a:pt x="437" y="2400"/>
                  <a:pt x="547" y="2521"/>
                  <a:pt x="675" y="2620"/>
                </a:cubicBezTo>
                <a:cubicBezTo>
                  <a:pt x="749" y="2689"/>
                  <a:pt x="833" y="2746"/>
                  <a:pt x="924" y="2790"/>
                </a:cubicBezTo>
                <a:cubicBezTo>
                  <a:pt x="1014" y="2831"/>
                  <a:pt x="1110" y="2858"/>
                  <a:pt x="1210" y="2870"/>
                </a:cubicBezTo>
                <a:cubicBezTo>
                  <a:pt x="1301" y="2891"/>
                  <a:pt x="1394" y="2901"/>
                  <a:pt x="1487" y="2901"/>
                </a:cubicBezTo>
                <a:cubicBezTo>
                  <a:pt x="1568" y="2901"/>
                  <a:pt x="1649" y="2894"/>
                  <a:pt x="1728" y="2878"/>
                </a:cubicBezTo>
                <a:cubicBezTo>
                  <a:pt x="1849" y="2855"/>
                  <a:pt x="1969" y="2793"/>
                  <a:pt x="2070" y="2723"/>
                </a:cubicBezTo>
                <a:cubicBezTo>
                  <a:pt x="2139" y="2676"/>
                  <a:pt x="2205" y="2623"/>
                  <a:pt x="2265" y="2564"/>
                </a:cubicBezTo>
                <a:lnTo>
                  <a:pt x="2301" y="2526"/>
                </a:lnTo>
                <a:lnTo>
                  <a:pt x="2301" y="2526"/>
                </a:lnTo>
                <a:cubicBezTo>
                  <a:pt x="2266" y="2545"/>
                  <a:pt x="2247" y="2555"/>
                  <a:pt x="2243" y="2555"/>
                </a:cubicBezTo>
                <a:cubicBezTo>
                  <a:pt x="2235" y="2555"/>
                  <a:pt x="2276" y="2524"/>
                  <a:pt x="2366" y="2461"/>
                </a:cubicBezTo>
                <a:cubicBezTo>
                  <a:pt x="2594" y="2250"/>
                  <a:pt x="2667" y="1936"/>
                  <a:pt x="2662" y="1637"/>
                </a:cubicBezTo>
                <a:cubicBezTo>
                  <a:pt x="2653" y="1054"/>
                  <a:pt x="2423" y="504"/>
                  <a:pt x="1944" y="167"/>
                </a:cubicBezTo>
                <a:cubicBezTo>
                  <a:pt x="1778" y="51"/>
                  <a:pt x="1590" y="0"/>
                  <a:pt x="14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36"/>
          <p:cNvSpPr txBox="1"/>
          <p:nvPr>
            <p:ph type="title"/>
          </p:nvPr>
        </p:nvSpPr>
        <p:spPr>
          <a:xfrm>
            <a:off x="1679700" y="2454349"/>
            <a:ext cx="5784600" cy="9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PoV</a:t>
            </a:r>
            <a:endParaRPr/>
          </a:p>
        </p:txBody>
      </p:sp>
      <p:sp>
        <p:nvSpPr>
          <p:cNvPr id="1355" name="Google Shape;1355;p36"/>
          <p:cNvSpPr txBox="1"/>
          <p:nvPr>
            <p:ph idx="1" type="subTitle"/>
          </p:nvPr>
        </p:nvSpPr>
        <p:spPr>
          <a:xfrm>
            <a:off x="1679700" y="3403664"/>
            <a:ext cx="5784600" cy="4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Rachel, from Week 1 interviews</a:t>
            </a:r>
            <a:endParaRPr/>
          </a:p>
        </p:txBody>
      </p:sp>
      <p:sp>
        <p:nvSpPr>
          <p:cNvPr id="1356" name="Google Shape;1356;p36"/>
          <p:cNvSpPr txBox="1"/>
          <p:nvPr>
            <p:ph idx="2" type="title"/>
          </p:nvPr>
        </p:nvSpPr>
        <p:spPr>
          <a:xfrm>
            <a:off x="3670800" y="1453650"/>
            <a:ext cx="1802400" cy="8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grpSp>
        <p:nvGrpSpPr>
          <p:cNvPr id="1357" name="Google Shape;1357;p36"/>
          <p:cNvGrpSpPr/>
          <p:nvPr/>
        </p:nvGrpSpPr>
        <p:grpSpPr>
          <a:xfrm>
            <a:off x="7418940" y="3289393"/>
            <a:ext cx="1495565" cy="1941205"/>
            <a:chOff x="7783550" y="3444358"/>
            <a:chExt cx="1349666" cy="1751832"/>
          </a:xfrm>
        </p:grpSpPr>
        <p:sp>
          <p:nvSpPr>
            <p:cNvPr id="1358" name="Google Shape;1358;p36"/>
            <p:cNvSpPr/>
            <p:nvPr/>
          </p:nvSpPr>
          <p:spPr>
            <a:xfrm>
              <a:off x="7783550" y="3444358"/>
              <a:ext cx="1349666" cy="1751832"/>
            </a:xfrm>
            <a:custGeom>
              <a:rect b="b" l="l" r="r" t="t"/>
              <a:pathLst>
                <a:path extrusionOk="0" h="18905" w="14565">
                  <a:moveTo>
                    <a:pt x="6828" y="401"/>
                  </a:moveTo>
                  <a:cubicBezTo>
                    <a:pt x="6860" y="439"/>
                    <a:pt x="6894" y="476"/>
                    <a:pt x="6920" y="519"/>
                  </a:cubicBezTo>
                  <a:cubicBezTo>
                    <a:pt x="7063" y="734"/>
                    <a:pt x="7264" y="863"/>
                    <a:pt x="7513" y="926"/>
                  </a:cubicBezTo>
                  <a:cubicBezTo>
                    <a:pt x="7817" y="1003"/>
                    <a:pt x="8115" y="1092"/>
                    <a:pt x="8393" y="1244"/>
                  </a:cubicBezTo>
                  <a:cubicBezTo>
                    <a:pt x="8840" y="1487"/>
                    <a:pt x="9121" y="1857"/>
                    <a:pt x="9270" y="2338"/>
                  </a:cubicBezTo>
                  <a:cubicBezTo>
                    <a:pt x="9275" y="2355"/>
                    <a:pt x="9281" y="2376"/>
                    <a:pt x="9284" y="2393"/>
                  </a:cubicBezTo>
                  <a:cubicBezTo>
                    <a:pt x="9284" y="2398"/>
                    <a:pt x="9281" y="2407"/>
                    <a:pt x="9275" y="2436"/>
                  </a:cubicBezTo>
                  <a:cubicBezTo>
                    <a:pt x="9255" y="2410"/>
                    <a:pt x="9244" y="2396"/>
                    <a:pt x="9235" y="2381"/>
                  </a:cubicBezTo>
                  <a:cubicBezTo>
                    <a:pt x="9055" y="2103"/>
                    <a:pt x="8794" y="1931"/>
                    <a:pt x="8487" y="1831"/>
                  </a:cubicBezTo>
                  <a:cubicBezTo>
                    <a:pt x="8261" y="1757"/>
                    <a:pt x="8026" y="1714"/>
                    <a:pt x="7794" y="1651"/>
                  </a:cubicBezTo>
                  <a:cubicBezTo>
                    <a:pt x="7697" y="1625"/>
                    <a:pt x="7596" y="1593"/>
                    <a:pt x="7502" y="1556"/>
                  </a:cubicBezTo>
                  <a:cubicBezTo>
                    <a:pt x="7338" y="1487"/>
                    <a:pt x="7212" y="1367"/>
                    <a:pt x="7126" y="1212"/>
                  </a:cubicBezTo>
                  <a:cubicBezTo>
                    <a:pt x="7052" y="1075"/>
                    <a:pt x="6992" y="929"/>
                    <a:pt x="6934" y="783"/>
                  </a:cubicBezTo>
                  <a:cubicBezTo>
                    <a:pt x="6886" y="662"/>
                    <a:pt x="6848" y="536"/>
                    <a:pt x="6808" y="413"/>
                  </a:cubicBezTo>
                  <a:cubicBezTo>
                    <a:pt x="6817" y="410"/>
                    <a:pt x="6823" y="404"/>
                    <a:pt x="6828" y="401"/>
                  </a:cubicBezTo>
                  <a:close/>
                  <a:moveTo>
                    <a:pt x="1382" y="5060"/>
                  </a:moveTo>
                  <a:cubicBezTo>
                    <a:pt x="1433" y="5097"/>
                    <a:pt x="1488" y="5138"/>
                    <a:pt x="1542" y="5172"/>
                  </a:cubicBezTo>
                  <a:cubicBezTo>
                    <a:pt x="1817" y="5358"/>
                    <a:pt x="2118" y="5490"/>
                    <a:pt x="2428" y="5610"/>
                  </a:cubicBezTo>
                  <a:cubicBezTo>
                    <a:pt x="2594" y="5673"/>
                    <a:pt x="2757" y="5736"/>
                    <a:pt x="2923" y="5794"/>
                  </a:cubicBezTo>
                  <a:cubicBezTo>
                    <a:pt x="3204" y="5891"/>
                    <a:pt x="3462" y="6029"/>
                    <a:pt x="3717" y="6172"/>
                  </a:cubicBezTo>
                  <a:cubicBezTo>
                    <a:pt x="3731" y="6180"/>
                    <a:pt x="3743" y="6192"/>
                    <a:pt x="3751" y="6221"/>
                  </a:cubicBezTo>
                  <a:cubicBezTo>
                    <a:pt x="3705" y="6209"/>
                    <a:pt x="3662" y="6198"/>
                    <a:pt x="3617" y="6186"/>
                  </a:cubicBezTo>
                  <a:cubicBezTo>
                    <a:pt x="3367" y="6126"/>
                    <a:pt x="3118" y="6066"/>
                    <a:pt x="2869" y="6008"/>
                  </a:cubicBezTo>
                  <a:cubicBezTo>
                    <a:pt x="2857" y="6006"/>
                    <a:pt x="2846" y="6003"/>
                    <a:pt x="2834" y="6003"/>
                  </a:cubicBezTo>
                  <a:cubicBezTo>
                    <a:pt x="2823" y="6003"/>
                    <a:pt x="2812" y="6003"/>
                    <a:pt x="2801" y="6003"/>
                  </a:cubicBezTo>
                  <a:cubicBezTo>
                    <a:pt x="2549" y="6003"/>
                    <a:pt x="2335" y="5883"/>
                    <a:pt x="2127" y="5762"/>
                  </a:cubicBezTo>
                  <a:cubicBezTo>
                    <a:pt x="1869" y="5616"/>
                    <a:pt x="1634" y="5441"/>
                    <a:pt x="1451" y="5203"/>
                  </a:cubicBezTo>
                  <a:cubicBezTo>
                    <a:pt x="1428" y="5175"/>
                    <a:pt x="1408" y="5146"/>
                    <a:pt x="1388" y="5115"/>
                  </a:cubicBezTo>
                  <a:cubicBezTo>
                    <a:pt x="1379" y="5103"/>
                    <a:pt x="1373" y="5089"/>
                    <a:pt x="1368" y="5074"/>
                  </a:cubicBezTo>
                  <a:cubicBezTo>
                    <a:pt x="1373" y="5072"/>
                    <a:pt x="1376" y="5066"/>
                    <a:pt x="1382" y="5060"/>
                  </a:cubicBezTo>
                  <a:close/>
                  <a:moveTo>
                    <a:pt x="6642" y="5713"/>
                  </a:moveTo>
                  <a:lnTo>
                    <a:pt x="6642" y="5713"/>
                  </a:lnTo>
                  <a:cubicBezTo>
                    <a:pt x="6740" y="5796"/>
                    <a:pt x="6763" y="6092"/>
                    <a:pt x="6685" y="6301"/>
                  </a:cubicBezTo>
                  <a:cubicBezTo>
                    <a:pt x="6568" y="6146"/>
                    <a:pt x="6551" y="5885"/>
                    <a:pt x="6642" y="5713"/>
                  </a:cubicBezTo>
                  <a:close/>
                  <a:moveTo>
                    <a:pt x="6963" y="6180"/>
                  </a:moveTo>
                  <a:lnTo>
                    <a:pt x="6963" y="6180"/>
                  </a:lnTo>
                  <a:cubicBezTo>
                    <a:pt x="7032" y="6364"/>
                    <a:pt x="6972" y="6699"/>
                    <a:pt x="6854" y="6819"/>
                  </a:cubicBezTo>
                  <a:cubicBezTo>
                    <a:pt x="6797" y="6722"/>
                    <a:pt x="6863" y="6324"/>
                    <a:pt x="6963" y="6180"/>
                  </a:cubicBezTo>
                  <a:close/>
                  <a:moveTo>
                    <a:pt x="5980" y="6410"/>
                  </a:moveTo>
                  <a:cubicBezTo>
                    <a:pt x="6121" y="6518"/>
                    <a:pt x="6167" y="6670"/>
                    <a:pt x="6181" y="6837"/>
                  </a:cubicBezTo>
                  <a:cubicBezTo>
                    <a:pt x="6035" y="6733"/>
                    <a:pt x="6012" y="6567"/>
                    <a:pt x="5980" y="6410"/>
                  </a:cubicBezTo>
                  <a:close/>
                  <a:moveTo>
                    <a:pt x="6258" y="6404"/>
                  </a:moveTo>
                  <a:lnTo>
                    <a:pt x="6258" y="6404"/>
                  </a:lnTo>
                  <a:cubicBezTo>
                    <a:pt x="6359" y="6547"/>
                    <a:pt x="6413" y="6705"/>
                    <a:pt x="6399" y="6894"/>
                  </a:cubicBezTo>
                  <a:cubicBezTo>
                    <a:pt x="6293" y="6805"/>
                    <a:pt x="6221" y="6576"/>
                    <a:pt x="6258" y="6404"/>
                  </a:cubicBezTo>
                  <a:close/>
                  <a:moveTo>
                    <a:pt x="6232" y="6877"/>
                  </a:moveTo>
                  <a:lnTo>
                    <a:pt x="6232" y="6877"/>
                  </a:lnTo>
                  <a:cubicBezTo>
                    <a:pt x="6413" y="6974"/>
                    <a:pt x="6465" y="7206"/>
                    <a:pt x="6402" y="7404"/>
                  </a:cubicBezTo>
                  <a:cubicBezTo>
                    <a:pt x="6381" y="7315"/>
                    <a:pt x="6364" y="7226"/>
                    <a:pt x="6339" y="7140"/>
                  </a:cubicBezTo>
                  <a:cubicBezTo>
                    <a:pt x="6310" y="7054"/>
                    <a:pt x="6273" y="6974"/>
                    <a:pt x="6232" y="6877"/>
                  </a:cubicBezTo>
                  <a:close/>
                  <a:moveTo>
                    <a:pt x="3563" y="1909"/>
                  </a:moveTo>
                  <a:cubicBezTo>
                    <a:pt x="3635" y="1909"/>
                    <a:pt x="3709" y="1913"/>
                    <a:pt x="3783" y="1920"/>
                  </a:cubicBezTo>
                  <a:cubicBezTo>
                    <a:pt x="4193" y="1957"/>
                    <a:pt x="4490" y="2175"/>
                    <a:pt x="4757" y="2482"/>
                  </a:cubicBezTo>
                  <a:cubicBezTo>
                    <a:pt x="4940" y="2694"/>
                    <a:pt x="5000" y="2929"/>
                    <a:pt x="4952" y="3183"/>
                  </a:cubicBezTo>
                  <a:cubicBezTo>
                    <a:pt x="4834" y="3802"/>
                    <a:pt x="5069" y="4307"/>
                    <a:pt x="5442" y="4771"/>
                  </a:cubicBezTo>
                  <a:cubicBezTo>
                    <a:pt x="5513" y="4862"/>
                    <a:pt x="5602" y="4943"/>
                    <a:pt x="5685" y="5026"/>
                  </a:cubicBezTo>
                  <a:cubicBezTo>
                    <a:pt x="5740" y="5080"/>
                    <a:pt x="5797" y="5132"/>
                    <a:pt x="5854" y="5180"/>
                  </a:cubicBezTo>
                  <a:cubicBezTo>
                    <a:pt x="6204" y="5464"/>
                    <a:pt x="6364" y="5848"/>
                    <a:pt x="6436" y="6275"/>
                  </a:cubicBezTo>
                  <a:cubicBezTo>
                    <a:pt x="6459" y="6404"/>
                    <a:pt x="6473" y="6536"/>
                    <a:pt x="6493" y="6665"/>
                  </a:cubicBezTo>
                  <a:cubicBezTo>
                    <a:pt x="6485" y="6665"/>
                    <a:pt x="6476" y="6667"/>
                    <a:pt x="6465" y="6667"/>
                  </a:cubicBezTo>
                  <a:cubicBezTo>
                    <a:pt x="6318" y="6301"/>
                    <a:pt x="6318" y="6301"/>
                    <a:pt x="6204" y="6292"/>
                  </a:cubicBezTo>
                  <a:cubicBezTo>
                    <a:pt x="6190" y="6352"/>
                    <a:pt x="6175" y="6412"/>
                    <a:pt x="6158" y="6478"/>
                  </a:cubicBezTo>
                  <a:cubicBezTo>
                    <a:pt x="6094" y="6434"/>
                    <a:pt x="6066" y="6329"/>
                    <a:pt x="5976" y="6329"/>
                  </a:cubicBezTo>
                  <a:cubicBezTo>
                    <a:pt x="5961" y="6329"/>
                    <a:pt x="5945" y="6331"/>
                    <a:pt x="5926" y="6338"/>
                  </a:cubicBezTo>
                  <a:cubicBezTo>
                    <a:pt x="5880" y="6513"/>
                    <a:pt x="6032" y="6845"/>
                    <a:pt x="6204" y="6937"/>
                  </a:cubicBezTo>
                  <a:cubicBezTo>
                    <a:pt x="6275" y="7080"/>
                    <a:pt x="6324" y="7235"/>
                    <a:pt x="6333" y="7407"/>
                  </a:cubicBezTo>
                  <a:cubicBezTo>
                    <a:pt x="6310" y="7352"/>
                    <a:pt x="6290" y="7298"/>
                    <a:pt x="6267" y="7246"/>
                  </a:cubicBezTo>
                  <a:cubicBezTo>
                    <a:pt x="6241" y="7192"/>
                    <a:pt x="6215" y="7137"/>
                    <a:pt x="6184" y="7089"/>
                  </a:cubicBezTo>
                  <a:cubicBezTo>
                    <a:pt x="6154" y="7043"/>
                    <a:pt x="6125" y="6988"/>
                    <a:pt x="6051" y="6988"/>
                  </a:cubicBezTo>
                  <a:cubicBezTo>
                    <a:pt x="6046" y="6988"/>
                    <a:pt x="6040" y="6988"/>
                    <a:pt x="6035" y="6988"/>
                  </a:cubicBezTo>
                  <a:cubicBezTo>
                    <a:pt x="6026" y="7017"/>
                    <a:pt x="6018" y="7049"/>
                    <a:pt x="6009" y="7080"/>
                  </a:cubicBezTo>
                  <a:cubicBezTo>
                    <a:pt x="5998" y="7077"/>
                    <a:pt x="5986" y="7080"/>
                    <a:pt x="5980" y="7074"/>
                  </a:cubicBezTo>
                  <a:cubicBezTo>
                    <a:pt x="5914" y="7000"/>
                    <a:pt x="5840" y="6931"/>
                    <a:pt x="5788" y="6848"/>
                  </a:cubicBezTo>
                  <a:cubicBezTo>
                    <a:pt x="5725" y="6736"/>
                    <a:pt x="5639" y="6662"/>
                    <a:pt x="5522" y="6610"/>
                  </a:cubicBezTo>
                  <a:cubicBezTo>
                    <a:pt x="5390" y="6553"/>
                    <a:pt x="5253" y="6521"/>
                    <a:pt x="5109" y="6507"/>
                  </a:cubicBezTo>
                  <a:cubicBezTo>
                    <a:pt x="4774" y="6470"/>
                    <a:pt x="4439" y="6427"/>
                    <a:pt x="4115" y="6327"/>
                  </a:cubicBezTo>
                  <a:cubicBezTo>
                    <a:pt x="4055" y="6309"/>
                    <a:pt x="3998" y="6281"/>
                    <a:pt x="3946" y="6249"/>
                  </a:cubicBezTo>
                  <a:cubicBezTo>
                    <a:pt x="3622" y="6051"/>
                    <a:pt x="3293" y="5868"/>
                    <a:pt x="2938" y="5731"/>
                  </a:cubicBezTo>
                  <a:cubicBezTo>
                    <a:pt x="2591" y="5599"/>
                    <a:pt x="2247" y="5461"/>
                    <a:pt x="1909" y="5309"/>
                  </a:cubicBezTo>
                  <a:cubicBezTo>
                    <a:pt x="1757" y="5244"/>
                    <a:pt x="1617" y="5140"/>
                    <a:pt x="1474" y="5054"/>
                  </a:cubicBezTo>
                  <a:cubicBezTo>
                    <a:pt x="1250" y="4923"/>
                    <a:pt x="1176" y="4711"/>
                    <a:pt x="1158" y="4467"/>
                  </a:cubicBezTo>
                  <a:cubicBezTo>
                    <a:pt x="1150" y="4318"/>
                    <a:pt x="1144" y="4166"/>
                    <a:pt x="1144" y="4017"/>
                  </a:cubicBezTo>
                  <a:cubicBezTo>
                    <a:pt x="1144" y="3754"/>
                    <a:pt x="1092" y="3499"/>
                    <a:pt x="1058" y="3241"/>
                  </a:cubicBezTo>
                  <a:cubicBezTo>
                    <a:pt x="1032" y="3049"/>
                    <a:pt x="1041" y="2857"/>
                    <a:pt x="1113" y="2676"/>
                  </a:cubicBezTo>
                  <a:cubicBezTo>
                    <a:pt x="1221" y="2401"/>
                    <a:pt x="1456" y="2239"/>
                    <a:pt x="1735" y="2239"/>
                  </a:cubicBezTo>
                  <a:cubicBezTo>
                    <a:pt x="1780" y="2239"/>
                    <a:pt x="1827" y="2243"/>
                    <a:pt x="1875" y="2252"/>
                  </a:cubicBezTo>
                  <a:cubicBezTo>
                    <a:pt x="1969" y="2270"/>
                    <a:pt x="2067" y="2292"/>
                    <a:pt x="2161" y="2321"/>
                  </a:cubicBezTo>
                  <a:cubicBezTo>
                    <a:pt x="2214" y="2336"/>
                    <a:pt x="2264" y="2344"/>
                    <a:pt x="2313" y="2344"/>
                  </a:cubicBezTo>
                  <a:cubicBezTo>
                    <a:pt x="2410" y="2344"/>
                    <a:pt x="2501" y="2313"/>
                    <a:pt x="2591" y="2252"/>
                  </a:cubicBezTo>
                  <a:cubicBezTo>
                    <a:pt x="2694" y="2186"/>
                    <a:pt x="2800" y="2129"/>
                    <a:pt x="2906" y="2069"/>
                  </a:cubicBezTo>
                  <a:cubicBezTo>
                    <a:pt x="3113" y="1949"/>
                    <a:pt x="3334" y="1909"/>
                    <a:pt x="3563" y="1909"/>
                  </a:cubicBezTo>
                  <a:close/>
                  <a:moveTo>
                    <a:pt x="6078" y="7103"/>
                  </a:moveTo>
                  <a:lnTo>
                    <a:pt x="6078" y="7103"/>
                  </a:lnTo>
                  <a:cubicBezTo>
                    <a:pt x="6167" y="7157"/>
                    <a:pt x="6244" y="7315"/>
                    <a:pt x="6230" y="7410"/>
                  </a:cubicBezTo>
                  <a:cubicBezTo>
                    <a:pt x="6181" y="7306"/>
                    <a:pt x="6129" y="7203"/>
                    <a:pt x="6078" y="7103"/>
                  </a:cubicBezTo>
                  <a:close/>
                  <a:moveTo>
                    <a:pt x="6278" y="73"/>
                  </a:moveTo>
                  <a:cubicBezTo>
                    <a:pt x="6397" y="73"/>
                    <a:pt x="6510" y="122"/>
                    <a:pt x="6614" y="204"/>
                  </a:cubicBezTo>
                  <a:cubicBezTo>
                    <a:pt x="6659" y="238"/>
                    <a:pt x="6697" y="298"/>
                    <a:pt x="6720" y="353"/>
                  </a:cubicBezTo>
                  <a:cubicBezTo>
                    <a:pt x="6771" y="485"/>
                    <a:pt x="6808" y="625"/>
                    <a:pt x="6860" y="757"/>
                  </a:cubicBezTo>
                  <a:cubicBezTo>
                    <a:pt x="6920" y="914"/>
                    <a:pt x="6977" y="1075"/>
                    <a:pt x="7058" y="1224"/>
                  </a:cubicBezTo>
                  <a:cubicBezTo>
                    <a:pt x="7172" y="1439"/>
                    <a:pt x="7350" y="1590"/>
                    <a:pt x="7588" y="1659"/>
                  </a:cubicBezTo>
                  <a:cubicBezTo>
                    <a:pt x="7751" y="1705"/>
                    <a:pt x="7917" y="1739"/>
                    <a:pt x="8080" y="1777"/>
                  </a:cubicBezTo>
                  <a:cubicBezTo>
                    <a:pt x="8404" y="1851"/>
                    <a:pt x="8719" y="1951"/>
                    <a:pt x="8974" y="2178"/>
                  </a:cubicBezTo>
                  <a:cubicBezTo>
                    <a:pt x="9272" y="2444"/>
                    <a:pt x="9404" y="2774"/>
                    <a:pt x="9341" y="3175"/>
                  </a:cubicBezTo>
                  <a:cubicBezTo>
                    <a:pt x="9301" y="3433"/>
                    <a:pt x="9204" y="3662"/>
                    <a:pt x="9063" y="3877"/>
                  </a:cubicBezTo>
                  <a:cubicBezTo>
                    <a:pt x="9060" y="3883"/>
                    <a:pt x="9055" y="3888"/>
                    <a:pt x="9052" y="3897"/>
                  </a:cubicBezTo>
                  <a:cubicBezTo>
                    <a:pt x="8868" y="4215"/>
                    <a:pt x="8608" y="4458"/>
                    <a:pt x="8307" y="4668"/>
                  </a:cubicBezTo>
                  <a:cubicBezTo>
                    <a:pt x="8132" y="4788"/>
                    <a:pt x="7957" y="4911"/>
                    <a:pt x="7797" y="5052"/>
                  </a:cubicBezTo>
                  <a:cubicBezTo>
                    <a:pt x="7496" y="5312"/>
                    <a:pt x="7290" y="5639"/>
                    <a:pt x="7124" y="5997"/>
                  </a:cubicBezTo>
                  <a:cubicBezTo>
                    <a:pt x="7103" y="6043"/>
                    <a:pt x="7081" y="6089"/>
                    <a:pt x="7063" y="6129"/>
                  </a:cubicBezTo>
                  <a:cubicBezTo>
                    <a:pt x="7025" y="6124"/>
                    <a:pt x="6989" y="6111"/>
                    <a:pt x="6960" y="6111"/>
                  </a:cubicBezTo>
                  <a:cubicBezTo>
                    <a:pt x="6952" y="6111"/>
                    <a:pt x="6944" y="6112"/>
                    <a:pt x="6937" y="6115"/>
                  </a:cubicBezTo>
                  <a:cubicBezTo>
                    <a:pt x="6906" y="6126"/>
                    <a:pt x="6874" y="6169"/>
                    <a:pt x="6863" y="6203"/>
                  </a:cubicBezTo>
                  <a:cubicBezTo>
                    <a:pt x="6794" y="6430"/>
                    <a:pt x="6737" y="6656"/>
                    <a:pt x="6780" y="6894"/>
                  </a:cubicBezTo>
                  <a:cubicBezTo>
                    <a:pt x="6783" y="6908"/>
                    <a:pt x="6788" y="6925"/>
                    <a:pt x="6785" y="6937"/>
                  </a:cubicBezTo>
                  <a:cubicBezTo>
                    <a:pt x="6740" y="7080"/>
                    <a:pt x="6691" y="7223"/>
                    <a:pt x="6642" y="7364"/>
                  </a:cubicBezTo>
                  <a:cubicBezTo>
                    <a:pt x="6642" y="7369"/>
                    <a:pt x="6631" y="7369"/>
                    <a:pt x="6614" y="7378"/>
                  </a:cubicBezTo>
                  <a:cubicBezTo>
                    <a:pt x="6622" y="7329"/>
                    <a:pt x="6625" y="7286"/>
                    <a:pt x="6636" y="7246"/>
                  </a:cubicBezTo>
                  <a:cubicBezTo>
                    <a:pt x="6694" y="7003"/>
                    <a:pt x="6728" y="6756"/>
                    <a:pt x="6720" y="6504"/>
                  </a:cubicBezTo>
                  <a:cubicBezTo>
                    <a:pt x="6717" y="6447"/>
                    <a:pt x="6728" y="6392"/>
                    <a:pt x="6754" y="6335"/>
                  </a:cubicBezTo>
                  <a:cubicBezTo>
                    <a:pt x="6780" y="6269"/>
                    <a:pt x="6791" y="6195"/>
                    <a:pt x="6800" y="6123"/>
                  </a:cubicBezTo>
                  <a:cubicBezTo>
                    <a:pt x="6811" y="5986"/>
                    <a:pt x="6794" y="5851"/>
                    <a:pt x="6748" y="5722"/>
                  </a:cubicBezTo>
                  <a:cubicBezTo>
                    <a:pt x="6720" y="5639"/>
                    <a:pt x="6705" y="5633"/>
                    <a:pt x="6622" y="5627"/>
                  </a:cubicBezTo>
                  <a:lnTo>
                    <a:pt x="6622" y="5627"/>
                  </a:lnTo>
                  <a:cubicBezTo>
                    <a:pt x="6467" y="5811"/>
                    <a:pt x="6493" y="6226"/>
                    <a:pt x="6679" y="6418"/>
                  </a:cubicBezTo>
                  <a:cubicBezTo>
                    <a:pt x="6688" y="6742"/>
                    <a:pt x="6628" y="7057"/>
                    <a:pt x="6579" y="7369"/>
                  </a:cubicBezTo>
                  <a:cubicBezTo>
                    <a:pt x="6579" y="7384"/>
                    <a:pt x="6553" y="7389"/>
                    <a:pt x="6516" y="7415"/>
                  </a:cubicBezTo>
                  <a:cubicBezTo>
                    <a:pt x="6522" y="7349"/>
                    <a:pt x="6522" y="7306"/>
                    <a:pt x="6525" y="7261"/>
                  </a:cubicBezTo>
                  <a:cubicBezTo>
                    <a:pt x="6576" y="6765"/>
                    <a:pt x="6551" y="6278"/>
                    <a:pt x="6384" y="5805"/>
                  </a:cubicBezTo>
                  <a:cubicBezTo>
                    <a:pt x="6318" y="5610"/>
                    <a:pt x="6215" y="5438"/>
                    <a:pt x="6069" y="5292"/>
                  </a:cubicBezTo>
                  <a:cubicBezTo>
                    <a:pt x="5957" y="5180"/>
                    <a:pt x="5843" y="5072"/>
                    <a:pt x="5728" y="4966"/>
                  </a:cubicBezTo>
                  <a:cubicBezTo>
                    <a:pt x="5367" y="4630"/>
                    <a:pt x="5109" y="4238"/>
                    <a:pt x="5015" y="3751"/>
                  </a:cubicBezTo>
                  <a:cubicBezTo>
                    <a:pt x="4992" y="3633"/>
                    <a:pt x="4983" y="3504"/>
                    <a:pt x="5003" y="3390"/>
                  </a:cubicBezTo>
                  <a:cubicBezTo>
                    <a:pt x="5052" y="3098"/>
                    <a:pt x="5023" y="2811"/>
                    <a:pt x="4989" y="2522"/>
                  </a:cubicBezTo>
                  <a:cubicBezTo>
                    <a:pt x="4969" y="2358"/>
                    <a:pt x="4992" y="2201"/>
                    <a:pt x="5095" y="2075"/>
                  </a:cubicBezTo>
                  <a:cubicBezTo>
                    <a:pt x="5187" y="1963"/>
                    <a:pt x="5210" y="1840"/>
                    <a:pt x="5218" y="1705"/>
                  </a:cubicBezTo>
                  <a:cubicBezTo>
                    <a:pt x="5235" y="1464"/>
                    <a:pt x="5270" y="1224"/>
                    <a:pt x="5350" y="995"/>
                  </a:cubicBezTo>
                  <a:cubicBezTo>
                    <a:pt x="5447" y="714"/>
                    <a:pt x="5596" y="467"/>
                    <a:pt x="5826" y="275"/>
                  </a:cubicBezTo>
                  <a:cubicBezTo>
                    <a:pt x="5900" y="212"/>
                    <a:pt x="5989" y="164"/>
                    <a:pt x="6078" y="121"/>
                  </a:cubicBezTo>
                  <a:cubicBezTo>
                    <a:pt x="6146" y="88"/>
                    <a:pt x="6213" y="73"/>
                    <a:pt x="6278" y="73"/>
                  </a:cubicBezTo>
                  <a:close/>
                  <a:moveTo>
                    <a:pt x="9768" y="7249"/>
                  </a:moveTo>
                  <a:cubicBezTo>
                    <a:pt x="9794" y="7249"/>
                    <a:pt x="9819" y="7250"/>
                    <a:pt x="9845" y="7252"/>
                  </a:cubicBezTo>
                  <a:cubicBezTo>
                    <a:pt x="9954" y="7261"/>
                    <a:pt x="10063" y="7283"/>
                    <a:pt x="10172" y="7295"/>
                  </a:cubicBezTo>
                  <a:cubicBezTo>
                    <a:pt x="10373" y="7315"/>
                    <a:pt x="10573" y="7332"/>
                    <a:pt x="10774" y="7352"/>
                  </a:cubicBezTo>
                  <a:cubicBezTo>
                    <a:pt x="10777" y="7355"/>
                    <a:pt x="10779" y="7361"/>
                    <a:pt x="10782" y="7367"/>
                  </a:cubicBezTo>
                  <a:cubicBezTo>
                    <a:pt x="10693" y="7387"/>
                    <a:pt x="10608" y="7418"/>
                    <a:pt x="10519" y="7427"/>
                  </a:cubicBezTo>
                  <a:cubicBezTo>
                    <a:pt x="10318" y="7447"/>
                    <a:pt x="10118" y="7461"/>
                    <a:pt x="9914" y="7464"/>
                  </a:cubicBezTo>
                  <a:cubicBezTo>
                    <a:pt x="9904" y="7464"/>
                    <a:pt x="9893" y="7464"/>
                    <a:pt x="9883" y="7464"/>
                  </a:cubicBezTo>
                  <a:cubicBezTo>
                    <a:pt x="9736" y="7464"/>
                    <a:pt x="9589" y="7446"/>
                    <a:pt x="9441" y="7441"/>
                  </a:cubicBezTo>
                  <a:cubicBezTo>
                    <a:pt x="9400" y="7439"/>
                    <a:pt x="9359" y="7439"/>
                    <a:pt x="9318" y="7439"/>
                  </a:cubicBezTo>
                  <a:cubicBezTo>
                    <a:pt x="9235" y="7439"/>
                    <a:pt x="9151" y="7441"/>
                    <a:pt x="9063" y="7441"/>
                  </a:cubicBezTo>
                  <a:cubicBezTo>
                    <a:pt x="9083" y="7427"/>
                    <a:pt x="9100" y="7412"/>
                    <a:pt x="9121" y="7407"/>
                  </a:cubicBezTo>
                  <a:cubicBezTo>
                    <a:pt x="9332" y="7324"/>
                    <a:pt x="9542" y="7249"/>
                    <a:pt x="9768" y="7249"/>
                  </a:cubicBezTo>
                  <a:close/>
                  <a:moveTo>
                    <a:pt x="10084" y="3736"/>
                  </a:moveTo>
                  <a:cubicBezTo>
                    <a:pt x="10299" y="3736"/>
                    <a:pt x="10514" y="3759"/>
                    <a:pt x="10728" y="3808"/>
                  </a:cubicBezTo>
                  <a:cubicBezTo>
                    <a:pt x="11049" y="3880"/>
                    <a:pt x="11335" y="4029"/>
                    <a:pt x="11550" y="4287"/>
                  </a:cubicBezTo>
                  <a:cubicBezTo>
                    <a:pt x="11633" y="4384"/>
                    <a:pt x="11734" y="4456"/>
                    <a:pt x="11848" y="4510"/>
                  </a:cubicBezTo>
                  <a:cubicBezTo>
                    <a:pt x="11891" y="4530"/>
                    <a:pt x="11934" y="4550"/>
                    <a:pt x="11977" y="4570"/>
                  </a:cubicBezTo>
                  <a:cubicBezTo>
                    <a:pt x="12278" y="4716"/>
                    <a:pt x="12424" y="4963"/>
                    <a:pt x="12441" y="5289"/>
                  </a:cubicBezTo>
                  <a:cubicBezTo>
                    <a:pt x="12450" y="5453"/>
                    <a:pt x="12447" y="5613"/>
                    <a:pt x="12393" y="5768"/>
                  </a:cubicBezTo>
                  <a:cubicBezTo>
                    <a:pt x="12361" y="5868"/>
                    <a:pt x="12315" y="5960"/>
                    <a:pt x="12238" y="6031"/>
                  </a:cubicBezTo>
                  <a:cubicBezTo>
                    <a:pt x="12089" y="6166"/>
                    <a:pt x="11983" y="6329"/>
                    <a:pt x="11911" y="6521"/>
                  </a:cubicBezTo>
                  <a:cubicBezTo>
                    <a:pt x="11802" y="6822"/>
                    <a:pt x="11559" y="7000"/>
                    <a:pt x="11284" y="7140"/>
                  </a:cubicBezTo>
                  <a:cubicBezTo>
                    <a:pt x="11099" y="7237"/>
                    <a:pt x="10900" y="7276"/>
                    <a:pt x="10697" y="7276"/>
                  </a:cubicBezTo>
                  <a:cubicBezTo>
                    <a:pt x="10636" y="7276"/>
                    <a:pt x="10575" y="7273"/>
                    <a:pt x="10513" y="7266"/>
                  </a:cubicBezTo>
                  <a:cubicBezTo>
                    <a:pt x="10321" y="7246"/>
                    <a:pt x="10129" y="7215"/>
                    <a:pt x="9934" y="7192"/>
                  </a:cubicBezTo>
                  <a:cubicBezTo>
                    <a:pt x="9884" y="7186"/>
                    <a:pt x="9835" y="7184"/>
                    <a:pt x="9786" y="7184"/>
                  </a:cubicBezTo>
                  <a:cubicBezTo>
                    <a:pt x="9601" y="7184"/>
                    <a:pt x="9420" y="7221"/>
                    <a:pt x="9244" y="7289"/>
                  </a:cubicBezTo>
                  <a:cubicBezTo>
                    <a:pt x="9106" y="7341"/>
                    <a:pt x="8972" y="7398"/>
                    <a:pt x="8831" y="7447"/>
                  </a:cubicBezTo>
                  <a:cubicBezTo>
                    <a:pt x="8708" y="7490"/>
                    <a:pt x="8583" y="7522"/>
                    <a:pt x="8455" y="7522"/>
                  </a:cubicBezTo>
                  <a:cubicBezTo>
                    <a:pt x="8395" y="7522"/>
                    <a:pt x="8334" y="7515"/>
                    <a:pt x="8272" y="7498"/>
                  </a:cubicBezTo>
                  <a:cubicBezTo>
                    <a:pt x="8212" y="7481"/>
                    <a:pt x="8152" y="7455"/>
                    <a:pt x="8098" y="7430"/>
                  </a:cubicBezTo>
                  <a:cubicBezTo>
                    <a:pt x="7856" y="7303"/>
                    <a:pt x="7598" y="7231"/>
                    <a:pt x="7329" y="7231"/>
                  </a:cubicBezTo>
                  <a:cubicBezTo>
                    <a:pt x="7292" y="7231"/>
                    <a:pt x="7255" y="7232"/>
                    <a:pt x="7218" y="7235"/>
                  </a:cubicBezTo>
                  <a:cubicBezTo>
                    <a:pt x="7086" y="7246"/>
                    <a:pt x="6957" y="7278"/>
                    <a:pt x="6831" y="7301"/>
                  </a:cubicBezTo>
                  <a:cubicBezTo>
                    <a:pt x="6860" y="7169"/>
                    <a:pt x="6886" y="7034"/>
                    <a:pt x="6923" y="6900"/>
                  </a:cubicBezTo>
                  <a:cubicBezTo>
                    <a:pt x="6955" y="6791"/>
                    <a:pt x="7000" y="6688"/>
                    <a:pt x="7038" y="6582"/>
                  </a:cubicBezTo>
                  <a:cubicBezTo>
                    <a:pt x="7043" y="6564"/>
                    <a:pt x="7049" y="6544"/>
                    <a:pt x="7049" y="6527"/>
                  </a:cubicBezTo>
                  <a:cubicBezTo>
                    <a:pt x="7049" y="6338"/>
                    <a:pt x="7121" y="6169"/>
                    <a:pt x="7198" y="6003"/>
                  </a:cubicBezTo>
                  <a:cubicBezTo>
                    <a:pt x="7413" y="5544"/>
                    <a:pt x="7714" y="5158"/>
                    <a:pt x="8138" y="4871"/>
                  </a:cubicBezTo>
                  <a:cubicBezTo>
                    <a:pt x="8298" y="4762"/>
                    <a:pt x="8450" y="4642"/>
                    <a:pt x="8608" y="4524"/>
                  </a:cubicBezTo>
                  <a:cubicBezTo>
                    <a:pt x="8731" y="4436"/>
                    <a:pt x="8843" y="4332"/>
                    <a:pt x="8923" y="4203"/>
                  </a:cubicBezTo>
                  <a:cubicBezTo>
                    <a:pt x="9095" y="3928"/>
                    <a:pt x="9358" y="3811"/>
                    <a:pt x="9665" y="3765"/>
                  </a:cubicBezTo>
                  <a:cubicBezTo>
                    <a:pt x="9805" y="3746"/>
                    <a:pt x="9945" y="3736"/>
                    <a:pt x="10084" y="3736"/>
                  </a:cubicBezTo>
                  <a:close/>
                  <a:moveTo>
                    <a:pt x="2493" y="6055"/>
                  </a:moveTo>
                  <a:cubicBezTo>
                    <a:pt x="2807" y="6055"/>
                    <a:pt x="3118" y="6113"/>
                    <a:pt x="3428" y="6200"/>
                  </a:cubicBezTo>
                  <a:cubicBezTo>
                    <a:pt x="3774" y="6301"/>
                    <a:pt x="4127" y="6398"/>
                    <a:pt x="4479" y="6484"/>
                  </a:cubicBezTo>
                  <a:cubicBezTo>
                    <a:pt x="4662" y="6527"/>
                    <a:pt x="4854" y="6541"/>
                    <a:pt x="5043" y="6567"/>
                  </a:cubicBezTo>
                  <a:cubicBezTo>
                    <a:pt x="5221" y="6587"/>
                    <a:pt x="5393" y="6616"/>
                    <a:pt x="5551" y="6705"/>
                  </a:cubicBezTo>
                  <a:cubicBezTo>
                    <a:pt x="5616" y="6742"/>
                    <a:pt x="5671" y="6788"/>
                    <a:pt x="5705" y="6857"/>
                  </a:cubicBezTo>
                  <a:cubicBezTo>
                    <a:pt x="5763" y="6971"/>
                    <a:pt x="5846" y="7060"/>
                    <a:pt x="5940" y="7146"/>
                  </a:cubicBezTo>
                  <a:cubicBezTo>
                    <a:pt x="6020" y="7215"/>
                    <a:pt x="6106" y="7281"/>
                    <a:pt x="6144" y="7401"/>
                  </a:cubicBezTo>
                  <a:cubicBezTo>
                    <a:pt x="5963" y="7441"/>
                    <a:pt x="5846" y="7561"/>
                    <a:pt x="5748" y="7693"/>
                  </a:cubicBezTo>
                  <a:cubicBezTo>
                    <a:pt x="5634" y="7848"/>
                    <a:pt x="5533" y="8011"/>
                    <a:pt x="5465" y="8192"/>
                  </a:cubicBezTo>
                  <a:cubicBezTo>
                    <a:pt x="5350" y="8498"/>
                    <a:pt x="5178" y="8762"/>
                    <a:pt x="4935" y="8977"/>
                  </a:cubicBezTo>
                  <a:cubicBezTo>
                    <a:pt x="4771" y="9123"/>
                    <a:pt x="4619" y="9278"/>
                    <a:pt x="4453" y="9415"/>
                  </a:cubicBezTo>
                  <a:cubicBezTo>
                    <a:pt x="4049" y="9750"/>
                    <a:pt x="3588" y="9971"/>
                    <a:pt x="3072" y="10066"/>
                  </a:cubicBezTo>
                  <a:cubicBezTo>
                    <a:pt x="2989" y="10081"/>
                    <a:pt x="2907" y="10089"/>
                    <a:pt x="2828" y="10089"/>
                  </a:cubicBezTo>
                  <a:cubicBezTo>
                    <a:pt x="2583" y="10089"/>
                    <a:pt x="2356" y="10012"/>
                    <a:pt x="2155" y="9831"/>
                  </a:cubicBezTo>
                  <a:cubicBezTo>
                    <a:pt x="2038" y="9727"/>
                    <a:pt x="1906" y="9639"/>
                    <a:pt x="1774" y="9553"/>
                  </a:cubicBezTo>
                  <a:cubicBezTo>
                    <a:pt x="1605" y="9438"/>
                    <a:pt x="1436" y="9329"/>
                    <a:pt x="1299" y="9177"/>
                  </a:cubicBezTo>
                  <a:cubicBezTo>
                    <a:pt x="1161" y="9025"/>
                    <a:pt x="1061" y="8859"/>
                    <a:pt x="1070" y="8644"/>
                  </a:cubicBezTo>
                  <a:cubicBezTo>
                    <a:pt x="1070" y="8590"/>
                    <a:pt x="1087" y="8538"/>
                    <a:pt x="1095" y="8484"/>
                  </a:cubicBezTo>
                  <a:cubicBezTo>
                    <a:pt x="1104" y="8450"/>
                    <a:pt x="1107" y="8418"/>
                    <a:pt x="1115" y="8372"/>
                  </a:cubicBezTo>
                  <a:cubicBezTo>
                    <a:pt x="1061" y="8366"/>
                    <a:pt x="1024" y="8361"/>
                    <a:pt x="984" y="8358"/>
                  </a:cubicBezTo>
                  <a:cubicBezTo>
                    <a:pt x="880" y="8358"/>
                    <a:pt x="777" y="8361"/>
                    <a:pt x="674" y="8361"/>
                  </a:cubicBezTo>
                  <a:cubicBezTo>
                    <a:pt x="634" y="8361"/>
                    <a:pt x="594" y="8361"/>
                    <a:pt x="554" y="8352"/>
                  </a:cubicBezTo>
                  <a:cubicBezTo>
                    <a:pt x="170" y="8283"/>
                    <a:pt x="70" y="8028"/>
                    <a:pt x="130" y="7687"/>
                  </a:cubicBezTo>
                  <a:cubicBezTo>
                    <a:pt x="161" y="7524"/>
                    <a:pt x="227" y="7378"/>
                    <a:pt x="319" y="7243"/>
                  </a:cubicBezTo>
                  <a:cubicBezTo>
                    <a:pt x="706" y="6653"/>
                    <a:pt x="1250" y="6295"/>
                    <a:pt x="1926" y="6123"/>
                  </a:cubicBezTo>
                  <a:cubicBezTo>
                    <a:pt x="2116" y="6076"/>
                    <a:pt x="2305" y="6055"/>
                    <a:pt x="2493" y="6055"/>
                  </a:cubicBezTo>
                  <a:close/>
                  <a:moveTo>
                    <a:pt x="7332" y="7296"/>
                  </a:moveTo>
                  <a:cubicBezTo>
                    <a:pt x="7447" y="7296"/>
                    <a:pt x="7560" y="7319"/>
                    <a:pt x="7671" y="7349"/>
                  </a:cubicBezTo>
                  <a:cubicBezTo>
                    <a:pt x="8012" y="7435"/>
                    <a:pt x="8313" y="7596"/>
                    <a:pt x="8548" y="7871"/>
                  </a:cubicBezTo>
                  <a:cubicBezTo>
                    <a:pt x="8823" y="8192"/>
                    <a:pt x="9043" y="8544"/>
                    <a:pt x="9186" y="8942"/>
                  </a:cubicBezTo>
                  <a:cubicBezTo>
                    <a:pt x="9261" y="9143"/>
                    <a:pt x="9287" y="9352"/>
                    <a:pt x="9218" y="9558"/>
                  </a:cubicBezTo>
                  <a:cubicBezTo>
                    <a:pt x="9126" y="9836"/>
                    <a:pt x="9126" y="10114"/>
                    <a:pt x="9201" y="10395"/>
                  </a:cubicBezTo>
                  <a:cubicBezTo>
                    <a:pt x="9215" y="10447"/>
                    <a:pt x="9218" y="10504"/>
                    <a:pt x="9221" y="10558"/>
                  </a:cubicBezTo>
                  <a:cubicBezTo>
                    <a:pt x="9238" y="10788"/>
                    <a:pt x="9132" y="10945"/>
                    <a:pt x="8929" y="11040"/>
                  </a:cubicBezTo>
                  <a:cubicBezTo>
                    <a:pt x="8799" y="11099"/>
                    <a:pt x="8665" y="11135"/>
                    <a:pt x="8529" y="11135"/>
                  </a:cubicBezTo>
                  <a:cubicBezTo>
                    <a:pt x="8454" y="11135"/>
                    <a:pt x="8379" y="11124"/>
                    <a:pt x="8304" y="11100"/>
                  </a:cubicBezTo>
                  <a:cubicBezTo>
                    <a:pt x="8035" y="11011"/>
                    <a:pt x="7757" y="11005"/>
                    <a:pt x="7479" y="10985"/>
                  </a:cubicBezTo>
                  <a:cubicBezTo>
                    <a:pt x="7215" y="10968"/>
                    <a:pt x="6955" y="10928"/>
                    <a:pt x="6705" y="10830"/>
                  </a:cubicBezTo>
                  <a:cubicBezTo>
                    <a:pt x="6387" y="10704"/>
                    <a:pt x="6138" y="10507"/>
                    <a:pt x="6000" y="10186"/>
                  </a:cubicBezTo>
                  <a:cubicBezTo>
                    <a:pt x="5960" y="10086"/>
                    <a:pt x="5926" y="9977"/>
                    <a:pt x="5912" y="9868"/>
                  </a:cubicBezTo>
                  <a:cubicBezTo>
                    <a:pt x="5889" y="9702"/>
                    <a:pt x="5823" y="9558"/>
                    <a:pt x="5720" y="9429"/>
                  </a:cubicBezTo>
                  <a:cubicBezTo>
                    <a:pt x="5548" y="9215"/>
                    <a:pt x="5470" y="8968"/>
                    <a:pt x="5456" y="8696"/>
                  </a:cubicBezTo>
                  <a:cubicBezTo>
                    <a:pt x="5453" y="8673"/>
                    <a:pt x="5456" y="8653"/>
                    <a:pt x="5456" y="8630"/>
                  </a:cubicBezTo>
                  <a:cubicBezTo>
                    <a:pt x="5450" y="8369"/>
                    <a:pt x="5542" y="8140"/>
                    <a:pt x="5674" y="7925"/>
                  </a:cubicBezTo>
                  <a:cubicBezTo>
                    <a:pt x="5751" y="7799"/>
                    <a:pt x="5831" y="7673"/>
                    <a:pt x="5943" y="7576"/>
                  </a:cubicBezTo>
                  <a:cubicBezTo>
                    <a:pt x="6011" y="7520"/>
                    <a:pt x="6078" y="7483"/>
                    <a:pt x="6163" y="7483"/>
                  </a:cubicBezTo>
                  <a:cubicBezTo>
                    <a:pt x="6179" y="7483"/>
                    <a:pt x="6195" y="7484"/>
                    <a:pt x="6212" y="7487"/>
                  </a:cubicBezTo>
                  <a:cubicBezTo>
                    <a:pt x="6251" y="7493"/>
                    <a:pt x="6290" y="7495"/>
                    <a:pt x="6329" y="7495"/>
                  </a:cubicBezTo>
                  <a:cubicBezTo>
                    <a:pt x="6485" y="7495"/>
                    <a:pt x="6636" y="7453"/>
                    <a:pt x="6785" y="7410"/>
                  </a:cubicBezTo>
                  <a:cubicBezTo>
                    <a:pt x="6909" y="7372"/>
                    <a:pt x="7035" y="7341"/>
                    <a:pt x="7158" y="7315"/>
                  </a:cubicBezTo>
                  <a:cubicBezTo>
                    <a:pt x="7216" y="7302"/>
                    <a:pt x="7274" y="7296"/>
                    <a:pt x="7332" y="7296"/>
                  </a:cubicBezTo>
                  <a:close/>
                  <a:moveTo>
                    <a:pt x="8874" y="8109"/>
                  </a:moveTo>
                  <a:lnTo>
                    <a:pt x="8874" y="8109"/>
                  </a:lnTo>
                  <a:cubicBezTo>
                    <a:pt x="8917" y="8126"/>
                    <a:pt x="8943" y="8134"/>
                    <a:pt x="8969" y="8146"/>
                  </a:cubicBezTo>
                  <a:cubicBezTo>
                    <a:pt x="9507" y="8412"/>
                    <a:pt x="10026" y="8710"/>
                    <a:pt x="10502" y="9077"/>
                  </a:cubicBezTo>
                  <a:cubicBezTo>
                    <a:pt x="10928" y="9407"/>
                    <a:pt x="11298" y="9793"/>
                    <a:pt x="11648" y="10206"/>
                  </a:cubicBezTo>
                  <a:cubicBezTo>
                    <a:pt x="11860" y="10455"/>
                    <a:pt x="12080" y="10696"/>
                    <a:pt x="12298" y="10939"/>
                  </a:cubicBezTo>
                  <a:cubicBezTo>
                    <a:pt x="12564" y="11237"/>
                    <a:pt x="12891" y="11444"/>
                    <a:pt x="13269" y="11570"/>
                  </a:cubicBezTo>
                  <a:cubicBezTo>
                    <a:pt x="13359" y="11601"/>
                    <a:pt x="13450" y="11620"/>
                    <a:pt x="13548" y="11620"/>
                  </a:cubicBezTo>
                  <a:cubicBezTo>
                    <a:pt x="13565" y="11620"/>
                    <a:pt x="13583" y="11620"/>
                    <a:pt x="13602" y="11618"/>
                  </a:cubicBezTo>
                  <a:cubicBezTo>
                    <a:pt x="13570" y="11607"/>
                    <a:pt x="13541" y="11595"/>
                    <a:pt x="13513" y="11590"/>
                  </a:cubicBezTo>
                  <a:cubicBezTo>
                    <a:pt x="13060" y="11484"/>
                    <a:pt x="12670" y="11266"/>
                    <a:pt x="12358" y="10919"/>
                  </a:cubicBezTo>
                  <a:cubicBezTo>
                    <a:pt x="12106" y="10639"/>
                    <a:pt x="11851" y="10358"/>
                    <a:pt x="11607" y="10066"/>
                  </a:cubicBezTo>
                  <a:cubicBezTo>
                    <a:pt x="10969" y="9306"/>
                    <a:pt x="10201" y="8710"/>
                    <a:pt x="9315" y="8269"/>
                  </a:cubicBezTo>
                  <a:cubicBezTo>
                    <a:pt x="9272" y="8246"/>
                    <a:pt x="9232" y="8223"/>
                    <a:pt x="9169" y="8189"/>
                  </a:cubicBezTo>
                  <a:cubicBezTo>
                    <a:pt x="9209" y="8183"/>
                    <a:pt x="9229" y="8180"/>
                    <a:pt x="9247" y="8180"/>
                  </a:cubicBezTo>
                  <a:cubicBezTo>
                    <a:pt x="9464" y="8200"/>
                    <a:pt x="9685" y="8223"/>
                    <a:pt x="9906" y="8240"/>
                  </a:cubicBezTo>
                  <a:cubicBezTo>
                    <a:pt x="10585" y="8298"/>
                    <a:pt x="11186" y="8547"/>
                    <a:pt x="11699" y="9000"/>
                  </a:cubicBezTo>
                  <a:cubicBezTo>
                    <a:pt x="11977" y="9243"/>
                    <a:pt x="12198" y="9541"/>
                    <a:pt x="12401" y="9848"/>
                  </a:cubicBezTo>
                  <a:cubicBezTo>
                    <a:pt x="12616" y="10172"/>
                    <a:pt x="12825" y="10501"/>
                    <a:pt x="13040" y="10825"/>
                  </a:cubicBezTo>
                  <a:cubicBezTo>
                    <a:pt x="13295" y="11206"/>
                    <a:pt x="13613" y="11515"/>
                    <a:pt x="14031" y="11710"/>
                  </a:cubicBezTo>
                  <a:cubicBezTo>
                    <a:pt x="14046" y="11716"/>
                    <a:pt x="14057" y="11724"/>
                    <a:pt x="14074" y="11739"/>
                  </a:cubicBezTo>
                  <a:cubicBezTo>
                    <a:pt x="14060" y="11744"/>
                    <a:pt x="14054" y="11750"/>
                    <a:pt x="14046" y="11750"/>
                  </a:cubicBezTo>
                  <a:cubicBezTo>
                    <a:pt x="13883" y="11750"/>
                    <a:pt x="13722" y="11746"/>
                    <a:pt x="13561" y="11746"/>
                  </a:cubicBezTo>
                  <a:cubicBezTo>
                    <a:pt x="13480" y="11746"/>
                    <a:pt x="13399" y="11747"/>
                    <a:pt x="13318" y="11750"/>
                  </a:cubicBezTo>
                  <a:cubicBezTo>
                    <a:pt x="13251" y="11753"/>
                    <a:pt x="13185" y="11754"/>
                    <a:pt x="13118" y="11754"/>
                  </a:cubicBezTo>
                  <a:cubicBezTo>
                    <a:pt x="12843" y="11754"/>
                    <a:pt x="12571" y="11729"/>
                    <a:pt x="12301" y="11664"/>
                  </a:cubicBezTo>
                  <a:cubicBezTo>
                    <a:pt x="11905" y="11570"/>
                    <a:pt x="11573" y="11352"/>
                    <a:pt x="11272" y="11088"/>
                  </a:cubicBezTo>
                  <a:cubicBezTo>
                    <a:pt x="11052" y="10891"/>
                    <a:pt x="10871" y="10659"/>
                    <a:pt x="10688" y="10429"/>
                  </a:cubicBezTo>
                  <a:cubicBezTo>
                    <a:pt x="10390" y="10057"/>
                    <a:pt x="10118" y="9670"/>
                    <a:pt x="9886" y="9255"/>
                  </a:cubicBezTo>
                  <a:cubicBezTo>
                    <a:pt x="9694" y="8917"/>
                    <a:pt x="9473" y="8601"/>
                    <a:pt x="9175" y="8349"/>
                  </a:cubicBezTo>
                  <a:cubicBezTo>
                    <a:pt x="9080" y="8269"/>
                    <a:pt x="8986" y="8197"/>
                    <a:pt x="8874" y="8109"/>
                  </a:cubicBezTo>
                  <a:close/>
                  <a:moveTo>
                    <a:pt x="6284" y="1"/>
                  </a:moveTo>
                  <a:cubicBezTo>
                    <a:pt x="6247" y="1"/>
                    <a:pt x="6211" y="5"/>
                    <a:pt x="6172" y="15"/>
                  </a:cubicBezTo>
                  <a:cubicBezTo>
                    <a:pt x="6032" y="49"/>
                    <a:pt x="5903" y="109"/>
                    <a:pt x="5791" y="204"/>
                  </a:cubicBezTo>
                  <a:cubicBezTo>
                    <a:pt x="5542" y="416"/>
                    <a:pt x="5376" y="685"/>
                    <a:pt x="5273" y="995"/>
                  </a:cubicBezTo>
                  <a:cubicBezTo>
                    <a:pt x="5190" y="1244"/>
                    <a:pt x="5155" y="1505"/>
                    <a:pt x="5138" y="1765"/>
                  </a:cubicBezTo>
                  <a:cubicBezTo>
                    <a:pt x="5132" y="1851"/>
                    <a:pt x="5115" y="1926"/>
                    <a:pt x="5058" y="1997"/>
                  </a:cubicBezTo>
                  <a:cubicBezTo>
                    <a:pt x="4955" y="2123"/>
                    <a:pt x="4909" y="2272"/>
                    <a:pt x="4915" y="2439"/>
                  </a:cubicBezTo>
                  <a:cubicBezTo>
                    <a:pt x="4915" y="2476"/>
                    <a:pt x="4915" y="2516"/>
                    <a:pt x="4915" y="2553"/>
                  </a:cubicBezTo>
                  <a:cubicBezTo>
                    <a:pt x="4849" y="2504"/>
                    <a:pt x="4803" y="2447"/>
                    <a:pt x="4757" y="2393"/>
                  </a:cubicBezTo>
                  <a:cubicBezTo>
                    <a:pt x="4473" y="2037"/>
                    <a:pt x="4109" y="1848"/>
                    <a:pt x="3654" y="1840"/>
                  </a:cubicBezTo>
                  <a:cubicBezTo>
                    <a:pt x="3637" y="1839"/>
                    <a:pt x="3621" y="1839"/>
                    <a:pt x="3605" y="1839"/>
                  </a:cubicBezTo>
                  <a:cubicBezTo>
                    <a:pt x="3317" y="1839"/>
                    <a:pt x="3047" y="1889"/>
                    <a:pt x="2800" y="2049"/>
                  </a:cubicBezTo>
                  <a:cubicBezTo>
                    <a:pt x="2711" y="2103"/>
                    <a:pt x="2620" y="2149"/>
                    <a:pt x="2534" y="2206"/>
                  </a:cubicBezTo>
                  <a:cubicBezTo>
                    <a:pt x="2465" y="2252"/>
                    <a:pt x="2395" y="2273"/>
                    <a:pt x="2321" y="2273"/>
                  </a:cubicBezTo>
                  <a:cubicBezTo>
                    <a:pt x="2284" y="2273"/>
                    <a:pt x="2246" y="2268"/>
                    <a:pt x="2207" y="2258"/>
                  </a:cubicBezTo>
                  <a:cubicBezTo>
                    <a:pt x="2118" y="2235"/>
                    <a:pt x="2029" y="2206"/>
                    <a:pt x="1941" y="2192"/>
                  </a:cubicBezTo>
                  <a:cubicBezTo>
                    <a:pt x="1869" y="2179"/>
                    <a:pt x="1802" y="2173"/>
                    <a:pt x="1738" y="2173"/>
                  </a:cubicBezTo>
                  <a:cubicBezTo>
                    <a:pt x="1351" y="2173"/>
                    <a:pt x="1097" y="2405"/>
                    <a:pt x="1004" y="2788"/>
                  </a:cubicBezTo>
                  <a:cubicBezTo>
                    <a:pt x="964" y="2957"/>
                    <a:pt x="966" y="3132"/>
                    <a:pt x="995" y="3301"/>
                  </a:cubicBezTo>
                  <a:cubicBezTo>
                    <a:pt x="1052" y="3645"/>
                    <a:pt x="1075" y="3986"/>
                    <a:pt x="1081" y="4332"/>
                  </a:cubicBezTo>
                  <a:cubicBezTo>
                    <a:pt x="1090" y="4765"/>
                    <a:pt x="1253" y="5140"/>
                    <a:pt x="1571" y="5441"/>
                  </a:cubicBezTo>
                  <a:cubicBezTo>
                    <a:pt x="1774" y="5636"/>
                    <a:pt x="2006" y="5791"/>
                    <a:pt x="2261" y="5911"/>
                  </a:cubicBezTo>
                  <a:cubicBezTo>
                    <a:pt x="2296" y="5925"/>
                    <a:pt x="2327" y="5945"/>
                    <a:pt x="2362" y="5963"/>
                  </a:cubicBezTo>
                  <a:lnTo>
                    <a:pt x="2353" y="5988"/>
                  </a:lnTo>
                  <a:cubicBezTo>
                    <a:pt x="2310" y="5991"/>
                    <a:pt x="2270" y="5994"/>
                    <a:pt x="2227" y="6000"/>
                  </a:cubicBezTo>
                  <a:cubicBezTo>
                    <a:pt x="2184" y="6003"/>
                    <a:pt x="2138" y="6011"/>
                    <a:pt x="2095" y="6017"/>
                  </a:cubicBezTo>
                  <a:cubicBezTo>
                    <a:pt x="1373" y="6146"/>
                    <a:pt x="780" y="6487"/>
                    <a:pt x="339" y="7080"/>
                  </a:cubicBezTo>
                  <a:cubicBezTo>
                    <a:pt x="193" y="7272"/>
                    <a:pt x="84" y="7484"/>
                    <a:pt x="50" y="7728"/>
                  </a:cubicBezTo>
                  <a:cubicBezTo>
                    <a:pt x="1" y="8043"/>
                    <a:pt x="113" y="8361"/>
                    <a:pt x="545" y="8421"/>
                  </a:cubicBezTo>
                  <a:cubicBezTo>
                    <a:pt x="663" y="8435"/>
                    <a:pt x="780" y="8430"/>
                    <a:pt x="898" y="8432"/>
                  </a:cubicBezTo>
                  <a:lnTo>
                    <a:pt x="1012" y="8432"/>
                  </a:lnTo>
                  <a:cubicBezTo>
                    <a:pt x="1007" y="8544"/>
                    <a:pt x="992" y="8639"/>
                    <a:pt x="1001" y="8730"/>
                  </a:cubicBezTo>
                  <a:cubicBezTo>
                    <a:pt x="1018" y="8931"/>
                    <a:pt x="1118" y="9091"/>
                    <a:pt x="1253" y="9235"/>
                  </a:cubicBezTo>
                  <a:cubicBezTo>
                    <a:pt x="1396" y="9389"/>
                    <a:pt x="1571" y="9504"/>
                    <a:pt x="1746" y="9619"/>
                  </a:cubicBezTo>
                  <a:cubicBezTo>
                    <a:pt x="1878" y="9707"/>
                    <a:pt x="2006" y="9799"/>
                    <a:pt x="2127" y="9902"/>
                  </a:cubicBezTo>
                  <a:cubicBezTo>
                    <a:pt x="2332" y="10079"/>
                    <a:pt x="2561" y="10162"/>
                    <a:pt x="2812" y="10162"/>
                  </a:cubicBezTo>
                  <a:cubicBezTo>
                    <a:pt x="2870" y="10162"/>
                    <a:pt x="2929" y="10157"/>
                    <a:pt x="2989" y="10149"/>
                  </a:cubicBezTo>
                  <a:cubicBezTo>
                    <a:pt x="3502" y="10077"/>
                    <a:pt x="3963" y="9874"/>
                    <a:pt x="4376" y="9564"/>
                  </a:cubicBezTo>
                  <a:cubicBezTo>
                    <a:pt x="4740" y="9289"/>
                    <a:pt x="5066" y="8968"/>
                    <a:pt x="5347" y="8607"/>
                  </a:cubicBezTo>
                  <a:cubicBezTo>
                    <a:pt x="5353" y="8601"/>
                    <a:pt x="5364" y="8601"/>
                    <a:pt x="5382" y="8593"/>
                  </a:cubicBezTo>
                  <a:cubicBezTo>
                    <a:pt x="5382" y="8962"/>
                    <a:pt x="5496" y="9283"/>
                    <a:pt x="5725" y="9564"/>
                  </a:cubicBezTo>
                  <a:cubicBezTo>
                    <a:pt x="5800" y="9656"/>
                    <a:pt x="5823" y="9770"/>
                    <a:pt x="5840" y="9882"/>
                  </a:cubicBezTo>
                  <a:cubicBezTo>
                    <a:pt x="5914" y="10346"/>
                    <a:pt x="6172" y="10667"/>
                    <a:pt x="6591" y="10862"/>
                  </a:cubicBezTo>
                  <a:cubicBezTo>
                    <a:pt x="6628" y="10879"/>
                    <a:pt x="6662" y="10896"/>
                    <a:pt x="6702" y="10914"/>
                  </a:cubicBezTo>
                  <a:cubicBezTo>
                    <a:pt x="6702" y="10959"/>
                    <a:pt x="6702" y="10997"/>
                    <a:pt x="6702" y="11031"/>
                  </a:cubicBezTo>
                  <a:cubicBezTo>
                    <a:pt x="6697" y="11209"/>
                    <a:pt x="6688" y="11386"/>
                    <a:pt x="6682" y="11561"/>
                  </a:cubicBezTo>
                  <a:cubicBezTo>
                    <a:pt x="6671" y="11945"/>
                    <a:pt x="6625" y="12323"/>
                    <a:pt x="6536" y="12696"/>
                  </a:cubicBezTo>
                  <a:cubicBezTo>
                    <a:pt x="6427" y="13143"/>
                    <a:pt x="6301" y="13584"/>
                    <a:pt x="6184" y="14028"/>
                  </a:cubicBezTo>
                  <a:cubicBezTo>
                    <a:pt x="5998" y="14733"/>
                    <a:pt x="5889" y="15452"/>
                    <a:pt x="5909" y="16185"/>
                  </a:cubicBezTo>
                  <a:cubicBezTo>
                    <a:pt x="5920" y="16592"/>
                    <a:pt x="5940" y="16999"/>
                    <a:pt x="5960" y="17409"/>
                  </a:cubicBezTo>
                  <a:cubicBezTo>
                    <a:pt x="5975" y="17715"/>
                    <a:pt x="5998" y="18025"/>
                    <a:pt x="6015" y="18331"/>
                  </a:cubicBezTo>
                  <a:cubicBezTo>
                    <a:pt x="6026" y="18523"/>
                    <a:pt x="6032" y="18715"/>
                    <a:pt x="6038" y="18904"/>
                  </a:cubicBezTo>
                  <a:lnTo>
                    <a:pt x="6104" y="18904"/>
                  </a:lnTo>
                  <a:cubicBezTo>
                    <a:pt x="6106" y="18890"/>
                    <a:pt x="6109" y="18876"/>
                    <a:pt x="6109" y="18861"/>
                  </a:cubicBezTo>
                  <a:cubicBezTo>
                    <a:pt x="6089" y="18469"/>
                    <a:pt x="6069" y="18076"/>
                    <a:pt x="6052" y="17684"/>
                  </a:cubicBezTo>
                  <a:cubicBezTo>
                    <a:pt x="6029" y="17191"/>
                    <a:pt x="6003" y="16698"/>
                    <a:pt x="5986" y="16205"/>
                  </a:cubicBezTo>
                  <a:cubicBezTo>
                    <a:pt x="5969" y="15684"/>
                    <a:pt x="6006" y="15163"/>
                    <a:pt x="6124" y="14650"/>
                  </a:cubicBezTo>
                  <a:cubicBezTo>
                    <a:pt x="6227" y="14194"/>
                    <a:pt x="6350" y="13739"/>
                    <a:pt x="6470" y="13286"/>
                  </a:cubicBezTo>
                  <a:cubicBezTo>
                    <a:pt x="6573" y="12899"/>
                    <a:pt x="6674" y="12509"/>
                    <a:pt x="6711" y="12111"/>
                  </a:cubicBezTo>
                  <a:cubicBezTo>
                    <a:pt x="6745" y="11767"/>
                    <a:pt x="6754" y="11421"/>
                    <a:pt x="6771" y="11077"/>
                  </a:cubicBezTo>
                  <a:cubicBezTo>
                    <a:pt x="6774" y="11034"/>
                    <a:pt x="6777" y="10991"/>
                    <a:pt x="6780" y="10939"/>
                  </a:cubicBezTo>
                  <a:cubicBezTo>
                    <a:pt x="6826" y="10951"/>
                    <a:pt x="6857" y="10959"/>
                    <a:pt x="6889" y="10965"/>
                  </a:cubicBezTo>
                  <a:cubicBezTo>
                    <a:pt x="7118" y="11000"/>
                    <a:pt x="7344" y="11048"/>
                    <a:pt x="7573" y="11063"/>
                  </a:cubicBezTo>
                  <a:cubicBezTo>
                    <a:pt x="7805" y="11077"/>
                    <a:pt x="8035" y="11094"/>
                    <a:pt x="8258" y="11163"/>
                  </a:cubicBezTo>
                  <a:cubicBezTo>
                    <a:pt x="8349" y="11192"/>
                    <a:pt x="8439" y="11205"/>
                    <a:pt x="8529" y="11205"/>
                  </a:cubicBezTo>
                  <a:cubicBezTo>
                    <a:pt x="8671" y="11205"/>
                    <a:pt x="8811" y="11171"/>
                    <a:pt x="8949" y="11111"/>
                  </a:cubicBezTo>
                  <a:cubicBezTo>
                    <a:pt x="9192" y="11008"/>
                    <a:pt x="9312" y="10822"/>
                    <a:pt x="9298" y="10558"/>
                  </a:cubicBezTo>
                  <a:cubicBezTo>
                    <a:pt x="9292" y="10444"/>
                    <a:pt x="9272" y="10332"/>
                    <a:pt x="9247" y="10220"/>
                  </a:cubicBezTo>
                  <a:cubicBezTo>
                    <a:pt x="9206" y="10060"/>
                    <a:pt x="9204" y="9902"/>
                    <a:pt x="9252" y="9742"/>
                  </a:cubicBezTo>
                  <a:cubicBezTo>
                    <a:pt x="9267" y="9696"/>
                    <a:pt x="9272" y="9650"/>
                    <a:pt x="9287" y="9604"/>
                  </a:cubicBezTo>
                  <a:cubicBezTo>
                    <a:pt x="9350" y="9384"/>
                    <a:pt x="9333" y="9169"/>
                    <a:pt x="9270" y="8951"/>
                  </a:cubicBezTo>
                  <a:cubicBezTo>
                    <a:pt x="9209" y="8745"/>
                    <a:pt x="9106" y="8558"/>
                    <a:pt x="8997" y="8375"/>
                  </a:cubicBezTo>
                  <a:cubicBezTo>
                    <a:pt x="8980" y="8344"/>
                    <a:pt x="8966" y="8312"/>
                    <a:pt x="8951" y="8283"/>
                  </a:cubicBezTo>
                  <a:cubicBezTo>
                    <a:pt x="8957" y="8278"/>
                    <a:pt x="8963" y="8275"/>
                    <a:pt x="8969" y="8269"/>
                  </a:cubicBezTo>
                  <a:cubicBezTo>
                    <a:pt x="9003" y="8298"/>
                    <a:pt x="9035" y="8324"/>
                    <a:pt x="9069" y="8352"/>
                  </a:cubicBezTo>
                  <a:cubicBezTo>
                    <a:pt x="9381" y="8621"/>
                    <a:pt x="9622" y="8951"/>
                    <a:pt x="9822" y="9309"/>
                  </a:cubicBezTo>
                  <a:cubicBezTo>
                    <a:pt x="10055" y="9722"/>
                    <a:pt x="10327" y="10103"/>
                    <a:pt x="10619" y="10472"/>
                  </a:cubicBezTo>
                  <a:cubicBezTo>
                    <a:pt x="10820" y="10722"/>
                    <a:pt x="11017" y="10974"/>
                    <a:pt x="11261" y="11183"/>
                  </a:cubicBezTo>
                  <a:cubicBezTo>
                    <a:pt x="11570" y="11446"/>
                    <a:pt x="11911" y="11653"/>
                    <a:pt x="12309" y="11744"/>
                  </a:cubicBezTo>
                  <a:cubicBezTo>
                    <a:pt x="12555" y="11801"/>
                    <a:pt x="12800" y="11826"/>
                    <a:pt x="13050" y="11826"/>
                  </a:cubicBezTo>
                  <a:cubicBezTo>
                    <a:pt x="13077" y="11826"/>
                    <a:pt x="13104" y="11825"/>
                    <a:pt x="13132" y="11825"/>
                  </a:cubicBezTo>
                  <a:cubicBezTo>
                    <a:pt x="13324" y="11819"/>
                    <a:pt x="13513" y="11807"/>
                    <a:pt x="13705" y="11807"/>
                  </a:cubicBezTo>
                  <a:cubicBezTo>
                    <a:pt x="13945" y="11807"/>
                    <a:pt x="14180" y="11833"/>
                    <a:pt x="14412" y="11896"/>
                  </a:cubicBezTo>
                  <a:cubicBezTo>
                    <a:pt x="14434" y="11901"/>
                    <a:pt x="14457" y="11908"/>
                    <a:pt x="14479" y="11908"/>
                  </a:cubicBezTo>
                  <a:cubicBezTo>
                    <a:pt x="14507" y="11908"/>
                    <a:pt x="14536" y="11898"/>
                    <a:pt x="14564" y="11865"/>
                  </a:cubicBezTo>
                  <a:cubicBezTo>
                    <a:pt x="14527" y="11842"/>
                    <a:pt x="14496" y="11819"/>
                    <a:pt x="14461" y="11805"/>
                  </a:cubicBezTo>
                  <a:cubicBezTo>
                    <a:pt x="14369" y="11767"/>
                    <a:pt x="14278" y="11733"/>
                    <a:pt x="14186" y="11693"/>
                  </a:cubicBezTo>
                  <a:cubicBezTo>
                    <a:pt x="13805" y="11538"/>
                    <a:pt x="13484" y="11303"/>
                    <a:pt x="13243" y="10971"/>
                  </a:cubicBezTo>
                  <a:cubicBezTo>
                    <a:pt x="13060" y="10719"/>
                    <a:pt x="12894" y="10455"/>
                    <a:pt x="12716" y="10197"/>
                  </a:cubicBezTo>
                  <a:cubicBezTo>
                    <a:pt x="12536" y="9928"/>
                    <a:pt x="12361" y="9656"/>
                    <a:pt x="12169" y="9395"/>
                  </a:cubicBezTo>
                  <a:cubicBezTo>
                    <a:pt x="11923" y="9066"/>
                    <a:pt x="11625" y="8788"/>
                    <a:pt x="11261" y="8584"/>
                  </a:cubicBezTo>
                  <a:cubicBezTo>
                    <a:pt x="10880" y="8372"/>
                    <a:pt x="10476" y="8220"/>
                    <a:pt x="10037" y="8180"/>
                  </a:cubicBezTo>
                  <a:cubicBezTo>
                    <a:pt x="9794" y="8154"/>
                    <a:pt x="9547" y="8146"/>
                    <a:pt x="9301" y="8114"/>
                  </a:cubicBezTo>
                  <a:cubicBezTo>
                    <a:pt x="9012" y="8077"/>
                    <a:pt x="8731" y="8005"/>
                    <a:pt x="8539" y="7750"/>
                  </a:cubicBezTo>
                  <a:cubicBezTo>
                    <a:pt x="8513" y="7713"/>
                    <a:pt x="8473" y="7685"/>
                    <a:pt x="8439" y="7650"/>
                  </a:cubicBezTo>
                  <a:cubicBezTo>
                    <a:pt x="8424" y="7633"/>
                    <a:pt x="8410" y="7613"/>
                    <a:pt x="8384" y="7584"/>
                  </a:cubicBezTo>
                  <a:cubicBezTo>
                    <a:pt x="8479" y="7584"/>
                    <a:pt x="8556" y="7584"/>
                    <a:pt x="8631" y="7581"/>
                  </a:cubicBezTo>
                  <a:cubicBezTo>
                    <a:pt x="8702" y="7579"/>
                    <a:pt x="8771" y="7576"/>
                    <a:pt x="8840" y="7564"/>
                  </a:cubicBezTo>
                  <a:cubicBezTo>
                    <a:pt x="9012" y="7530"/>
                    <a:pt x="9185" y="7516"/>
                    <a:pt x="9359" y="7516"/>
                  </a:cubicBezTo>
                  <a:cubicBezTo>
                    <a:pt x="9464" y="7516"/>
                    <a:pt x="9568" y="7521"/>
                    <a:pt x="9674" y="7530"/>
                  </a:cubicBezTo>
                  <a:cubicBezTo>
                    <a:pt x="9784" y="7539"/>
                    <a:pt x="9895" y="7544"/>
                    <a:pt x="10005" y="7544"/>
                  </a:cubicBezTo>
                  <a:cubicBezTo>
                    <a:pt x="10177" y="7544"/>
                    <a:pt x="10348" y="7532"/>
                    <a:pt x="10519" y="7504"/>
                  </a:cubicBezTo>
                  <a:cubicBezTo>
                    <a:pt x="10885" y="7444"/>
                    <a:pt x="11212" y="7289"/>
                    <a:pt x="11522" y="7092"/>
                  </a:cubicBezTo>
                  <a:cubicBezTo>
                    <a:pt x="11742" y="6948"/>
                    <a:pt x="11914" y="6759"/>
                    <a:pt x="12000" y="6504"/>
                  </a:cubicBezTo>
                  <a:cubicBezTo>
                    <a:pt x="12049" y="6358"/>
                    <a:pt x="12132" y="6232"/>
                    <a:pt x="12246" y="6132"/>
                  </a:cubicBezTo>
                  <a:cubicBezTo>
                    <a:pt x="12372" y="6014"/>
                    <a:pt x="12447" y="5874"/>
                    <a:pt x="12487" y="5708"/>
                  </a:cubicBezTo>
                  <a:cubicBezTo>
                    <a:pt x="12521" y="5562"/>
                    <a:pt x="12530" y="5415"/>
                    <a:pt x="12519" y="5269"/>
                  </a:cubicBezTo>
                  <a:cubicBezTo>
                    <a:pt x="12484" y="4903"/>
                    <a:pt x="12312" y="4633"/>
                    <a:pt x="11966" y="4484"/>
                  </a:cubicBezTo>
                  <a:cubicBezTo>
                    <a:pt x="11923" y="4464"/>
                    <a:pt x="11877" y="4447"/>
                    <a:pt x="11840" y="4421"/>
                  </a:cubicBezTo>
                  <a:cubicBezTo>
                    <a:pt x="11768" y="4370"/>
                    <a:pt x="11688" y="4324"/>
                    <a:pt x="11633" y="4258"/>
                  </a:cubicBezTo>
                  <a:cubicBezTo>
                    <a:pt x="11373" y="3960"/>
                    <a:pt x="11043" y="3788"/>
                    <a:pt x="10659" y="3722"/>
                  </a:cubicBezTo>
                  <a:cubicBezTo>
                    <a:pt x="10510" y="3696"/>
                    <a:pt x="10358" y="3682"/>
                    <a:pt x="10209" y="3673"/>
                  </a:cubicBezTo>
                  <a:cubicBezTo>
                    <a:pt x="10151" y="3670"/>
                    <a:pt x="10094" y="3669"/>
                    <a:pt x="10037" y="3669"/>
                  </a:cubicBezTo>
                  <a:cubicBezTo>
                    <a:pt x="9767" y="3669"/>
                    <a:pt x="9502" y="3706"/>
                    <a:pt x="9249" y="3820"/>
                  </a:cubicBezTo>
                  <a:cubicBezTo>
                    <a:pt x="9235" y="3825"/>
                    <a:pt x="9218" y="3825"/>
                    <a:pt x="9184" y="3831"/>
                  </a:cubicBezTo>
                  <a:cubicBezTo>
                    <a:pt x="9206" y="3785"/>
                    <a:pt x="9224" y="3754"/>
                    <a:pt x="9238" y="3719"/>
                  </a:cubicBezTo>
                  <a:cubicBezTo>
                    <a:pt x="9275" y="3633"/>
                    <a:pt x="9315" y="3545"/>
                    <a:pt x="9347" y="3456"/>
                  </a:cubicBezTo>
                  <a:cubicBezTo>
                    <a:pt x="9450" y="3152"/>
                    <a:pt x="9447" y="2840"/>
                    <a:pt x="9387" y="2530"/>
                  </a:cubicBezTo>
                  <a:cubicBezTo>
                    <a:pt x="9287" y="2003"/>
                    <a:pt x="9035" y="1568"/>
                    <a:pt x="8576" y="1270"/>
                  </a:cubicBezTo>
                  <a:cubicBezTo>
                    <a:pt x="8370" y="1138"/>
                    <a:pt x="8152" y="1032"/>
                    <a:pt x="7917" y="966"/>
                  </a:cubicBezTo>
                  <a:cubicBezTo>
                    <a:pt x="7768" y="923"/>
                    <a:pt x="7622" y="877"/>
                    <a:pt x="7473" y="837"/>
                  </a:cubicBezTo>
                  <a:cubicBezTo>
                    <a:pt x="7284" y="785"/>
                    <a:pt x="7132" y="682"/>
                    <a:pt x="7020" y="522"/>
                  </a:cubicBezTo>
                  <a:cubicBezTo>
                    <a:pt x="6972" y="459"/>
                    <a:pt x="6923" y="393"/>
                    <a:pt x="6869" y="333"/>
                  </a:cubicBezTo>
                  <a:cubicBezTo>
                    <a:pt x="6765" y="210"/>
                    <a:pt x="6642" y="112"/>
                    <a:pt x="6496" y="49"/>
                  </a:cubicBezTo>
                  <a:cubicBezTo>
                    <a:pt x="6425" y="18"/>
                    <a:pt x="6356" y="1"/>
                    <a:pt x="6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6"/>
            <p:cNvSpPr/>
            <p:nvPr/>
          </p:nvSpPr>
          <p:spPr>
            <a:xfrm>
              <a:off x="8430901" y="3929919"/>
              <a:ext cx="430151" cy="176434"/>
            </a:xfrm>
            <a:custGeom>
              <a:rect b="b" l="l" r="r" t="t"/>
              <a:pathLst>
                <a:path extrusionOk="0" h="1904" w="4642">
                  <a:moveTo>
                    <a:pt x="4639" y="1"/>
                  </a:moveTo>
                  <a:cubicBezTo>
                    <a:pt x="4421" y="9"/>
                    <a:pt x="4206" y="15"/>
                    <a:pt x="3991" y="29"/>
                  </a:cubicBezTo>
                  <a:cubicBezTo>
                    <a:pt x="3808" y="41"/>
                    <a:pt x="3624" y="52"/>
                    <a:pt x="3444" y="81"/>
                  </a:cubicBezTo>
                  <a:cubicBezTo>
                    <a:pt x="3008" y="152"/>
                    <a:pt x="2584" y="273"/>
                    <a:pt x="2172" y="430"/>
                  </a:cubicBezTo>
                  <a:cubicBezTo>
                    <a:pt x="1378" y="728"/>
                    <a:pt x="662" y="1155"/>
                    <a:pt x="86" y="1788"/>
                  </a:cubicBezTo>
                  <a:cubicBezTo>
                    <a:pt x="54" y="1826"/>
                    <a:pt x="29" y="1863"/>
                    <a:pt x="0" y="1903"/>
                  </a:cubicBezTo>
                  <a:lnTo>
                    <a:pt x="3" y="1900"/>
                  </a:lnTo>
                  <a:cubicBezTo>
                    <a:pt x="49" y="1860"/>
                    <a:pt x="100" y="1823"/>
                    <a:pt x="146" y="1783"/>
                  </a:cubicBezTo>
                  <a:cubicBezTo>
                    <a:pt x="330" y="1619"/>
                    <a:pt x="504" y="1442"/>
                    <a:pt x="699" y="1293"/>
                  </a:cubicBezTo>
                  <a:cubicBezTo>
                    <a:pt x="1272" y="849"/>
                    <a:pt x="1917" y="545"/>
                    <a:pt x="2607" y="333"/>
                  </a:cubicBezTo>
                  <a:cubicBezTo>
                    <a:pt x="3028" y="201"/>
                    <a:pt x="3458" y="112"/>
                    <a:pt x="3899" y="72"/>
                  </a:cubicBezTo>
                  <a:cubicBezTo>
                    <a:pt x="4106" y="52"/>
                    <a:pt x="4315" y="49"/>
                    <a:pt x="4524" y="38"/>
                  </a:cubicBezTo>
                  <a:cubicBezTo>
                    <a:pt x="4547" y="38"/>
                    <a:pt x="4570" y="35"/>
                    <a:pt x="4590" y="32"/>
                  </a:cubicBezTo>
                  <a:cubicBezTo>
                    <a:pt x="4607" y="32"/>
                    <a:pt x="4624" y="26"/>
                    <a:pt x="4642" y="21"/>
                  </a:cubicBezTo>
                  <a:cubicBezTo>
                    <a:pt x="4639" y="15"/>
                    <a:pt x="4639" y="6"/>
                    <a:pt x="4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6"/>
            <p:cNvSpPr/>
            <p:nvPr/>
          </p:nvSpPr>
          <p:spPr>
            <a:xfrm>
              <a:off x="7881033" y="4071232"/>
              <a:ext cx="414769" cy="64773"/>
            </a:xfrm>
            <a:custGeom>
              <a:rect b="b" l="l" r="r" t="t"/>
              <a:pathLst>
                <a:path extrusionOk="0" h="699" w="4476">
                  <a:moveTo>
                    <a:pt x="2518" y="0"/>
                  </a:moveTo>
                  <a:cubicBezTo>
                    <a:pt x="2154" y="0"/>
                    <a:pt x="1794" y="48"/>
                    <a:pt x="1436" y="117"/>
                  </a:cubicBezTo>
                  <a:cubicBezTo>
                    <a:pt x="960" y="212"/>
                    <a:pt x="507" y="367"/>
                    <a:pt x="95" y="622"/>
                  </a:cubicBezTo>
                  <a:cubicBezTo>
                    <a:pt x="61" y="642"/>
                    <a:pt x="32" y="665"/>
                    <a:pt x="0" y="685"/>
                  </a:cubicBezTo>
                  <a:cubicBezTo>
                    <a:pt x="3" y="690"/>
                    <a:pt x="6" y="693"/>
                    <a:pt x="6" y="699"/>
                  </a:cubicBezTo>
                  <a:cubicBezTo>
                    <a:pt x="18" y="696"/>
                    <a:pt x="26" y="693"/>
                    <a:pt x="35" y="690"/>
                  </a:cubicBezTo>
                  <a:cubicBezTo>
                    <a:pt x="677" y="309"/>
                    <a:pt x="1384" y="143"/>
                    <a:pt x="2118" y="72"/>
                  </a:cubicBezTo>
                  <a:cubicBezTo>
                    <a:pt x="2236" y="59"/>
                    <a:pt x="2355" y="54"/>
                    <a:pt x="2474" y="54"/>
                  </a:cubicBezTo>
                  <a:cubicBezTo>
                    <a:pt x="2692" y="54"/>
                    <a:pt x="2910" y="71"/>
                    <a:pt x="3129" y="92"/>
                  </a:cubicBezTo>
                  <a:cubicBezTo>
                    <a:pt x="3493" y="126"/>
                    <a:pt x="3860" y="163"/>
                    <a:pt x="4224" y="198"/>
                  </a:cubicBezTo>
                  <a:cubicBezTo>
                    <a:pt x="4307" y="206"/>
                    <a:pt x="4393" y="212"/>
                    <a:pt x="4476" y="221"/>
                  </a:cubicBezTo>
                  <a:cubicBezTo>
                    <a:pt x="4456" y="200"/>
                    <a:pt x="4433" y="189"/>
                    <a:pt x="4410" y="186"/>
                  </a:cubicBezTo>
                  <a:cubicBezTo>
                    <a:pt x="4252" y="160"/>
                    <a:pt x="4092" y="135"/>
                    <a:pt x="3931" y="117"/>
                  </a:cubicBezTo>
                  <a:cubicBezTo>
                    <a:pt x="3748" y="94"/>
                    <a:pt x="3559" y="80"/>
                    <a:pt x="3373" y="63"/>
                  </a:cubicBezTo>
                  <a:cubicBezTo>
                    <a:pt x="3158" y="43"/>
                    <a:pt x="2943" y="17"/>
                    <a:pt x="2728" y="6"/>
                  </a:cubicBezTo>
                  <a:cubicBezTo>
                    <a:pt x="2658" y="2"/>
                    <a:pt x="2588" y="0"/>
                    <a:pt x="2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6"/>
            <p:cNvSpPr/>
            <p:nvPr/>
          </p:nvSpPr>
          <p:spPr>
            <a:xfrm>
              <a:off x="8418392" y="3658042"/>
              <a:ext cx="95167" cy="364359"/>
            </a:xfrm>
            <a:custGeom>
              <a:rect b="b" l="l" r="r" t="t"/>
              <a:pathLst>
                <a:path extrusionOk="0" h="3932" w="1027">
                  <a:moveTo>
                    <a:pt x="1026" y="1"/>
                  </a:moveTo>
                  <a:lnTo>
                    <a:pt x="1026" y="1"/>
                  </a:lnTo>
                  <a:cubicBezTo>
                    <a:pt x="1003" y="21"/>
                    <a:pt x="995" y="44"/>
                    <a:pt x="989" y="67"/>
                  </a:cubicBezTo>
                  <a:cubicBezTo>
                    <a:pt x="983" y="104"/>
                    <a:pt x="980" y="141"/>
                    <a:pt x="974" y="176"/>
                  </a:cubicBezTo>
                  <a:cubicBezTo>
                    <a:pt x="886" y="706"/>
                    <a:pt x="751" y="1221"/>
                    <a:pt x="591" y="1734"/>
                  </a:cubicBezTo>
                  <a:cubicBezTo>
                    <a:pt x="419" y="2281"/>
                    <a:pt x="221" y="2823"/>
                    <a:pt x="106" y="3390"/>
                  </a:cubicBezTo>
                  <a:cubicBezTo>
                    <a:pt x="69" y="3568"/>
                    <a:pt x="35" y="3748"/>
                    <a:pt x="0" y="3929"/>
                  </a:cubicBezTo>
                  <a:cubicBezTo>
                    <a:pt x="6" y="3929"/>
                    <a:pt x="12" y="3929"/>
                    <a:pt x="18" y="3932"/>
                  </a:cubicBezTo>
                  <a:cubicBezTo>
                    <a:pt x="26" y="3903"/>
                    <a:pt x="38" y="3874"/>
                    <a:pt x="43" y="3849"/>
                  </a:cubicBezTo>
                  <a:cubicBezTo>
                    <a:pt x="172" y="3264"/>
                    <a:pt x="338" y="2691"/>
                    <a:pt x="522" y="2121"/>
                  </a:cubicBezTo>
                  <a:cubicBezTo>
                    <a:pt x="697" y="1579"/>
                    <a:pt x="874" y="1041"/>
                    <a:pt x="957" y="476"/>
                  </a:cubicBezTo>
                  <a:cubicBezTo>
                    <a:pt x="983" y="316"/>
                    <a:pt x="1003" y="158"/>
                    <a:pt x="1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6"/>
            <p:cNvSpPr/>
            <p:nvPr/>
          </p:nvSpPr>
          <p:spPr>
            <a:xfrm>
              <a:off x="8448878" y="3842629"/>
              <a:ext cx="257145" cy="219338"/>
            </a:xfrm>
            <a:custGeom>
              <a:rect b="b" l="l" r="r" t="t"/>
              <a:pathLst>
                <a:path extrusionOk="0" h="2367" w="2775">
                  <a:moveTo>
                    <a:pt x="2774" y="0"/>
                  </a:moveTo>
                  <a:lnTo>
                    <a:pt x="2774" y="0"/>
                  </a:lnTo>
                  <a:cubicBezTo>
                    <a:pt x="2734" y="3"/>
                    <a:pt x="2694" y="6"/>
                    <a:pt x="2657" y="14"/>
                  </a:cubicBezTo>
                  <a:cubicBezTo>
                    <a:pt x="2313" y="80"/>
                    <a:pt x="2015" y="238"/>
                    <a:pt x="1731" y="436"/>
                  </a:cubicBezTo>
                  <a:cubicBezTo>
                    <a:pt x="1032" y="923"/>
                    <a:pt x="482" y="1547"/>
                    <a:pt x="44" y="2272"/>
                  </a:cubicBezTo>
                  <a:cubicBezTo>
                    <a:pt x="27" y="2304"/>
                    <a:pt x="15" y="2335"/>
                    <a:pt x="1" y="2367"/>
                  </a:cubicBezTo>
                  <a:cubicBezTo>
                    <a:pt x="72" y="2295"/>
                    <a:pt x="130" y="2215"/>
                    <a:pt x="184" y="2132"/>
                  </a:cubicBezTo>
                  <a:cubicBezTo>
                    <a:pt x="548" y="1582"/>
                    <a:pt x="978" y="1092"/>
                    <a:pt x="1494" y="682"/>
                  </a:cubicBezTo>
                  <a:cubicBezTo>
                    <a:pt x="1823" y="418"/>
                    <a:pt x="2173" y="192"/>
                    <a:pt x="2582" y="72"/>
                  </a:cubicBezTo>
                  <a:cubicBezTo>
                    <a:pt x="2645" y="54"/>
                    <a:pt x="2708" y="37"/>
                    <a:pt x="2771" y="20"/>
                  </a:cubicBezTo>
                  <a:cubicBezTo>
                    <a:pt x="2774" y="14"/>
                    <a:pt x="2774" y="6"/>
                    <a:pt x="27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6"/>
            <p:cNvSpPr/>
            <p:nvPr/>
          </p:nvSpPr>
          <p:spPr>
            <a:xfrm>
              <a:off x="8300801" y="3562505"/>
              <a:ext cx="70981" cy="365934"/>
            </a:xfrm>
            <a:custGeom>
              <a:rect b="b" l="l" r="r" t="t"/>
              <a:pathLst>
                <a:path extrusionOk="0" h="3949" w="766">
                  <a:moveTo>
                    <a:pt x="37" y="0"/>
                  </a:moveTo>
                  <a:cubicBezTo>
                    <a:pt x="14" y="129"/>
                    <a:pt x="0" y="258"/>
                    <a:pt x="0" y="384"/>
                  </a:cubicBezTo>
                  <a:cubicBezTo>
                    <a:pt x="0" y="596"/>
                    <a:pt x="9" y="811"/>
                    <a:pt x="17" y="1023"/>
                  </a:cubicBezTo>
                  <a:cubicBezTo>
                    <a:pt x="32" y="1401"/>
                    <a:pt x="77" y="1774"/>
                    <a:pt x="152" y="2146"/>
                  </a:cubicBezTo>
                  <a:cubicBezTo>
                    <a:pt x="269" y="2739"/>
                    <a:pt x="447" y="3310"/>
                    <a:pt x="708" y="3857"/>
                  </a:cubicBezTo>
                  <a:cubicBezTo>
                    <a:pt x="722" y="3888"/>
                    <a:pt x="744" y="3916"/>
                    <a:pt x="764" y="3944"/>
                  </a:cubicBezTo>
                  <a:lnTo>
                    <a:pt x="764" y="3944"/>
                  </a:lnTo>
                  <a:cubicBezTo>
                    <a:pt x="750" y="3896"/>
                    <a:pt x="739" y="3847"/>
                    <a:pt x="719" y="3802"/>
                  </a:cubicBezTo>
                  <a:cubicBezTo>
                    <a:pt x="430" y="3100"/>
                    <a:pt x="206" y="2381"/>
                    <a:pt x="118" y="1625"/>
                  </a:cubicBezTo>
                  <a:cubicBezTo>
                    <a:pt x="83" y="1335"/>
                    <a:pt x="52" y="1043"/>
                    <a:pt x="37" y="751"/>
                  </a:cubicBezTo>
                  <a:cubicBezTo>
                    <a:pt x="26" y="513"/>
                    <a:pt x="40" y="273"/>
                    <a:pt x="46" y="35"/>
                  </a:cubicBezTo>
                  <a:cubicBezTo>
                    <a:pt x="46" y="23"/>
                    <a:pt x="40" y="12"/>
                    <a:pt x="37" y="0"/>
                  </a:cubicBezTo>
                  <a:close/>
                  <a:moveTo>
                    <a:pt x="764" y="3944"/>
                  </a:moveTo>
                  <a:cubicBezTo>
                    <a:pt x="764" y="3945"/>
                    <a:pt x="765" y="3947"/>
                    <a:pt x="765" y="3948"/>
                  </a:cubicBezTo>
                  <a:lnTo>
                    <a:pt x="765" y="3946"/>
                  </a:lnTo>
                  <a:cubicBezTo>
                    <a:pt x="765" y="3945"/>
                    <a:pt x="764" y="3944"/>
                    <a:pt x="764" y="39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6"/>
            <p:cNvSpPr/>
            <p:nvPr/>
          </p:nvSpPr>
          <p:spPr>
            <a:xfrm>
              <a:off x="7961465" y="3878120"/>
              <a:ext cx="286057" cy="165314"/>
            </a:xfrm>
            <a:custGeom>
              <a:rect b="b" l="l" r="r" t="t"/>
              <a:pathLst>
                <a:path extrusionOk="0" h="1784" w="3087">
                  <a:moveTo>
                    <a:pt x="6" y="1"/>
                  </a:moveTo>
                  <a:cubicBezTo>
                    <a:pt x="3" y="7"/>
                    <a:pt x="3" y="12"/>
                    <a:pt x="0" y="18"/>
                  </a:cubicBezTo>
                  <a:cubicBezTo>
                    <a:pt x="121" y="64"/>
                    <a:pt x="244" y="104"/>
                    <a:pt x="359" y="156"/>
                  </a:cubicBezTo>
                  <a:cubicBezTo>
                    <a:pt x="946" y="419"/>
                    <a:pt x="1510" y="729"/>
                    <a:pt x="2049" y="1081"/>
                  </a:cubicBezTo>
                  <a:cubicBezTo>
                    <a:pt x="2347" y="1276"/>
                    <a:pt x="2634" y="1488"/>
                    <a:pt x="2929" y="1689"/>
                  </a:cubicBezTo>
                  <a:cubicBezTo>
                    <a:pt x="2977" y="1723"/>
                    <a:pt x="3032" y="1752"/>
                    <a:pt x="3086" y="1783"/>
                  </a:cubicBezTo>
                  <a:cubicBezTo>
                    <a:pt x="3052" y="1729"/>
                    <a:pt x="3006" y="1691"/>
                    <a:pt x="2960" y="1657"/>
                  </a:cubicBezTo>
                  <a:cubicBezTo>
                    <a:pt x="2740" y="1497"/>
                    <a:pt x="2522" y="1333"/>
                    <a:pt x="2295" y="1181"/>
                  </a:cubicBezTo>
                  <a:cubicBezTo>
                    <a:pt x="1700" y="775"/>
                    <a:pt x="1069" y="431"/>
                    <a:pt x="407" y="141"/>
                  </a:cubicBezTo>
                  <a:cubicBezTo>
                    <a:pt x="278" y="87"/>
                    <a:pt x="141" y="47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6"/>
            <p:cNvSpPr/>
            <p:nvPr/>
          </p:nvSpPr>
          <p:spPr>
            <a:xfrm>
              <a:off x="7941820" y="3676390"/>
              <a:ext cx="249918" cy="221469"/>
            </a:xfrm>
            <a:custGeom>
              <a:rect b="b" l="l" r="r" t="t"/>
              <a:pathLst>
                <a:path extrusionOk="0" h="2390" w="2697">
                  <a:moveTo>
                    <a:pt x="9" y="0"/>
                  </a:moveTo>
                  <a:cubicBezTo>
                    <a:pt x="6" y="3"/>
                    <a:pt x="3" y="6"/>
                    <a:pt x="0" y="9"/>
                  </a:cubicBezTo>
                  <a:cubicBezTo>
                    <a:pt x="32" y="32"/>
                    <a:pt x="63" y="58"/>
                    <a:pt x="98" y="81"/>
                  </a:cubicBezTo>
                  <a:cubicBezTo>
                    <a:pt x="264" y="204"/>
                    <a:pt x="436" y="324"/>
                    <a:pt x="602" y="453"/>
                  </a:cubicBezTo>
                  <a:cubicBezTo>
                    <a:pt x="1287" y="989"/>
                    <a:pt x="1923" y="1576"/>
                    <a:pt x="2510" y="2218"/>
                  </a:cubicBezTo>
                  <a:cubicBezTo>
                    <a:pt x="2564" y="2275"/>
                    <a:pt x="2626" y="2324"/>
                    <a:pt x="2686" y="2378"/>
                  </a:cubicBezTo>
                  <a:lnTo>
                    <a:pt x="2686" y="2378"/>
                  </a:lnTo>
                  <a:cubicBezTo>
                    <a:pt x="2670" y="2350"/>
                    <a:pt x="2656" y="2323"/>
                    <a:pt x="2636" y="2298"/>
                  </a:cubicBezTo>
                  <a:cubicBezTo>
                    <a:pt x="2049" y="1622"/>
                    <a:pt x="1399" y="1012"/>
                    <a:pt x="688" y="467"/>
                  </a:cubicBezTo>
                  <a:cubicBezTo>
                    <a:pt x="470" y="301"/>
                    <a:pt x="235" y="155"/>
                    <a:pt x="9" y="0"/>
                  </a:cubicBezTo>
                  <a:close/>
                  <a:moveTo>
                    <a:pt x="2686" y="2378"/>
                  </a:moveTo>
                  <a:lnTo>
                    <a:pt x="2686" y="2378"/>
                  </a:lnTo>
                  <a:cubicBezTo>
                    <a:pt x="2689" y="2382"/>
                    <a:pt x="2691" y="2386"/>
                    <a:pt x="2694" y="2390"/>
                  </a:cubicBezTo>
                  <a:lnTo>
                    <a:pt x="2697" y="2387"/>
                  </a:lnTo>
                  <a:cubicBezTo>
                    <a:pt x="2693" y="2384"/>
                    <a:pt x="2690" y="2381"/>
                    <a:pt x="2686" y="23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6"/>
            <p:cNvSpPr/>
            <p:nvPr/>
          </p:nvSpPr>
          <p:spPr>
            <a:xfrm>
              <a:off x="8433496" y="4132483"/>
              <a:ext cx="164480" cy="222303"/>
            </a:xfrm>
            <a:custGeom>
              <a:rect b="b" l="l" r="r" t="t"/>
              <a:pathLst>
                <a:path extrusionOk="0" h="2399" w="1775">
                  <a:moveTo>
                    <a:pt x="1" y="1"/>
                  </a:moveTo>
                  <a:lnTo>
                    <a:pt x="1" y="1"/>
                  </a:lnTo>
                  <a:cubicBezTo>
                    <a:pt x="55" y="29"/>
                    <a:pt x="107" y="64"/>
                    <a:pt x="164" y="90"/>
                  </a:cubicBezTo>
                  <a:cubicBezTo>
                    <a:pt x="373" y="187"/>
                    <a:pt x="577" y="296"/>
                    <a:pt x="757" y="442"/>
                  </a:cubicBezTo>
                  <a:cubicBezTo>
                    <a:pt x="1276" y="857"/>
                    <a:pt x="1554" y="1410"/>
                    <a:pt x="1697" y="2044"/>
                  </a:cubicBezTo>
                  <a:cubicBezTo>
                    <a:pt x="1723" y="2161"/>
                    <a:pt x="1737" y="2281"/>
                    <a:pt x="1754" y="2399"/>
                  </a:cubicBezTo>
                  <a:cubicBezTo>
                    <a:pt x="1768" y="2370"/>
                    <a:pt x="1774" y="2342"/>
                    <a:pt x="1771" y="2313"/>
                  </a:cubicBezTo>
                  <a:cubicBezTo>
                    <a:pt x="1748" y="2072"/>
                    <a:pt x="1703" y="1834"/>
                    <a:pt x="1622" y="1605"/>
                  </a:cubicBezTo>
                  <a:cubicBezTo>
                    <a:pt x="1459" y="1124"/>
                    <a:pt x="1195" y="711"/>
                    <a:pt x="791" y="396"/>
                  </a:cubicBezTo>
                  <a:cubicBezTo>
                    <a:pt x="554" y="210"/>
                    <a:pt x="290" y="7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6"/>
            <p:cNvSpPr/>
            <p:nvPr/>
          </p:nvSpPr>
          <p:spPr>
            <a:xfrm>
              <a:off x="8048569" y="4157502"/>
              <a:ext cx="228883" cy="145669"/>
            </a:xfrm>
            <a:custGeom>
              <a:rect b="b" l="l" r="r" t="t"/>
              <a:pathLst>
                <a:path extrusionOk="0" h="1572" w="2470">
                  <a:moveTo>
                    <a:pt x="2470" y="0"/>
                  </a:moveTo>
                  <a:lnTo>
                    <a:pt x="2470" y="0"/>
                  </a:lnTo>
                  <a:cubicBezTo>
                    <a:pt x="2413" y="54"/>
                    <a:pt x="2353" y="109"/>
                    <a:pt x="2292" y="166"/>
                  </a:cubicBezTo>
                  <a:cubicBezTo>
                    <a:pt x="1977" y="479"/>
                    <a:pt x="1653" y="785"/>
                    <a:pt x="1284" y="1031"/>
                  </a:cubicBezTo>
                  <a:cubicBezTo>
                    <a:pt x="894" y="1289"/>
                    <a:pt x="479" y="1481"/>
                    <a:pt x="0" y="1562"/>
                  </a:cubicBezTo>
                  <a:cubicBezTo>
                    <a:pt x="30" y="1569"/>
                    <a:pt x="58" y="1572"/>
                    <a:pt x="85" y="1572"/>
                  </a:cubicBezTo>
                  <a:cubicBezTo>
                    <a:pt x="141" y="1572"/>
                    <a:pt x="193" y="1559"/>
                    <a:pt x="244" y="1547"/>
                  </a:cubicBezTo>
                  <a:cubicBezTo>
                    <a:pt x="568" y="1470"/>
                    <a:pt x="874" y="1347"/>
                    <a:pt x="1158" y="1175"/>
                  </a:cubicBezTo>
                  <a:cubicBezTo>
                    <a:pt x="1642" y="883"/>
                    <a:pt x="2043" y="499"/>
                    <a:pt x="2418" y="80"/>
                  </a:cubicBezTo>
                  <a:cubicBezTo>
                    <a:pt x="2441" y="57"/>
                    <a:pt x="2453" y="26"/>
                    <a:pt x="2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6"/>
            <p:cNvSpPr/>
            <p:nvPr/>
          </p:nvSpPr>
          <p:spPr>
            <a:xfrm>
              <a:off x="8199612" y="3824282"/>
              <a:ext cx="159106" cy="220450"/>
            </a:xfrm>
            <a:custGeom>
              <a:rect b="b" l="l" r="r" t="t"/>
              <a:pathLst>
                <a:path extrusionOk="0" h="2379" w="1717">
                  <a:moveTo>
                    <a:pt x="3" y="0"/>
                  </a:moveTo>
                  <a:lnTo>
                    <a:pt x="0" y="3"/>
                  </a:lnTo>
                  <a:cubicBezTo>
                    <a:pt x="6" y="7"/>
                    <a:pt x="12" y="11"/>
                    <a:pt x="17" y="14"/>
                  </a:cubicBezTo>
                  <a:lnTo>
                    <a:pt x="17" y="14"/>
                  </a:lnTo>
                  <a:cubicBezTo>
                    <a:pt x="13" y="10"/>
                    <a:pt x="8" y="5"/>
                    <a:pt x="3" y="0"/>
                  </a:cubicBezTo>
                  <a:close/>
                  <a:moveTo>
                    <a:pt x="17" y="14"/>
                  </a:moveTo>
                  <a:cubicBezTo>
                    <a:pt x="82" y="78"/>
                    <a:pt x="148" y="143"/>
                    <a:pt x="213" y="209"/>
                  </a:cubicBezTo>
                  <a:cubicBezTo>
                    <a:pt x="800" y="837"/>
                    <a:pt x="1284" y="1530"/>
                    <a:pt x="1654" y="2307"/>
                  </a:cubicBezTo>
                  <a:cubicBezTo>
                    <a:pt x="1665" y="2330"/>
                    <a:pt x="1679" y="2355"/>
                    <a:pt x="1691" y="2378"/>
                  </a:cubicBezTo>
                  <a:cubicBezTo>
                    <a:pt x="1700" y="2376"/>
                    <a:pt x="1708" y="2373"/>
                    <a:pt x="1717" y="2367"/>
                  </a:cubicBezTo>
                  <a:cubicBezTo>
                    <a:pt x="1702" y="2333"/>
                    <a:pt x="1694" y="2295"/>
                    <a:pt x="1677" y="2264"/>
                  </a:cubicBezTo>
                  <a:cubicBezTo>
                    <a:pt x="1553" y="2035"/>
                    <a:pt x="1433" y="1802"/>
                    <a:pt x="1301" y="1579"/>
                  </a:cubicBezTo>
                  <a:cubicBezTo>
                    <a:pt x="975" y="1026"/>
                    <a:pt x="576" y="528"/>
                    <a:pt x="115" y="81"/>
                  </a:cubicBezTo>
                  <a:cubicBezTo>
                    <a:pt x="86" y="54"/>
                    <a:pt x="50" y="35"/>
                    <a:pt x="17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6"/>
            <p:cNvSpPr/>
            <p:nvPr/>
          </p:nvSpPr>
          <p:spPr>
            <a:xfrm>
              <a:off x="8437480" y="3999510"/>
              <a:ext cx="164944" cy="112866"/>
            </a:xfrm>
            <a:custGeom>
              <a:rect b="b" l="l" r="r" t="t"/>
              <a:pathLst>
                <a:path extrusionOk="0" h="1218" w="1780">
                  <a:moveTo>
                    <a:pt x="1780" y="0"/>
                  </a:moveTo>
                  <a:lnTo>
                    <a:pt x="1780" y="0"/>
                  </a:lnTo>
                  <a:cubicBezTo>
                    <a:pt x="1293" y="72"/>
                    <a:pt x="207" y="814"/>
                    <a:pt x="1" y="1218"/>
                  </a:cubicBezTo>
                  <a:cubicBezTo>
                    <a:pt x="261" y="969"/>
                    <a:pt x="525" y="722"/>
                    <a:pt x="823" y="513"/>
                  </a:cubicBezTo>
                  <a:cubicBezTo>
                    <a:pt x="1121" y="304"/>
                    <a:pt x="1445" y="141"/>
                    <a:pt x="1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6"/>
            <p:cNvSpPr/>
            <p:nvPr/>
          </p:nvSpPr>
          <p:spPr>
            <a:xfrm>
              <a:off x="8695828" y="4020730"/>
              <a:ext cx="196542" cy="48649"/>
            </a:xfrm>
            <a:custGeom>
              <a:rect b="b" l="l" r="r" t="t"/>
              <a:pathLst>
                <a:path extrusionOk="0" h="525" w="2121">
                  <a:moveTo>
                    <a:pt x="2038" y="3"/>
                  </a:moveTo>
                  <a:cubicBezTo>
                    <a:pt x="1851" y="9"/>
                    <a:pt x="1662" y="1"/>
                    <a:pt x="1476" y="29"/>
                  </a:cubicBezTo>
                  <a:cubicBezTo>
                    <a:pt x="957" y="104"/>
                    <a:pt x="473" y="298"/>
                    <a:pt x="0" y="525"/>
                  </a:cubicBezTo>
                  <a:cubicBezTo>
                    <a:pt x="656" y="268"/>
                    <a:pt x="1318" y="28"/>
                    <a:pt x="2036" y="28"/>
                  </a:cubicBezTo>
                  <a:cubicBezTo>
                    <a:pt x="2064" y="28"/>
                    <a:pt x="2092" y="28"/>
                    <a:pt x="2121" y="29"/>
                  </a:cubicBezTo>
                  <a:cubicBezTo>
                    <a:pt x="2092" y="15"/>
                    <a:pt x="2063" y="3"/>
                    <a:pt x="2038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6"/>
            <p:cNvSpPr/>
            <p:nvPr/>
          </p:nvSpPr>
          <p:spPr>
            <a:xfrm>
              <a:off x="7898824" y="4196236"/>
              <a:ext cx="205809" cy="87661"/>
            </a:xfrm>
            <a:custGeom>
              <a:rect b="b" l="l" r="r" t="t"/>
              <a:pathLst>
                <a:path extrusionOk="0" h="946" w="2221">
                  <a:moveTo>
                    <a:pt x="2218" y="0"/>
                  </a:moveTo>
                  <a:cubicBezTo>
                    <a:pt x="2118" y="23"/>
                    <a:pt x="2017" y="49"/>
                    <a:pt x="1920" y="69"/>
                  </a:cubicBezTo>
                  <a:cubicBezTo>
                    <a:pt x="1404" y="184"/>
                    <a:pt x="911" y="356"/>
                    <a:pt x="456" y="619"/>
                  </a:cubicBezTo>
                  <a:cubicBezTo>
                    <a:pt x="324" y="697"/>
                    <a:pt x="201" y="783"/>
                    <a:pt x="78" y="868"/>
                  </a:cubicBezTo>
                  <a:cubicBezTo>
                    <a:pt x="49" y="889"/>
                    <a:pt x="26" y="920"/>
                    <a:pt x="0" y="946"/>
                  </a:cubicBezTo>
                  <a:cubicBezTo>
                    <a:pt x="155" y="857"/>
                    <a:pt x="295" y="757"/>
                    <a:pt x="444" y="671"/>
                  </a:cubicBezTo>
                  <a:cubicBezTo>
                    <a:pt x="831" y="450"/>
                    <a:pt x="1238" y="281"/>
                    <a:pt x="1671" y="172"/>
                  </a:cubicBezTo>
                  <a:cubicBezTo>
                    <a:pt x="1857" y="126"/>
                    <a:pt x="2037" y="72"/>
                    <a:pt x="2221" y="23"/>
                  </a:cubicBezTo>
                  <a:cubicBezTo>
                    <a:pt x="2221" y="18"/>
                    <a:pt x="2218" y="9"/>
                    <a:pt x="2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6"/>
            <p:cNvSpPr/>
            <p:nvPr/>
          </p:nvSpPr>
          <p:spPr>
            <a:xfrm>
              <a:off x="8397913" y="4206614"/>
              <a:ext cx="69128" cy="196820"/>
            </a:xfrm>
            <a:custGeom>
              <a:rect b="b" l="l" r="r" t="t"/>
              <a:pathLst>
                <a:path extrusionOk="0" h="2124" w="746">
                  <a:moveTo>
                    <a:pt x="4" y="0"/>
                  </a:moveTo>
                  <a:lnTo>
                    <a:pt x="1" y="3"/>
                  </a:lnTo>
                  <a:cubicBezTo>
                    <a:pt x="3" y="6"/>
                    <a:pt x="6" y="8"/>
                    <a:pt x="9" y="11"/>
                  </a:cubicBezTo>
                  <a:lnTo>
                    <a:pt x="9" y="11"/>
                  </a:lnTo>
                  <a:cubicBezTo>
                    <a:pt x="7" y="7"/>
                    <a:pt x="5" y="4"/>
                    <a:pt x="4" y="0"/>
                  </a:cubicBezTo>
                  <a:close/>
                  <a:moveTo>
                    <a:pt x="9" y="11"/>
                  </a:moveTo>
                  <a:cubicBezTo>
                    <a:pt x="33" y="56"/>
                    <a:pt x="54" y="101"/>
                    <a:pt x="81" y="146"/>
                  </a:cubicBezTo>
                  <a:cubicBezTo>
                    <a:pt x="399" y="676"/>
                    <a:pt x="651" y="1229"/>
                    <a:pt x="697" y="1857"/>
                  </a:cubicBezTo>
                  <a:cubicBezTo>
                    <a:pt x="706" y="1946"/>
                    <a:pt x="723" y="2034"/>
                    <a:pt x="734" y="2123"/>
                  </a:cubicBezTo>
                  <a:cubicBezTo>
                    <a:pt x="746" y="1988"/>
                    <a:pt x="740" y="1851"/>
                    <a:pt x="726" y="1719"/>
                  </a:cubicBezTo>
                  <a:cubicBezTo>
                    <a:pt x="714" y="1613"/>
                    <a:pt x="697" y="1507"/>
                    <a:pt x="674" y="1404"/>
                  </a:cubicBezTo>
                  <a:cubicBezTo>
                    <a:pt x="565" y="908"/>
                    <a:pt x="327" y="473"/>
                    <a:pt x="55" y="52"/>
                  </a:cubicBezTo>
                  <a:cubicBezTo>
                    <a:pt x="43" y="35"/>
                    <a:pt x="25" y="24"/>
                    <a:pt x="9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6"/>
            <p:cNvSpPr/>
            <p:nvPr/>
          </p:nvSpPr>
          <p:spPr>
            <a:xfrm>
              <a:off x="8559890" y="3641085"/>
              <a:ext cx="57730" cy="190983"/>
            </a:xfrm>
            <a:custGeom>
              <a:rect b="b" l="l" r="r" t="t"/>
              <a:pathLst>
                <a:path extrusionOk="0" h="2061" w="623">
                  <a:moveTo>
                    <a:pt x="585" y="0"/>
                  </a:moveTo>
                  <a:cubicBezTo>
                    <a:pt x="588" y="250"/>
                    <a:pt x="548" y="476"/>
                    <a:pt x="496" y="702"/>
                  </a:cubicBezTo>
                  <a:cubicBezTo>
                    <a:pt x="410" y="1083"/>
                    <a:pt x="264" y="1442"/>
                    <a:pt x="106" y="1797"/>
                  </a:cubicBezTo>
                  <a:cubicBezTo>
                    <a:pt x="66" y="1883"/>
                    <a:pt x="35" y="1974"/>
                    <a:pt x="0" y="2060"/>
                  </a:cubicBezTo>
                  <a:cubicBezTo>
                    <a:pt x="307" y="1525"/>
                    <a:pt x="533" y="960"/>
                    <a:pt x="611" y="341"/>
                  </a:cubicBezTo>
                  <a:cubicBezTo>
                    <a:pt x="622" y="238"/>
                    <a:pt x="616" y="75"/>
                    <a:pt x="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6"/>
            <p:cNvSpPr/>
            <p:nvPr/>
          </p:nvSpPr>
          <p:spPr>
            <a:xfrm>
              <a:off x="8331843" y="4150830"/>
              <a:ext cx="29838" cy="206921"/>
            </a:xfrm>
            <a:custGeom>
              <a:rect b="b" l="l" r="r" t="t"/>
              <a:pathLst>
                <a:path extrusionOk="0" h="2233" w="322">
                  <a:moveTo>
                    <a:pt x="164" y="0"/>
                  </a:moveTo>
                  <a:cubicBezTo>
                    <a:pt x="69" y="227"/>
                    <a:pt x="26" y="465"/>
                    <a:pt x="15" y="705"/>
                  </a:cubicBezTo>
                  <a:cubicBezTo>
                    <a:pt x="0" y="1095"/>
                    <a:pt x="81" y="1470"/>
                    <a:pt x="184" y="1843"/>
                  </a:cubicBezTo>
                  <a:cubicBezTo>
                    <a:pt x="220" y="1970"/>
                    <a:pt x="272" y="2092"/>
                    <a:pt x="317" y="2219"/>
                  </a:cubicBezTo>
                  <a:lnTo>
                    <a:pt x="317" y="2219"/>
                  </a:lnTo>
                  <a:cubicBezTo>
                    <a:pt x="315" y="2206"/>
                    <a:pt x="315" y="2191"/>
                    <a:pt x="313" y="2178"/>
                  </a:cubicBezTo>
                  <a:cubicBezTo>
                    <a:pt x="244" y="1903"/>
                    <a:pt x="167" y="1628"/>
                    <a:pt x="109" y="1350"/>
                  </a:cubicBezTo>
                  <a:cubicBezTo>
                    <a:pt x="35" y="995"/>
                    <a:pt x="38" y="636"/>
                    <a:pt x="106" y="278"/>
                  </a:cubicBezTo>
                  <a:cubicBezTo>
                    <a:pt x="126" y="187"/>
                    <a:pt x="146" y="95"/>
                    <a:pt x="164" y="0"/>
                  </a:cubicBezTo>
                  <a:close/>
                  <a:moveTo>
                    <a:pt x="317" y="2219"/>
                  </a:moveTo>
                  <a:lnTo>
                    <a:pt x="317" y="2219"/>
                  </a:lnTo>
                  <a:cubicBezTo>
                    <a:pt x="317" y="2224"/>
                    <a:pt x="318" y="2228"/>
                    <a:pt x="318" y="2232"/>
                  </a:cubicBezTo>
                  <a:lnTo>
                    <a:pt x="321" y="2232"/>
                  </a:lnTo>
                  <a:cubicBezTo>
                    <a:pt x="320" y="2228"/>
                    <a:pt x="318" y="2224"/>
                    <a:pt x="317" y="22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6"/>
            <p:cNvSpPr/>
            <p:nvPr/>
          </p:nvSpPr>
          <p:spPr>
            <a:xfrm>
              <a:off x="8111210" y="3929363"/>
              <a:ext cx="160403" cy="117777"/>
            </a:xfrm>
            <a:custGeom>
              <a:rect b="b" l="l" r="r" t="t"/>
              <a:pathLst>
                <a:path extrusionOk="0" h="1271" w="1731">
                  <a:moveTo>
                    <a:pt x="0" y="1"/>
                  </a:moveTo>
                  <a:lnTo>
                    <a:pt x="0" y="1"/>
                  </a:lnTo>
                  <a:cubicBezTo>
                    <a:pt x="61" y="52"/>
                    <a:pt x="126" y="90"/>
                    <a:pt x="192" y="130"/>
                  </a:cubicBezTo>
                  <a:cubicBezTo>
                    <a:pt x="697" y="439"/>
                    <a:pt x="1164" y="803"/>
                    <a:pt x="1613" y="1187"/>
                  </a:cubicBezTo>
                  <a:cubicBezTo>
                    <a:pt x="1648" y="1216"/>
                    <a:pt x="1685" y="1238"/>
                    <a:pt x="1722" y="1262"/>
                  </a:cubicBezTo>
                  <a:lnTo>
                    <a:pt x="1722" y="1262"/>
                  </a:lnTo>
                  <a:cubicBezTo>
                    <a:pt x="1707" y="1240"/>
                    <a:pt x="1694" y="1216"/>
                    <a:pt x="1677" y="1201"/>
                  </a:cubicBezTo>
                  <a:cubicBezTo>
                    <a:pt x="1218" y="774"/>
                    <a:pt x="720" y="399"/>
                    <a:pt x="175" y="90"/>
                  </a:cubicBezTo>
                  <a:cubicBezTo>
                    <a:pt x="118" y="55"/>
                    <a:pt x="58" y="30"/>
                    <a:pt x="0" y="1"/>
                  </a:cubicBezTo>
                  <a:close/>
                  <a:moveTo>
                    <a:pt x="1722" y="1262"/>
                  </a:moveTo>
                  <a:cubicBezTo>
                    <a:pt x="1724" y="1264"/>
                    <a:pt x="1726" y="1267"/>
                    <a:pt x="1728" y="1270"/>
                  </a:cubicBezTo>
                  <a:lnTo>
                    <a:pt x="1731" y="1267"/>
                  </a:lnTo>
                  <a:cubicBezTo>
                    <a:pt x="1728" y="1265"/>
                    <a:pt x="1725" y="1263"/>
                    <a:pt x="1722" y="12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6"/>
            <p:cNvSpPr/>
            <p:nvPr/>
          </p:nvSpPr>
          <p:spPr>
            <a:xfrm>
              <a:off x="8506237" y="4310954"/>
              <a:ext cx="46610" cy="162534"/>
            </a:xfrm>
            <a:custGeom>
              <a:rect b="b" l="l" r="r" t="t"/>
              <a:pathLst>
                <a:path extrusionOk="0" h="1754" w="503">
                  <a:moveTo>
                    <a:pt x="1" y="0"/>
                  </a:moveTo>
                  <a:cubicBezTo>
                    <a:pt x="2" y="1"/>
                    <a:pt x="4" y="3"/>
                    <a:pt x="5" y="4"/>
                  </a:cubicBezTo>
                  <a:lnTo>
                    <a:pt x="5" y="4"/>
                  </a:lnTo>
                  <a:cubicBezTo>
                    <a:pt x="5" y="3"/>
                    <a:pt x="4" y="1"/>
                    <a:pt x="4" y="0"/>
                  </a:cubicBezTo>
                  <a:close/>
                  <a:moveTo>
                    <a:pt x="5" y="4"/>
                  </a:moveTo>
                  <a:cubicBezTo>
                    <a:pt x="71" y="146"/>
                    <a:pt x="145" y="285"/>
                    <a:pt x="204" y="427"/>
                  </a:cubicBezTo>
                  <a:cubicBezTo>
                    <a:pt x="373" y="840"/>
                    <a:pt x="482" y="1264"/>
                    <a:pt x="453" y="1711"/>
                  </a:cubicBezTo>
                  <a:cubicBezTo>
                    <a:pt x="453" y="1719"/>
                    <a:pt x="462" y="1728"/>
                    <a:pt x="473" y="1754"/>
                  </a:cubicBezTo>
                  <a:cubicBezTo>
                    <a:pt x="485" y="1673"/>
                    <a:pt x="502" y="1613"/>
                    <a:pt x="502" y="1553"/>
                  </a:cubicBezTo>
                  <a:cubicBezTo>
                    <a:pt x="502" y="1450"/>
                    <a:pt x="496" y="1347"/>
                    <a:pt x="485" y="1246"/>
                  </a:cubicBezTo>
                  <a:cubicBezTo>
                    <a:pt x="430" y="814"/>
                    <a:pt x="273" y="416"/>
                    <a:pt x="47" y="46"/>
                  </a:cubicBezTo>
                  <a:cubicBezTo>
                    <a:pt x="36" y="30"/>
                    <a:pt x="21" y="17"/>
                    <a:pt x="5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6"/>
            <p:cNvSpPr/>
            <p:nvPr/>
          </p:nvSpPr>
          <p:spPr>
            <a:xfrm>
              <a:off x="8048569" y="4090321"/>
              <a:ext cx="163090" cy="10193"/>
            </a:xfrm>
            <a:custGeom>
              <a:rect b="b" l="l" r="r" t="t"/>
              <a:pathLst>
                <a:path extrusionOk="0" h="110" w="1760">
                  <a:moveTo>
                    <a:pt x="680" y="1"/>
                  </a:moveTo>
                  <a:cubicBezTo>
                    <a:pt x="577" y="1"/>
                    <a:pt x="474" y="6"/>
                    <a:pt x="370" y="20"/>
                  </a:cubicBezTo>
                  <a:cubicBezTo>
                    <a:pt x="247" y="40"/>
                    <a:pt x="121" y="38"/>
                    <a:pt x="11" y="104"/>
                  </a:cubicBezTo>
                  <a:lnTo>
                    <a:pt x="11" y="104"/>
                  </a:lnTo>
                  <a:cubicBezTo>
                    <a:pt x="247" y="64"/>
                    <a:pt x="483" y="51"/>
                    <a:pt x="719" y="51"/>
                  </a:cubicBezTo>
                  <a:cubicBezTo>
                    <a:pt x="1066" y="51"/>
                    <a:pt x="1412" y="79"/>
                    <a:pt x="1759" y="89"/>
                  </a:cubicBezTo>
                  <a:cubicBezTo>
                    <a:pt x="1567" y="60"/>
                    <a:pt x="1376" y="35"/>
                    <a:pt x="1184" y="23"/>
                  </a:cubicBezTo>
                  <a:cubicBezTo>
                    <a:pt x="1015" y="14"/>
                    <a:pt x="848" y="1"/>
                    <a:pt x="680" y="1"/>
                  </a:cubicBezTo>
                  <a:close/>
                  <a:moveTo>
                    <a:pt x="11" y="104"/>
                  </a:moveTo>
                  <a:lnTo>
                    <a:pt x="11" y="104"/>
                  </a:lnTo>
                  <a:cubicBezTo>
                    <a:pt x="7" y="105"/>
                    <a:pt x="4" y="106"/>
                    <a:pt x="0" y="106"/>
                  </a:cubicBezTo>
                  <a:lnTo>
                    <a:pt x="3" y="109"/>
                  </a:lnTo>
                  <a:cubicBezTo>
                    <a:pt x="6" y="107"/>
                    <a:pt x="8" y="106"/>
                    <a:pt x="11" y="1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6"/>
            <p:cNvSpPr/>
            <p:nvPr/>
          </p:nvSpPr>
          <p:spPr>
            <a:xfrm>
              <a:off x="8330546" y="3715123"/>
              <a:ext cx="26873" cy="141592"/>
            </a:xfrm>
            <a:custGeom>
              <a:rect b="b" l="l" r="r" t="t"/>
              <a:pathLst>
                <a:path extrusionOk="0" h="1528" w="290">
                  <a:moveTo>
                    <a:pt x="0" y="1"/>
                  </a:moveTo>
                  <a:lnTo>
                    <a:pt x="0" y="1"/>
                  </a:lnTo>
                  <a:cubicBezTo>
                    <a:pt x="26" y="519"/>
                    <a:pt x="132" y="1021"/>
                    <a:pt x="289" y="1528"/>
                  </a:cubicBezTo>
                  <a:cubicBezTo>
                    <a:pt x="192" y="1009"/>
                    <a:pt x="97" y="50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6"/>
            <p:cNvSpPr/>
            <p:nvPr/>
          </p:nvSpPr>
          <p:spPr>
            <a:xfrm>
              <a:off x="8463519" y="3808621"/>
              <a:ext cx="30579" cy="100449"/>
            </a:xfrm>
            <a:custGeom>
              <a:rect b="b" l="l" r="r" t="t"/>
              <a:pathLst>
                <a:path extrusionOk="0" h="1084" w="330">
                  <a:moveTo>
                    <a:pt x="310" y="0"/>
                  </a:moveTo>
                  <a:cubicBezTo>
                    <a:pt x="207" y="358"/>
                    <a:pt x="104" y="719"/>
                    <a:pt x="0" y="1078"/>
                  </a:cubicBezTo>
                  <a:cubicBezTo>
                    <a:pt x="9" y="1080"/>
                    <a:pt x="18" y="1080"/>
                    <a:pt x="29" y="1083"/>
                  </a:cubicBezTo>
                  <a:cubicBezTo>
                    <a:pt x="147" y="728"/>
                    <a:pt x="258" y="373"/>
                    <a:pt x="330" y="6"/>
                  </a:cubicBezTo>
                  <a:cubicBezTo>
                    <a:pt x="324" y="3"/>
                    <a:pt x="316" y="0"/>
                    <a:pt x="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6"/>
            <p:cNvSpPr/>
            <p:nvPr/>
          </p:nvSpPr>
          <p:spPr>
            <a:xfrm>
              <a:off x="8801465" y="4034722"/>
              <a:ext cx="90904" cy="18255"/>
            </a:xfrm>
            <a:custGeom>
              <a:rect b="b" l="l" r="r" t="t"/>
              <a:pathLst>
                <a:path extrusionOk="0" h="197" w="981">
                  <a:moveTo>
                    <a:pt x="847" y="1"/>
                  </a:moveTo>
                  <a:cubicBezTo>
                    <a:pt x="555" y="1"/>
                    <a:pt x="280" y="93"/>
                    <a:pt x="1" y="173"/>
                  </a:cubicBezTo>
                  <a:cubicBezTo>
                    <a:pt x="4" y="179"/>
                    <a:pt x="4" y="188"/>
                    <a:pt x="6" y="196"/>
                  </a:cubicBezTo>
                  <a:cubicBezTo>
                    <a:pt x="87" y="176"/>
                    <a:pt x="167" y="156"/>
                    <a:pt x="247" y="139"/>
                  </a:cubicBezTo>
                  <a:cubicBezTo>
                    <a:pt x="327" y="122"/>
                    <a:pt x="410" y="102"/>
                    <a:pt x="494" y="84"/>
                  </a:cubicBezTo>
                  <a:cubicBezTo>
                    <a:pt x="574" y="70"/>
                    <a:pt x="657" y="56"/>
                    <a:pt x="740" y="47"/>
                  </a:cubicBezTo>
                  <a:cubicBezTo>
                    <a:pt x="820" y="39"/>
                    <a:pt x="900" y="36"/>
                    <a:pt x="981" y="30"/>
                  </a:cubicBezTo>
                  <a:cubicBezTo>
                    <a:pt x="981" y="21"/>
                    <a:pt x="981" y="16"/>
                    <a:pt x="978" y="7"/>
                  </a:cubicBezTo>
                  <a:cubicBezTo>
                    <a:pt x="934" y="3"/>
                    <a:pt x="890" y="1"/>
                    <a:pt x="8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6"/>
            <p:cNvSpPr/>
            <p:nvPr/>
          </p:nvSpPr>
          <p:spPr>
            <a:xfrm>
              <a:off x="8341944" y="4138599"/>
              <a:ext cx="24464" cy="94611"/>
            </a:xfrm>
            <a:custGeom>
              <a:rect b="b" l="l" r="r" t="t"/>
              <a:pathLst>
                <a:path extrusionOk="0" h="1021" w="264">
                  <a:moveTo>
                    <a:pt x="264" y="1"/>
                  </a:moveTo>
                  <a:lnTo>
                    <a:pt x="264" y="1"/>
                  </a:lnTo>
                  <a:cubicBezTo>
                    <a:pt x="69" y="110"/>
                    <a:pt x="0" y="700"/>
                    <a:pt x="95" y="1021"/>
                  </a:cubicBezTo>
                  <a:cubicBezTo>
                    <a:pt x="66" y="671"/>
                    <a:pt x="80" y="333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6"/>
            <p:cNvSpPr/>
            <p:nvPr/>
          </p:nvSpPr>
          <p:spPr>
            <a:xfrm>
              <a:off x="7919210" y="4210321"/>
              <a:ext cx="96464" cy="38456"/>
            </a:xfrm>
            <a:custGeom>
              <a:rect b="b" l="l" r="r" t="t"/>
              <a:pathLst>
                <a:path extrusionOk="0" h="415" w="1041">
                  <a:moveTo>
                    <a:pt x="1038" y="0"/>
                  </a:moveTo>
                  <a:cubicBezTo>
                    <a:pt x="1035" y="2"/>
                    <a:pt x="1031" y="3"/>
                    <a:pt x="1027" y="4"/>
                  </a:cubicBezTo>
                  <a:lnTo>
                    <a:pt x="1027" y="4"/>
                  </a:lnTo>
                  <a:cubicBezTo>
                    <a:pt x="1032" y="4"/>
                    <a:pt x="1036" y="4"/>
                    <a:pt x="1041" y="3"/>
                  </a:cubicBezTo>
                  <a:lnTo>
                    <a:pt x="1038" y="0"/>
                  </a:lnTo>
                  <a:close/>
                  <a:moveTo>
                    <a:pt x="1027" y="4"/>
                  </a:moveTo>
                  <a:cubicBezTo>
                    <a:pt x="1003" y="6"/>
                    <a:pt x="976" y="7"/>
                    <a:pt x="952" y="12"/>
                  </a:cubicBezTo>
                  <a:cubicBezTo>
                    <a:pt x="669" y="95"/>
                    <a:pt x="385" y="184"/>
                    <a:pt x="127" y="335"/>
                  </a:cubicBezTo>
                  <a:cubicBezTo>
                    <a:pt x="84" y="361"/>
                    <a:pt x="44" y="387"/>
                    <a:pt x="1" y="413"/>
                  </a:cubicBezTo>
                  <a:cubicBezTo>
                    <a:pt x="7" y="414"/>
                    <a:pt x="12" y="414"/>
                    <a:pt x="18" y="414"/>
                  </a:cubicBezTo>
                  <a:cubicBezTo>
                    <a:pt x="41" y="414"/>
                    <a:pt x="59" y="405"/>
                    <a:pt x="75" y="398"/>
                  </a:cubicBezTo>
                  <a:cubicBezTo>
                    <a:pt x="259" y="315"/>
                    <a:pt x="442" y="229"/>
                    <a:pt x="628" y="152"/>
                  </a:cubicBezTo>
                  <a:cubicBezTo>
                    <a:pt x="760" y="99"/>
                    <a:pt x="893" y="54"/>
                    <a:pt x="1027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6"/>
            <p:cNvSpPr/>
            <p:nvPr/>
          </p:nvSpPr>
          <p:spPr>
            <a:xfrm>
              <a:off x="8070809" y="3756266"/>
              <a:ext cx="82194" cy="75800"/>
            </a:xfrm>
            <a:custGeom>
              <a:rect b="b" l="l" r="r" t="t"/>
              <a:pathLst>
                <a:path extrusionOk="0" h="818" w="887">
                  <a:moveTo>
                    <a:pt x="4" y="1"/>
                  </a:moveTo>
                  <a:lnTo>
                    <a:pt x="1" y="4"/>
                  </a:lnTo>
                  <a:cubicBezTo>
                    <a:pt x="3" y="5"/>
                    <a:pt x="6" y="7"/>
                    <a:pt x="8" y="9"/>
                  </a:cubicBezTo>
                  <a:lnTo>
                    <a:pt x="8" y="9"/>
                  </a:lnTo>
                  <a:cubicBezTo>
                    <a:pt x="7" y="6"/>
                    <a:pt x="5" y="4"/>
                    <a:pt x="4" y="1"/>
                  </a:cubicBezTo>
                  <a:close/>
                  <a:moveTo>
                    <a:pt x="8" y="9"/>
                  </a:moveTo>
                  <a:cubicBezTo>
                    <a:pt x="15" y="20"/>
                    <a:pt x="20" y="29"/>
                    <a:pt x="30" y="38"/>
                  </a:cubicBezTo>
                  <a:cubicBezTo>
                    <a:pt x="279" y="273"/>
                    <a:pt x="531" y="505"/>
                    <a:pt x="783" y="740"/>
                  </a:cubicBezTo>
                  <a:cubicBezTo>
                    <a:pt x="815" y="769"/>
                    <a:pt x="852" y="792"/>
                    <a:pt x="886" y="817"/>
                  </a:cubicBezTo>
                  <a:cubicBezTo>
                    <a:pt x="646" y="582"/>
                    <a:pt x="405" y="348"/>
                    <a:pt x="161" y="115"/>
                  </a:cubicBezTo>
                  <a:cubicBezTo>
                    <a:pt x="118" y="72"/>
                    <a:pt x="61" y="44"/>
                    <a:pt x="8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6"/>
            <p:cNvSpPr/>
            <p:nvPr/>
          </p:nvSpPr>
          <p:spPr>
            <a:xfrm>
              <a:off x="8526438" y="4397966"/>
              <a:ext cx="14456" cy="66533"/>
            </a:xfrm>
            <a:custGeom>
              <a:rect b="b" l="l" r="r" t="t"/>
              <a:pathLst>
                <a:path extrusionOk="0" h="718" w="156">
                  <a:moveTo>
                    <a:pt x="0" y="1"/>
                  </a:moveTo>
                  <a:lnTo>
                    <a:pt x="0" y="1"/>
                  </a:lnTo>
                  <a:cubicBezTo>
                    <a:pt x="43" y="239"/>
                    <a:pt x="86" y="479"/>
                    <a:pt x="129" y="717"/>
                  </a:cubicBezTo>
                  <a:cubicBezTo>
                    <a:pt x="155" y="462"/>
                    <a:pt x="95" y="227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6"/>
            <p:cNvSpPr/>
            <p:nvPr/>
          </p:nvSpPr>
          <p:spPr>
            <a:xfrm>
              <a:off x="8371689" y="4081517"/>
              <a:ext cx="7784" cy="20850"/>
            </a:xfrm>
            <a:custGeom>
              <a:rect b="b" l="l" r="r" t="t"/>
              <a:pathLst>
                <a:path extrusionOk="0" h="225" w="84">
                  <a:moveTo>
                    <a:pt x="3" y="1"/>
                  </a:moveTo>
                  <a:lnTo>
                    <a:pt x="0" y="3"/>
                  </a:lnTo>
                  <a:cubicBezTo>
                    <a:pt x="2" y="5"/>
                    <a:pt x="4" y="7"/>
                    <a:pt x="6" y="8"/>
                  </a:cubicBezTo>
                  <a:lnTo>
                    <a:pt x="6" y="8"/>
                  </a:lnTo>
                  <a:lnTo>
                    <a:pt x="3" y="1"/>
                  </a:lnTo>
                  <a:close/>
                  <a:moveTo>
                    <a:pt x="6" y="8"/>
                  </a:moveTo>
                  <a:lnTo>
                    <a:pt x="81" y="217"/>
                  </a:lnTo>
                  <a:lnTo>
                    <a:pt x="81" y="217"/>
                  </a:lnTo>
                  <a:cubicBezTo>
                    <a:pt x="82" y="138"/>
                    <a:pt x="70" y="63"/>
                    <a:pt x="6" y="8"/>
                  </a:cubicBezTo>
                  <a:close/>
                  <a:moveTo>
                    <a:pt x="81" y="217"/>
                  </a:moveTo>
                  <a:lnTo>
                    <a:pt x="81" y="217"/>
                  </a:lnTo>
                  <a:cubicBezTo>
                    <a:pt x="80" y="219"/>
                    <a:pt x="80" y="222"/>
                    <a:pt x="80" y="224"/>
                  </a:cubicBezTo>
                  <a:lnTo>
                    <a:pt x="83" y="224"/>
                  </a:lnTo>
                  <a:lnTo>
                    <a:pt x="81" y="2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6"/>
            <p:cNvSpPr/>
            <p:nvPr/>
          </p:nvSpPr>
          <p:spPr>
            <a:xfrm>
              <a:off x="8361311" y="4357657"/>
              <a:ext cx="8803" cy="20294"/>
            </a:xfrm>
            <a:custGeom>
              <a:rect b="b" l="l" r="r" t="t"/>
              <a:pathLst>
                <a:path extrusionOk="0" h="219" w="95">
                  <a:moveTo>
                    <a:pt x="0" y="0"/>
                  </a:moveTo>
                  <a:cubicBezTo>
                    <a:pt x="32" y="75"/>
                    <a:pt x="61" y="146"/>
                    <a:pt x="92" y="218"/>
                  </a:cubicBezTo>
                  <a:lnTo>
                    <a:pt x="95" y="215"/>
                  </a:lnTo>
                  <a:cubicBezTo>
                    <a:pt x="63" y="144"/>
                    <a:pt x="32" y="72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6"/>
            <p:cNvSpPr/>
            <p:nvPr/>
          </p:nvSpPr>
          <p:spPr>
            <a:xfrm>
              <a:off x="8369836" y="4377580"/>
              <a:ext cx="3799" cy="10934"/>
            </a:xfrm>
            <a:custGeom>
              <a:rect b="b" l="l" r="r" t="t"/>
              <a:pathLst>
                <a:path extrusionOk="0" h="118" w="41">
                  <a:moveTo>
                    <a:pt x="0" y="0"/>
                  </a:moveTo>
                  <a:lnTo>
                    <a:pt x="0" y="3"/>
                  </a:lnTo>
                  <a:cubicBezTo>
                    <a:pt x="12" y="40"/>
                    <a:pt x="26" y="80"/>
                    <a:pt x="40" y="118"/>
                  </a:cubicBezTo>
                  <a:cubicBezTo>
                    <a:pt x="26" y="80"/>
                    <a:pt x="14" y="4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6"/>
            <p:cNvSpPr/>
            <p:nvPr/>
          </p:nvSpPr>
          <p:spPr>
            <a:xfrm>
              <a:off x="8066083" y="3752560"/>
              <a:ext cx="5097" cy="4077"/>
            </a:xfrm>
            <a:custGeom>
              <a:rect b="b" l="l" r="r" t="t"/>
              <a:pathLst>
                <a:path extrusionOk="0" h="44" w="55">
                  <a:moveTo>
                    <a:pt x="12" y="1"/>
                  </a:moveTo>
                  <a:cubicBezTo>
                    <a:pt x="9" y="4"/>
                    <a:pt x="6" y="9"/>
                    <a:pt x="0" y="15"/>
                  </a:cubicBezTo>
                  <a:cubicBezTo>
                    <a:pt x="17" y="22"/>
                    <a:pt x="32" y="29"/>
                    <a:pt x="46" y="36"/>
                  </a:cubicBezTo>
                  <a:lnTo>
                    <a:pt x="46" y="36"/>
                  </a:lnTo>
                  <a:cubicBezTo>
                    <a:pt x="36" y="25"/>
                    <a:pt x="24" y="13"/>
                    <a:pt x="12" y="1"/>
                  </a:cubicBezTo>
                  <a:close/>
                  <a:moveTo>
                    <a:pt x="46" y="36"/>
                  </a:moveTo>
                  <a:cubicBezTo>
                    <a:pt x="48" y="39"/>
                    <a:pt x="50" y="41"/>
                    <a:pt x="52" y="44"/>
                  </a:cubicBezTo>
                  <a:lnTo>
                    <a:pt x="55" y="41"/>
                  </a:lnTo>
                  <a:cubicBezTo>
                    <a:pt x="52" y="39"/>
                    <a:pt x="49" y="38"/>
                    <a:pt x="46" y="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6"/>
            <p:cNvSpPr/>
            <p:nvPr/>
          </p:nvSpPr>
          <p:spPr>
            <a:xfrm>
              <a:off x="7935982" y="3672683"/>
              <a:ext cx="6765" cy="4633"/>
            </a:xfrm>
            <a:custGeom>
              <a:rect b="b" l="l" r="r" t="t"/>
              <a:pathLst>
                <a:path extrusionOk="0" h="50" w="73">
                  <a:moveTo>
                    <a:pt x="0" y="0"/>
                  </a:moveTo>
                  <a:lnTo>
                    <a:pt x="0" y="3"/>
                  </a:lnTo>
                  <a:lnTo>
                    <a:pt x="13" y="10"/>
                  </a:lnTo>
                  <a:lnTo>
                    <a:pt x="13" y="10"/>
                  </a:lnTo>
                  <a:cubicBezTo>
                    <a:pt x="9" y="7"/>
                    <a:pt x="5" y="4"/>
                    <a:pt x="0" y="0"/>
                  </a:cubicBezTo>
                  <a:close/>
                  <a:moveTo>
                    <a:pt x="13" y="10"/>
                  </a:moveTo>
                  <a:lnTo>
                    <a:pt x="13" y="10"/>
                  </a:lnTo>
                  <a:cubicBezTo>
                    <a:pt x="31" y="23"/>
                    <a:pt x="47" y="35"/>
                    <a:pt x="63" y="49"/>
                  </a:cubicBezTo>
                  <a:cubicBezTo>
                    <a:pt x="66" y="46"/>
                    <a:pt x="69" y="43"/>
                    <a:pt x="72" y="40"/>
                  </a:cubicBezTo>
                  <a:lnTo>
                    <a:pt x="13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6"/>
            <p:cNvSpPr/>
            <p:nvPr/>
          </p:nvSpPr>
          <p:spPr>
            <a:xfrm>
              <a:off x="8015396" y="4209950"/>
              <a:ext cx="1575" cy="741"/>
            </a:xfrm>
            <a:custGeom>
              <a:rect b="b" l="l" r="r" t="t"/>
              <a:pathLst>
                <a:path extrusionOk="0" h="8" w="17">
                  <a:moveTo>
                    <a:pt x="16" y="0"/>
                  </a:moveTo>
                  <a:cubicBezTo>
                    <a:pt x="14" y="0"/>
                    <a:pt x="6" y="2"/>
                    <a:pt x="0" y="4"/>
                  </a:cubicBezTo>
                  <a:lnTo>
                    <a:pt x="3" y="7"/>
                  </a:lnTo>
                  <a:cubicBezTo>
                    <a:pt x="9" y="3"/>
                    <a:pt x="14" y="0"/>
                    <a:pt x="15" y="0"/>
                  </a:cubicBezTo>
                  <a:lnTo>
                    <a:pt x="15" y="0"/>
                  </a:lnTo>
                  <a:cubicBezTo>
                    <a:pt x="15" y="0"/>
                    <a:pt x="15" y="1"/>
                    <a:pt x="14" y="1"/>
                  </a:cubicBezTo>
                  <a:cubicBezTo>
                    <a:pt x="16" y="1"/>
                    <a:pt x="16" y="0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6"/>
            <p:cNvSpPr/>
            <p:nvPr/>
          </p:nvSpPr>
          <p:spPr>
            <a:xfrm>
              <a:off x="8371689" y="3928066"/>
              <a:ext cx="1112" cy="1390"/>
            </a:xfrm>
            <a:custGeom>
              <a:rect b="b" l="l" r="r" t="t"/>
              <a:pathLst>
                <a:path extrusionOk="0" h="15" w="12">
                  <a:moveTo>
                    <a:pt x="0" y="1"/>
                  </a:moveTo>
                  <a:lnTo>
                    <a:pt x="0" y="3"/>
                  </a:lnTo>
                  <a:lnTo>
                    <a:pt x="12" y="15"/>
                  </a:lnTo>
                  <a:cubicBezTo>
                    <a:pt x="9" y="9"/>
                    <a:pt x="6" y="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8396338" y="4202630"/>
              <a:ext cx="1946" cy="4263"/>
            </a:xfrm>
            <a:custGeom>
              <a:rect b="b" l="l" r="r" t="t"/>
              <a:pathLst>
                <a:path extrusionOk="0" h="46" w="21">
                  <a:moveTo>
                    <a:pt x="1" y="0"/>
                  </a:moveTo>
                  <a:lnTo>
                    <a:pt x="18" y="46"/>
                  </a:lnTo>
                  <a:lnTo>
                    <a:pt x="21" y="43"/>
                  </a:lnTo>
                  <a:cubicBezTo>
                    <a:pt x="15" y="29"/>
                    <a:pt x="9" y="14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6"/>
            <p:cNvSpPr/>
            <p:nvPr/>
          </p:nvSpPr>
          <p:spPr>
            <a:xfrm>
              <a:off x="8504662" y="4306691"/>
              <a:ext cx="1946" cy="4355"/>
            </a:xfrm>
            <a:custGeom>
              <a:rect b="b" l="l" r="r" t="t"/>
              <a:pathLst>
                <a:path extrusionOk="0" h="47" w="21">
                  <a:moveTo>
                    <a:pt x="1" y="0"/>
                  </a:moveTo>
                  <a:lnTo>
                    <a:pt x="1" y="0"/>
                  </a:lnTo>
                  <a:cubicBezTo>
                    <a:pt x="6" y="17"/>
                    <a:pt x="12" y="32"/>
                    <a:pt x="18" y="46"/>
                  </a:cubicBezTo>
                  <a:lnTo>
                    <a:pt x="21" y="46"/>
                  </a:lnTo>
                  <a:cubicBezTo>
                    <a:pt x="15" y="29"/>
                    <a:pt x="9" y="1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6"/>
            <p:cNvSpPr/>
            <p:nvPr/>
          </p:nvSpPr>
          <p:spPr>
            <a:xfrm>
              <a:off x="8432199" y="4132019"/>
              <a:ext cx="1390" cy="556"/>
            </a:xfrm>
            <a:custGeom>
              <a:rect b="b" l="l" r="r" t="t"/>
              <a:pathLst>
                <a:path extrusionOk="0" h="6" w="15">
                  <a:moveTo>
                    <a:pt x="0" y="0"/>
                  </a:moveTo>
                  <a:cubicBezTo>
                    <a:pt x="6" y="3"/>
                    <a:pt x="9" y="6"/>
                    <a:pt x="15" y="6"/>
                  </a:cubicBezTo>
                  <a:cubicBezTo>
                    <a:pt x="12" y="3"/>
                    <a:pt x="6" y="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6"/>
            <p:cNvSpPr/>
            <p:nvPr/>
          </p:nvSpPr>
          <p:spPr>
            <a:xfrm>
              <a:off x="8394206" y="4200220"/>
              <a:ext cx="2502" cy="2502"/>
            </a:xfrm>
            <a:custGeom>
              <a:rect b="b" l="l" r="r" t="t"/>
              <a:pathLst>
                <a:path extrusionOk="0" h="27" w="27">
                  <a:moveTo>
                    <a:pt x="1" y="0"/>
                  </a:moveTo>
                  <a:lnTo>
                    <a:pt x="1" y="0"/>
                  </a:lnTo>
                  <a:cubicBezTo>
                    <a:pt x="9" y="9"/>
                    <a:pt x="15" y="18"/>
                    <a:pt x="24" y="26"/>
                  </a:cubicBezTo>
                  <a:lnTo>
                    <a:pt x="26" y="26"/>
                  </a:lnTo>
                  <a:cubicBezTo>
                    <a:pt x="18" y="18"/>
                    <a:pt x="9" y="9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6"/>
            <p:cNvSpPr/>
            <p:nvPr/>
          </p:nvSpPr>
          <p:spPr>
            <a:xfrm>
              <a:off x="8199612" y="3824282"/>
              <a:ext cx="371" cy="371"/>
            </a:xfrm>
            <a:custGeom>
              <a:rect b="b" l="l" r="r" t="t"/>
              <a:pathLst>
                <a:path extrusionOk="0" h="4" w="4">
                  <a:moveTo>
                    <a:pt x="3" y="0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6"/>
            <p:cNvSpPr/>
            <p:nvPr/>
          </p:nvSpPr>
          <p:spPr>
            <a:xfrm>
              <a:off x="8504384" y="4306135"/>
              <a:ext cx="371" cy="649"/>
            </a:xfrm>
            <a:custGeom>
              <a:rect b="b" l="l" r="r" t="t"/>
              <a:pathLst>
                <a:path extrusionOk="0" h="7" w="4">
                  <a:moveTo>
                    <a:pt x="4" y="6"/>
                  </a:moveTo>
                  <a:lnTo>
                    <a:pt x="1" y="1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8373542" y="4388421"/>
              <a:ext cx="93" cy="927"/>
            </a:xfrm>
            <a:custGeom>
              <a:rect b="b" l="l" r="r" t="t"/>
              <a:pathLst>
                <a:path extrusionOk="0" h="10" w="1">
                  <a:moveTo>
                    <a:pt x="0" y="1"/>
                  </a:moveTo>
                  <a:cubicBezTo>
                    <a:pt x="0" y="4"/>
                    <a:pt x="0" y="6"/>
                    <a:pt x="0" y="9"/>
                  </a:cubicBezTo>
                  <a:cubicBezTo>
                    <a:pt x="0" y="6"/>
                    <a:pt x="0" y="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6"/>
            <p:cNvSpPr/>
            <p:nvPr/>
          </p:nvSpPr>
          <p:spPr>
            <a:xfrm>
              <a:off x="7935426" y="3672127"/>
              <a:ext cx="649" cy="927"/>
            </a:xfrm>
            <a:custGeom>
              <a:rect b="b" l="l" r="r" t="t"/>
              <a:pathLst>
                <a:path extrusionOk="0" h="10" w="7">
                  <a:moveTo>
                    <a:pt x="1" y="1"/>
                  </a:moveTo>
                  <a:cubicBezTo>
                    <a:pt x="1" y="3"/>
                    <a:pt x="4" y="6"/>
                    <a:pt x="6" y="9"/>
                  </a:cubicBezTo>
                  <a:lnTo>
                    <a:pt x="6" y="6"/>
                  </a:lnTo>
                  <a:cubicBezTo>
                    <a:pt x="6" y="6"/>
                    <a:pt x="4" y="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6"/>
            <p:cNvSpPr/>
            <p:nvPr/>
          </p:nvSpPr>
          <p:spPr>
            <a:xfrm>
              <a:off x="8393465" y="4199386"/>
              <a:ext cx="834" cy="927"/>
            </a:xfrm>
            <a:custGeom>
              <a:rect b="b" l="l" r="r" t="t"/>
              <a:pathLst>
                <a:path extrusionOk="0" h="10" w="9">
                  <a:moveTo>
                    <a:pt x="9" y="1"/>
                  </a:moveTo>
                  <a:cubicBezTo>
                    <a:pt x="6" y="4"/>
                    <a:pt x="3" y="6"/>
                    <a:pt x="0" y="9"/>
                  </a:cubicBezTo>
                  <a:lnTo>
                    <a:pt x="9" y="9"/>
                  </a:lnTo>
                  <a:cubicBezTo>
                    <a:pt x="9" y="6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6"/>
            <p:cNvSpPr/>
            <p:nvPr/>
          </p:nvSpPr>
          <p:spPr>
            <a:xfrm>
              <a:off x="8152909" y="3831973"/>
              <a:ext cx="371" cy="649"/>
            </a:xfrm>
            <a:custGeom>
              <a:rect b="b" l="l" r="r" t="t"/>
              <a:pathLst>
                <a:path extrusionOk="0" h="7" w="4">
                  <a:moveTo>
                    <a:pt x="0" y="0"/>
                  </a:moveTo>
                  <a:lnTo>
                    <a:pt x="0" y="0"/>
                  </a:lnTo>
                  <a:cubicBezTo>
                    <a:pt x="0" y="3"/>
                    <a:pt x="3" y="6"/>
                    <a:pt x="3" y="6"/>
                  </a:cubicBezTo>
                  <a:cubicBezTo>
                    <a:pt x="3" y="3"/>
                    <a:pt x="0" y="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6"/>
            <p:cNvSpPr/>
            <p:nvPr/>
          </p:nvSpPr>
          <p:spPr>
            <a:xfrm>
              <a:off x="8559334" y="3831973"/>
              <a:ext cx="649" cy="649"/>
            </a:xfrm>
            <a:custGeom>
              <a:rect b="b" l="l" r="r" t="t"/>
              <a:pathLst>
                <a:path extrusionOk="0" h="7" w="7">
                  <a:moveTo>
                    <a:pt x="6" y="0"/>
                  </a:moveTo>
                  <a:cubicBezTo>
                    <a:pt x="4" y="0"/>
                    <a:pt x="4" y="3"/>
                    <a:pt x="1" y="6"/>
                  </a:cubicBezTo>
                  <a:cubicBezTo>
                    <a:pt x="4" y="3"/>
                    <a:pt x="4" y="3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6"/>
            <p:cNvSpPr/>
            <p:nvPr/>
          </p:nvSpPr>
          <p:spPr>
            <a:xfrm>
              <a:off x="8277357" y="4156946"/>
              <a:ext cx="649" cy="649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4" y="3"/>
                    <a:pt x="7" y="3"/>
                    <a:pt x="7" y="0"/>
                  </a:cubicBezTo>
                  <a:cubicBezTo>
                    <a:pt x="7" y="3"/>
                    <a:pt x="4" y="3"/>
                    <a:pt x="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6"/>
            <p:cNvSpPr/>
            <p:nvPr/>
          </p:nvSpPr>
          <p:spPr>
            <a:xfrm>
              <a:off x="8191365" y="3897579"/>
              <a:ext cx="2224" cy="2224"/>
            </a:xfrm>
            <a:custGeom>
              <a:rect b="b" l="l" r="r" t="t"/>
              <a:pathLst>
                <a:path extrusionOk="0" h="24" w="24">
                  <a:moveTo>
                    <a:pt x="4" y="0"/>
                  </a:moveTo>
                  <a:lnTo>
                    <a:pt x="1" y="3"/>
                  </a:lnTo>
                  <a:cubicBezTo>
                    <a:pt x="6" y="9"/>
                    <a:pt x="15" y="14"/>
                    <a:pt x="21" y="23"/>
                  </a:cubicBezTo>
                  <a:lnTo>
                    <a:pt x="24" y="2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6"/>
            <p:cNvSpPr/>
            <p:nvPr/>
          </p:nvSpPr>
          <p:spPr>
            <a:xfrm>
              <a:off x="8193218" y="3899432"/>
              <a:ext cx="2780" cy="2409"/>
            </a:xfrm>
            <a:custGeom>
              <a:rect b="b" l="l" r="r" t="t"/>
              <a:pathLst>
                <a:path extrusionOk="0" h="26" w="30">
                  <a:moveTo>
                    <a:pt x="4" y="0"/>
                  </a:moveTo>
                  <a:lnTo>
                    <a:pt x="1" y="3"/>
                  </a:lnTo>
                  <a:cubicBezTo>
                    <a:pt x="8" y="8"/>
                    <a:pt x="14" y="14"/>
                    <a:pt x="23" y="21"/>
                  </a:cubicBezTo>
                  <a:lnTo>
                    <a:pt x="23" y="21"/>
                  </a:lnTo>
                  <a:cubicBezTo>
                    <a:pt x="17" y="14"/>
                    <a:pt x="10" y="7"/>
                    <a:pt x="4" y="0"/>
                  </a:cubicBezTo>
                  <a:close/>
                  <a:moveTo>
                    <a:pt x="23" y="21"/>
                  </a:moveTo>
                  <a:cubicBezTo>
                    <a:pt x="24" y="22"/>
                    <a:pt x="25" y="24"/>
                    <a:pt x="27" y="26"/>
                  </a:cubicBezTo>
                  <a:lnTo>
                    <a:pt x="29" y="26"/>
                  </a:lnTo>
                  <a:cubicBezTo>
                    <a:pt x="27" y="24"/>
                    <a:pt x="25" y="22"/>
                    <a:pt x="23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6"/>
            <p:cNvSpPr/>
            <p:nvPr/>
          </p:nvSpPr>
          <p:spPr>
            <a:xfrm>
              <a:off x="8430345" y="4105981"/>
              <a:ext cx="834" cy="556"/>
            </a:xfrm>
            <a:custGeom>
              <a:rect b="b" l="l" r="r" t="t"/>
              <a:pathLst>
                <a:path extrusionOk="0" h="6" w="9">
                  <a:moveTo>
                    <a:pt x="9" y="0"/>
                  </a:moveTo>
                  <a:lnTo>
                    <a:pt x="9" y="0"/>
                  </a:lnTo>
                  <a:cubicBezTo>
                    <a:pt x="6" y="3"/>
                    <a:pt x="3" y="3"/>
                    <a:pt x="0" y="6"/>
                  </a:cubicBezTo>
                  <a:cubicBezTo>
                    <a:pt x="3" y="6"/>
                    <a:pt x="3" y="3"/>
                    <a:pt x="6" y="3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6"/>
            <p:cNvSpPr/>
            <p:nvPr/>
          </p:nvSpPr>
          <p:spPr>
            <a:xfrm>
              <a:off x="8379102" y="4102274"/>
              <a:ext cx="834" cy="278"/>
            </a:xfrm>
            <a:custGeom>
              <a:rect b="b" l="l" r="r" t="t"/>
              <a:pathLst>
                <a:path extrusionOk="0" h="3" w="9">
                  <a:moveTo>
                    <a:pt x="0" y="0"/>
                  </a:moveTo>
                  <a:lnTo>
                    <a:pt x="9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6"/>
            <p:cNvSpPr/>
            <p:nvPr/>
          </p:nvSpPr>
          <p:spPr>
            <a:xfrm>
              <a:off x="8048569" y="4100143"/>
              <a:ext cx="371" cy="371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6"/>
            <p:cNvSpPr/>
            <p:nvPr/>
          </p:nvSpPr>
          <p:spPr>
            <a:xfrm>
              <a:off x="8195627" y="3901749"/>
              <a:ext cx="927" cy="649"/>
            </a:xfrm>
            <a:custGeom>
              <a:rect b="b" l="l" r="r" t="t"/>
              <a:pathLst>
                <a:path extrusionOk="0" h="7" w="10">
                  <a:moveTo>
                    <a:pt x="1" y="1"/>
                  </a:moveTo>
                  <a:cubicBezTo>
                    <a:pt x="1" y="1"/>
                    <a:pt x="2" y="2"/>
                    <a:pt x="2" y="2"/>
                  </a:cubicBezTo>
                  <a:lnTo>
                    <a:pt x="2" y="2"/>
                  </a:lnTo>
                  <a:cubicBezTo>
                    <a:pt x="2" y="2"/>
                    <a:pt x="3" y="1"/>
                    <a:pt x="3" y="1"/>
                  </a:cubicBezTo>
                  <a:close/>
                  <a:moveTo>
                    <a:pt x="2" y="2"/>
                  </a:moveTo>
                  <a:cubicBezTo>
                    <a:pt x="1" y="5"/>
                    <a:pt x="1" y="7"/>
                    <a:pt x="1" y="7"/>
                  </a:cubicBezTo>
                  <a:lnTo>
                    <a:pt x="9" y="7"/>
                  </a:lnTo>
                  <a:cubicBezTo>
                    <a:pt x="7" y="7"/>
                    <a:pt x="4" y="5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6"/>
            <p:cNvSpPr/>
            <p:nvPr/>
          </p:nvSpPr>
          <p:spPr>
            <a:xfrm>
              <a:off x="8371689" y="4081517"/>
              <a:ext cx="278" cy="371"/>
            </a:xfrm>
            <a:custGeom>
              <a:rect b="b" l="l" r="r" t="t"/>
              <a:pathLst>
                <a:path extrusionOk="0" h="4" w="3">
                  <a:moveTo>
                    <a:pt x="3" y="1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6"/>
            <p:cNvSpPr/>
            <p:nvPr/>
          </p:nvSpPr>
          <p:spPr>
            <a:xfrm>
              <a:off x="8273465" y="4049178"/>
              <a:ext cx="556" cy="556"/>
            </a:xfrm>
            <a:custGeom>
              <a:rect b="b" l="l" r="r" t="t"/>
              <a:pathLst>
                <a:path extrusionOk="0" h="6" w="6">
                  <a:moveTo>
                    <a:pt x="3" y="0"/>
                  </a:moveTo>
                  <a:lnTo>
                    <a:pt x="0" y="3"/>
                  </a:lnTo>
                  <a:lnTo>
                    <a:pt x="6" y="6"/>
                  </a:lnTo>
                  <a:lnTo>
                    <a:pt x="6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6"/>
            <p:cNvSpPr/>
            <p:nvPr/>
          </p:nvSpPr>
          <p:spPr>
            <a:xfrm>
              <a:off x="8271334" y="4046768"/>
              <a:ext cx="2409" cy="2687"/>
            </a:xfrm>
            <a:custGeom>
              <a:rect b="b" l="l" r="r" t="t"/>
              <a:pathLst>
                <a:path extrusionOk="0" h="29" w="26">
                  <a:moveTo>
                    <a:pt x="3" y="0"/>
                  </a:moveTo>
                  <a:lnTo>
                    <a:pt x="0" y="3"/>
                  </a:lnTo>
                  <a:cubicBezTo>
                    <a:pt x="9" y="12"/>
                    <a:pt x="14" y="20"/>
                    <a:pt x="23" y="29"/>
                  </a:cubicBezTo>
                  <a:lnTo>
                    <a:pt x="26" y="26"/>
                  </a:lnTo>
                  <a:cubicBezTo>
                    <a:pt x="17" y="17"/>
                    <a:pt x="9" y="9"/>
                    <a:pt x="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3" name="Google Shape;1413;p36"/>
          <p:cNvGrpSpPr/>
          <p:nvPr/>
        </p:nvGrpSpPr>
        <p:grpSpPr>
          <a:xfrm rot="-1070798">
            <a:off x="7378879" y="618935"/>
            <a:ext cx="957553" cy="766846"/>
            <a:chOff x="4365025" y="1539800"/>
            <a:chExt cx="121025" cy="96925"/>
          </a:xfrm>
        </p:grpSpPr>
        <p:sp>
          <p:nvSpPr>
            <p:cNvPr id="1414" name="Google Shape;1414;p36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6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6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6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6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6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6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6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2" name="Google Shape;1422;p36"/>
          <p:cNvGrpSpPr/>
          <p:nvPr/>
        </p:nvGrpSpPr>
        <p:grpSpPr>
          <a:xfrm>
            <a:off x="536154" y="438699"/>
            <a:ext cx="879785" cy="851104"/>
            <a:chOff x="366600" y="226633"/>
            <a:chExt cx="671131" cy="649252"/>
          </a:xfrm>
        </p:grpSpPr>
        <p:sp>
          <p:nvSpPr>
            <p:cNvPr id="1423" name="Google Shape;1423;p36"/>
            <p:cNvSpPr/>
            <p:nvPr/>
          </p:nvSpPr>
          <p:spPr>
            <a:xfrm>
              <a:off x="679268" y="483427"/>
              <a:ext cx="30556" cy="43997"/>
            </a:xfrm>
            <a:custGeom>
              <a:rect b="b" l="l" r="r" t="t"/>
              <a:pathLst>
                <a:path extrusionOk="0" h="563" w="391">
                  <a:moveTo>
                    <a:pt x="233" y="1"/>
                  </a:moveTo>
                  <a:cubicBezTo>
                    <a:pt x="181" y="1"/>
                    <a:pt x="128" y="26"/>
                    <a:pt x="94" y="84"/>
                  </a:cubicBezTo>
                  <a:cubicBezTo>
                    <a:pt x="65" y="133"/>
                    <a:pt x="57" y="199"/>
                    <a:pt x="42" y="256"/>
                  </a:cubicBezTo>
                  <a:cubicBezTo>
                    <a:pt x="28" y="308"/>
                    <a:pt x="16" y="359"/>
                    <a:pt x="11" y="414"/>
                  </a:cubicBezTo>
                  <a:cubicBezTo>
                    <a:pt x="0" y="505"/>
                    <a:pt x="68" y="562"/>
                    <a:pt x="138" y="562"/>
                  </a:cubicBezTo>
                  <a:cubicBezTo>
                    <a:pt x="182" y="562"/>
                    <a:pt x="227" y="540"/>
                    <a:pt x="254" y="491"/>
                  </a:cubicBezTo>
                  <a:cubicBezTo>
                    <a:pt x="280" y="445"/>
                    <a:pt x="303" y="396"/>
                    <a:pt x="323" y="345"/>
                  </a:cubicBezTo>
                  <a:cubicBezTo>
                    <a:pt x="346" y="290"/>
                    <a:pt x="375" y="233"/>
                    <a:pt x="380" y="173"/>
                  </a:cubicBezTo>
                  <a:cubicBezTo>
                    <a:pt x="391" y="66"/>
                    <a:pt x="314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6"/>
            <p:cNvSpPr/>
            <p:nvPr/>
          </p:nvSpPr>
          <p:spPr>
            <a:xfrm>
              <a:off x="772732" y="429817"/>
              <a:ext cx="30556" cy="31259"/>
            </a:xfrm>
            <a:custGeom>
              <a:rect b="b" l="l" r="r" t="t"/>
              <a:pathLst>
                <a:path extrusionOk="0" h="400" w="391">
                  <a:moveTo>
                    <a:pt x="219" y="0"/>
                  </a:moveTo>
                  <a:cubicBezTo>
                    <a:pt x="177" y="0"/>
                    <a:pt x="134" y="19"/>
                    <a:pt x="101" y="54"/>
                  </a:cubicBezTo>
                  <a:cubicBezTo>
                    <a:pt x="55" y="102"/>
                    <a:pt x="18" y="186"/>
                    <a:pt x="7" y="251"/>
                  </a:cubicBezTo>
                  <a:cubicBezTo>
                    <a:pt x="1" y="300"/>
                    <a:pt x="21" y="352"/>
                    <a:pt x="64" y="378"/>
                  </a:cubicBezTo>
                  <a:cubicBezTo>
                    <a:pt x="86" y="392"/>
                    <a:pt x="108" y="399"/>
                    <a:pt x="131" y="399"/>
                  </a:cubicBezTo>
                  <a:cubicBezTo>
                    <a:pt x="155" y="399"/>
                    <a:pt x="180" y="391"/>
                    <a:pt x="204" y="378"/>
                  </a:cubicBezTo>
                  <a:cubicBezTo>
                    <a:pt x="265" y="346"/>
                    <a:pt x="325" y="277"/>
                    <a:pt x="356" y="217"/>
                  </a:cubicBezTo>
                  <a:cubicBezTo>
                    <a:pt x="391" y="148"/>
                    <a:pt x="359" y="65"/>
                    <a:pt x="299" y="25"/>
                  </a:cubicBezTo>
                  <a:cubicBezTo>
                    <a:pt x="274" y="8"/>
                    <a:pt x="247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6"/>
            <p:cNvSpPr/>
            <p:nvPr/>
          </p:nvSpPr>
          <p:spPr>
            <a:xfrm>
              <a:off x="730220" y="382382"/>
              <a:ext cx="26492" cy="37823"/>
            </a:xfrm>
            <a:custGeom>
              <a:rect b="b" l="l" r="r" t="t"/>
              <a:pathLst>
                <a:path extrusionOk="0" h="484" w="339">
                  <a:moveTo>
                    <a:pt x="188" y="0"/>
                  </a:moveTo>
                  <a:cubicBezTo>
                    <a:pt x="135" y="0"/>
                    <a:pt x="88" y="31"/>
                    <a:pt x="61" y="82"/>
                  </a:cubicBezTo>
                  <a:cubicBezTo>
                    <a:pt x="23" y="156"/>
                    <a:pt x="18" y="260"/>
                    <a:pt x="9" y="343"/>
                  </a:cubicBezTo>
                  <a:cubicBezTo>
                    <a:pt x="0" y="425"/>
                    <a:pt x="69" y="483"/>
                    <a:pt x="136" y="483"/>
                  </a:cubicBezTo>
                  <a:cubicBezTo>
                    <a:pt x="176" y="483"/>
                    <a:pt x="216" y="463"/>
                    <a:pt x="238" y="414"/>
                  </a:cubicBezTo>
                  <a:cubicBezTo>
                    <a:pt x="256" y="377"/>
                    <a:pt x="273" y="343"/>
                    <a:pt x="287" y="303"/>
                  </a:cubicBezTo>
                  <a:cubicBezTo>
                    <a:pt x="304" y="260"/>
                    <a:pt x="330" y="214"/>
                    <a:pt x="333" y="168"/>
                  </a:cubicBezTo>
                  <a:cubicBezTo>
                    <a:pt x="339" y="93"/>
                    <a:pt x="307" y="30"/>
                    <a:pt x="233" y="8"/>
                  </a:cubicBezTo>
                  <a:cubicBezTo>
                    <a:pt x="218" y="2"/>
                    <a:pt x="202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6"/>
            <p:cNvSpPr/>
            <p:nvPr/>
          </p:nvSpPr>
          <p:spPr>
            <a:xfrm>
              <a:off x="592524" y="457560"/>
              <a:ext cx="26726" cy="28993"/>
            </a:xfrm>
            <a:custGeom>
              <a:rect b="b" l="l" r="r" t="t"/>
              <a:pathLst>
                <a:path extrusionOk="0" h="371" w="342">
                  <a:moveTo>
                    <a:pt x="163" y="0"/>
                  </a:moveTo>
                  <a:cubicBezTo>
                    <a:pt x="94" y="0"/>
                    <a:pt x="26" y="48"/>
                    <a:pt x="18" y="123"/>
                  </a:cubicBezTo>
                  <a:cubicBezTo>
                    <a:pt x="9" y="174"/>
                    <a:pt x="1" y="226"/>
                    <a:pt x="6" y="280"/>
                  </a:cubicBezTo>
                  <a:cubicBezTo>
                    <a:pt x="8" y="334"/>
                    <a:pt x="56" y="371"/>
                    <a:pt x="105" y="371"/>
                  </a:cubicBezTo>
                  <a:cubicBezTo>
                    <a:pt x="124" y="371"/>
                    <a:pt x="144" y="365"/>
                    <a:pt x="161" y="352"/>
                  </a:cubicBezTo>
                  <a:cubicBezTo>
                    <a:pt x="204" y="320"/>
                    <a:pt x="238" y="283"/>
                    <a:pt x="276" y="243"/>
                  </a:cubicBezTo>
                  <a:cubicBezTo>
                    <a:pt x="341" y="172"/>
                    <a:pt x="310" y="54"/>
                    <a:pt x="224" y="14"/>
                  </a:cubicBezTo>
                  <a:cubicBezTo>
                    <a:pt x="205" y="5"/>
                    <a:pt x="184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6"/>
            <p:cNvSpPr/>
            <p:nvPr/>
          </p:nvSpPr>
          <p:spPr>
            <a:xfrm>
              <a:off x="574863" y="595100"/>
              <a:ext cx="37120" cy="25163"/>
            </a:xfrm>
            <a:custGeom>
              <a:rect b="b" l="l" r="r" t="t"/>
              <a:pathLst>
                <a:path extrusionOk="0" h="322" w="475">
                  <a:moveTo>
                    <a:pt x="293" y="0"/>
                  </a:moveTo>
                  <a:cubicBezTo>
                    <a:pt x="287" y="0"/>
                    <a:pt x="281" y="1"/>
                    <a:pt x="275" y="2"/>
                  </a:cubicBezTo>
                  <a:cubicBezTo>
                    <a:pt x="209" y="7"/>
                    <a:pt x="166" y="39"/>
                    <a:pt x="118" y="79"/>
                  </a:cubicBezTo>
                  <a:cubicBezTo>
                    <a:pt x="92" y="99"/>
                    <a:pt x="72" y="119"/>
                    <a:pt x="55" y="148"/>
                  </a:cubicBezTo>
                  <a:cubicBezTo>
                    <a:pt x="49" y="159"/>
                    <a:pt x="43" y="171"/>
                    <a:pt x="40" y="182"/>
                  </a:cubicBezTo>
                  <a:cubicBezTo>
                    <a:pt x="35" y="194"/>
                    <a:pt x="33" y="197"/>
                    <a:pt x="33" y="197"/>
                  </a:cubicBezTo>
                  <a:cubicBezTo>
                    <a:pt x="33" y="197"/>
                    <a:pt x="36" y="191"/>
                    <a:pt x="34" y="191"/>
                  </a:cubicBezTo>
                  <a:lnTo>
                    <a:pt x="34" y="191"/>
                  </a:lnTo>
                  <a:cubicBezTo>
                    <a:pt x="34" y="191"/>
                    <a:pt x="31" y="194"/>
                    <a:pt x="26" y="202"/>
                  </a:cubicBezTo>
                  <a:cubicBezTo>
                    <a:pt x="0" y="242"/>
                    <a:pt x="37" y="308"/>
                    <a:pt x="83" y="311"/>
                  </a:cubicBezTo>
                  <a:cubicBezTo>
                    <a:pt x="100" y="311"/>
                    <a:pt x="115" y="317"/>
                    <a:pt x="138" y="320"/>
                  </a:cubicBezTo>
                  <a:cubicBezTo>
                    <a:pt x="148" y="321"/>
                    <a:pt x="158" y="322"/>
                    <a:pt x="167" y="322"/>
                  </a:cubicBezTo>
                  <a:cubicBezTo>
                    <a:pt x="191" y="322"/>
                    <a:pt x="213" y="317"/>
                    <a:pt x="238" y="311"/>
                  </a:cubicBezTo>
                  <a:cubicBezTo>
                    <a:pt x="298" y="294"/>
                    <a:pt x="347" y="277"/>
                    <a:pt x="393" y="231"/>
                  </a:cubicBezTo>
                  <a:cubicBezTo>
                    <a:pt x="474" y="149"/>
                    <a:pt x="401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6"/>
            <p:cNvSpPr/>
            <p:nvPr/>
          </p:nvSpPr>
          <p:spPr>
            <a:xfrm>
              <a:off x="702478" y="654336"/>
              <a:ext cx="40324" cy="24929"/>
            </a:xfrm>
            <a:custGeom>
              <a:rect b="b" l="l" r="r" t="t"/>
              <a:pathLst>
                <a:path extrusionOk="0" h="319" w="516">
                  <a:moveTo>
                    <a:pt x="316" y="0"/>
                  </a:moveTo>
                  <a:cubicBezTo>
                    <a:pt x="241" y="0"/>
                    <a:pt x="165" y="38"/>
                    <a:pt x="95" y="63"/>
                  </a:cubicBezTo>
                  <a:cubicBezTo>
                    <a:pt x="35" y="86"/>
                    <a:pt x="0" y="149"/>
                    <a:pt x="15" y="212"/>
                  </a:cubicBezTo>
                  <a:cubicBezTo>
                    <a:pt x="28" y="276"/>
                    <a:pt x="82" y="315"/>
                    <a:pt x="146" y="315"/>
                  </a:cubicBezTo>
                  <a:cubicBezTo>
                    <a:pt x="148" y="315"/>
                    <a:pt x="150" y="315"/>
                    <a:pt x="152" y="315"/>
                  </a:cubicBezTo>
                  <a:cubicBezTo>
                    <a:pt x="238" y="309"/>
                    <a:pt x="333" y="318"/>
                    <a:pt x="407" y="269"/>
                  </a:cubicBezTo>
                  <a:cubicBezTo>
                    <a:pt x="516" y="201"/>
                    <a:pt x="473" y="23"/>
                    <a:pt x="350" y="3"/>
                  </a:cubicBezTo>
                  <a:cubicBezTo>
                    <a:pt x="339" y="1"/>
                    <a:pt x="327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6"/>
            <p:cNvSpPr/>
            <p:nvPr/>
          </p:nvSpPr>
          <p:spPr>
            <a:xfrm>
              <a:off x="725610" y="559777"/>
              <a:ext cx="32431" cy="26883"/>
            </a:xfrm>
            <a:custGeom>
              <a:rect b="b" l="l" r="r" t="t"/>
              <a:pathLst>
                <a:path extrusionOk="0" h="344" w="415">
                  <a:moveTo>
                    <a:pt x="180" y="305"/>
                  </a:moveTo>
                  <a:lnTo>
                    <a:pt x="180" y="305"/>
                  </a:lnTo>
                  <a:cubicBezTo>
                    <a:pt x="189" y="309"/>
                    <a:pt x="199" y="313"/>
                    <a:pt x="209" y="315"/>
                  </a:cubicBezTo>
                  <a:lnTo>
                    <a:pt x="209" y="315"/>
                  </a:lnTo>
                  <a:cubicBezTo>
                    <a:pt x="209" y="316"/>
                    <a:pt x="208" y="316"/>
                    <a:pt x="208" y="316"/>
                  </a:cubicBezTo>
                  <a:cubicBezTo>
                    <a:pt x="205" y="316"/>
                    <a:pt x="197" y="313"/>
                    <a:pt x="180" y="305"/>
                  </a:cubicBezTo>
                  <a:close/>
                  <a:moveTo>
                    <a:pt x="222" y="0"/>
                  </a:moveTo>
                  <a:cubicBezTo>
                    <a:pt x="111" y="0"/>
                    <a:pt x="0" y="93"/>
                    <a:pt x="17" y="219"/>
                  </a:cubicBezTo>
                  <a:cubicBezTo>
                    <a:pt x="25" y="276"/>
                    <a:pt x="68" y="336"/>
                    <a:pt x="131" y="342"/>
                  </a:cubicBezTo>
                  <a:cubicBezTo>
                    <a:pt x="138" y="343"/>
                    <a:pt x="146" y="344"/>
                    <a:pt x="153" y="344"/>
                  </a:cubicBezTo>
                  <a:cubicBezTo>
                    <a:pt x="182" y="344"/>
                    <a:pt x="213" y="335"/>
                    <a:pt x="237" y="319"/>
                  </a:cubicBezTo>
                  <a:lnTo>
                    <a:pt x="237" y="319"/>
                  </a:lnTo>
                  <a:cubicBezTo>
                    <a:pt x="239" y="319"/>
                    <a:pt x="241" y="319"/>
                    <a:pt x="243" y="319"/>
                  </a:cubicBezTo>
                  <a:cubicBezTo>
                    <a:pt x="295" y="319"/>
                    <a:pt x="346" y="292"/>
                    <a:pt x="375" y="247"/>
                  </a:cubicBezTo>
                  <a:cubicBezTo>
                    <a:pt x="415" y="184"/>
                    <a:pt x="403" y="98"/>
                    <a:pt x="346" y="47"/>
                  </a:cubicBezTo>
                  <a:cubicBezTo>
                    <a:pt x="310" y="14"/>
                    <a:pt x="266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6"/>
            <p:cNvSpPr/>
            <p:nvPr/>
          </p:nvSpPr>
          <p:spPr>
            <a:xfrm>
              <a:off x="617610" y="696145"/>
              <a:ext cx="28289" cy="30556"/>
            </a:xfrm>
            <a:custGeom>
              <a:rect b="b" l="l" r="r" t="t"/>
              <a:pathLst>
                <a:path extrusionOk="0" h="391" w="362">
                  <a:moveTo>
                    <a:pt x="202" y="1"/>
                  </a:moveTo>
                  <a:cubicBezTo>
                    <a:pt x="148" y="1"/>
                    <a:pt x="97" y="29"/>
                    <a:pt x="72" y="81"/>
                  </a:cubicBezTo>
                  <a:cubicBezTo>
                    <a:pt x="46" y="135"/>
                    <a:pt x="35" y="190"/>
                    <a:pt x="20" y="247"/>
                  </a:cubicBezTo>
                  <a:cubicBezTo>
                    <a:pt x="1" y="326"/>
                    <a:pt x="77" y="390"/>
                    <a:pt x="149" y="390"/>
                  </a:cubicBezTo>
                  <a:cubicBezTo>
                    <a:pt x="181" y="390"/>
                    <a:pt x="213" y="378"/>
                    <a:pt x="235" y="347"/>
                  </a:cubicBezTo>
                  <a:cubicBezTo>
                    <a:pt x="270" y="302"/>
                    <a:pt x="307" y="256"/>
                    <a:pt x="330" y="204"/>
                  </a:cubicBezTo>
                  <a:cubicBezTo>
                    <a:pt x="361" y="135"/>
                    <a:pt x="333" y="44"/>
                    <a:pt x="261" y="12"/>
                  </a:cubicBezTo>
                  <a:cubicBezTo>
                    <a:pt x="242" y="5"/>
                    <a:pt x="22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6"/>
            <p:cNvSpPr/>
            <p:nvPr/>
          </p:nvSpPr>
          <p:spPr>
            <a:xfrm>
              <a:off x="484525" y="667387"/>
              <a:ext cx="30399" cy="23601"/>
            </a:xfrm>
            <a:custGeom>
              <a:rect b="b" l="l" r="r" t="t"/>
              <a:pathLst>
                <a:path extrusionOk="0" h="302" w="389">
                  <a:moveTo>
                    <a:pt x="186" y="0"/>
                  </a:moveTo>
                  <a:cubicBezTo>
                    <a:pt x="135" y="0"/>
                    <a:pt x="85" y="25"/>
                    <a:pt x="56" y="85"/>
                  </a:cubicBezTo>
                  <a:cubicBezTo>
                    <a:pt x="1" y="203"/>
                    <a:pt x="105" y="301"/>
                    <a:pt x="206" y="301"/>
                  </a:cubicBezTo>
                  <a:cubicBezTo>
                    <a:pt x="256" y="301"/>
                    <a:pt x="306" y="276"/>
                    <a:pt x="334" y="217"/>
                  </a:cubicBezTo>
                  <a:cubicBezTo>
                    <a:pt x="389" y="97"/>
                    <a:pt x="287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6"/>
            <p:cNvSpPr/>
            <p:nvPr/>
          </p:nvSpPr>
          <p:spPr>
            <a:xfrm>
              <a:off x="487885" y="527893"/>
              <a:ext cx="35635" cy="27664"/>
            </a:xfrm>
            <a:custGeom>
              <a:rect b="b" l="l" r="r" t="t"/>
              <a:pathLst>
                <a:path extrusionOk="0" h="354" w="456">
                  <a:moveTo>
                    <a:pt x="217" y="0"/>
                  </a:moveTo>
                  <a:cubicBezTo>
                    <a:pt x="158" y="0"/>
                    <a:pt x="100" y="29"/>
                    <a:pt x="67" y="100"/>
                  </a:cubicBezTo>
                  <a:cubicBezTo>
                    <a:pt x="1" y="239"/>
                    <a:pt x="123" y="354"/>
                    <a:pt x="241" y="354"/>
                  </a:cubicBezTo>
                  <a:cubicBezTo>
                    <a:pt x="300" y="354"/>
                    <a:pt x="359" y="324"/>
                    <a:pt x="391" y="254"/>
                  </a:cubicBezTo>
                  <a:cubicBezTo>
                    <a:pt x="456" y="115"/>
                    <a:pt x="335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6"/>
            <p:cNvSpPr/>
            <p:nvPr/>
          </p:nvSpPr>
          <p:spPr>
            <a:xfrm>
              <a:off x="658403" y="302280"/>
              <a:ext cx="30790" cy="32353"/>
            </a:xfrm>
            <a:custGeom>
              <a:rect b="b" l="l" r="r" t="t"/>
              <a:pathLst>
                <a:path extrusionOk="0" h="414" w="394">
                  <a:moveTo>
                    <a:pt x="270" y="1"/>
                  </a:moveTo>
                  <a:cubicBezTo>
                    <a:pt x="251" y="1"/>
                    <a:pt x="232" y="6"/>
                    <a:pt x="215" y="18"/>
                  </a:cubicBezTo>
                  <a:cubicBezTo>
                    <a:pt x="132" y="78"/>
                    <a:pt x="80" y="150"/>
                    <a:pt x="40" y="242"/>
                  </a:cubicBezTo>
                  <a:cubicBezTo>
                    <a:pt x="1" y="334"/>
                    <a:pt x="73" y="414"/>
                    <a:pt x="153" y="414"/>
                  </a:cubicBezTo>
                  <a:cubicBezTo>
                    <a:pt x="184" y="414"/>
                    <a:pt x="216" y="402"/>
                    <a:pt x="243" y="374"/>
                  </a:cubicBezTo>
                  <a:cubicBezTo>
                    <a:pt x="312" y="299"/>
                    <a:pt x="358" y="225"/>
                    <a:pt x="378" y="124"/>
                  </a:cubicBezTo>
                  <a:cubicBezTo>
                    <a:pt x="393" y="57"/>
                    <a:pt x="332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6"/>
            <p:cNvSpPr/>
            <p:nvPr/>
          </p:nvSpPr>
          <p:spPr>
            <a:xfrm>
              <a:off x="845566" y="316581"/>
              <a:ext cx="30243" cy="24226"/>
            </a:xfrm>
            <a:custGeom>
              <a:rect b="b" l="l" r="r" t="t"/>
              <a:pathLst>
                <a:path extrusionOk="0" h="310" w="387">
                  <a:moveTo>
                    <a:pt x="240" y="1"/>
                  </a:moveTo>
                  <a:cubicBezTo>
                    <a:pt x="197" y="1"/>
                    <a:pt x="163" y="7"/>
                    <a:pt x="123" y="33"/>
                  </a:cubicBezTo>
                  <a:cubicBezTo>
                    <a:pt x="92" y="53"/>
                    <a:pt x="66" y="82"/>
                    <a:pt x="40" y="113"/>
                  </a:cubicBezTo>
                  <a:cubicBezTo>
                    <a:pt x="6" y="150"/>
                    <a:pt x="0" y="216"/>
                    <a:pt x="32" y="259"/>
                  </a:cubicBezTo>
                  <a:cubicBezTo>
                    <a:pt x="60" y="294"/>
                    <a:pt x="95" y="309"/>
                    <a:pt x="134" y="309"/>
                  </a:cubicBezTo>
                  <a:cubicBezTo>
                    <a:pt x="147" y="309"/>
                    <a:pt x="159" y="308"/>
                    <a:pt x="172" y="305"/>
                  </a:cubicBezTo>
                  <a:cubicBezTo>
                    <a:pt x="255" y="285"/>
                    <a:pt x="324" y="251"/>
                    <a:pt x="358" y="170"/>
                  </a:cubicBezTo>
                  <a:cubicBezTo>
                    <a:pt x="387" y="107"/>
                    <a:pt x="350" y="7"/>
                    <a:pt x="269" y="1"/>
                  </a:cubicBezTo>
                  <a:cubicBezTo>
                    <a:pt x="259" y="1"/>
                    <a:pt x="249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6"/>
            <p:cNvSpPr/>
            <p:nvPr/>
          </p:nvSpPr>
          <p:spPr>
            <a:xfrm>
              <a:off x="895893" y="404341"/>
              <a:ext cx="31025" cy="28993"/>
            </a:xfrm>
            <a:custGeom>
              <a:rect b="b" l="l" r="r" t="t"/>
              <a:pathLst>
                <a:path extrusionOk="0" h="371" w="397">
                  <a:moveTo>
                    <a:pt x="241" y="0"/>
                  </a:moveTo>
                  <a:cubicBezTo>
                    <a:pt x="178" y="0"/>
                    <a:pt x="115" y="38"/>
                    <a:pt x="78" y="85"/>
                  </a:cubicBezTo>
                  <a:cubicBezTo>
                    <a:pt x="29" y="139"/>
                    <a:pt x="1" y="219"/>
                    <a:pt x="32" y="291"/>
                  </a:cubicBezTo>
                  <a:cubicBezTo>
                    <a:pt x="54" y="337"/>
                    <a:pt x="105" y="370"/>
                    <a:pt x="153" y="370"/>
                  </a:cubicBezTo>
                  <a:cubicBezTo>
                    <a:pt x="183" y="370"/>
                    <a:pt x="212" y="358"/>
                    <a:pt x="233" y="328"/>
                  </a:cubicBezTo>
                  <a:cubicBezTo>
                    <a:pt x="239" y="322"/>
                    <a:pt x="241" y="320"/>
                    <a:pt x="244" y="314"/>
                  </a:cubicBezTo>
                  <a:cubicBezTo>
                    <a:pt x="250" y="308"/>
                    <a:pt x="256" y="302"/>
                    <a:pt x="259" y="297"/>
                  </a:cubicBezTo>
                  <a:cubicBezTo>
                    <a:pt x="259" y="295"/>
                    <a:pt x="260" y="294"/>
                    <a:pt x="261" y="293"/>
                  </a:cubicBezTo>
                  <a:lnTo>
                    <a:pt x="261" y="293"/>
                  </a:lnTo>
                  <a:cubicBezTo>
                    <a:pt x="272" y="289"/>
                    <a:pt x="282" y="286"/>
                    <a:pt x="291" y="281"/>
                  </a:cubicBezTo>
                  <a:lnTo>
                    <a:pt x="291" y="281"/>
                  </a:lnTo>
                  <a:cubicBezTo>
                    <a:pt x="292" y="281"/>
                    <a:pt x="294" y="280"/>
                    <a:pt x="296" y="279"/>
                  </a:cubicBezTo>
                  <a:cubicBezTo>
                    <a:pt x="325" y="268"/>
                    <a:pt x="339" y="254"/>
                    <a:pt x="359" y="234"/>
                  </a:cubicBezTo>
                  <a:cubicBezTo>
                    <a:pt x="390" y="205"/>
                    <a:pt x="396" y="153"/>
                    <a:pt x="388" y="116"/>
                  </a:cubicBezTo>
                  <a:cubicBezTo>
                    <a:pt x="379" y="70"/>
                    <a:pt x="353" y="45"/>
                    <a:pt x="316" y="22"/>
                  </a:cubicBezTo>
                  <a:cubicBezTo>
                    <a:pt x="292" y="7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6"/>
            <p:cNvSpPr/>
            <p:nvPr/>
          </p:nvSpPr>
          <p:spPr>
            <a:xfrm>
              <a:off x="802741" y="541412"/>
              <a:ext cx="25632" cy="24226"/>
            </a:xfrm>
            <a:custGeom>
              <a:rect b="b" l="l" r="r" t="t"/>
              <a:pathLst>
                <a:path extrusionOk="0" h="310" w="328">
                  <a:moveTo>
                    <a:pt x="188" y="1"/>
                  </a:moveTo>
                  <a:cubicBezTo>
                    <a:pt x="174" y="1"/>
                    <a:pt x="159" y="3"/>
                    <a:pt x="144" y="7"/>
                  </a:cubicBezTo>
                  <a:cubicBezTo>
                    <a:pt x="110" y="15"/>
                    <a:pt x="84" y="41"/>
                    <a:pt x="61" y="67"/>
                  </a:cubicBezTo>
                  <a:cubicBezTo>
                    <a:pt x="1" y="141"/>
                    <a:pt x="24" y="256"/>
                    <a:pt x="110" y="296"/>
                  </a:cubicBezTo>
                  <a:cubicBezTo>
                    <a:pt x="129" y="305"/>
                    <a:pt x="150" y="309"/>
                    <a:pt x="170" y="309"/>
                  </a:cubicBezTo>
                  <a:cubicBezTo>
                    <a:pt x="239" y="309"/>
                    <a:pt x="306" y="260"/>
                    <a:pt x="319" y="187"/>
                  </a:cubicBezTo>
                  <a:cubicBezTo>
                    <a:pt x="325" y="153"/>
                    <a:pt x="327" y="118"/>
                    <a:pt x="313" y="84"/>
                  </a:cubicBezTo>
                  <a:cubicBezTo>
                    <a:pt x="288" y="31"/>
                    <a:pt x="243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6"/>
            <p:cNvSpPr/>
            <p:nvPr/>
          </p:nvSpPr>
          <p:spPr>
            <a:xfrm>
              <a:off x="1003424" y="226633"/>
              <a:ext cx="34307" cy="34854"/>
            </a:xfrm>
            <a:custGeom>
              <a:rect b="b" l="l" r="r" t="t"/>
              <a:pathLst>
                <a:path extrusionOk="0" h="446" w="439">
                  <a:moveTo>
                    <a:pt x="284" y="1"/>
                  </a:moveTo>
                  <a:cubicBezTo>
                    <a:pt x="209" y="1"/>
                    <a:pt x="155" y="52"/>
                    <a:pt x="112" y="107"/>
                  </a:cubicBezTo>
                  <a:cubicBezTo>
                    <a:pt x="77" y="147"/>
                    <a:pt x="34" y="201"/>
                    <a:pt x="17" y="253"/>
                  </a:cubicBezTo>
                  <a:cubicBezTo>
                    <a:pt x="0" y="304"/>
                    <a:pt x="0" y="356"/>
                    <a:pt x="40" y="399"/>
                  </a:cubicBezTo>
                  <a:cubicBezTo>
                    <a:pt x="65" y="426"/>
                    <a:pt x="103" y="445"/>
                    <a:pt x="141" y="445"/>
                  </a:cubicBezTo>
                  <a:cubicBezTo>
                    <a:pt x="156" y="445"/>
                    <a:pt x="170" y="442"/>
                    <a:pt x="183" y="436"/>
                  </a:cubicBezTo>
                  <a:cubicBezTo>
                    <a:pt x="244" y="408"/>
                    <a:pt x="295" y="365"/>
                    <a:pt x="341" y="316"/>
                  </a:cubicBezTo>
                  <a:cubicBezTo>
                    <a:pt x="395" y="264"/>
                    <a:pt x="438" y="201"/>
                    <a:pt x="430" y="124"/>
                  </a:cubicBezTo>
                  <a:cubicBezTo>
                    <a:pt x="421" y="47"/>
                    <a:pt x="358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6"/>
            <p:cNvSpPr/>
            <p:nvPr/>
          </p:nvSpPr>
          <p:spPr>
            <a:xfrm>
              <a:off x="803366" y="269927"/>
              <a:ext cx="26336" cy="24069"/>
            </a:xfrm>
            <a:custGeom>
              <a:rect b="b" l="l" r="r" t="t"/>
              <a:pathLst>
                <a:path extrusionOk="0" h="308" w="337">
                  <a:moveTo>
                    <a:pt x="175" y="1"/>
                  </a:moveTo>
                  <a:cubicBezTo>
                    <a:pt x="131" y="1"/>
                    <a:pt x="95" y="22"/>
                    <a:pt x="70" y="54"/>
                  </a:cubicBezTo>
                  <a:lnTo>
                    <a:pt x="70" y="54"/>
                  </a:lnTo>
                  <a:cubicBezTo>
                    <a:pt x="20" y="102"/>
                    <a:pt x="0" y="176"/>
                    <a:pt x="53" y="237"/>
                  </a:cubicBezTo>
                  <a:cubicBezTo>
                    <a:pt x="53" y="237"/>
                    <a:pt x="53" y="237"/>
                    <a:pt x="53" y="237"/>
                  </a:cubicBezTo>
                  <a:lnTo>
                    <a:pt x="53" y="237"/>
                  </a:lnTo>
                  <a:cubicBezTo>
                    <a:pt x="56" y="243"/>
                    <a:pt x="59" y="246"/>
                    <a:pt x="59" y="249"/>
                  </a:cubicBezTo>
                  <a:cubicBezTo>
                    <a:pt x="76" y="282"/>
                    <a:pt x="125" y="308"/>
                    <a:pt x="164" y="308"/>
                  </a:cubicBezTo>
                  <a:cubicBezTo>
                    <a:pt x="169" y="308"/>
                    <a:pt x="174" y="307"/>
                    <a:pt x="179" y="306"/>
                  </a:cubicBezTo>
                  <a:cubicBezTo>
                    <a:pt x="182" y="303"/>
                    <a:pt x="188" y="303"/>
                    <a:pt x="191" y="303"/>
                  </a:cubicBezTo>
                  <a:cubicBezTo>
                    <a:pt x="192" y="303"/>
                    <a:pt x="192" y="303"/>
                    <a:pt x="193" y="303"/>
                  </a:cubicBezTo>
                  <a:cubicBezTo>
                    <a:pt x="272" y="303"/>
                    <a:pt x="316" y="242"/>
                    <a:pt x="323" y="175"/>
                  </a:cubicBezTo>
                  <a:lnTo>
                    <a:pt x="323" y="175"/>
                  </a:lnTo>
                  <a:cubicBezTo>
                    <a:pt x="337" y="116"/>
                    <a:pt x="315" y="51"/>
                    <a:pt x="242" y="17"/>
                  </a:cubicBezTo>
                  <a:lnTo>
                    <a:pt x="242" y="17"/>
                  </a:lnTo>
                  <a:cubicBezTo>
                    <a:pt x="242" y="17"/>
                    <a:pt x="242" y="17"/>
                    <a:pt x="242" y="17"/>
                  </a:cubicBezTo>
                  <a:cubicBezTo>
                    <a:pt x="218" y="6"/>
                    <a:pt x="196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6"/>
            <p:cNvSpPr/>
            <p:nvPr/>
          </p:nvSpPr>
          <p:spPr>
            <a:xfrm>
              <a:off x="396921" y="843297"/>
              <a:ext cx="36651" cy="32588"/>
            </a:xfrm>
            <a:custGeom>
              <a:rect b="b" l="l" r="r" t="t"/>
              <a:pathLst>
                <a:path extrusionOk="0" h="417" w="469">
                  <a:moveTo>
                    <a:pt x="305" y="0"/>
                  </a:moveTo>
                  <a:cubicBezTo>
                    <a:pt x="291" y="0"/>
                    <a:pt x="275" y="3"/>
                    <a:pt x="260" y="9"/>
                  </a:cubicBezTo>
                  <a:cubicBezTo>
                    <a:pt x="154" y="49"/>
                    <a:pt x="42" y="123"/>
                    <a:pt x="19" y="241"/>
                  </a:cubicBezTo>
                  <a:cubicBezTo>
                    <a:pt x="1" y="327"/>
                    <a:pt x="76" y="417"/>
                    <a:pt x="164" y="417"/>
                  </a:cubicBezTo>
                  <a:cubicBezTo>
                    <a:pt x="169" y="417"/>
                    <a:pt x="175" y="416"/>
                    <a:pt x="180" y="416"/>
                  </a:cubicBezTo>
                  <a:cubicBezTo>
                    <a:pt x="294" y="398"/>
                    <a:pt x="380" y="295"/>
                    <a:pt x="426" y="195"/>
                  </a:cubicBezTo>
                  <a:cubicBezTo>
                    <a:pt x="468" y="104"/>
                    <a:pt x="396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6"/>
            <p:cNvSpPr/>
            <p:nvPr/>
          </p:nvSpPr>
          <p:spPr>
            <a:xfrm>
              <a:off x="527584" y="779529"/>
              <a:ext cx="27039" cy="34619"/>
            </a:xfrm>
            <a:custGeom>
              <a:rect b="b" l="l" r="r" t="t"/>
              <a:pathLst>
                <a:path extrusionOk="0" h="443" w="346">
                  <a:moveTo>
                    <a:pt x="248" y="0"/>
                  </a:moveTo>
                  <a:cubicBezTo>
                    <a:pt x="226" y="0"/>
                    <a:pt x="203" y="9"/>
                    <a:pt x="184" y="28"/>
                  </a:cubicBezTo>
                  <a:cubicBezTo>
                    <a:pt x="127" y="94"/>
                    <a:pt x="55" y="166"/>
                    <a:pt x="26" y="249"/>
                  </a:cubicBezTo>
                  <a:cubicBezTo>
                    <a:pt x="1" y="318"/>
                    <a:pt x="18" y="395"/>
                    <a:pt x="89" y="429"/>
                  </a:cubicBezTo>
                  <a:cubicBezTo>
                    <a:pt x="108" y="438"/>
                    <a:pt x="127" y="442"/>
                    <a:pt x="145" y="442"/>
                  </a:cubicBezTo>
                  <a:cubicBezTo>
                    <a:pt x="195" y="442"/>
                    <a:pt x="240" y="410"/>
                    <a:pt x="270" y="364"/>
                  </a:cubicBezTo>
                  <a:cubicBezTo>
                    <a:pt x="316" y="289"/>
                    <a:pt x="324" y="189"/>
                    <a:pt x="336" y="100"/>
                  </a:cubicBezTo>
                  <a:cubicBezTo>
                    <a:pt x="346" y="43"/>
                    <a:pt x="298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6"/>
            <p:cNvSpPr/>
            <p:nvPr/>
          </p:nvSpPr>
          <p:spPr>
            <a:xfrm>
              <a:off x="366600" y="700990"/>
              <a:ext cx="30946" cy="21881"/>
            </a:xfrm>
            <a:custGeom>
              <a:rect b="b" l="l" r="r" t="t"/>
              <a:pathLst>
                <a:path extrusionOk="0" h="280" w="396">
                  <a:moveTo>
                    <a:pt x="147" y="1"/>
                  </a:moveTo>
                  <a:cubicBezTo>
                    <a:pt x="80" y="1"/>
                    <a:pt x="11" y="45"/>
                    <a:pt x="3" y="116"/>
                  </a:cubicBezTo>
                  <a:cubicBezTo>
                    <a:pt x="1" y="142"/>
                    <a:pt x="1" y="162"/>
                    <a:pt x="9" y="188"/>
                  </a:cubicBezTo>
                  <a:cubicBezTo>
                    <a:pt x="30" y="243"/>
                    <a:pt x="86" y="279"/>
                    <a:pt x="143" y="279"/>
                  </a:cubicBezTo>
                  <a:cubicBezTo>
                    <a:pt x="158" y="279"/>
                    <a:pt x="173" y="277"/>
                    <a:pt x="187" y="271"/>
                  </a:cubicBezTo>
                  <a:cubicBezTo>
                    <a:pt x="253" y="248"/>
                    <a:pt x="321" y="217"/>
                    <a:pt x="370" y="168"/>
                  </a:cubicBezTo>
                  <a:cubicBezTo>
                    <a:pt x="396" y="142"/>
                    <a:pt x="393" y="88"/>
                    <a:pt x="362" y="65"/>
                  </a:cubicBezTo>
                  <a:cubicBezTo>
                    <a:pt x="304" y="28"/>
                    <a:pt x="233" y="10"/>
                    <a:pt x="164" y="2"/>
                  </a:cubicBezTo>
                  <a:cubicBezTo>
                    <a:pt x="158" y="1"/>
                    <a:pt x="152" y="1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6"/>
            <p:cNvSpPr/>
            <p:nvPr/>
          </p:nvSpPr>
          <p:spPr>
            <a:xfrm>
              <a:off x="403564" y="579705"/>
              <a:ext cx="33213" cy="23835"/>
            </a:xfrm>
            <a:custGeom>
              <a:rect b="b" l="l" r="r" t="t"/>
              <a:pathLst>
                <a:path extrusionOk="0" h="305" w="425">
                  <a:moveTo>
                    <a:pt x="161" y="1"/>
                  </a:moveTo>
                  <a:cubicBezTo>
                    <a:pt x="63" y="4"/>
                    <a:pt x="0" y="118"/>
                    <a:pt x="32" y="204"/>
                  </a:cubicBezTo>
                  <a:cubicBezTo>
                    <a:pt x="54" y="265"/>
                    <a:pt x="117" y="305"/>
                    <a:pt x="180" y="305"/>
                  </a:cubicBezTo>
                  <a:cubicBezTo>
                    <a:pt x="209" y="305"/>
                    <a:pt x="237" y="297"/>
                    <a:pt x="261" y="279"/>
                  </a:cubicBezTo>
                  <a:cubicBezTo>
                    <a:pt x="287" y="259"/>
                    <a:pt x="316" y="233"/>
                    <a:pt x="338" y="207"/>
                  </a:cubicBezTo>
                  <a:cubicBezTo>
                    <a:pt x="356" y="190"/>
                    <a:pt x="367" y="167"/>
                    <a:pt x="384" y="150"/>
                  </a:cubicBezTo>
                  <a:cubicBezTo>
                    <a:pt x="424" y="110"/>
                    <a:pt x="396" y="30"/>
                    <a:pt x="338" y="24"/>
                  </a:cubicBezTo>
                  <a:cubicBezTo>
                    <a:pt x="313" y="21"/>
                    <a:pt x="290" y="12"/>
                    <a:pt x="267" y="7"/>
                  </a:cubicBezTo>
                  <a:cubicBezTo>
                    <a:pt x="232" y="1"/>
                    <a:pt x="19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6"/>
            <p:cNvSpPr/>
            <p:nvPr/>
          </p:nvSpPr>
          <p:spPr>
            <a:xfrm>
              <a:off x="498904" y="425597"/>
              <a:ext cx="35948" cy="26570"/>
            </a:xfrm>
            <a:custGeom>
              <a:rect b="b" l="l" r="r" t="t"/>
              <a:pathLst>
                <a:path extrusionOk="0" h="340" w="460">
                  <a:moveTo>
                    <a:pt x="376" y="1"/>
                  </a:moveTo>
                  <a:cubicBezTo>
                    <a:pt x="373" y="1"/>
                    <a:pt x="369" y="1"/>
                    <a:pt x="365" y="2"/>
                  </a:cubicBezTo>
                  <a:cubicBezTo>
                    <a:pt x="307" y="13"/>
                    <a:pt x="253" y="16"/>
                    <a:pt x="204" y="19"/>
                  </a:cubicBezTo>
                  <a:cubicBezTo>
                    <a:pt x="104" y="22"/>
                    <a:pt x="30" y="88"/>
                    <a:pt x="9" y="182"/>
                  </a:cubicBezTo>
                  <a:cubicBezTo>
                    <a:pt x="1" y="234"/>
                    <a:pt x="30" y="303"/>
                    <a:pt x="81" y="320"/>
                  </a:cubicBezTo>
                  <a:cubicBezTo>
                    <a:pt x="111" y="331"/>
                    <a:pt x="138" y="340"/>
                    <a:pt x="167" y="340"/>
                  </a:cubicBezTo>
                  <a:cubicBezTo>
                    <a:pt x="183" y="340"/>
                    <a:pt x="199" y="337"/>
                    <a:pt x="216" y="331"/>
                  </a:cubicBezTo>
                  <a:cubicBezTo>
                    <a:pt x="264" y="317"/>
                    <a:pt x="305" y="283"/>
                    <a:pt x="330" y="242"/>
                  </a:cubicBezTo>
                  <a:cubicBezTo>
                    <a:pt x="356" y="205"/>
                    <a:pt x="388" y="159"/>
                    <a:pt x="425" y="116"/>
                  </a:cubicBezTo>
                  <a:cubicBezTo>
                    <a:pt x="460" y="76"/>
                    <a:pt x="432" y="1"/>
                    <a:pt x="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6"/>
            <p:cNvSpPr/>
            <p:nvPr/>
          </p:nvSpPr>
          <p:spPr>
            <a:xfrm>
              <a:off x="423491" y="476862"/>
              <a:ext cx="27586" cy="24226"/>
            </a:xfrm>
            <a:custGeom>
              <a:rect b="b" l="l" r="r" t="t"/>
              <a:pathLst>
                <a:path extrusionOk="0" h="310" w="353">
                  <a:moveTo>
                    <a:pt x="193" y="1"/>
                  </a:moveTo>
                  <a:cubicBezTo>
                    <a:pt x="164" y="1"/>
                    <a:pt x="137" y="5"/>
                    <a:pt x="106" y="13"/>
                  </a:cubicBezTo>
                  <a:cubicBezTo>
                    <a:pt x="46" y="33"/>
                    <a:pt x="0" y="105"/>
                    <a:pt x="9" y="168"/>
                  </a:cubicBezTo>
                  <a:cubicBezTo>
                    <a:pt x="18" y="237"/>
                    <a:pt x="66" y="288"/>
                    <a:pt x="132" y="303"/>
                  </a:cubicBezTo>
                  <a:cubicBezTo>
                    <a:pt x="151" y="307"/>
                    <a:pt x="170" y="310"/>
                    <a:pt x="189" y="310"/>
                  </a:cubicBezTo>
                  <a:cubicBezTo>
                    <a:pt x="196" y="310"/>
                    <a:pt x="203" y="309"/>
                    <a:pt x="209" y="308"/>
                  </a:cubicBezTo>
                  <a:cubicBezTo>
                    <a:pt x="287" y="300"/>
                    <a:pt x="347" y="240"/>
                    <a:pt x="350" y="159"/>
                  </a:cubicBezTo>
                  <a:cubicBezTo>
                    <a:pt x="353" y="91"/>
                    <a:pt x="298" y="5"/>
                    <a:pt x="221" y="2"/>
                  </a:cubicBezTo>
                  <a:cubicBezTo>
                    <a:pt x="211" y="1"/>
                    <a:pt x="202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6"/>
            <p:cNvSpPr/>
            <p:nvPr/>
          </p:nvSpPr>
          <p:spPr>
            <a:xfrm>
              <a:off x="907849" y="312283"/>
              <a:ext cx="27821" cy="21803"/>
            </a:xfrm>
            <a:custGeom>
              <a:rect b="b" l="l" r="r" t="t"/>
              <a:pathLst>
                <a:path extrusionOk="0" h="279" w="356">
                  <a:moveTo>
                    <a:pt x="228" y="1"/>
                  </a:moveTo>
                  <a:cubicBezTo>
                    <a:pt x="196" y="1"/>
                    <a:pt x="162" y="14"/>
                    <a:pt x="131" y="42"/>
                  </a:cubicBezTo>
                  <a:cubicBezTo>
                    <a:pt x="126" y="45"/>
                    <a:pt x="120" y="51"/>
                    <a:pt x="114" y="56"/>
                  </a:cubicBezTo>
                  <a:cubicBezTo>
                    <a:pt x="1" y="161"/>
                    <a:pt x="136" y="279"/>
                    <a:pt x="244" y="279"/>
                  </a:cubicBezTo>
                  <a:cubicBezTo>
                    <a:pt x="300" y="279"/>
                    <a:pt x="348" y="248"/>
                    <a:pt x="352" y="168"/>
                  </a:cubicBezTo>
                  <a:cubicBezTo>
                    <a:pt x="352" y="160"/>
                    <a:pt x="352" y="151"/>
                    <a:pt x="352" y="145"/>
                  </a:cubicBezTo>
                  <a:cubicBezTo>
                    <a:pt x="356" y="58"/>
                    <a:pt x="297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6"/>
            <p:cNvSpPr/>
            <p:nvPr/>
          </p:nvSpPr>
          <p:spPr>
            <a:xfrm>
              <a:off x="876434" y="479441"/>
              <a:ext cx="30087" cy="20787"/>
            </a:xfrm>
            <a:custGeom>
              <a:rect b="b" l="l" r="r" t="t"/>
              <a:pathLst>
                <a:path extrusionOk="0" h="266" w="385">
                  <a:moveTo>
                    <a:pt x="135" y="0"/>
                  </a:moveTo>
                  <a:cubicBezTo>
                    <a:pt x="81" y="0"/>
                    <a:pt x="34" y="26"/>
                    <a:pt x="18" y="81"/>
                  </a:cubicBezTo>
                  <a:cubicBezTo>
                    <a:pt x="0" y="129"/>
                    <a:pt x="23" y="198"/>
                    <a:pt x="78" y="218"/>
                  </a:cubicBezTo>
                  <a:cubicBezTo>
                    <a:pt x="128" y="237"/>
                    <a:pt x="187" y="265"/>
                    <a:pt x="244" y="265"/>
                  </a:cubicBezTo>
                  <a:cubicBezTo>
                    <a:pt x="264" y="265"/>
                    <a:pt x="284" y="262"/>
                    <a:pt x="304" y="253"/>
                  </a:cubicBezTo>
                  <a:cubicBezTo>
                    <a:pt x="339" y="238"/>
                    <a:pt x="361" y="215"/>
                    <a:pt x="373" y="178"/>
                  </a:cubicBezTo>
                  <a:cubicBezTo>
                    <a:pt x="384" y="146"/>
                    <a:pt x="382" y="106"/>
                    <a:pt x="361" y="78"/>
                  </a:cubicBezTo>
                  <a:cubicBezTo>
                    <a:pt x="327" y="40"/>
                    <a:pt x="287" y="18"/>
                    <a:pt x="235" y="9"/>
                  </a:cubicBezTo>
                  <a:cubicBezTo>
                    <a:pt x="207" y="3"/>
                    <a:pt x="175" y="3"/>
                    <a:pt x="144" y="0"/>
                  </a:cubicBezTo>
                  <a:cubicBezTo>
                    <a:pt x="141" y="0"/>
                    <a:pt x="138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7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p63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Learnings</a:t>
            </a:r>
            <a:endParaRPr/>
          </a:p>
        </p:txBody>
      </p:sp>
      <p:sp>
        <p:nvSpPr>
          <p:cNvPr id="2969" name="Google Shape;2969;p63"/>
          <p:cNvSpPr txBox="1"/>
          <p:nvPr>
            <p:ph idx="1" type="subTitle"/>
          </p:nvPr>
        </p:nvSpPr>
        <p:spPr>
          <a:xfrm>
            <a:off x="2304850" y="1740724"/>
            <a:ext cx="21768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From Prototype 1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Feeling connected to a particular path is more assuring than being exposed to many paths</a:t>
            </a:r>
            <a:endParaRPr sz="1100"/>
          </a:p>
        </p:txBody>
      </p:sp>
      <p:sp>
        <p:nvSpPr>
          <p:cNvPr id="2970" name="Google Shape;2970;p63"/>
          <p:cNvSpPr txBox="1"/>
          <p:nvPr>
            <p:ph idx="4" type="subTitle"/>
          </p:nvPr>
        </p:nvSpPr>
        <p:spPr>
          <a:xfrm>
            <a:off x="5932900" y="1740774"/>
            <a:ext cx="21768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From Prototype 2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Learning about things you could imagine doing on a normal weekend is more valuable than discovering novel activities in a new place</a:t>
            </a:r>
            <a:endParaRPr sz="1100"/>
          </a:p>
        </p:txBody>
      </p:sp>
      <p:sp>
        <p:nvSpPr>
          <p:cNvPr id="2971" name="Google Shape;2971;p63"/>
          <p:cNvSpPr txBox="1"/>
          <p:nvPr>
            <p:ph idx="6" type="subTitle"/>
          </p:nvPr>
        </p:nvSpPr>
        <p:spPr>
          <a:xfrm>
            <a:off x="2304850" y="3310961"/>
            <a:ext cx="21768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From Prototype 3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People are excited to participate in curated hangouts if logistical constraints are viewed as minimal</a:t>
            </a:r>
            <a:endParaRPr sz="1100"/>
          </a:p>
        </p:txBody>
      </p:sp>
      <p:sp>
        <p:nvSpPr>
          <p:cNvPr id="2972" name="Google Shape;2972;p63"/>
          <p:cNvSpPr txBox="1"/>
          <p:nvPr>
            <p:ph idx="8" type="subTitle"/>
          </p:nvPr>
        </p:nvSpPr>
        <p:spPr>
          <a:xfrm>
            <a:off x="5932900" y="3264187"/>
            <a:ext cx="2176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From Prototype 3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People are more </a:t>
            </a:r>
            <a:r>
              <a:rPr lang="en" sz="1100"/>
              <a:t>excited to get to know someone one-on-one while doing an activity they already know they enjoy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73" name="Google Shape;2973;p63"/>
          <p:cNvSpPr/>
          <p:nvPr/>
        </p:nvSpPr>
        <p:spPr>
          <a:xfrm flipH="1">
            <a:off x="1034313" y="1718701"/>
            <a:ext cx="1099897" cy="1040084"/>
          </a:xfrm>
          <a:custGeom>
            <a:rect b="b" l="l" r="r" t="t"/>
            <a:pathLst>
              <a:path extrusionOk="0" h="2902" w="2667">
                <a:moveTo>
                  <a:pt x="1401" y="0"/>
                </a:moveTo>
                <a:cubicBezTo>
                  <a:pt x="1056" y="0"/>
                  <a:pt x="705" y="168"/>
                  <a:pt x="473" y="418"/>
                </a:cubicBezTo>
                <a:cubicBezTo>
                  <a:pt x="75" y="844"/>
                  <a:pt x="1" y="1431"/>
                  <a:pt x="226" y="1954"/>
                </a:cubicBezTo>
                <a:cubicBezTo>
                  <a:pt x="254" y="2062"/>
                  <a:pt x="296" y="2166"/>
                  <a:pt x="353" y="2263"/>
                </a:cubicBezTo>
                <a:cubicBezTo>
                  <a:pt x="437" y="2400"/>
                  <a:pt x="547" y="2521"/>
                  <a:pt x="675" y="2620"/>
                </a:cubicBezTo>
                <a:cubicBezTo>
                  <a:pt x="749" y="2689"/>
                  <a:pt x="833" y="2746"/>
                  <a:pt x="924" y="2790"/>
                </a:cubicBezTo>
                <a:cubicBezTo>
                  <a:pt x="1014" y="2831"/>
                  <a:pt x="1110" y="2858"/>
                  <a:pt x="1210" y="2870"/>
                </a:cubicBezTo>
                <a:cubicBezTo>
                  <a:pt x="1301" y="2891"/>
                  <a:pt x="1394" y="2901"/>
                  <a:pt x="1487" y="2901"/>
                </a:cubicBezTo>
                <a:cubicBezTo>
                  <a:pt x="1568" y="2901"/>
                  <a:pt x="1649" y="2894"/>
                  <a:pt x="1728" y="2878"/>
                </a:cubicBezTo>
                <a:cubicBezTo>
                  <a:pt x="1849" y="2855"/>
                  <a:pt x="1969" y="2793"/>
                  <a:pt x="2070" y="2723"/>
                </a:cubicBezTo>
                <a:cubicBezTo>
                  <a:pt x="2139" y="2676"/>
                  <a:pt x="2205" y="2623"/>
                  <a:pt x="2265" y="2564"/>
                </a:cubicBezTo>
                <a:lnTo>
                  <a:pt x="2301" y="2526"/>
                </a:lnTo>
                <a:lnTo>
                  <a:pt x="2301" y="2526"/>
                </a:lnTo>
                <a:cubicBezTo>
                  <a:pt x="2266" y="2545"/>
                  <a:pt x="2247" y="2555"/>
                  <a:pt x="2243" y="2555"/>
                </a:cubicBezTo>
                <a:cubicBezTo>
                  <a:pt x="2235" y="2555"/>
                  <a:pt x="2276" y="2524"/>
                  <a:pt x="2366" y="2461"/>
                </a:cubicBezTo>
                <a:cubicBezTo>
                  <a:pt x="2594" y="2250"/>
                  <a:pt x="2667" y="1936"/>
                  <a:pt x="2662" y="1637"/>
                </a:cubicBezTo>
                <a:cubicBezTo>
                  <a:pt x="2653" y="1054"/>
                  <a:pt x="2423" y="504"/>
                  <a:pt x="1944" y="167"/>
                </a:cubicBezTo>
                <a:cubicBezTo>
                  <a:pt x="1778" y="51"/>
                  <a:pt x="1590" y="0"/>
                  <a:pt x="14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63"/>
          <p:cNvSpPr/>
          <p:nvPr/>
        </p:nvSpPr>
        <p:spPr>
          <a:xfrm flipH="1">
            <a:off x="1034313" y="3287526"/>
            <a:ext cx="1099897" cy="1040084"/>
          </a:xfrm>
          <a:custGeom>
            <a:rect b="b" l="l" r="r" t="t"/>
            <a:pathLst>
              <a:path extrusionOk="0" h="2902" w="2667">
                <a:moveTo>
                  <a:pt x="1401" y="0"/>
                </a:moveTo>
                <a:cubicBezTo>
                  <a:pt x="1056" y="0"/>
                  <a:pt x="705" y="168"/>
                  <a:pt x="473" y="418"/>
                </a:cubicBezTo>
                <a:cubicBezTo>
                  <a:pt x="75" y="844"/>
                  <a:pt x="1" y="1431"/>
                  <a:pt x="226" y="1954"/>
                </a:cubicBezTo>
                <a:cubicBezTo>
                  <a:pt x="254" y="2062"/>
                  <a:pt x="296" y="2166"/>
                  <a:pt x="353" y="2263"/>
                </a:cubicBezTo>
                <a:cubicBezTo>
                  <a:pt x="437" y="2400"/>
                  <a:pt x="547" y="2521"/>
                  <a:pt x="675" y="2620"/>
                </a:cubicBezTo>
                <a:cubicBezTo>
                  <a:pt x="749" y="2689"/>
                  <a:pt x="833" y="2746"/>
                  <a:pt x="924" y="2790"/>
                </a:cubicBezTo>
                <a:cubicBezTo>
                  <a:pt x="1014" y="2831"/>
                  <a:pt x="1110" y="2858"/>
                  <a:pt x="1210" y="2870"/>
                </a:cubicBezTo>
                <a:cubicBezTo>
                  <a:pt x="1301" y="2891"/>
                  <a:pt x="1394" y="2901"/>
                  <a:pt x="1487" y="2901"/>
                </a:cubicBezTo>
                <a:cubicBezTo>
                  <a:pt x="1568" y="2901"/>
                  <a:pt x="1649" y="2894"/>
                  <a:pt x="1728" y="2878"/>
                </a:cubicBezTo>
                <a:cubicBezTo>
                  <a:pt x="1849" y="2855"/>
                  <a:pt x="1969" y="2793"/>
                  <a:pt x="2070" y="2723"/>
                </a:cubicBezTo>
                <a:cubicBezTo>
                  <a:pt x="2139" y="2676"/>
                  <a:pt x="2205" y="2623"/>
                  <a:pt x="2265" y="2564"/>
                </a:cubicBezTo>
                <a:lnTo>
                  <a:pt x="2301" y="2526"/>
                </a:lnTo>
                <a:lnTo>
                  <a:pt x="2301" y="2526"/>
                </a:lnTo>
                <a:cubicBezTo>
                  <a:pt x="2266" y="2545"/>
                  <a:pt x="2247" y="2555"/>
                  <a:pt x="2243" y="2555"/>
                </a:cubicBezTo>
                <a:cubicBezTo>
                  <a:pt x="2235" y="2555"/>
                  <a:pt x="2276" y="2524"/>
                  <a:pt x="2366" y="2461"/>
                </a:cubicBezTo>
                <a:cubicBezTo>
                  <a:pt x="2594" y="2250"/>
                  <a:pt x="2667" y="1936"/>
                  <a:pt x="2662" y="1637"/>
                </a:cubicBezTo>
                <a:cubicBezTo>
                  <a:pt x="2653" y="1054"/>
                  <a:pt x="2423" y="504"/>
                  <a:pt x="1944" y="167"/>
                </a:cubicBezTo>
                <a:cubicBezTo>
                  <a:pt x="1778" y="51"/>
                  <a:pt x="1590" y="0"/>
                  <a:pt x="14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63"/>
          <p:cNvSpPr/>
          <p:nvPr/>
        </p:nvSpPr>
        <p:spPr>
          <a:xfrm flipH="1">
            <a:off x="4664613" y="1718701"/>
            <a:ext cx="1099897" cy="1040084"/>
          </a:xfrm>
          <a:custGeom>
            <a:rect b="b" l="l" r="r" t="t"/>
            <a:pathLst>
              <a:path extrusionOk="0" h="2902" w="2667">
                <a:moveTo>
                  <a:pt x="1401" y="0"/>
                </a:moveTo>
                <a:cubicBezTo>
                  <a:pt x="1056" y="0"/>
                  <a:pt x="705" y="168"/>
                  <a:pt x="473" y="418"/>
                </a:cubicBezTo>
                <a:cubicBezTo>
                  <a:pt x="75" y="844"/>
                  <a:pt x="1" y="1431"/>
                  <a:pt x="226" y="1954"/>
                </a:cubicBezTo>
                <a:cubicBezTo>
                  <a:pt x="254" y="2062"/>
                  <a:pt x="296" y="2166"/>
                  <a:pt x="353" y="2263"/>
                </a:cubicBezTo>
                <a:cubicBezTo>
                  <a:pt x="437" y="2400"/>
                  <a:pt x="547" y="2521"/>
                  <a:pt x="675" y="2620"/>
                </a:cubicBezTo>
                <a:cubicBezTo>
                  <a:pt x="749" y="2689"/>
                  <a:pt x="833" y="2746"/>
                  <a:pt x="924" y="2790"/>
                </a:cubicBezTo>
                <a:cubicBezTo>
                  <a:pt x="1014" y="2831"/>
                  <a:pt x="1110" y="2858"/>
                  <a:pt x="1210" y="2870"/>
                </a:cubicBezTo>
                <a:cubicBezTo>
                  <a:pt x="1301" y="2891"/>
                  <a:pt x="1394" y="2901"/>
                  <a:pt x="1487" y="2901"/>
                </a:cubicBezTo>
                <a:cubicBezTo>
                  <a:pt x="1568" y="2901"/>
                  <a:pt x="1649" y="2894"/>
                  <a:pt x="1728" y="2878"/>
                </a:cubicBezTo>
                <a:cubicBezTo>
                  <a:pt x="1849" y="2855"/>
                  <a:pt x="1969" y="2793"/>
                  <a:pt x="2070" y="2723"/>
                </a:cubicBezTo>
                <a:cubicBezTo>
                  <a:pt x="2139" y="2676"/>
                  <a:pt x="2205" y="2623"/>
                  <a:pt x="2265" y="2564"/>
                </a:cubicBezTo>
                <a:lnTo>
                  <a:pt x="2301" y="2526"/>
                </a:lnTo>
                <a:lnTo>
                  <a:pt x="2301" y="2526"/>
                </a:lnTo>
                <a:cubicBezTo>
                  <a:pt x="2266" y="2545"/>
                  <a:pt x="2247" y="2555"/>
                  <a:pt x="2243" y="2555"/>
                </a:cubicBezTo>
                <a:cubicBezTo>
                  <a:pt x="2235" y="2555"/>
                  <a:pt x="2276" y="2524"/>
                  <a:pt x="2366" y="2461"/>
                </a:cubicBezTo>
                <a:cubicBezTo>
                  <a:pt x="2594" y="2250"/>
                  <a:pt x="2667" y="1936"/>
                  <a:pt x="2662" y="1637"/>
                </a:cubicBezTo>
                <a:cubicBezTo>
                  <a:pt x="2653" y="1054"/>
                  <a:pt x="2423" y="504"/>
                  <a:pt x="1944" y="167"/>
                </a:cubicBezTo>
                <a:cubicBezTo>
                  <a:pt x="1778" y="51"/>
                  <a:pt x="1590" y="0"/>
                  <a:pt x="14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63"/>
          <p:cNvSpPr/>
          <p:nvPr/>
        </p:nvSpPr>
        <p:spPr>
          <a:xfrm flipH="1">
            <a:off x="4664613" y="3287526"/>
            <a:ext cx="1099897" cy="1040084"/>
          </a:xfrm>
          <a:custGeom>
            <a:rect b="b" l="l" r="r" t="t"/>
            <a:pathLst>
              <a:path extrusionOk="0" h="2902" w="2667">
                <a:moveTo>
                  <a:pt x="1401" y="0"/>
                </a:moveTo>
                <a:cubicBezTo>
                  <a:pt x="1056" y="0"/>
                  <a:pt x="705" y="168"/>
                  <a:pt x="473" y="418"/>
                </a:cubicBezTo>
                <a:cubicBezTo>
                  <a:pt x="75" y="844"/>
                  <a:pt x="1" y="1431"/>
                  <a:pt x="226" y="1954"/>
                </a:cubicBezTo>
                <a:cubicBezTo>
                  <a:pt x="254" y="2062"/>
                  <a:pt x="296" y="2166"/>
                  <a:pt x="353" y="2263"/>
                </a:cubicBezTo>
                <a:cubicBezTo>
                  <a:pt x="437" y="2400"/>
                  <a:pt x="547" y="2521"/>
                  <a:pt x="675" y="2620"/>
                </a:cubicBezTo>
                <a:cubicBezTo>
                  <a:pt x="749" y="2689"/>
                  <a:pt x="833" y="2746"/>
                  <a:pt x="924" y="2790"/>
                </a:cubicBezTo>
                <a:cubicBezTo>
                  <a:pt x="1014" y="2831"/>
                  <a:pt x="1110" y="2858"/>
                  <a:pt x="1210" y="2870"/>
                </a:cubicBezTo>
                <a:cubicBezTo>
                  <a:pt x="1301" y="2891"/>
                  <a:pt x="1394" y="2901"/>
                  <a:pt x="1487" y="2901"/>
                </a:cubicBezTo>
                <a:cubicBezTo>
                  <a:pt x="1568" y="2901"/>
                  <a:pt x="1649" y="2894"/>
                  <a:pt x="1728" y="2878"/>
                </a:cubicBezTo>
                <a:cubicBezTo>
                  <a:pt x="1849" y="2855"/>
                  <a:pt x="1969" y="2793"/>
                  <a:pt x="2070" y="2723"/>
                </a:cubicBezTo>
                <a:cubicBezTo>
                  <a:pt x="2139" y="2676"/>
                  <a:pt x="2205" y="2623"/>
                  <a:pt x="2265" y="2564"/>
                </a:cubicBezTo>
                <a:lnTo>
                  <a:pt x="2301" y="2526"/>
                </a:lnTo>
                <a:lnTo>
                  <a:pt x="2301" y="2526"/>
                </a:lnTo>
                <a:cubicBezTo>
                  <a:pt x="2266" y="2545"/>
                  <a:pt x="2247" y="2555"/>
                  <a:pt x="2243" y="2555"/>
                </a:cubicBezTo>
                <a:cubicBezTo>
                  <a:pt x="2235" y="2555"/>
                  <a:pt x="2276" y="2524"/>
                  <a:pt x="2366" y="2461"/>
                </a:cubicBezTo>
                <a:cubicBezTo>
                  <a:pt x="2594" y="2250"/>
                  <a:pt x="2667" y="1936"/>
                  <a:pt x="2662" y="1637"/>
                </a:cubicBezTo>
                <a:cubicBezTo>
                  <a:pt x="2653" y="1054"/>
                  <a:pt x="2423" y="504"/>
                  <a:pt x="1944" y="167"/>
                </a:cubicBezTo>
                <a:cubicBezTo>
                  <a:pt x="1778" y="51"/>
                  <a:pt x="1590" y="0"/>
                  <a:pt x="14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7" name="Google Shape;2977;p63"/>
          <p:cNvGrpSpPr/>
          <p:nvPr/>
        </p:nvGrpSpPr>
        <p:grpSpPr>
          <a:xfrm rot="1004214">
            <a:off x="7852307" y="357418"/>
            <a:ext cx="957559" cy="766850"/>
            <a:chOff x="4365025" y="1539800"/>
            <a:chExt cx="121025" cy="96925"/>
          </a:xfrm>
        </p:grpSpPr>
        <p:sp>
          <p:nvSpPr>
            <p:cNvPr id="2978" name="Google Shape;2978;p63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63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63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63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63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63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63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63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6" name="Google Shape;2986;p63"/>
          <p:cNvSpPr txBox="1"/>
          <p:nvPr/>
        </p:nvSpPr>
        <p:spPr>
          <a:xfrm>
            <a:off x="1145063" y="1879788"/>
            <a:ext cx="8784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Roboto"/>
                <a:ea typeface="Roboto"/>
                <a:cs typeface="Roboto"/>
                <a:sym typeface="Roboto"/>
              </a:rPr>
              <a:t>1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7" name="Google Shape;2987;p63"/>
          <p:cNvSpPr txBox="1"/>
          <p:nvPr/>
        </p:nvSpPr>
        <p:spPr>
          <a:xfrm>
            <a:off x="4775363" y="3448638"/>
            <a:ext cx="8784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Roboto"/>
                <a:ea typeface="Roboto"/>
                <a:cs typeface="Roboto"/>
                <a:sym typeface="Roboto"/>
              </a:rPr>
              <a:t>4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8" name="Google Shape;2988;p63"/>
          <p:cNvSpPr txBox="1"/>
          <p:nvPr/>
        </p:nvSpPr>
        <p:spPr>
          <a:xfrm>
            <a:off x="1145063" y="3448650"/>
            <a:ext cx="8784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Roboto"/>
                <a:ea typeface="Roboto"/>
                <a:cs typeface="Roboto"/>
                <a:sym typeface="Roboto"/>
              </a:rPr>
              <a:t>3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9" name="Google Shape;2989;p63"/>
          <p:cNvSpPr txBox="1"/>
          <p:nvPr/>
        </p:nvSpPr>
        <p:spPr>
          <a:xfrm>
            <a:off x="4768075" y="1879800"/>
            <a:ext cx="8784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Roboto"/>
                <a:ea typeface="Roboto"/>
                <a:cs typeface="Roboto"/>
                <a:sym typeface="Roboto"/>
              </a:rPr>
              <a:t>2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4" name="Google Shape;2994;p64"/>
          <p:cNvGrpSpPr/>
          <p:nvPr/>
        </p:nvGrpSpPr>
        <p:grpSpPr>
          <a:xfrm>
            <a:off x="4192289" y="1923639"/>
            <a:ext cx="984322" cy="1040923"/>
            <a:chOff x="4983628" y="2199602"/>
            <a:chExt cx="984322" cy="1040923"/>
          </a:xfrm>
        </p:grpSpPr>
        <p:sp>
          <p:nvSpPr>
            <p:cNvPr id="2995" name="Google Shape;2995;p64"/>
            <p:cNvSpPr/>
            <p:nvPr/>
          </p:nvSpPr>
          <p:spPr>
            <a:xfrm flipH="1" rot="5400000">
              <a:off x="4955327" y="2227902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64"/>
            <p:cNvSpPr/>
            <p:nvPr/>
          </p:nvSpPr>
          <p:spPr>
            <a:xfrm>
              <a:off x="4990550" y="2610888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64"/>
            <p:cNvSpPr/>
            <p:nvPr/>
          </p:nvSpPr>
          <p:spPr>
            <a:xfrm>
              <a:off x="5818325" y="2610888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8" name="Google Shape;2998;p64"/>
          <p:cNvGrpSpPr/>
          <p:nvPr/>
        </p:nvGrpSpPr>
        <p:grpSpPr>
          <a:xfrm>
            <a:off x="5635992" y="2439139"/>
            <a:ext cx="984322" cy="1040923"/>
            <a:chOff x="6880790" y="2733002"/>
            <a:chExt cx="984322" cy="1040923"/>
          </a:xfrm>
        </p:grpSpPr>
        <p:sp>
          <p:nvSpPr>
            <p:cNvPr id="2999" name="Google Shape;2999;p64"/>
            <p:cNvSpPr/>
            <p:nvPr/>
          </p:nvSpPr>
          <p:spPr>
            <a:xfrm flipH="1" rot="5400000">
              <a:off x="6852490" y="2761302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64"/>
            <p:cNvSpPr/>
            <p:nvPr/>
          </p:nvSpPr>
          <p:spPr>
            <a:xfrm>
              <a:off x="6880800" y="3144288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1" name="Google Shape;3001;p64"/>
          <p:cNvGrpSpPr/>
          <p:nvPr/>
        </p:nvGrpSpPr>
        <p:grpSpPr>
          <a:xfrm>
            <a:off x="2676633" y="2452414"/>
            <a:ext cx="984325" cy="1040923"/>
            <a:chOff x="3138650" y="2733002"/>
            <a:chExt cx="984325" cy="1040923"/>
          </a:xfrm>
        </p:grpSpPr>
        <p:sp>
          <p:nvSpPr>
            <p:cNvPr id="3002" name="Google Shape;3002;p64"/>
            <p:cNvSpPr/>
            <p:nvPr/>
          </p:nvSpPr>
          <p:spPr>
            <a:xfrm flipH="1" rot="5400000">
              <a:off x="3110352" y="2761302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64"/>
            <p:cNvSpPr/>
            <p:nvPr/>
          </p:nvSpPr>
          <p:spPr>
            <a:xfrm>
              <a:off x="3138650" y="3144300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64"/>
            <p:cNvSpPr/>
            <p:nvPr/>
          </p:nvSpPr>
          <p:spPr>
            <a:xfrm>
              <a:off x="3970275" y="3144288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5" name="Google Shape;3005;p64"/>
          <p:cNvSpPr txBox="1"/>
          <p:nvPr>
            <p:ph type="title"/>
          </p:nvPr>
        </p:nvSpPr>
        <p:spPr>
          <a:xfrm>
            <a:off x="445950" y="302825"/>
            <a:ext cx="825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Our key learnings are shaping our solution direction.</a:t>
            </a:r>
            <a:endParaRPr sz="2700"/>
          </a:p>
        </p:txBody>
      </p:sp>
      <p:sp>
        <p:nvSpPr>
          <p:cNvPr id="3006" name="Google Shape;3006;p64"/>
          <p:cNvSpPr txBox="1"/>
          <p:nvPr/>
        </p:nvSpPr>
        <p:spPr>
          <a:xfrm>
            <a:off x="760056" y="3015300"/>
            <a:ext cx="2359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Problem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007" name="Google Shape;3007;p64"/>
          <p:cNvSpPr txBox="1"/>
          <p:nvPr/>
        </p:nvSpPr>
        <p:spPr>
          <a:xfrm>
            <a:off x="760056" y="3398038"/>
            <a:ext cx="23592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People are overwhelmed by building intentional post-grad communities in a new place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8" name="Google Shape;3008;p64"/>
          <p:cNvSpPr txBox="1"/>
          <p:nvPr/>
        </p:nvSpPr>
        <p:spPr>
          <a:xfrm>
            <a:off x="3701200" y="2972950"/>
            <a:ext cx="2359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ajawal"/>
              <a:buChar char="+"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Insight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grpSp>
        <p:nvGrpSpPr>
          <p:cNvPr id="3009" name="Google Shape;3009;p64"/>
          <p:cNvGrpSpPr/>
          <p:nvPr/>
        </p:nvGrpSpPr>
        <p:grpSpPr>
          <a:xfrm>
            <a:off x="1295109" y="1923639"/>
            <a:ext cx="984322" cy="1040923"/>
            <a:chOff x="1286753" y="2159177"/>
            <a:chExt cx="984322" cy="1040923"/>
          </a:xfrm>
        </p:grpSpPr>
        <p:sp>
          <p:nvSpPr>
            <p:cNvPr id="3010" name="Google Shape;3010;p64"/>
            <p:cNvSpPr/>
            <p:nvPr/>
          </p:nvSpPr>
          <p:spPr>
            <a:xfrm flipH="1" rot="5400000">
              <a:off x="1258452" y="2187477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64"/>
            <p:cNvSpPr/>
            <p:nvPr/>
          </p:nvSpPr>
          <p:spPr>
            <a:xfrm>
              <a:off x="2112012" y="2612750"/>
              <a:ext cx="148800" cy="148800"/>
            </a:xfrm>
            <a:prstGeom prst="ellipse">
              <a:avLst/>
            </a:prstGeom>
            <a:noFill/>
            <a:ln cap="flat" cmpd="sng" w="2857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2" name="Google Shape;3012;p64"/>
          <p:cNvSpPr txBox="1"/>
          <p:nvPr/>
        </p:nvSpPr>
        <p:spPr>
          <a:xfrm>
            <a:off x="3701200" y="3397288"/>
            <a:ext cx="23592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from Prototypes 2, 3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Focusing on activities people already enjoy rather than discovering new experiences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3" name="Google Shape;3013;p64"/>
          <p:cNvSpPr txBox="1"/>
          <p:nvPr/>
        </p:nvSpPr>
        <p:spPr>
          <a:xfrm>
            <a:off x="2225729" y="1897438"/>
            <a:ext cx="2359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Solution Base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014" name="Google Shape;3014;p64"/>
          <p:cNvSpPr txBox="1"/>
          <p:nvPr/>
        </p:nvSpPr>
        <p:spPr>
          <a:xfrm>
            <a:off x="2225729" y="803000"/>
            <a:ext cx="23592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events that a group of people want to do that aligns with all of their schedules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Prototype 3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5" name="Google Shape;3015;p64"/>
          <p:cNvSpPr txBox="1"/>
          <p:nvPr/>
        </p:nvSpPr>
        <p:spPr>
          <a:xfrm>
            <a:off x="5100950" y="1897450"/>
            <a:ext cx="2359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ajawal"/>
              <a:buChar char="+"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Insight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016" name="Google Shape;3016;p64"/>
          <p:cNvSpPr txBox="1"/>
          <p:nvPr/>
        </p:nvSpPr>
        <p:spPr>
          <a:xfrm>
            <a:off x="5100950" y="800900"/>
            <a:ext cx="23592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one-on-one relationships are more valuable to new post-grads than a breadth of new connections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from Prototypes 1, 2, 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17" name="Google Shape;3017;p64"/>
          <p:cNvCxnSpPr>
            <a:stCxn id="3003" idx="2"/>
            <a:endCxn id="3011" idx="6"/>
          </p:cNvCxnSpPr>
          <p:nvPr/>
        </p:nvCxnSpPr>
        <p:spPr>
          <a:xfrm rot="10800000">
            <a:off x="2269233" y="2451513"/>
            <a:ext cx="407400" cy="4866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8" name="Google Shape;3018;p64"/>
          <p:cNvCxnSpPr>
            <a:stCxn id="3004" idx="6"/>
            <a:endCxn id="2996" idx="2"/>
          </p:cNvCxnSpPr>
          <p:nvPr/>
        </p:nvCxnSpPr>
        <p:spPr>
          <a:xfrm flipH="1" rot="10800000">
            <a:off x="3657058" y="2409200"/>
            <a:ext cx="542100" cy="528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9" name="Google Shape;3019;p64"/>
          <p:cNvCxnSpPr>
            <a:stCxn id="2997" idx="6"/>
            <a:endCxn id="3000" idx="2"/>
          </p:cNvCxnSpPr>
          <p:nvPr/>
        </p:nvCxnSpPr>
        <p:spPr>
          <a:xfrm>
            <a:off x="5175786" y="2409325"/>
            <a:ext cx="460200" cy="5154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0" name="Google Shape;3020;p64"/>
          <p:cNvSpPr txBox="1"/>
          <p:nvPr/>
        </p:nvSpPr>
        <p:spPr>
          <a:xfrm>
            <a:off x="6658157" y="2975938"/>
            <a:ext cx="23574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= Solution</a:t>
            </a: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 Direction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021" name="Google Shape;3021;p64"/>
          <p:cNvSpPr txBox="1"/>
          <p:nvPr/>
        </p:nvSpPr>
        <p:spPr>
          <a:xfrm>
            <a:off x="6658157" y="3397288"/>
            <a:ext cx="23574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Automate the process of planning hangouts between new grads surrounding common activities in a new place, designed to foster meaningful long-term friendships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22" name="Google Shape;3022;p64"/>
          <p:cNvCxnSpPr>
            <a:endCxn id="3023" idx="2"/>
          </p:cNvCxnSpPr>
          <p:nvPr/>
        </p:nvCxnSpPr>
        <p:spPr>
          <a:xfrm flipH="1" rot="10800000">
            <a:off x="6620358" y="2508525"/>
            <a:ext cx="430500" cy="393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4" name="Google Shape;3024;p6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25" name="Google Shape;3025;p64"/>
          <p:cNvGrpSpPr/>
          <p:nvPr/>
        </p:nvGrpSpPr>
        <p:grpSpPr>
          <a:xfrm>
            <a:off x="7050858" y="2022827"/>
            <a:ext cx="984325" cy="1040923"/>
            <a:chOff x="3138650" y="2733002"/>
            <a:chExt cx="984325" cy="1040923"/>
          </a:xfrm>
        </p:grpSpPr>
        <p:sp>
          <p:nvSpPr>
            <p:cNvPr id="3026" name="Google Shape;3026;p64"/>
            <p:cNvSpPr/>
            <p:nvPr/>
          </p:nvSpPr>
          <p:spPr>
            <a:xfrm flipH="1" rot="5400000">
              <a:off x="3110352" y="2761302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64"/>
            <p:cNvSpPr/>
            <p:nvPr/>
          </p:nvSpPr>
          <p:spPr>
            <a:xfrm>
              <a:off x="3138650" y="3144300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64"/>
            <p:cNvSpPr/>
            <p:nvPr/>
          </p:nvSpPr>
          <p:spPr>
            <a:xfrm>
              <a:off x="3970275" y="3144288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8" name="Google Shape;3028;p64"/>
          <p:cNvSpPr txBox="1"/>
          <p:nvPr/>
        </p:nvSpPr>
        <p:spPr>
          <a:xfrm>
            <a:off x="324863" y="2151175"/>
            <a:ext cx="6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POV 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9" name="Google Shape;3029;p64"/>
          <p:cNvSpPr txBox="1"/>
          <p:nvPr/>
        </p:nvSpPr>
        <p:spPr>
          <a:xfrm>
            <a:off x="324888" y="1737975"/>
            <a:ext cx="6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POV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0" name="Google Shape;3030;p64"/>
          <p:cNvSpPr txBox="1"/>
          <p:nvPr/>
        </p:nvSpPr>
        <p:spPr>
          <a:xfrm>
            <a:off x="324875" y="2564375"/>
            <a:ext cx="6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POV 3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1" name="Google Shape;3031;p64"/>
          <p:cNvSpPr txBox="1"/>
          <p:nvPr/>
        </p:nvSpPr>
        <p:spPr>
          <a:xfrm>
            <a:off x="2166150" y="4789500"/>
            <a:ext cx="681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latin typeface="Roboto"/>
                <a:ea typeface="Roboto"/>
                <a:cs typeface="Roboto"/>
                <a:sym typeface="Roboto"/>
              </a:rPr>
              <a:t>Potentially l</a:t>
            </a:r>
            <a:r>
              <a:rPr i="1" lang="en" sz="700">
                <a:latin typeface="Roboto"/>
                <a:ea typeface="Roboto"/>
                <a:cs typeface="Roboto"/>
                <a:sym typeface="Roboto"/>
              </a:rPr>
              <a:t>eaves out: people in rural areas, people who are uncomfortable meeting up with strangers, introverts</a:t>
            </a:r>
            <a:endParaRPr i="1"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2" name="Google Shape;3032;p64"/>
          <p:cNvSpPr/>
          <p:nvPr/>
        </p:nvSpPr>
        <p:spPr>
          <a:xfrm>
            <a:off x="934525" y="1790575"/>
            <a:ext cx="279000" cy="112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64"/>
          <p:cNvSpPr/>
          <p:nvPr/>
        </p:nvSpPr>
        <p:spPr>
          <a:xfrm>
            <a:off x="1512947" y="2138180"/>
            <a:ext cx="548632" cy="501618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8" name="Google Shape;3038;p65"/>
          <p:cNvGrpSpPr/>
          <p:nvPr/>
        </p:nvGrpSpPr>
        <p:grpSpPr>
          <a:xfrm>
            <a:off x="4192289" y="1923639"/>
            <a:ext cx="984322" cy="1040923"/>
            <a:chOff x="4983628" y="2199602"/>
            <a:chExt cx="984322" cy="1040923"/>
          </a:xfrm>
        </p:grpSpPr>
        <p:sp>
          <p:nvSpPr>
            <p:cNvPr id="3039" name="Google Shape;3039;p65"/>
            <p:cNvSpPr/>
            <p:nvPr/>
          </p:nvSpPr>
          <p:spPr>
            <a:xfrm flipH="1" rot="5400000">
              <a:off x="4955327" y="2227902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65"/>
            <p:cNvSpPr/>
            <p:nvPr/>
          </p:nvSpPr>
          <p:spPr>
            <a:xfrm>
              <a:off x="4990550" y="2610888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65"/>
            <p:cNvSpPr/>
            <p:nvPr/>
          </p:nvSpPr>
          <p:spPr>
            <a:xfrm>
              <a:off x="5818325" y="2610888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2" name="Google Shape;3042;p65"/>
          <p:cNvGrpSpPr/>
          <p:nvPr/>
        </p:nvGrpSpPr>
        <p:grpSpPr>
          <a:xfrm>
            <a:off x="5635992" y="2439139"/>
            <a:ext cx="984322" cy="1040923"/>
            <a:chOff x="6880790" y="2733002"/>
            <a:chExt cx="984322" cy="1040923"/>
          </a:xfrm>
        </p:grpSpPr>
        <p:sp>
          <p:nvSpPr>
            <p:cNvPr id="3043" name="Google Shape;3043;p65"/>
            <p:cNvSpPr/>
            <p:nvPr/>
          </p:nvSpPr>
          <p:spPr>
            <a:xfrm flipH="1" rot="5400000">
              <a:off x="6852490" y="2761302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65"/>
            <p:cNvSpPr/>
            <p:nvPr/>
          </p:nvSpPr>
          <p:spPr>
            <a:xfrm>
              <a:off x="6880800" y="3144288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5" name="Google Shape;3045;p65"/>
          <p:cNvGrpSpPr/>
          <p:nvPr/>
        </p:nvGrpSpPr>
        <p:grpSpPr>
          <a:xfrm>
            <a:off x="2676633" y="2452414"/>
            <a:ext cx="984325" cy="1040923"/>
            <a:chOff x="3138650" y="2733002"/>
            <a:chExt cx="984325" cy="1040923"/>
          </a:xfrm>
        </p:grpSpPr>
        <p:sp>
          <p:nvSpPr>
            <p:cNvPr id="3046" name="Google Shape;3046;p65"/>
            <p:cNvSpPr/>
            <p:nvPr/>
          </p:nvSpPr>
          <p:spPr>
            <a:xfrm flipH="1" rot="5400000">
              <a:off x="3110352" y="2761302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65"/>
            <p:cNvSpPr/>
            <p:nvPr/>
          </p:nvSpPr>
          <p:spPr>
            <a:xfrm>
              <a:off x="3138650" y="3144300"/>
              <a:ext cx="148800" cy="148800"/>
            </a:xfrm>
            <a:prstGeom prst="ellipse">
              <a:avLst/>
            </a:prstGeom>
            <a:noFill/>
            <a:ln cap="flat" cmpd="sng" w="2857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65"/>
            <p:cNvSpPr/>
            <p:nvPr/>
          </p:nvSpPr>
          <p:spPr>
            <a:xfrm>
              <a:off x="3970275" y="3144288"/>
              <a:ext cx="148800" cy="148800"/>
            </a:xfrm>
            <a:prstGeom prst="ellipse">
              <a:avLst/>
            </a:prstGeom>
            <a:noFill/>
            <a:ln cap="flat" cmpd="sng" w="2857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9" name="Google Shape;3049;p65"/>
          <p:cNvSpPr txBox="1"/>
          <p:nvPr>
            <p:ph type="title"/>
          </p:nvPr>
        </p:nvSpPr>
        <p:spPr>
          <a:xfrm>
            <a:off x="445950" y="302825"/>
            <a:ext cx="825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Our key learnings are shaping our solution direction.</a:t>
            </a:r>
            <a:endParaRPr sz="2700"/>
          </a:p>
        </p:txBody>
      </p:sp>
      <p:sp>
        <p:nvSpPr>
          <p:cNvPr id="3050" name="Google Shape;3050;p65"/>
          <p:cNvSpPr txBox="1"/>
          <p:nvPr/>
        </p:nvSpPr>
        <p:spPr>
          <a:xfrm>
            <a:off x="760056" y="3015300"/>
            <a:ext cx="2359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Problem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051" name="Google Shape;3051;p65"/>
          <p:cNvSpPr txBox="1"/>
          <p:nvPr/>
        </p:nvSpPr>
        <p:spPr>
          <a:xfrm>
            <a:off x="760056" y="3398038"/>
            <a:ext cx="23592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People are overwhelmed by building intentional post-grad communities in a new place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2" name="Google Shape;3052;p65"/>
          <p:cNvSpPr txBox="1"/>
          <p:nvPr/>
        </p:nvSpPr>
        <p:spPr>
          <a:xfrm>
            <a:off x="3701200" y="2972950"/>
            <a:ext cx="2359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ajawal"/>
              <a:buChar char="+"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Insight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grpSp>
        <p:nvGrpSpPr>
          <p:cNvPr id="3053" name="Google Shape;3053;p65"/>
          <p:cNvGrpSpPr/>
          <p:nvPr/>
        </p:nvGrpSpPr>
        <p:grpSpPr>
          <a:xfrm>
            <a:off x="1295109" y="1923639"/>
            <a:ext cx="984322" cy="1040923"/>
            <a:chOff x="1286753" y="2159177"/>
            <a:chExt cx="984322" cy="1040923"/>
          </a:xfrm>
        </p:grpSpPr>
        <p:sp>
          <p:nvSpPr>
            <p:cNvPr id="3054" name="Google Shape;3054;p65"/>
            <p:cNvSpPr/>
            <p:nvPr/>
          </p:nvSpPr>
          <p:spPr>
            <a:xfrm flipH="1" rot="5400000">
              <a:off x="1258452" y="2187477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65"/>
            <p:cNvSpPr/>
            <p:nvPr/>
          </p:nvSpPr>
          <p:spPr>
            <a:xfrm>
              <a:off x="2112012" y="2612750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6" name="Google Shape;3056;p65"/>
          <p:cNvSpPr txBox="1"/>
          <p:nvPr/>
        </p:nvSpPr>
        <p:spPr>
          <a:xfrm>
            <a:off x="3701200" y="3397288"/>
            <a:ext cx="23592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from Prototypes 2, 3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Focusing on activities people already enjoy rather than discovering new experiences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7" name="Google Shape;3057;p65"/>
          <p:cNvSpPr txBox="1"/>
          <p:nvPr/>
        </p:nvSpPr>
        <p:spPr>
          <a:xfrm>
            <a:off x="2225729" y="1897438"/>
            <a:ext cx="2359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Solution Base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058" name="Google Shape;3058;p65"/>
          <p:cNvSpPr txBox="1"/>
          <p:nvPr/>
        </p:nvSpPr>
        <p:spPr>
          <a:xfrm>
            <a:off x="2225729" y="803000"/>
            <a:ext cx="23592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events that a group of people want to do that aligns with all of their schedules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Prototype 3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9" name="Google Shape;3059;p65"/>
          <p:cNvSpPr txBox="1"/>
          <p:nvPr/>
        </p:nvSpPr>
        <p:spPr>
          <a:xfrm>
            <a:off x="5100950" y="1897450"/>
            <a:ext cx="2359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ajawal"/>
              <a:buChar char="+"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Insight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060" name="Google Shape;3060;p65"/>
          <p:cNvSpPr txBox="1"/>
          <p:nvPr/>
        </p:nvSpPr>
        <p:spPr>
          <a:xfrm>
            <a:off x="5100950" y="800900"/>
            <a:ext cx="23592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one-on-one relationships are more valuable to new post-grads than a breadth of new connections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from Prototypes 1, 2, 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61" name="Google Shape;3061;p65"/>
          <p:cNvCxnSpPr>
            <a:stCxn id="3047" idx="2"/>
            <a:endCxn id="3055" idx="6"/>
          </p:cNvCxnSpPr>
          <p:nvPr/>
        </p:nvCxnSpPr>
        <p:spPr>
          <a:xfrm rot="10800000">
            <a:off x="2269233" y="2451513"/>
            <a:ext cx="407400" cy="4866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2" name="Google Shape;3062;p65"/>
          <p:cNvCxnSpPr>
            <a:stCxn id="3048" idx="6"/>
            <a:endCxn id="3040" idx="2"/>
          </p:cNvCxnSpPr>
          <p:nvPr/>
        </p:nvCxnSpPr>
        <p:spPr>
          <a:xfrm flipH="1" rot="10800000">
            <a:off x="3657058" y="2409200"/>
            <a:ext cx="542100" cy="528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3" name="Google Shape;3063;p65"/>
          <p:cNvCxnSpPr>
            <a:stCxn id="3041" idx="6"/>
            <a:endCxn id="3044" idx="2"/>
          </p:cNvCxnSpPr>
          <p:nvPr/>
        </p:nvCxnSpPr>
        <p:spPr>
          <a:xfrm>
            <a:off x="5175786" y="2409325"/>
            <a:ext cx="460200" cy="5154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4" name="Google Shape;3064;p65"/>
          <p:cNvSpPr txBox="1"/>
          <p:nvPr/>
        </p:nvSpPr>
        <p:spPr>
          <a:xfrm>
            <a:off x="6658157" y="2975938"/>
            <a:ext cx="23574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= Solution Direction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065" name="Google Shape;3065;p65"/>
          <p:cNvSpPr txBox="1"/>
          <p:nvPr/>
        </p:nvSpPr>
        <p:spPr>
          <a:xfrm>
            <a:off x="6658157" y="3397288"/>
            <a:ext cx="23574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Automate the process of planning hangouts between new grads surrounding common activities in a new place, designed to foster meaningful long-term friendships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66" name="Google Shape;3066;p65"/>
          <p:cNvCxnSpPr>
            <a:endCxn id="3067" idx="2"/>
          </p:cNvCxnSpPr>
          <p:nvPr/>
        </p:nvCxnSpPr>
        <p:spPr>
          <a:xfrm flipH="1" rot="10800000">
            <a:off x="6620358" y="2508525"/>
            <a:ext cx="430500" cy="393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8" name="Google Shape;3068;p6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69" name="Google Shape;3069;p65"/>
          <p:cNvGrpSpPr/>
          <p:nvPr/>
        </p:nvGrpSpPr>
        <p:grpSpPr>
          <a:xfrm>
            <a:off x="7050858" y="2022827"/>
            <a:ext cx="984325" cy="1040923"/>
            <a:chOff x="3138650" y="2733002"/>
            <a:chExt cx="984325" cy="1040923"/>
          </a:xfrm>
        </p:grpSpPr>
        <p:sp>
          <p:nvSpPr>
            <p:cNvPr id="3070" name="Google Shape;3070;p65"/>
            <p:cNvSpPr/>
            <p:nvPr/>
          </p:nvSpPr>
          <p:spPr>
            <a:xfrm flipH="1" rot="5400000">
              <a:off x="3110352" y="2761302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65"/>
            <p:cNvSpPr/>
            <p:nvPr/>
          </p:nvSpPr>
          <p:spPr>
            <a:xfrm>
              <a:off x="3138650" y="3144300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65"/>
            <p:cNvSpPr/>
            <p:nvPr/>
          </p:nvSpPr>
          <p:spPr>
            <a:xfrm>
              <a:off x="3970275" y="3144288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2" name="Google Shape;3072;p65"/>
          <p:cNvSpPr txBox="1"/>
          <p:nvPr/>
        </p:nvSpPr>
        <p:spPr>
          <a:xfrm>
            <a:off x="324863" y="2151175"/>
            <a:ext cx="6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POV 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3" name="Google Shape;3073;p65"/>
          <p:cNvSpPr txBox="1"/>
          <p:nvPr/>
        </p:nvSpPr>
        <p:spPr>
          <a:xfrm>
            <a:off x="324888" y="1737975"/>
            <a:ext cx="6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POV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4" name="Google Shape;3074;p65"/>
          <p:cNvSpPr txBox="1"/>
          <p:nvPr/>
        </p:nvSpPr>
        <p:spPr>
          <a:xfrm>
            <a:off x="324875" y="2564375"/>
            <a:ext cx="6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POV 3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5" name="Google Shape;3075;p65"/>
          <p:cNvSpPr txBox="1"/>
          <p:nvPr/>
        </p:nvSpPr>
        <p:spPr>
          <a:xfrm>
            <a:off x="2166150" y="4789500"/>
            <a:ext cx="681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latin typeface="Roboto"/>
                <a:ea typeface="Roboto"/>
                <a:cs typeface="Roboto"/>
                <a:sym typeface="Roboto"/>
              </a:rPr>
              <a:t>Potentially leaves out: people in rural areas, people who are uncomfortable meeting up with strangers, introverts</a:t>
            </a:r>
            <a:endParaRPr i="1"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6" name="Google Shape;3076;p65"/>
          <p:cNvSpPr/>
          <p:nvPr/>
        </p:nvSpPr>
        <p:spPr>
          <a:xfrm>
            <a:off x="934525" y="1790575"/>
            <a:ext cx="279000" cy="112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7" name="Google Shape;3077;p65"/>
          <p:cNvSpPr/>
          <p:nvPr/>
        </p:nvSpPr>
        <p:spPr>
          <a:xfrm>
            <a:off x="2892522" y="2708805"/>
            <a:ext cx="548632" cy="501618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2" name="Google Shape;3082;p66"/>
          <p:cNvGrpSpPr/>
          <p:nvPr/>
        </p:nvGrpSpPr>
        <p:grpSpPr>
          <a:xfrm>
            <a:off x="4192289" y="1923639"/>
            <a:ext cx="984322" cy="1040923"/>
            <a:chOff x="4983628" y="2199602"/>
            <a:chExt cx="984322" cy="1040923"/>
          </a:xfrm>
        </p:grpSpPr>
        <p:sp>
          <p:nvSpPr>
            <p:cNvPr id="3083" name="Google Shape;3083;p66"/>
            <p:cNvSpPr/>
            <p:nvPr/>
          </p:nvSpPr>
          <p:spPr>
            <a:xfrm flipH="1" rot="5400000">
              <a:off x="4955327" y="2227902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66"/>
            <p:cNvSpPr/>
            <p:nvPr/>
          </p:nvSpPr>
          <p:spPr>
            <a:xfrm>
              <a:off x="4990550" y="2610888"/>
              <a:ext cx="148800" cy="148800"/>
            </a:xfrm>
            <a:prstGeom prst="ellipse">
              <a:avLst/>
            </a:prstGeom>
            <a:noFill/>
            <a:ln cap="flat" cmpd="sng" w="2857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66"/>
            <p:cNvSpPr/>
            <p:nvPr/>
          </p:nvSpPr>
          <p:spPr>
            <a:xfrm>
              <a:off x="5818325" y="2610888"/>
              <a:ext cx="148800" cy="148800"/>
            </a:xfrm>
            <a:prstGeom prst="ellipse">
              <a:avLst/>
            </a:prstGeom>
            <a:noFill/>
            <a:ln cap="flat" cmpd="sng" w="2857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6" name="Google Shape;3086;p66"/>
          <p:cNvGrpSpPr/>
          <p:nvPr/>
        </p:nvGrpSpPr>
        <p:grpSpPr>
          <a:xfrm>
            <a:off x="5635992" y="2439139"/>
            <a:ext cx="984322" cy="1040923"/>
            <a:chOff x="6880790" y="2733002"/>
            <a:chExt cx="984322" cy="1040923"/>
          </a:xfrm>
        </p:grpSpPr>
        <p:sp>
          <p:nvSpPr>
            <p:cNvPr id="3087" name="Google Shape;3087;p66"/>
            <p:cNvSpPr/>
            <p:nvPr/>
          </p:nvSpPr>
          <p:spPr>
            <a:xfrm flipH="1" rot="5400000">
              <a:off x="6852490" y="2761302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66"/>
            <p:cNvSpPr/>
            <p:nvPr/>
          </p:nvSpPr>
          <p:spPr>
            <a:xfrm>
              <a:off x="6880800" y="3144288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9" name="Google Shape;3089;p66"/>
          <p:cNvGrpSpPr/>
          <p:nvPr/>
        </p:nvGrpSpPr>
        <p:grpSpPr>
          <a:xfrm>
            <a:off x="2676633" y="2452414"/>
            <a:ext cx="984325" cy="1040923"/>
            <a:chOff x="3138650" y="2733002"/>
            <a:chExt cx="984325" cy="1040923"/>
          </a:xfrm>
        </p:grpSpPr>
        <p:sp>
          <p:nvSpPr>
            <p:cNvPr id="3090" name="Google Shape;3090;p66"/>
            <p:cNvSpPr/>
            <p:nvPr/>
          </p:nvSpPr>
          <p:spPr>
            <a:xfrm flipH="1" rot="5400000">
              <a:off x="3110352" y="2761302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66"/>
            <p:cNvSpPr/>
            <p:nvPr/>
          </p:nvSpPr>
          <p:spPr>
            <a:xfrm>
              <a:off x="3138650" y="3144300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66"/>
            <p:cNvSpPr/>
            <p:nvPr/>
          </p:nvSpPr>
          <p:spPr>
            <a:xfrm>
              <a:off x="3970275" y="3144288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3" name="Google Shape;3093;p66"/>
          <p:cNvSpPr txBox="1"/>
          <p:nvPr>
            <p:ph type="title"/>
          </p:nvPr>
        </p:nvSpPr>
        <p:spPr>
          <a:xfrm>
            <a:off x="445950" y="302825"/>
            <a:ext cx="825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Our key learnings are shaping our solution direction.</a:t>
            </a:r>
            <a:endParaRPr sz="2700"/>
          </a:p>
        </p:txBody>
      </p:sp>
      <p:sp>
        <p:nvSpPr>
          <p:cNvPr id="3094" name="Google Shape;3094;p66"/>
          <p:cNvSpPr txBox="1"/>
          <p:nvPr/>
        </p:nvSpPr>
        <p:spPr>
          <a:xfrm>
            <a:off x="760056" y="3015300"/>
            <a:ext cx="2359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Problem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095" name="Google Shape;3095;p66"/>
          <p:cNvSpPr txBox="1"/>
          <p:nvPr/>
        </p:nvSpPr>
        <p:spPr>
          <a:xfrm>
            <a:off x="760056" y="3398038"/>
            <a:ext cx="23592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People are overwhelmed by building intentional post-grad communities in a new place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6" name="Google Shape;3096;p66"/>
          <p:cNvSpPr txBox="1"/>
          <p:nvPr/>
        </p:nvSpPr>
        <p:spPr>
          <a:xfrm>
            <a:off x="3701200" y="2972950"/>
            <a:ext cx="2359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ajawal"/>
              <a:buChar char="+"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Insight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grpSp>
        <p:nvGrpSpPr>
          <p:cNvPr id="3097" name="Google Shape;3097;p66"/>
          <p:cNvGrpSpPr/>
          <p:nvPr/>
        </p:nvGrpSpPr>
        <p:grpSpPr>
          <a:xfrm>
            <a:off x="1295109" y="1923639"/>
            <a:ext cx="984322" cy="1040923"/>
            <a:chOff x="1286753" y="2159177"/>
            <a:chExt cx="984322" cy="1040923"/>
          </a:xfrm>
        </p:grpSpPr>
        <p:sp>
          <p:nvSpPr>
            <p:cNvPr id="3098" name="Google Shape;3098;p66"/>
            <p:cNvSpPr/>
            <p:nvPr/>
          </p:nvSpPr>
          <p:spPr>
            <a:xfrm flipH="1" rot="5400000">
              <a:off x="1258452" y="2187477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66"/>
            <p:cNvSpPr/>
            <p:nvPr/>
          </p:nvSpPr>
          <p:spPr>
            <a:xfrm>
              <a:off x="2112012" y="2612750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0" name="Google Shape;3100;p66"/>
          <p:cNvSpPr txBox="1"/>
          <p:nvPr/>
        </p:nvSpPr>
        <p:spPr>
          <a:xfrm>
            <a:off x="3701200" y="3397288"/>
            <a:ext cx="23592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from Prototypes 2, 3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Focusing on activities people already enjoy rather than discovering new experiences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1" name="Google Shape;3101;p66"/>
          <p:cNvSpPr txBox="1"/>
          <p:nvPr/>
        </p:nvSpPr>
        <p:spPr>
          <a:xfrm>
            <a:off x="2225729" y="1897438"/>
            <a:ext cx="2359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Solution Base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102" name="Google Shape;3102;p66"/>
          <p:cNvSpPr txBox="1"/>
          <p:nvPr/>
        </p:nvSpPr>
        <p:spPr>
          <a:xfrm>
            <a:off x="2225729" y="803000"/>
            <a:ext cx="23592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events that a group of people want to do that aligns with all of their schedules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Prototype 3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3" name="Google Shape;3103;p66"/>
          <p:cNvSpPr txBox="1"/>
          <p:nvPr/>
        </p:nvSpPr>
        <p:spPr>
          <a:xfrm>
            <a:off x="5100950" y="1897450"/>
            <a:ext cx="2359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ajawal"/>
              <a:buChar char="+"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Insight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104" name="Google Shape;3104;p66"/>
          <p:cNvSpPr txBox="1"/>
          <p:nvPr/>
        </p:nvSpPr>
        <p:spPr>
          <a:xfrm>
            <a:off x="5100950" y="800900"/>
            <a:ext cx="23592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one-on-one relationships are more valuable to new post-grads than a breadth of new connections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from Prototypes 1, 2, 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05" name="Google Shape;3105;p66"/>
          <p:cNvCxnSpPr>
            <a:stCxn id="3091" idx="2"/>
            <a:endCxn id="3099" idx="6"/>
          </p:cNvCxnSpPr>
          <p:nvPr/>
        </p:nvCxnSpPr>
        <p:spPr>
          <a:xfrm rot="10800000">
            <a:off x="2269233" y="2451513"/>
            <a:ext cx="407400" cy="4866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6" name="Google Shape;3106;p66"/>
          <p:cNvCxnSpPr>
            <a:stCxn id="3092" idx="6"/>
            <a:endCxn id="3084" idx="2"/>
          </p:cNvCxnSpPr>
          <p:nvPr/>
        </p:nvCxnSpPr>
        <p:spPr>
          <a:xfrm flipH="1" rot="10800000">
            <a:off x="3657058" y="2409200"/>
            <a:ext cx="542100" cy="528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7" name="Google Shape;3107;p66"/>
          <p:cNvCxnSpPr>
            <a:stCxn id="3085" idx="6"/>
            <a:endCxn id="3088" idx="2"/>
          </p:cNvCxnSpPr>
          <p:nvPr/>
        </p:nvCxnSpPr>
        <p:spPr>
          <a:xfrm>
            <a:off x="5175786" y="2409325"/>
            <a:ext cx="460200" cy="5154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8" name="Google Shape;3108;p66"/>
          <p:cNvSpPr txBox="1"/>
          <p:nvPr/>
        </p:nvSpPr>
        <p:spPr>
          <a:xfrm>
            <a:off x="6658157" y="2975938"/>
            <a:ext cx="23574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= Solution Direction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109" name="Google Shape;3109;p66"/>
          <p:cNvSpPr txBox="1"/>
          <p:nvPr/>
        </p:nvSpPr>
        <p:spPr>
          <a:xfrm>
            <a:off x="6658157" y="3397288"/>
            <a:ext cx="23574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Automate the process of planning hangouts between new grads surrounding common activities in a new place, designed to foster meaningful long-term friendships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10" name="Google Shape;3110;p66"/>
          <p:cNvCxnSpPr>
            <a:endCxn id="3111" idx="2"/>
          </p:cNvCxnSpPr>
          <p:nvPr/>
        </p:nvCxnSpPr>
        <p:spPr>
          <a:xfrm flipH="1" rot="10800000">
            <a:off x="6620358" y="2508525"/>
            <a:ext cx="430500" cy="393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2" name="Google Shape;3112;p6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13" name="Google Shape;3113;p66"/>
          <p:cNvGrpSpPr/>
          <p:nvPr/>
        </p:nvGrpSpPr>
        <p:grpSpPr>
          <a:xfrm>
            <a:off x="7050858" y="2022827"/>
            <a:ext cx="984325" cy="1040923"/>
            <a:chOff x="3138650" y="2733002"/>
            <a:chExt cx="984325" cy="1040923"/>
          </a:xfrm>
        </p:grpSpPr>
        <p:sp>
          <p:nvSpPr>
            <p:cNvPr id="3114" name="Google Shape;3114;p66"/>
            <p:cNvSpPr/>
            <p:nvPr/>
          </p:nvSpPr>
          <p:spPr>
            <a:xfrm flipH="1" rot="5400000">
              <a:off x="3110352" y="2761302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66"/>
            <p:cNvSpPr/>
            <p:nvPr/>
          </p:nvSpPr>
          <p:spPr>
            <a:xfrm>
              <a:off x="3138650" y="3144300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66"/>
            <p:cNvSpPr/>
            <p:nvPr/>
          </p:nvSpPr>
          <p:spPr>
            <a:xfrm>
              <a:off x="3970275" y="3144288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6" name="Google Shape;3116;p66"/>
          <p:cNvSpPr txBox="1"/>
          <p:nvPr/>
        </p:nvSpPr>
        <p:spPr>
          <a:xfrm>
            <a:off x="324863" y="2151175"/>
            <a:ext cx="6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POV 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7" name="Google Shape;3117;p66"/>
          <p:cNvSpPr txBox="1"/>
          <p:nvPr/>
        </p:nvSpPr>
        <p:spPr>
          <a:xfrm>
            <a:off x="324888" y="1737975"/>
            <a:ext cx="6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POV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8" name="Google Shape;3118;p66"/>
          <p:cNvSpPr txBox="1"/>
          <p:nvPr/>
        </p:nvSpPr>
        <p:spPr>
          <a:xfrm>
            <a:off x="324875" y="2564375"/>
            <a:ext cx="6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POV 3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9" name="Google Shape;3119;p66"/>
          <p:cNvSpPr txBox="1"/>
          <p:nvPr/>
        </p:nvSpPr>
        <p:spPr>
          <a:xfrm>
            <a:off x="2166150" y="4789500"/>
            <a:ext cx="681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latin typeface="Roboto"/>
                <a:ea typeface="Roboto"/>
                <a:cs typeface="Roboto"/>
                <a:sym typeface="Roboto"/>
              </a:rPr>
              <a:t>Potentially leaves out: people in rural areas, people who are uncomfortable meeting up with strangers, introverts</a:t>
            </a:r>
            <a:endParaRPr i="1"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0" name="Google Shape;3120;p66"/>
          <p:cNvSpPr/>
          <p:nvPr/>
        </p:nvSpPr>
        <p:spPr>
          <a:xfrm>
            <a:off x="934525" y="1790575"/>
            <a:ext cx="279000" cy="112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66"/>
          <p:cNvSpPr/>
          <p:nvPr/>
        </p:nvSpPr>
        <p:spPr>
          <a:xfrm>
            <a:off x="4413147" y="2151180"/>
            <a:ext cx="548632" cy="501618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6" name="Google Shape;3126;p67"/>
          <p:cNvGrpSpPr/>
          <p:nvPr/>
        </p:nvGrpSpPr>
        <p:grpSpPr>
          <a:xfrm>
            <a:off x="4192289" y="1923639"/>
            <a:ext cx="984322" cy="1040923"/>
            <a:chOff x="4983628" y="2199602"/>
            <a:chExt cx="984322" cy="1040923"/>
          </a:xfrm>
        </p:grpSpPr>
        <p:sp>
          <p:nvSpPr>
            <p:cNvPr id="3127" name="Google Shape;3127;p67"/>
            <p:cNvSpPr/>
            <p:nvPr/>
          </p:nvSpPr>
          <p:spPr>
            <a:xfrm flipH="1" rot="5400000">
              <a:off x="4955327" y="2227902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67"/>
            <p:cNvSpPr/>
            <p:nvPr/>
          </p:nvSpPr>
          <p:spPr>
            <a:xfrm>
              <a:off x="4990550" y="2610888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67"/>
            <p:cNvSpPr/>
            <p:nvPr/>
          </p:nvSpPr>
          <p:spPr>
            <a:xfrm>
              <a:off x="5818325" y="2610888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0" name="Google Shape;3130;p67"/>
          <p:cNvGrpSpPr/>
          <p:nvPr/>
        </p:nvGrpSpPr>
        <p:grpSpPr>
          <a:xfrm>
            <a:off x="5635992" y="2439139"/>
            <a:ext cx="984322" cy="1040923"/>
            <a:chOff x="6880790" y="2733002"/>
            <a:chExt cx="984322" cy="1040923"/>
          </a:xfrm>
        </p:grpSpPr>
        <p:sp>
          <p:nvSpPr>
            <p:cNvPr id="3131" name="Google Shape;3131;p67"/>
            <p:cNvSpPr/>
            <p:nvPr/>
          </p:nvSpPr>
          <p:spPr>
            <a:xfrm flipH="1" rot="5400000">
              <a:off x="6852490" y="2761302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67"/>
            <p:cNvSpPr/>
            <p:nvPr/>
          </p:nvSpPr>
          <p:spPr>
            <a:xfrm>
              <a:off x="6880800" y="3144288"/>
              <a:ext cx="148800" cy="148800"/>
            </a:xfrm>
            <a:prstGeom prst="ellipse">
              <a:avLst/>
            </a:prstGeom>
            <a:noFill/>
            <a:ln cap="flat" cmpd="sng" w="2857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3" name="Google Shape;3133;p67"/>
          <p:cNvGrpSpPr/>
          <p:nvPr/>
        </p:nvGrpSpPr>
        <p:grpSpPr>
          <a:xfrm>
            <a:off x="2676633" y="2452414"/>
            <a:ext cx="984325" cy="1040923"/>
            <a:chOff x="3138650" y="2733002"/>
            <a:chExt cx="984325" cy="1040923"/>
          </a:xfrm>
        </p:grpSpPr>
        <p:sp>
          <p:nvSpPr>
            <p:cNvPr id="3134" name="Google Shape;3134;p67"/>
            <p:cNvSpPr/>
            <p:nvPr/>
          </p:nvSpPr>
          <p:spPr>
            <a:xfrm flipH="1" rot="5400000">
              <a:off x="3110352" y="2761302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67"/>
            <p:cNvSpPr/>
            <p:nvPr/>
          </p:nvSpPr>
          <p:spPr>
            <a:xfrm>
              <a:off x="3138650" y="3144300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67"/>
            <p:cNvSpPr/>
            <p:nvPr/>
          </p:nvSpPr>
          <p:spPr>
            <a:xfrm>
              <a:off x="3970275" y="3144288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7" name="Google Shape;3137;p67"/>
          <p:cNvSpPr txBox="1"/>
          <p:nvPr>
            <p:ph type="title"/>
          </p:nvPr>
        </p:nvSpPr>
        <p:spPr>
          <a:xfrm>
            <a:off x="445950" y="302825"/>
            <a:ext cx="825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Our key learnings are shaping our solution direction.</a:t>
            </a:r>
            <a:endParaRPr sz="2700"/>
          </a:p>
        </p:txBody>
      </p:sp>
      <p:sp>
        <p:nvSpPr>
          <p:cNvPr id="3138" name="Google Shape;3138;p67"/>
          <p:cNvSpPr txBox="1"/>
          <p:nvPr/>
        </p:nvSpPr>
        <p:spPr>
          <a:xfrm>
            <a:off x="760056" y="3015300"/>
            <a:ext cx="2359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Problem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139" name="Google Shape;3139;p67"/>
          <p:cNvSpPr txBox="1"/>
          <p:nvPr/>
        </p:nvSpPr>
        <p:spPr>
          <a:xfrm>
            <a:off x="760056" y="3398038"/>
            <a:ext cx="23592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People are overwhelmed by building intentional post-grad communities in a new place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0" name="Google Shape;3140;p67"/>
          <p:cNvSpPr txBox="1"/>
          <p:nvPr/>
        </p:nvSpPr>
        <p:spPr>
          <a:xfrm>
            <a:off x="3701200" y="2972950"/>
            <a:ext cx="2359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ajawal"/>
              <a:buChar char="+"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Insight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grpSp>
        <p:nvGrpSpPr>
          <p:cNvPr id="3141" name="Google Shape;3141;p67"/>
          <p:cNvGrpSpPr/>
          <p:nvPr/>
        </p:nvGrpSpPr>
        <p:grpSpPr>
          <a:xfrm>
            <a:off x="1295109" y="1923639"/>
            <a:ext cx="984322" cy="1040923"/>
            <a:chOff x="1286753" y="2159177"/>
            <a:chExt cx="984322" cy="1040923"/>
          </a:xfrm>
        </p:grpSpPr>
        <p:sp>
          <p:nvSpPr>
            <p:cNvPr id="3142" name="Google Shape;3142;p67"/>
            <p:cNvSpPr/>
            <p:nvPr/>
          </p:nvSpPr>
          <p:spPr>
            <a:xfrm flipH="1" rot="5400000">
              <a:off x="1258452" y="2187477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67"/>
            <p:cNvSpPr/>
            <p:nvPr/>
          </p:nvSpPr>
          <p:spPr>
            <a:xfrm>
              <a:off x="2112012" y="2612750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4" name="Google Shape;3144;p67"/>
          <p:cNvSpPr txBox="1"/>
          <p:nvPr/>
        </p:nvSpPr>
        <p:spPr>
          <a:xfrm>
            <a:off x="3701200" y="3397288"/>
            <a:ext cx="23592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from Prototypes 2, 3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Focusing on activities people already enjoy rather than discovering new experiences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5" name="Google Shape;3145;p67"/>
          <p:cNvSpPr txBox="1"/>
          <p:nvPr/>
        </p:nvSpPr>
        <p:spPr>
          <a:xfrm>
            <a:off x="2225729" y="1897438"/>
            <a:ext cx="2359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Solution Base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146" name="Google Shape;3146;p67"/>
          <p:cNvSpPr txBox="1"/>
          <p:nvPr/>
        </p:nvSpPr>
        <p:spPr>
          <a:xfrm>
            <a:off x="2225729" y="803000"/>
            <a:ext cx="23592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events that a group of people want to do that aligns with all of their schedules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Prototype 3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7" name="Google Shape;3147;p67"/>
          <p:cNvSpPr txBox="1"/>
          <p:nvPr/>
        </p:nvSpPr>
        <p:spPr>
          <a:xfrm>
            <a:off x="5100950" y="1897450"/>
            <a:ext cx="2359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ajawal"/>
              <a:buChar char="+"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Insight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148" name="Google Shape;3148;p67"/>
          <p:cNvSpPr txBox="1"/>
          <p:nvPr/>
        </p:nvSpPr>
        <p:spPr>
          <a:xfrm>
            <a:off x="5100950" y="800900"/>
            <a:ext cx="23592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one-on-one relationships are more valuable to new post-grads than a breadth of new connections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from Prototypes 1, 2, 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49" name="Google Shape;3149;p67"/>
          <p:cNvCxnSpPr>
            <a:stCxn id="3135" idx="2"/>
            <a:endCxn id="3143" idx="6"/>
          </p:cNvCxnSpPr>
          <p:nvPr/>
        </p:nvCxnSpPr>
        <p:spPr>
          <a:xfrm rot="10800000">
            <a:off x="2269233" y="2451513"/>
            <a:ext cx="407400" cy="4866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0" name="Google Shape;3150;p67"/>
          <p:cNvCxnSpPr>
            <a:stCxn id="3136" idx="6"/>
            <a:endCxn id="3128" idx="2"/>
          </p:cNvCxnSpPr>
          <p:nvPr/>
        </p:nvCxnSpPr>
        <p:spPr>
          <a:xfrm flipH="1" rot="10800000">
            <a:off x="3657058" y="2409200"/>
            <a:ext cx="542100" cy="528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1" name="Google Shape;3151;p67"/>
          <p:cNvCxnSpPr>
            <a:stCxn id="3129" idx="6"/>
            <a:endCxn id="3132" idx="2"/>
          </p:cNvCxnSpPr>
          <p:nvPr/>
        </p:nvCxnSpPr>
        <p:spPr>
          <a:xfrm>
            <a:off x="5175786" y="2409325"/>
            <a:ext cx="460200" cy="5154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2" name="Google Shape;3152;p67"/>
          <p:cNvSpPr txBox="1"/>
          <p:nvPr/>
        </p:nvSpPr>
        <p:spPr>
          <a:xfrm>
            <a:off x="6658157" y="2975938"/>
            <a:ext cx="23574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= Solution Direction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153" name="Google Shape;3153;p67"/>
          <p:cNvSpPr txBox="1"/>
          <p:nvPr/>
        </p:nvSpPr>
        <p:spPr>
          <a:xfrm>
            <a:off x="6658157" y="3397288"/>
            <a:ext cx="23574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Automate the process of planning hangouts between new grads surrounding common activities in a new place, designed to foster meaningful long-term friendships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54" name="Google Shape;3154;p67"/>
          <p:cNvCxnSpPr>
            <a:endCxn id="3155" idx="2"/>
          </p:cNvCxnSpPr>
          <p:nvPr/>
        </p:nvCxnSpPr>
        <p:spPr>
          <a:xfrm flipH="1" rot="10800000">
            <a:off x="6620358" y="2508525"/>
            <a:ext cx="430500" cy="393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6" name="Google Shape;3156;p6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57" name="Google Shape;3157;p67"/>
          <p:cNvGrpSpPr/>
          <p:nvPr/>
        </p:nvGrpSpPr>
        <p:grpSpPr>
          <a:xfrm>
            <a:off x="7050858" y="2022827"/>
            <a:ext cx="984325" cy="1040923"/>
            <a:chOff x="3138650" y="2733002"/>
            <a:chExt cx="984325" cy="1040923"/>
          </a:xfrm>
        </p:grpSpPr>
        <p:sp>
          <p:nvSpPr>
            <p:cNvPr id="3158" name="Google Shape;3158;p67"/>
            <p:cNvSpPr/>
            <p:nvPr/>
          </p:nvSpPr>
          <p:spPr>
            <a:xfrm flipH="1" rot="5400000">
              <a:off x="3110352" y="2761302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67"/>
            <p:cNvSpPr/>
            <p:nvPr/>
          </p:nvSpPr>
          <p:spPr>
            <a:xfrm>
              <a:off x="3138650" y="3144300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67"/>
            <p:cNvSpPr/>
            <p:nvPr/>
          </p:nvSpPr>
          <p:spPr>
            <a:xfrm>
              <a:off x="3970275" y="3144288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0" name="Google Shape;3160;p67"/>
          <p:cNvSpPr txBox="1"/>
          <p:nvPr/>
        </p:nvSpPr>
        <p:spPr>
          <a:xfrm>
            <a:off x="324863" y="2151175"/>
            <a:ext cx="6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POV 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1" name="Google Shape;3161;p67"/>
          <p:cNvSpPr txBox="1"/>
          <p:nvPr/>
        </p:nvSpPr>
        <p:spPr>
          <a:xfrm>
            <a:off x="324888" y="1737975"/>
            <a:ext cx="6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POV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2" name="Google Shape;3162;p67"/>
          <p:cNvSpPr txBox="1"/>
          <p:nvPr/>
        </p:nvSpPr>
        <p:spPr>
          <a:xfrm>
            <a:off x="324875" y="2564375"/>
            <a:ext cx="6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POV 3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3" name="Google Shape;3163;p67"/>
          <p:cNvSpPr txBox="1"/>
          <p:nvPr/>
        </p:nvSpPr>
        <p:spPr>
          <a:xfrm>
            <a:off x="2166150" y="4789500"/>
            <a:ext cx="681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latin typeface="Roboto"/>
                <a:ea typeface="Roboto"/>
                <a:cs typeface="Roboto"/>
                <a:sym typeface="Roboto"/>
              </a:rPr>
              <a:t>Potentially leaves out: people in rural areas, people who are uncomfortable meeting up with strangers, introverts</a:t>
            </a:r>
            <a:endParaRPr i="1"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4" name="Google Shape;3164;p67"/>
          <p:cNvSpPr/>
          <p:nvPr/>
        </p:nvSpPr>
        <p:spPr>
          <a:xfrm>
            <a:off x="934525" y="1790575"/>
            <a:ext cx="279000" cy="112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67"/>
          <p:cNvSpPr/>
          <p:nvPr/>
        </p:nvSpPr>
        <p:spPr>
          <a:xfrm>
            <a:off x="5853847" y="2708805"/>
            <a:ext cx="548632" cy="501618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0" name="Google Shape;3170;p68"/>
          <p:cNvGrpSpPr/>
          <p:nvPr/>
        </p:nvGrpSpPr>
        <p:grpSpPr>
          <a:xfrm>
            <a:off x="4192289" y="1923639"/>
            <a:ext cx="984322" cy="1040923"/>
            <a:chOff x="4983628" y="2199602"/>
            <a:chExt cx="984322" cy="1040923"/>
          </a:xfrm>
        </p:grpSpPr>
        <p:sp>
          <p:nvSpPr>
            <p:cNvPr id="3171" name="Google Shape;3171;p68"/>
            <p:cNvSpPr/>
            <p:nvPr/>
          </p:nvSpPr>
          <p:spPr>
            <a:xfrm flipH="1" rot="5400000">
              <a:off x="4955327" y="2227902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68"/>
            <p:cNvSpPr/>
            <p:nvPr/>
          </p:nvSpPr>
          <p:spPr>
            <a:xfrm>
              <a:off x="4990550" y="2610888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68"/>
            <p:cNvSpPr/>
            <p:nvPr/>
          </p:nvSpPr>
          <p:spPr>
            <a:xfrm>
              <a:off x="5818325" y="2610888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4" name="Google Shape;3174;p68"/>
          <p:cNvGrpSpPr/>
          <p:nvPr/>
        </p:nvGrpSpPr>
        <p:grpSpPr>
          <a:xfrm>
            <a:off x="5635992" y="2439139"/>
            <a:ext cx="984322" cy="1040923"/>
            <a:chOff x="6880790" y="2733002"/>
            <a:chExt cx="984322" cy="1040923"/>
          </a:xfrm>
        </p:grpSpPr>
        <p:sp>
          <p:nvSpPr>
            <p:cNvPr id="3175" name="Google Shape;3175;p68"/>
            <p:cNvSpPr/>
            <p:nvPr/>
          </p:nvSpPr>
          <p:spPr>
            <a:xfrm flipH="1" rot="5400000">
              <a:off x="6852490" y="2761302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68"/>
            <p:cNvSpPr/>
            <p:nvPr/>
          </p:nvSpPr>
          <p:spPr>
            <a:xfrm>
              <a:off x="6880800" y="3144288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7" name="Google Shape;3177;p68"/>
          <p:cNvGrpSpPr/>
          <p:nvPr/>
        </p:nvGrpSpPr>
        <p:grpSpPr>
          <a:xfrm>
            <a:off x="2676633" y="2452414"/>
            <a:ext cx="984325" cy="1040923"/>
            <a:chOff x="3138650" y="2733002"/>
            <a:chExt cx="984325" cy="1040923"/>
          </a:xfrm>
        </p:grpSpPr>
        <p:sp>
          <p:nvSpPr>
            <p:cNvPr id="3178" name="Google Shape;3178;p68"/>
            <p:cNvSpPr/>
            <p:nvPr/>
          </p:nvSpPr>
          <p:spPr>
            <a:xfrm flipH="1" rot="5400000">
              <a:off x="3110352" y="2761302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68"/>
            <p:cNvSpPr/>
            <p:nvPr/>
          </p:nvSpPr>
          <p:spPr>
            <a:xfrm>
              <a:off x="3138650" y="3144300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68"/>
            <p:cNvSpPr/>
            <p:nvPr/>
          </p:nvSpPr>
          <p:spPr>
            <a:xfrm>
              <a:off x="3970275" y="3144288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1" name="Google Shape;3181;p68"/>
          <p:cNvSpPr txBox="1"/>
          <p:nvPr>
            <p:ph type="title"/>
          </p:nvPr>
        </p:nvSpPr>
        <p:spPr>
          <a:xfrm>
            <a:off x="445950" y="302825"/>
            <a:ext cx="825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Our key learnings are shaping our solution direction.</a:t>
            </a:r>
            <a:endParaRPr sz="2700"/>
          </a:p>
        </p:txBody>
      </p:sp>
      <p:sp>
        <p:nvSpPr>
          <p:cNvPr id="3182" name="Google Shape;3182;p68"/>
          <p:cNvSpPr txBox="1"/>
          <p:nvPr/>
        </p:nvSpPr>
        <p:spPr>
          <a:xfrm>
            <a:off x="3701200" y="2972950"/>
            <a:ext cx="2359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ajawal"/>
              <a:buChar char="+"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Insight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grpSp>
        <p:nvGrpSpPr>
          <p:cNvPr id="3183" name="Google Shape;3183;p68"/>
          <p:cNvGrpSpPr/>
          <p:nvPr/>
        </p:nvGrpSpPr>
        <p:grpSpPr>
          <a:xfrm>
            <a:off x="1295109" y="1923639"/>
            <a:ext cx="984322" cy="1040923"/>
            <a:chOff x="1286753" y="2159177"/>
            <a:chExt cx="984322" cy="1040923"/>
          </a:xfrm>
        </p:grpSpPr>
        <p:sp>
          <p:nvSpPr>
            <p:cNvPr id="3184" name="Google Shape;3184;p68"/>
            <p:cNvSpPr/>
            <p:nvPr/>
          </p:nvSpPr>
          <p:spPr>
            <a:xfrm flipH="1" rot="5400000">
              <a:off x="1258452" y="2187477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68"/>
            <p:cNvSpPr/>
            <p:nvPr/>
          </p:nvSpPr>
          <p:spPr>
            <a:xfrm>
              <a:off x="2112012" y="2612750"/>
              <a:ext cx="148800" cy="148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6" name="Google Shape;3186;p68"/>
          <p:cNvSpPr txBox="1"/>
          <p:nvPr/>
        </p:nvSpPr>
        <p:spPr>
          <a:xfrm>
            <a:off x="3701200" y="3397288"/>
            <a:ext cx="23592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from Prototypes 2, 3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Focusing on activities people already enjoy rather than discovering new experiences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7" name="Google Shape;3187;p68"/>
          <p:cNvSpPr txBox="1"/>
          <p:nvPr/>
        </p:nvSpPr>
        <p:spPr>
          <a:xfrm>
            <a:off x="2225729" y="1897438"/>
            <a:ext cx="2359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Solution Base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188" name="Google Shape;3188;p68"/>
          <p:cNvSpPr txBox="1"/>
          <p:nvPr/>
        </p:nvSpPr>
        <p:spPr>
          <a:xfrm>
            <a:off x="2225729" y="803000"/>
            <a:ext cx="23592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events that a group of people want to do that aligns with all of their schedules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Prototype 3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9" name="Google Shape;3189;p68"/>
          <p:cNvSpPr txBox="1"/>
          <p:nvPr/>
        </p:nvSpPr>
        <p:spPr>
          <a:xfrm>
            <a:off x="5100950" y="1897450"/>
            <a:ext cx="2359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ajawal"/>
              <a:buChar char="+"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Insight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190" name="Google Shape;3190;p68"/>
          <p:cNvSpPr txBox="1"/>
          <p:nvPr/>
        </p:nvSpPr>
        <p:spPr>
          <a:xfrm>
            <a:off x="5100950" y="800900"/>
            <a:ext cx="23592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one-on-one relationships are more valuable to new post-grads than a breadth of new connections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from Prototypes 1, 2, 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91" name="Google Shape;3191;p68"/>
          <p:cNvCxnSpPr>
            <a:stCxn id="3179" idx="2"/>
            <a:endCxn id="3185" idx="6"/>
          </p:cNvCxnSpPr>
          <p:nvPr/>
        </p:nvCxnSpPr>
        <p:spPr>
          <a:xfrm rot="10800000">
            <a:off x="2269233" y="2451513"/>
            <a:ext cx="407400" cy="4866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2" name="Google Shape;3192;p68"/>
          <p:cNvCxnSpPr>
            <a:stCxn id="3180" idx="6"/>
            <a:endCxn id="3172" idx="2"/>
          </p:cNvCxnSpPr>
          <p:nvPr/>
        </p:nvCxnSpPr>
        <p:spPr>
          <a:xfrm flipH="1" rot="10800000">
            <a:off x="3657058" y="2409200"/>
            <a:ext cx="542100" cy="528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3" name="Google Shape;3193;p68"/>
          <p:cNvCxnSpPr>
            <a:stCxn id="3173" idx="6"/>
            <a:endCxn id="3176" idx="2"/>
          </p:cNvCxnSpPr>
          <p:nvPr/>
        </p:nvCxnSpPr>
        <p:spPr>
          <a:xfrm>
            <a:off x="5175786" y="2409325"/>
            <a:ext cx="460200" cy="5154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4" name="Google Shape;3194;p68"/>
          <p:cNvSpPr txBox="1"/>
          <p:nvPr/>
        </p:nvSpPr>
        <p:spPr>
          <a:xfrm>
            <a:off x="6658157" y="2975938"/>
            <a:ext cx="23574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= Solution Direction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195" name="Google Shape;3195;p68"/>
          <p:cNvSpPr txBox="1"/>
          <p:nvPr/>
        </p:nvSpPr>
        <p:spPr>
          <a:xfrm>
            <a:off x="6658157" y="3397288"/>
            <a:ext cx="23574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Automate the process of planning hangouts between new grads surrounding common activities in a new place, designed to foster meaningful long-term friendships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96" name="Google Shape;3196;p68"/>
          <p:cNvCxnSpPr>
            <a:endCxn id="3197" idx="2"/>
          </p:cNvCxnSpPr>
          <p:nvPr/>
        </p:nvCxnSpPr>
        <p:spPr>
          <a:xfrm flipH="1" rot="10800000">
            <a:off x="6620358" y="2508525"/>
            <a:ext cx="430500" cy="393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8" name="Google Shape;3198;p6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99" name="Google Shape;3199;p68"/>
          <p:cNvGrpSpPr/>
          <p:nvPr/>
        </p:nvGrpSpPr>
        <p:grpSpPr>
          <a:xfrm>
            <a:off x="7050858" y="2022827"/>
            <a:ext cx="984325" cy="1040923"/>
            <a:chOff x="3138650" y="2733002"/>
            <a:chExt cx="984325" cy="1040923"/>
          </a:xfrm>
        </p:grpSpPr>
        <p:sp>
          <p:nvSpPr>
            <p:cNvPr id="3200" name="Google Shape;3200;p68"/>
            <p:cNvSpPr/>
            <p:nvPr/>
          </p:nvSpPr>
          <p:spPr>
            <a:xfrm flipH="1" rot="5400000">
              <a:off x="3110352" y="2761302"/>
              <a:ext cx="1040923" cy="984322"/>
            </a:xfrm>
            <a:custGeom>
              <a:rect b="b" l="l" r="r" t="t"/>
              <a:pathLst>
                <a:path extrusionOk="0" h="2902" w="2667">
                  <a:moveTo>
                    <a:pt x="1401" y="0"/>
                  </a:moveTo>
                  <a:cubicBezTo>
                    <a:pt x="1056" y="0"/>
                    <a:pt x="705" y="168"/>
                    <a:pt x="473" y="418"/>
                  </a:cubicBezTo>
                  <a:cubicBezTo>
                    <a:pt x="75" y="844"/>
                    <a:pt x="1" y="1431"/>
                    <a:pt x="226" y="1954"/>
                  </a:cubicBezTo>
                  <a:cubicBezTo>
                    <a:pt x="254" y="2062"/>
                    <a:pt x="296" y="2166"/>
                    <a:pt x="353" y="2263"/>
                  </a:cubicBezTo>
                  <a:cubicBezTo>
                    <a:pt x="437" y="2400"/>
                    <a:pt x="547" y="2521"/>
                    <a:pt x="675" y="2620"/>
                  </a:cubicBezTo>
                  <a:cubicBezTo>
                    <a:pt x="749" y="2689"/>
                    <a:pt x="833" y="2746"/>
                    <a:pt x="924" y="2790"/>
                  </a:cubicBezTo>
                  <a:cubicBezTo>
                    <a:pt x="1014" y="2831"/>
                    <a:pt x="1110" y="2858"/>
                    <a:pt x="1210" y="2870"/>
                  </a:cubicBezTo>
                  <a:cubicBezTo>
                    <a:pt x="1301" y="2891"/>
                    <a:pt x="1394" y="2901"/>
                    <a:pt x="1487" y="2901"/>
                  </a:cubicBezTo>
                  <a:cubicBezTo>
                    <a:pt x="1568" y="2901"/>
                    <a:pt x="1649" y="2894"/>
                    <a:pt x="1728" y="2878"/>
                  </a:cubicBezTo>
                  <a:cubicBezTo>
                    <a:pt x="1849" y="2855"/>
                    <a:pt x="1969" y="2793"/>
                    <a:pt x="2070" y="2723"/>
                  </a:cubicBezTo>
                  <a:cubicBezTo>
                    <a:pt x="2139" y="2676"/>
                    <a:pt x="2205" y="2623"/>
                    <a:pt x="2265" y="2564"/>
                  </a:cubicBezTo>
                  <a:lnTo>
                    <a:pt x="2301" y="2526"/>
                  </a:lnTo>
                  <a:lnTo>
                    <a:pt x="2301" y="2526"/>
                  </a:lnTo>
                  <a:cubicBezTo>
                    <a:pt x="2266" y="2545"/>
                    <a:pt x="2247" y="2555"/>
                    <a:pt x="2243" y="2555"/>
                  </a:cubicBezTo>
                  <a:cubicBezTo>
                    <a:pt x="2235" y="2555"/>
                    <a:pt x="2276" y="2524"/>
                    <a:pt x="2366" y="2461"/>
                  </a:cubicBezTo>
                  <a:cubicBezTo>
                    <a:pt x="2594" y="2250"/>
                    <a:pt x="2667" y="1936"/>
                    <a:pt x="2662" y="1637"/>
                  </a:cubicBezTo>
                  <a:cubicBezTo>
                    <a:pt x="2653" y="1054"/>
                    <a:pt x="2423" y="504"/>
                    <a:pt x="1944" y="167"/>
                  </a:cubicBezTo>
                  <a:cubicBezTo>
                    <a:pt x="1778" y="51"/>
                    <a:pt x="1590" y="0"/>
                    <a:pt x="140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68"/>
            <p:cNvSpPr/>
            <p:nvPr/>
          </p:nvSpPr>
          <p:spPr>
            <a:xfrm>
              <a:off x="3138650" y="3144300"/>
              <a:ext cx="148800" cy="148800"/>
            </a:xfrm>
            <a:prstGeom prst="ellipse">
              <a:avLst/>
            </a:prstGeom>
            <a:noFill/>
            <a:ln cap="flat" cmpd="sng" w="2857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68"/>
            <p:cNvSpPr/>
            <p:nvPr/>
          </p:nvSpPr>
          <p:spPr>
            <a:xfrm>
              <a:off x="3970275" y="3144288"/>
              <a:ext cx="148800" cy="148800"/>
            </a:xfrm>
            <a:prstGeom prst="ellipse">
              <a:avLst/>
            </a:prstGeom>
            <a:noFill/>
            <a:ln cap="flat" cmpd="sng" w="2857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2" name="Google Shape;3202;p68"/>
          <p:cNvSpPr txBox="1"/>
          <p:nvPr/>
        </p:nvSpPr>
        <p:spPr>
          <a:xfrm>
            <a:off x="324863" y="2151175"/>
            <a:ext cx="6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POV 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3" name="Google Shape;3203;p68"/>
          <p:cNvSpPr txBox="1"/>
          <p:nvPr/>
        </p:nvSpPr>
        <p:spPr>
          <a:xfrm>
            <a:off x="324888" y="1737975"/>
            <a:ext cx="6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POV 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4" name="Google Shape;3204;p68"/>
          <p:cNvSpPr txBox="1"/>
          <p:nvPr/>
        </p:nvSpPr>
        <p:spPr>
          <a:xfrm>
            <a:off x="324875" y="2564375"/>
            <a:ext cx="6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POV 3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5" name="Google Shape;3205;p68"/>
          <p:cNvSpPr txBox="1"/>
          <p:nvPr/>
        </p:nvSpPr>
        <p:spPr>
          <a:xfrm>
            <a:off x="2166150" y="4789500"/>
            <a:ext cx="681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latin typeface="Roboto"/>
                <a:ea typeface="Roboto"/>
                <a:cs typeface="Roboto"/>
                <a:sym typeface="Roboto"/>
              </a:rPr>
              <a:t>Potentially leaves out: people in rural areas, people who are uncomfortable meeting up with strangers, introverts</a:t>
            </a:r>
            <a:endParaRPr i="1"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6" name="Google Shape;3206;p68"/>
          <p:cNvSpPr/>
          <p:nvPr/>
        </p:nvSpPr>
        <p:spPr>
          <a:xfrm>
            <a:off x="934525" y="1790575"/>
            <a:ext cx="279000" cy="112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7" name="Google Shape;3207;p68"/>
          <p:cNvSpPr/>
          <p:nvPr/>
        </p:nvSpPr>
        <p:spPr>
          <a:xfrm>
            <a:off x="7268697" y="2292480"/>
            <a:ext cx="548632" cy="501618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3208" name="Google Shape;3208;p68"/>
          <p:cNvSpPr txBox="1"/>
          <p:nvPr/>
        </p:nvSpPr>
        <p:spPr>
          <a:xfrm>
            <a:off x="760056" y="3015300"/>
            <a:ext cx="2359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ajawal"/>
                <a:ea typeface="Tajawal"/>
                <a:cs typeface="Tajawal"/>
                <a:sym typeface="Tajawal"/>
              </a:rPr>
              <a:t>Problem</a:t>
            </a:r>
            <a:endParaRPr b="1" sz="1900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3209" name="Google Shape;3209;p68"/>
          <p:cNvSpPr txBox="1"/>
          <p:nvPr/>
        </p:nvSpPr>
        <p:spPr>
          <a:xfrm>
            <a:off x="760056" y="3398038"/>
            <a:ext cx="23592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People are overwhelmed by building intentional post-grad communities in a new place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3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p69"/>
          <p:cNvSpPr txBox="1"/>
          <p:nvPr>
            <p:ph type="title"/>
          </p:nvPr>
        </p:nvSpPr>
        <p:spPr>
          <a:xfrm>
            <a:off x="713100" y="3047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3215" name="Google Shape;3215;p69"/>
          <p:cNvSpPr txBox="1"/>
          <p:nvPr>
            <p:ph idx="4294967295" type="subTitle"/>
          </p:nvPr>
        </p:nvSpPr>
        <p:spPr>
          <a:xfrm>
            <a:off x="3323075" y="2133182"/>
            <a:ext cx="21768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Market research</a:t>
            </a:r>
            <a:endParaRPr/>
          </a:p>
        </p:txBody>
      </p:sp>
      <p:sp>
        <p:nvSpPr>
          <p:cNvPr id="3216" name="Google Shape;3216;p69"/>
          <p:cNvSpPr txBox="1"/>
          <p:nvPr>
            <p:ph idx="4294967295" type="subTitle"/>
          </p:nvPr>
        </p:nvSpPr>
        <p:spPr>
          <a:xfrm>
            <a:off x="4273950" y="3163175"/>
            <a:ext cx="21768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Concept video</a:t>
            </a:r>
            <a:endParaRPr/>
          </a:p>
        </p:txBody>
      </p:sp>
      <p:sp>
        <p:nvSpPr>
          <p:cNvPr id="3217" name="Google Shape;3217;p69"/>
          <p:cNvSpPr txBox="1"/>
          <p:nvPr>
            <p:ph idx="4294967295" type="subTitle"/>
          </p:nvPr>
        </p:nvSpPr>
        <p:spPr>
          <a:xfrm>
            <a:off x="2471825" y="1111488"/>
            <a:ext cx="56310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Flesh out our solution direction and scope </a:t>
            </a:r>
            <a:endParaRPr/>
          </a:p>
        </p:txBody>
      </p:sp>
      <p:sp>
        <p:nvSpPr>
          <p:cNvPr id="3218" name="Google Shape;3218;p69"/>
          <p:cNvSpPr txBox="1"/>
          <p:nvPr>
            <p:ph idx="4294967295" type="subTitle"/>
          </p:nvPr>
        </p:nvSpPr>
        <p:spPr>
          <a:xfrm>
            <a:off x="5279500" y="4250782"/>
            <a:ext cx="21768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19" name="Google Shape;3219;p69"/>
          <p:cNvSpPr/>
          <p:nvPr/>
        </p:nvSpPr>
        <p:spPr>
          <a:xfrm flipH="1">
            <a:off x="2013600" y="1925773"/>
            <a:ext cx="1005539" cy="925462"/>
          </a:xfrm>
          <a:custGeom>
            <a:rect b="b" l="l" r="r" t="t"/>
            <a:pathLst>
              <a:path extrusionOk="0" h="2902" w="2667">
                <a:moveTo>
                  <a:pt x="1401" y="0"/>
                </a:moveTo>
                <a:cubicBezTo>
                  <a:pt x="1056" y="0"/>
                  <a:pt x="705" y="168"/>
                  <a:pt x="473" y="418"/>
                </a:cubicBezTo>
                <a:cubicBezTo>
                  <a:pt x="75" y="844"/>
                  <a:pt x="1" y="1431"/>
                  <a:pt x="226" y="1954"/>
                </a:cubicBezTo>
                <a:cubicBezTo>
                  <a:pt x="254" y="2062"/>
                  <a:pt x="296" y="2166"/>
                  <a:pt x="353" y="2263"/>
                </a:cubicBezTo>
                <a:cubicBezTo>
                  <a:pt x="437" y="2400"/>
                  <a:pt x="547" y="2521"/>
                  <a:pt x="675" y="2620"/>
                </a:cubicBezTo>
                <a:cubicBezTo>
                  <a:pt x="749" y="2689"/>
                  <a:pt x="833" y="2746"/>
                  <a:pt x="924" y="2790"/>
                </a:cubicBezTo>
                <a:cubicBezTo>
                  <a:pt x="1014" y="2831"/>
                  <a:pt x="1110" y="2858"/>
                  <a:pt x="1210" y="2870"/>
                </a:cubicBezTo>
                <a:cubicBezTo>
                  <a:pt x="1301" y="2891"/>
                  <a:pt x="1394" y="2901"/>
                  <a:pt x="1487" y="2901"/>
                </a:cubicBezTo>
                <a:cubicBezTo>
                  <a:pt x="1568" y="2901"/>
                  <a:pt x="1649" y="2894"/>
                  <a:pt x="1728" y="2878"/>
                </a:cubicBezTo>
                <a:cubicBezTo>
                  <a:pt x="1849" y="2855"/>
                  <a:pt x="1969" y="2793"/>
                  <a:pt x="2070" y="2723"/>
                </a:cubicBezTo>
                <a:cubicBezTo>
                  <a:pt x="2139" y="2676"/>
                  <a:pt x="2205" y="2623"/>
                  <a:pt x="2265" y="2564"/>
                </a:cubicBezTo>
                <a:lnTo>
                  <a:pt x="2301" y="2526"/>
                </a:lnTo>
                <a:lnTo>
                  <a:pt x="2301" y="2526"/>
                </a:lnTo>
                <a:cubicBezTo>
                  <a:pt x="2266" y="2545"/>
                  <a:pt x="2247" y="2555"/>
                  <a:pt x="2243" y="2555"/>
                </a:cubicBezTo>
                <a:cubicBezTo>
                  <a:pt x="2235" y="2555"/>
                  <a:pt x="2276" y="2524"/>
                  <a:pt x="2366" y="2461"/>
                </a:cubicBezTo>
                <a:cubicBezTo>
                  <a:pt x="2594" y="2250"/>
                  <a:pt x="2667" y="1936"/>
                  <a:pt x="2662" y="1637"/>
                </a:cubicBezTo>
                <a:cubicBezTo>
                  <a:pt x="2653" y="1054"/>
                  <a:pt x="2423" y="504"/>
                  <a:pt x="1944" y="167"/>
                </a:cubicBezTo>
                <a:cubicBezTo>
                  <a:pt x="1778" y="51"/>
                  <a:pt x="1590" y="0"/>
                  <a:pt x="14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69"/>
          <p:cNvSpPr/>
          <p:nvPr/>
        </p:nvSpPr>
        <p:spPr>
          <a:xfrm flipH="1">
            <a:off x="1114800" y="908875"/>
            <a:ext cx="1005539" cy="925462"/>
          </a:xfrm>
          <a:custGeom>
            <a:rect b="b" l="l" r="r" t="t"/>
            <a:pathLst>
              <a:path extrusionOk="0" h="2902" w="2667">
                <a:moveTo>
                  <a:pt x="1401" y="0"/>
                </a:moveTo>
                <a:cubicBezTo>
                  <a:pt x="1056" y="0"/>
                  <a:pt x="705" y="168"/>
                  <a:pt x="473" y="418"/>
                </a:cubicBezTo>
                <a:cubicBezTo>
                  <a:pt x="75" y="844"/>
                  <a:pt x="1" y="1431"/>
                  <a:pt x="226" y="1954"/>
                </a:cubicBezTo>
                <a:cubicBezTo>
                  <a:pt x="254" y="2062"/>
                  <a:pt x="296" y="2166"/>
                  <a:pt x="353" y="2263"/>
                </a:cubicBezTo>
                <a:cubicBezTo>
                  <a:pt x="437" y="2400"/>
                  <a:pt x="547" y="2521"/>
                  <a:pt x="675" y="2620"/>
                </a:cubicBezTo>
                <a:cubicBezTo>
                  <a:pt x="749" y="2689"/>
                  <a:pt x="833" y="2746"/>
                  <a:pt x="924" y="2790"/>
                </a:cubicBezTo>
                <a:cubicBezTo>
                  <a:pt x="1014" y="2831"/>
                  <a:pt x="1110" y="2858"/>
                  <a:pt x="1210" y="2870"/>
                </a:cubicBezTo>
                <a:cubicBezTo>
                  <a:pt x="1301" y="2891"/>
                  <a:pt x="1394" y="2901"/>
                  <a:pt x="1487" y="2901"/>
                </a:cubicBezTo>
                <a:cubicBezTo>
                  <a:pt x="1568" y="2901"/>
                  <a:pt x="1649" y="2894"/>
                  <a:pt x="1728" y="2878"/>
                </a:cubicBezTo>
                <a:cubicBezTo>
                  <a:pt x="1849" y="2855"/>
                  <a:pt x="1969" y="2793"/>
                  <a:pt x="2070" y="2723"/>
                </a:cubicBezTo>
                <a:cubicBezTo>
                  <a:pt x="2139" y="2676"/>
                  <a:pt x="2205" y="2623"/>
                  <a:pt x="2265" y="2564"/>
                </a:cubicBezTo>
                <a:lnTo>
                  <a:pt x="2301" y="2526"/>
                </a:lnTo>
                <a:lnTo>
                  <a:pt x="2301" y="2526"/>
                </a:lnTo>
                <a:cubicBezTo>
                  <a:pt x="2266" y="2545"/>
                  <a:pt x="2247" y="2555"/>
                  <a:pt x="2243" y="2555"/>
                </a:cubicBezTo>
                <a:cubicBezTo>
                  <a:pt x="2235" y="2555"/>
                  <a:pt x="2276" y="2524"/>
                  <a:pt x="2366" y="2461"/>
                </a:cubicBezTo>
                <a:cubicBezTo>
                  <a:pt x="2594" y="2250"/>
                  <a:pt x="2667" y="1936"/>
                  <a:pt x="2662" y="1637"/>
                </a:cubicBezTo>
                <a:cubicBezTo>
                  <a:pt x="2653" y="1054"/>
                  <a:pt x="2423" y="504"/>
                  <a:pt x="1944" y="167"/>
                </a:cubicBezTo>
                <a:cubicBezTo>
                  <a:pt x="1778" y="51"/>
                  <a:pt x="1590" y="0"/>
                  <a:pt x="140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69"/>
          <p:cNvSpPr/>
          <p:nvPr/>
        </p:nvSpPr>
        <p:spPr>
          <a:xfrm flipH="1">
            <a:off x="2998061" y="2954693"/>
            <a:ext cx="1005539" cy="925462"/>
          </a:xfrm>
          <a:custGeom>
            <a:rect b="b" l="l" r="r" t="t"/>
            <a:pathLst>
              <a:path extrusionOk="0" h="2902" w="2667">
                <a:moveTo>
                  <a:pt x="1401" y="0"/>
                </a:moveTo>
                <a:cubicBezTo>
                  <a:pt x="1056" y="0"/>
                  <a:pt x="705" y="168"/>
                  <a:pt x="473" y="418"/>
                </a:cubicBezTo>
                <a:cubicBezTo>
                  <a:pt x="75" y="844"/>
                  <a:pt x="1" y="1431"/>
                  <a:pt x="226" y="1954"/>
                </a:cubicBezTo>
                <a:cubicBezTo>
                  <a:pt x="254" y="2062"/>
                  <a:pt x="296" y="2166"/>
                  <a:pt x="353" y="2263"/>
                </a:cubicBezTo>
                <a:cubicBezTo>
                  <a:pt x="437" y="2400"/>
                  <a:pt x="547" y="2521"/>
                  <a:pt x="675" y="2620"/>
                </a:cubicBezTo>
                <a:cubicBezTo>
                  <a:pt x="749" y="2689"/>
                  <a:pt x="833" y="2746"/>
                  <a:pt x="924" y="2790"/>
                </a:cubicBezTo>
                <a:cubicBezTo>
                  <a:pt x="1014" y="2831"/>
                  <a:pt x="1110" y="2858"/>
                  <a:pt x="1210" y="2870"/>
                </a:cubicBezTo>
                <a:cubicBezTo>
                  <a:pt x="1301" y="2891"/>
                  <a:pt x="1394" y="2901"/>
                  <a:pt x="1487" y="2901"/>
                </a:cubicBezTo>
                <a:cubicBezTo>
                  <a:pt x="1568" y="2901"/>
                  <a:pt x="1649" y="2894"/>
                  <a:pt x="1728" y="2878"/>
                </a:cubicBezTo>
                <a:cubicBezTo>
                  <a:pt x="1849" y="2855"/>
                  <a:pt x="1969" y="2793"/>
                  <a:pt x="2070" y="2723"/>
                </a:cubicBezTo>
                <a:cubicBezTo>
                  <a:pt x="2139" y="2676"/>
                  <a:pt x="2205" y="2623"/>
                  <a:pt x="2265" y="2564"/>
                </a:cubicBezTo>
                <a:lnTo>
                  <a:pt x="2301" y="2526"/>
                </a:lnTo>
                <a:lnTo>
                  <a:pt x="2301" y="2526"/>
                </a:lnTo>
                <a:cubicBezTo>
                  <a:pt x="2266" y="2545"/>
                  <a:pt x="2247" y="2555"/>
                  <a:pt x="2243" y="2555"/>
                </a:cubicBezTo>
                <a:cubicBezTo>
                  <a:pt x="2235" y="2555"/>
                  <a:pt x="2276" y="2524"/>
                  <a:pt x="2366" y="2461"/>
                </a:cubicBezTo>
                <a:cubicBezTo>
                  <a:pt x="2594" y="2250"/>
                  <a:pt x="2667" y="1936"/>
                  <a:pt x="2662" y="1637"/>
                </a:cubicBezTo>
                <a:cubicBezTo>
                  <a:pt x="2653" y="1054"/>
                  <a:pt x="2423" y="504"/>
                  <a:pt x="1944" y="167"/>
                </a:cubicBezTo>
                <a:cubicBezTo>
                  <a:pt x="1778" y="51"/>
                  <a:pt x="1590" y="0"/>
                  <a:pt x="14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69"/>
          <p:cNvSpPr/>
          <p:nvPr/>
        </p:nvSpPr>
        <p:spPr>
          <a:xfrm flipH="1">
            <a:off x="4003611" y="3992412"/>
            <a:ext cx="1005539" cy="925462"/>
          </a:xfrm>
          <a:custGeom>
            <a:rect b="b" l="l" r="r" t="t"/>
            <a:pathLst>
              <a:path extrusionOk="0" h="2902" w="2667">
                <a:moveTo>
                  <a:pt x="1401" y="0"/>
                </a:moveTo>
                <a:cubicBezTo>
                  <a:pt x="1056" y="0"/>
                  <a:pt x="705" y="168"/>
                  <a:pt x="473" y="418"/>
                </a:cubicBezTo>
                <a:cubicBezTo>
                  <a:pt x="75" y="844"/>
                  <a:pt x="1" y="1431"/>
                  <a:pt x="226" y="1954"/>
                </a:cubicBezTo>
                <a:cubicBezTo>
                  <a:pt x="254" y="2062"/>
                  <a:pt x="296" y="2166"/>
                  <a:pt x="353" y="2263"/>
                </a:cubicBezTo>
                <a:cubicBezTo>
                  <a:pt x="437" y="2400"/>
                  <a:pt x="547" y="2521"/>
                  <a:pt x="675" y="2620"/>
                </a:cubicBezTo>
                <a:cubicBezTo>
                  <a:pt x="749" y="2689"/>
                  <a:pt x="833" y="2746"/>
                  <a:pt x="924" y="2790"/>
                </a:cubicBezTo>
                <a:cubicBezTo>
                  <a:pt x="1014" y="2831"/>
                  <a:pt x="1110" y="2858"/>
                  <a:pt x="1210" y="2870"/>
                </a:cubicBezTo>
                <a:cubicBezTo>
                  <a:pt x="1301" y="2891"/>
                  <a:pt x="1394" y="2901"/>
                  <a:pt x="1487" y="2901"/>
                </a:cubicBezTo>
                <a:cubicBezTo>
                  <a:pt x="1568" y="2901"/>
                  <a:pt x="1649" y="2894"/>
                  <a:pt x="1728" y="2878"/>
                </a:cubicBezTo>
                <a:cubicBezTo>
                  <a:pt x="1849" y="2855"/>
                  <a:pt x="1969" y="2793"/>
                  <a:pt x="2070" y="2723"/>
                </a:cubicBezTo>
                <a:cubicBezTo>
                  <a:pt x="2139" y="2676"/>
                  <a:pt x="2205" y="2623"/>
                  <a:pt x="2265" y="2564"/>
                </a:cubicBezTo>
                <a:lnTo>
                  <a:pt x="2301" y="2526"/>
                </a:lnTo>
                <a:lnTo>
                  <a:pt x="2301" y="2526"/>
                </a:lnTo>
                <a:cubicBezTo>
                  <a:pt x="2266" y="2545"/>
                  <a:pt x="2247" y="2555"/>
                  <a:pt x="2243" y="2555"/>
                </a:cubicBezTo>
                <a:cubicBezTo>
                  <a:pt x="2235" y="2555"/>
                  <a:pt x="2276" y="2524"/>
                  <a:pt x="2366" y="2461"/>
                </a:cubicBezTo>
                <a:cubicBezTo>
                  <a:pt x="2594" y="2250"/>
                  <a:pt x="2667" y="1936"/>
                  <a:pt x="2662" y="1637"/>
                </a:cubicBezTo>
                <a:cubicBezTo>
                  <a:pt x="2653" y="1054"/>
                  <a:pt x="2423" y="504"/>
                  <a:pt x="1944" y="167"/>
                </a:cubicBezTo>
                <a:cubicBezTo>
                  <a:pt x="1778" y="51"/>
                  <a:pt x="1590" y="0"/>
                  <a:pt x="14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69"/>
          <p:cNvSpPr txBox="1"/>
          <p:nvPr/>
        </p:nvSpPr>
        <p:spPr>
          <a:xfrm>
            <a:off x="1178375" y="1012650"/>
            <a:ext cx="8784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Roboto"/>
                <a:ea typeface="Roboto"/>
                <a:cs typeface="Roboto"/>
                <a:sym typeface="Roboto"/>
              </a:rPr>
              <a:t>1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4" name="Google Shape;3224;p69"/>
          <p:cNvSpPr txBox="1"/>
          <p:nvPr/>
        </p:nvSpPr>
        <p:spPr>
          <a:xfrm>
            <a:off x="4067175" y="4096188"/>
            <a:ext cx="8784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Roboto"/>
                <a:ea typeface="Roboto"/>
                <a:cs typeface="Roboto"/>
                <a:sym typeface="Roboto"/>
              </a:rPr>
              <a:t>4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5" name="Google Shape;3225;p69"/>
          <p:cNvSpPr txBox="1"/>
          <p:nvPr/>
        </p:nvSpPr>
        <p:spPr>
          <a:xfrm>
            <a:off x="3061625" y="3058475"/>
            <a:ext cx="8784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Roboto"/>
                <a:ea typeface="Roboto"/>
                <a:cs typeface="Roboto"/>
                <a:sym typeface="Roboto"/>
              </a:rPr>
              <a:t>3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6" name="Google Shape;3226;p69"/>
          <p:cNvSpPr txBox="1"/>
          <p:nvPr/>
        </p:nvSpPr>
        <p:spPr>
          <a:xfrm>
            <a:off x="2077175" y="2029550"/>
            <a:ext cx="8784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Roboto"/>
                <a:ea typeface="Roboto"/>
                <a:cs typeface="Roboto"/>
                <a:sym typeface="Roboto"/>
              </a:rPr>
              <a:t>2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70"/>
          <p:cNvSpPr/>
          <p:nvPr/>
        </p:nvSpPr>
        <p:spPr>
          <a:xfrm>
            <a:off x="6023775" y="1233114"/>
            <a:ext cx="1099907" cy="984343"/>
          </a:xfrm>
          <a:custGeom>
            <a:rect b="b" l="l" r="r" t="t"/>
            <a:pathLst>
              <a:path extrusionOk="0" h="23611" w="26383">
                <a:moveTo>
                  <a:pt x="10960" y="0"/>
                </a:moveTo>
                <a:cubicBezTo>
                  <a:pt x="9622" y="0"/>
                  <a:pt x="8321" y="95"/>
                  <a:pt x="7118" y="260"/>
                </a:cubicBezTo>
                <a:cubicBezTo>
                  <a:pt x="6000" y="415"/>
                  <a:pt x="4883" y="724"/>
                  <a:pt x="3889" y="1249"/>
                </a:cubicBezTo>
                <a:cubicBezTo>
                  <a:pt x="3444" y="1484"/>
                  <a:pt x="3023" y="1761"/>
                  <a:pt x="2639" y="2088"/>
                </a:cubicBezTo>
                <a:cubicBezTo>
                  <a:pt x="857" y="3595"/>
                  <a:pt x="1" y="6019"/>
                  <a:pt x="95" y="8348"/>
                </a:cubicBezTo>
                <a:cubicBezTo>
                  <a:pt x="190" y="10678"/>
                  <a:pt x="1152" y="12912"/>
                  <a:pt x="2502" y="14812"/>
                </a:cubicBezTo>
                <a:cubicBezTo>
                  <a:pt x="4459" y="17568"/>
                  <a:pt x="6983" y="19817"/>
                  <a:pt x="10040" y="21238"/>
                </a:cubicBezTo>
                <a:cubicBezTo>
                  <a:pt x="12544" y="22405"/>
                  <a:pt x="15452" y="23324"/>
                  <a:pt x="18208" y="23574"/>
                </a:cubicBezTo>
                <a:cubicBezTo>
                  <a:pt x="18482" y="23598"/>
                  <a:pt x="18758" y="23611"/>
                  <a:pt x="19034" y="23611"/>
                </a:cubicBezTo>
                <a:cubicBezTo>
                  <a:pt x="21400" y="23611"/>
                  <a:pt x="23756" y="22683"/>
                  <a:pt x="24792" y="20402"/>
                </a:cubicBezTo>
                <a:cubicBezTo>
                  <a:pt x="25658" y="18499"/>
                  <a:pt x="25904" y="16113"/>
                  <a:pt x="26130" y="14050"/>
                </a:cubicBezTo>
                <a:cubicBezTo>
                  <a:pt x="26383" y="11752"/>
                  <a:pt x="26334" y="9363"/>
                  <a:pt x="25417" y="7205"/>
                </a:cubicBezTo>
                <a:cubicBezTo>
                  <a:pt x="23094" y="1742"/>
                  <a:pt x="16688" y="0"/>
                  <a:pt x="109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70"/>
          <p:cNvSpPr txBox="1"/>
          <p:nvPr>
            <p:ph type="title"/>
          </p:nvPr>
        </p:nvSpPr>
        <p:spPr>
          <a:xfrm>
            <a:off x="1424400" y="1365600"/>
            <a:ext cx="6295200" cy="22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grpSp>
        <p:nvGrpSpPr>
          <p:cNvPr id="3233" name="Google Shape;3233;p70"/>
          <p:cNvGrpSpPr/>
          <p:nvPr/>
        </p:nvGrpSpPr>
        <p:grpSpPr>
          <a:xfrm>
            <a:off x="3869746" y="4074258"/>
            <a:ext cx="1400862" cy="1372705"/>
            <a:chOff x="3628800" y="3558400"/>
            <a:chExt cx="1758551" cy="1723205"/>
          </a:xfrm>
        </p:grpSpPr>
        <p:sp>
          <p:nvSpPr>
            <p:cNvPr id="3234" name="Google Shape;3234;p70"/>
            <p:cNvSpPr/>
            <p:nvPr/>
          </p:nvSpPr>
          <p:spPr>
            <a:xfrm>
              <a:off x="4416024" y="3663411"/>
              <a:ext cx="182054" cy="1413912"/>
            </a:xfrm>
            <a:custGeom>
              <a:rect b="b" l="l" r="r" t="t"/>
              <a:pathLst>
                <a:path extrusionOk="0" h="13801" w="1777">
                  <a:moveTo>
                    <a:pt x="409" y="0"/>
                  </a:moveTo>
                  <a:cubicBezTo>
                    <a:pt x="393" y="0"/>
                    <a:pt x="376" y="14"/>
                    <a:pt x="381" y="34"/>
                  </a:cubicBezTo>
                  <a:cubicBezTo>
                    <a:pt x="469" y="420"/>
                    <a:pt x="557" y="805"/>
                    <a:pt x="625" y="1195"/>
                  </a:cubicBezTo>
                  <a:cubicBezTo>
                    <a:pt x="703" y="1634"/>
                    <a:pt x="762" y="2078"/>
                    <a:pt x="806" y="2522"/>
                  </a:cubicBezTo>
                  <a:cubicBezTo>
                    <a:pt x="889" y="3356"/>
                    <a:pt x="928" y="4205"/>
                    <a:pt x="879" y="5044"/>
                  </a:cubicBezTo>
                  <a:cubicBezTo>
                    <a:pt x="811" y="6151"/>
                    <a:pt x="630" y="7248"/>
                    <a:pt x="416" y="8336"/>
                  </a:cubicBezTo>
                  <a:cubicBezTo>
                    <a:pt x="313" y="8878"/>
                    <a:pt x="181" y="9414"/>
                    <a:pt x="94" y="9960"/>
                  </a:cubicBezTo>
                  <a:cubicBezTo>
                    <a:pt x="16" y="10463"/>
                    <a:pt x="1" y="10960"/>
                    <a:pt x="89" y="11463"/>
                  </a:cubicBezTo>
                  <a:cubicBezTo>
                    <a:pt x="172" y="11936"/>
                    <a:pt x="337" y="12390"/>
                    <a:pt x="576" y="12804"/>
                  </a:cubicBezTo>
                  <a:cubicBezTo>
                    <a:pt x="786" y="13175"/>
                    <a:pt x="1069" y="13575"/>
                    <a:pt x="1474" y="13750"/>
                  </a:cubicBezTo>
                  <a:cubicBezTo>
                    <a:pt x="1560" y="13785"/>
                    <a:pt x="1638" y="13800"/>
                    <a:pt x="1728" y="13800"/>
                  </a:cubicBezTo>
                  <a:cubicBezTo>
                    <a:pt x="1741" y="13800"/>
                    <a:pt x="1753" y="13800"/>
                    <a:pt x="1767" y="13799"/>
                  </a:cubicBezTo>
                  <a:cubicBezTo>
                    <a:pt x="1772" y="13799"/>
                    <a:pt x="1776" y="13789"/>
                    <a:pt x="1772" y="13789"/>
                  </a:cubicBezTo>
                  <a:cubicBezTo>
                    <a:pt x="1576" y="13702"/>
                    <a:pt x="1381" y="13604"/>
                    <a:pt x="1225" y="13458"/>
                  </a:cubicBezTo>
                  <a:cubicBezTo>
                    <a:pt x="1059" y="13307"/>
                    <a:pt x="923" y="13131"/>
                    <a:pt x="801" y="12946"/>
                  </a:cubicBezTo>
                  <a:cubicBezTo>
                    <a:pt x="542" y="12541"/>
                    <a:pt x="357" y="12092"/>
                    <a:pt x="250" y="11629"/>
                  </a:cubicBezTo>
                  <a:cubicBezTo>
                    <a:pt x="138" y="11141"/>
                    <a:pt x="123" y="10643"/>
                    <a:pt x="191" y="10151"/>
                  </a:cubicBezTo>
                  <a:cubicBezTo>
                    <a:pt x="259" y="9604"/>
                    <a:pt x="396" y="9068"/>
                    <a:pt x="503" y="8526"/>
                  </a:cubicBezTo>
                  <a:cubicBezTo>
                    <a:pt x="713" y="7463"/>
                    <a:pt x="894" y="6395"/>
                    <a:pt x="972" y="5312"/>
                  </a:cubicBezTo>
                  <a:cubicBezTo>
                    <a:pt x="1035" y="4468"/>
                    <a:pt x="1015" y="3619"/>
                    <a:pt x="942" y="2771"/>
                  </a:cubicBezTo>
                  <a:cubicBezTo>
                    <a:pt x="903" y="2337"/>
                    <a:pt x="850" y="1898"/>
                    <a:pt x="781" y="1468"/>
                  </a:cubicBezTo>
                  <a:cubicBezTo>
                    <a:pt x="718" y="1068"/>
                    <a:pt x="640" y="664"/>
                    <a:pt x="523" y="273"/>
                  </a:cubicBezTo>
                  <a:cubicBezTo>
                    <a:pt x="498" y="190"/>
                    <a:pt x="469" y="103"/>
                    <a:pt x="435" y="20"/>
                  </a:cubicBezTo>
                  <a:cubicBezTo>
                    <a:pt x="431" y="6"/>
                    <a:pt x="420" y="0"/>
                    <a:pt x="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70"/>
            <p:cNvSpPr/>
            <p:nvPr/>
          </p:nvSpPr>
          <p:spPr>
            <a:xfrm>
              <a:off x="4429855" y="3558502"/>
              <a:ext cx="133697" cy="515836"/>
            </a:xfrm>
            <a:custGeom>
              <a:rect b="b" l="l" r="r" t="t"/>
              <a:pathLst>
                <a:path extrusionOk="0" h="5035" w="1305">
                  <a:moveTo>
                    <a:pt x="52" y="0"/>
                  </a:moveTo>
                  <a:cubicBezTo>
                    <a:pt x="25" y="0"/>
                    <a:pt x="0" y="28"/>
                    <a:pt x="17" y="58"/>
                  </a:cubicBezTo>
                  <a:cubicBezTo>
                    <a:pt x="154" y="327"/>
                    <a:pt x="295" y="600"/>
                    <a:pt x="417" y="878"/>
                  </a:cubicBezTo>
                  <a:cubicBezTo>
                    <a:pt x="554" y="1190"/>
                    <a:pt x="676" y="1507"/>
                    <a:pt x="783" y="1829"/>
                  </a:cubicBezTo>
                  <a:cubicBezTo>
                    <a:pt x="885" y="2117"/>
                    <a:pt x="973" y="2405"/>
                    <a:pt x="1041" y="2697"/>
                  </a:cubicBezTo>
                  <a:cubicBezTo>
                    <a:pt x="1129" y="3058"/>
                    <a:pt x="1168" y="3424"/>
                    <a:pt x="1149" y="3795"/>
                  </a:cubicBezTo>
                  <a:cubicBezTo>
                    <a:pt x="1129" y="4204"/>
                    <a:pt x="1032" y="4619"/>
                    <a:pt x="851" y="4995"/>
                  </a:cubicBezTo>
                  <a:cubicBezTo>
                    <a:pt x="838" y="5015"/>
                    <a:pt x="856" y="5034"/>
                    <a:pt x="874" y="5034"/>
                  </a:cubicBezTo>
                  <a:cubicBezTo>
                    <a:pt x="882" y="5034"/>
                    <a:pt x="890" y="5030"/>
                    <a:pt x="895" y="5019"/>
                  </a:cubicBezTo>
                  <a:cubicBezTo>
                    <a:pt x="1261" y="4356"/>
                    <a:pt x="1305" y="3570"/>
                    <a:pt x="1168" y="2839"/>
                  </a:cubicBezTo>
                  <a:cubicBezTo>
                    <a:pt x="1110" y="2527"/>
                    <a:pt x="1017" y="2224"/>
                    <a:pt x="920" y="1927"/>
                  </a:cubicBezTo>
                  <a:cubicBezTo>
                    <a:pt x="812" y="1600"/>
                    <a:pt x="695" y="1273"/>
                    <a:pt x="563" y="956"/>
                  </a:cubicBezTo>
                  <a:cubicBezTo>
                    <a:pt x="490" y="785"/>
                    <a:pt x="417" y="614"/>
                    <a:pt x="334" y="449"/>
                  </a:cubicBezTo>
                  <a:cubicBezTo>
                    <a:pt x="256" y="297"/>
                    <a:pt x="183" y="156"/>
                    <a:pt x="85" y="19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70"/>
            <p:cNvSpPr/>
            <p:nvPr/>
          </p:nvSpPr>
          <p:spPr>
            <a:xfrm>
              <a:off x="4405062" y="3558400"/>
              <a:ext cx="117305" cy="513275"/>
            </a:xfrm>
            <a:custGeom>
              <a:rect b="b" l="l" r="r" t="t"/>
              <a:pathLst>
                <a:path extrusionOk="0" h="5010" w="1145">
                  <a:moveTo>
                    <a:pt x="308" y="1"/>
                  </a:moveTo>
                  <a:cubicBezTo>
                    <a:pt x="296" y="1"/>
                    <a:pt x="284" y="7"/>
                    <a:pt x="279" y="20"/>
                  </a:cubicBezTo>
                  <a:cubicBezTo>
                    <a:pt x="157" y="323"/>
                    <a:pt x="88" y="645"/>
                    <a:pt x="49" y="962"/>
                  </a:cubicBezTo>
                  <a:cubicBezTo>
                    <a:pt x="10" y="1308"/>
                    <a:pt x="1" y="1659"/>
                    <a:pt x="25" y="2006"/>
                  </a:cubicBezTo>
                  <a:cubicBezTo>
                    <a:pt x="69" y="2708"/>
                    <a:pt x="230" y="3410"/>
                    <a:pt x="513" y="4054"/>
                  </a:cubicBezTo>
                  <a:cubicBezTo>
                    <a:pt x="659" y="4391"/>
                    <a:pt x="844" y="4713"/>
                    <a:pt x="1074" y="4996"/>
                  </a:cubicBezTo>
                  <a:cubicBezTo>
                    <a:pt x="1081" y="5005"/>
                    <a:pt x="1089" y="5009"/>
                    <a:pt x="1098" y="5009"/>
                  </a:cubicBezTo>
                  <a:cubicBezTo>
                    <a:pt x="1122" y="5009"/>
                    <a:pt x="1145" y="4973"/>
                    <a:pt x="1122" y="4947"/>
                  </a:cubicBezTo>
                  <a:cubicBezTo>
                    <a:pt x="718" y="4425"/>
                    <a:pt x="464" y="3791"/>
                    <a:pt x="303" y="3152"/>
                  </a:cubicBezTo>
                  <a:cubicBezTo>
                    <a:pt x="137" y="2484"/>
                    <a:pt x="69" y="1781"/>
                    <a:pt x="127" y="1093"/>
                  </a:cubicBezTo>
                  <a:cubicBezTo>
                    <a:pt x="157" y="733"/>
                    <a:pt x="230" y="381"/>
                    <a:pt x="332" y="35"/>
                  </a:cubicBezTo>
                  <a:cubicBezTo>
                    <a:pt x="341" y="14"/>
                    <a:pt x="325" y="1"/>
                    <a:pt x="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70"/>
            <p:cNvSpPr/>
            <p:nvPr/>
          </p:nvSpPr>
          <p:spPr>
            <a:xfrm>
              <a:off x="4551155" y="3758176"/>
              <a:ext cx="295568" cy="388798"/>
            </a:xfrm>
            <a:custGeom>
              <a:rect b="b" l="l" r="r" t="t"/>
              <a:pathLst>
                <a:path extrusionOk="0" h="3795" w="2885">
                  <a:moveTo>
                    <a:pt x="2861" y="1"/>
                  </a:moveTo>
                  <a:cubicBezTo>
                    <a:pt x="2850" y="1"/>
                    <a:pt x="2838" y="9"/>
                    <a:pt x="2838" y="26"/>
                  </a:cubicBezTo>
                  <a:cubicBezTo>
                    <a:pt x="2774" y="646"/>
                    <a:pt x="2545" y="1246"/>
                    <a:pt x="2194" y="1758"/>
                  </a:cubicBezTo>
                  <a:cubicBezTo>
                    <a:pt x="2018" y="2012"/>
                    <a:pt x="1813" y="2246"/>
                    <a:pt x="1584" y="2446"/>
                  </a:cubicBezTo>
                  <a:cubicBezTo>
                    <a:pt x="1345" y="2660"/>
                    <a:pt x="1077" y="2836"/>
                    <a:pt x="818" y="3021"/>
                  </a:cubicBezTo>
                  <a:cubicBezTo>
                    <a:pt x="531" y="3226"/>
                    <a:pt x="233" y="3446"/>
                    <a:pt x="18" y="3733"/>
                  </a:cubicBezTo>
                  <a:cubicBezTo>
                    <a:pt x="0" y="3763"/>
                    <a:pt x="28" y="3794"/>
                    <a:pt x="56" y="3794"/>
                  </a:cubicBezTo>
                  <a:cubicBezTo>
                    <a:pt x="65" y="3794"/>
                    <a:pt x="74" y="3791"/>
                    <a:pt x="82" y="3782"/>
                  </a:cubicBezTo>
                  <a:cubicBezTo>
                    <a:pt x="194" y="3660"/>
                    <a:pt x="306" y="3548"/>
                    <a:pt x="433" y="3441"/>
                  </a:cubicBezTo>
                  <a:cubicBezTo>
                    <a:pt x="555" y="3338"/>
                    <a:pt x="687" y="3246"/>
                    <a:pt x="818" y="3153"/>
                  </a:cubicBezTo>
                  <a:cubicBezTo>
                    <a:pt x="1082" y="2968"/>
                    <a:pt x="1355" y="2787"/>
                    <a:pt x="1604" y="2577"/>
                  </a:cubicBezTo>
                  <a:cubicBezTo>
                    <a:pt x="2082" y="2173"/>
                    <a:pt x="2448" y="1636"/>
                    <a:pt x="2662" y="1051"/>
                  </a:cubicBezTo>
                  <a:cubicBezTo>
                    <a:pt x="2789" y="719"/>
                    <a:pt x="2862" y="378"/>
                    <a:pt x="2882" y="26"/>
                  </a:cubicBezTo>
                  <a:cubicBezTo>
                    <a:pt x="2884" y="9"/>
                    <a:pt x="2873" y="1"/>
                    <a:pt x="28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70"/>
            <p:cNvSpPr/>
            <p:nvPr/>
          </p:nvSpPr>
          <p:spPr>
            <a:xfrm>
              <a:off x="4551975" y="3753976"/>
              <a:ext cx="294134" cy="397711"/>
            </a:xfrm>
            <a:custGeom>
              <a:rect b="b" l="l" r="r" t="t"/>
              <a:pathLst>
                <a:path extrusionOk="0" h="3882" w="2871">
                  <a:moveTo>
                    <a:pt x="2807" y="1"/>
                  </a:moveTo>
                  <a:cubicBezTo>
                    <a:pt x="2794" y="1"/>
                    <a:pt x="2781" y="6"/>
                    <a:pt x="2771" y="19"/>
                  </a:cubicBezTo>
                  <a:cubicBezTo>
                    <a:pt x="2586" y="287"/>
                    <a:pt x="2371" y="536"/>
                    <a:pt x="2137" y="760"/>
                  </a:cubicBezTo>
                  <a:cubicBezTo>
                    <a:pt x="1898" y="989"/>
                    <a:pt x="1630" y="1179"/>
                    <a:pt x="1371" y="1384"/>
                  </a:cubicBezTo>
                  <a:cubicBezTo>
                    <a:pt x="1123" y="1584"/>
                    <a:pt x="893" y="1804"/>
                    <a:pt x="713" y="2067"/>
                  </a:cubicBezTo>
                  <a:cubicBezTo>
                    <a:pt x="537" y="2311"/>
                    <a:pt x="401" y="2579"/>
                    <a:pt x="288" y="2862"/>
                  </a:cubicBezTo>
                  <a:cubicBezTo>
                    <a:pt x="225" y="3018"/>
                    <a:pt x="166" y="3184"/>
                    <a:pt x="118" y="3350"/>
                  </a:cubicBezTo>
                  <a:cubicBezTo>
                    <a:pt x="93" y="3428"/>
                    <a:pt x="69" y="3511"/>
                    <a:pt x="49" y="3594"/>
                  </a:cubicBezTo>
                  <a:cubicBezTo>
                    <a:pt x="35" y="3633"/>
                    <a:pt x="25" y="3672"/>
                    <a:pt x="15" y="3716"/>
                  </a:cubicBezTo>
                  <a:cubicBezTo>
                    <a:pt x="6" y="3760"/>
                    <a:pt x="6" y="3804"/>
                    <a:pt x="1" y="3848"/>
                  </a:cubicBezTo>
                  <a:cubicBezTo>
                    <a:pt x="1" y="3867"/>
                    <a:pt x="21" y="3882"/>
                    <a:pt x="38" y="3882"/>
                  </a:cubicBezTo>
                  <a:cubicBezTo>
                    <a:pt x="48" y="3882"/>
                    <a:pt x="56" y="3877"/>
                    <a:pt x="59" y="3867"/>
                  </a:cubicBezTo>
                  <a:cubicBezTo>
                    <a:pt x="74" y="3833"/>
                    <a:pt x="93" y="3799"/>
                    <a:pt x="103" y="3765"/>
                  </a:cubicBezTo>
                  <a:cubicBezTo>
                    <a:pt x="118" y="3730"/>
                    <a:pt x="123" y="3691"/>
                    <a:pt x="132" y="3652"/>
                  </a:cubicBezTo>
                  <a:cubicBezTo>
                    <a:pt x="152" y="3579"/>
                    <a:pt x="171" y="3506"/>
                    <a:pt x="196" y="3438"/>
                  </a:cubicBezTo>
                  <a:cubicBezTo>
                    <a:pt x="240" y="3291"/>
                    <a:pt x="288" y="3145"/>
                    <a:pt x="347" y="3004"/>
                  </a:cubicBezTo>
                  <a:cubicBezTo>
                    <a:pt x="454" y="2726"/>
                    <a:pt x="591" y="2453"/>
                    <a:pt x="762" y="2204"/>
                  </a:cubicBezTo>
                  <a:cubicBezTo>
                    <a:pt x="937" y="1945"/>
                    <a:pt x="1147" y="1721"/>
                    <a:pt x="1386" y="1526"/>
                  </a:cubicBezTo>
                  <a:cubicBezTo>
                    <a:pt x="1640" y="1316"/>
                    <a:pt x="1913" y="1121"/>
                    <a:pt x="2152" y="892"/>
                  </a:cubicBezTo>
                  <a:cubicBezTo>
                    <a:pt x="2415" y="643"/>
                    <a:pt x="2649" y="365"/>
                    <a:pt x="2849" y="67"/>
                  </a:cubicBezTo>
                  <a:cubicBezTo>
                    <a:pt x="2870" y="33"/>
                    <a:pt x="2839" y="1"/>
                    <a:pt x="2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70"/>
            <p:cNvSpPr/>
            <p:nvPr/>
          </p:nvSpPr>
          <p:spPr>
            <a:xfrm>
              <a:off x="4505975" y="3799259"/>
              <a:ext cx="322308" cy="439306"/>
            </a:xfrm>
            <a:custGeom>
              <a:rect b="b" l="l" r="r" t="t"/>
              <a:pathLst>
                <a:path extrusionOk="0" h="4288" w="3146">
                  <a:moveTo>
                    <a:pt x="3126" y="0"/>
                  </a:moveTo>
                  <a:cubicBezTo>
                    <a:pt x="3120" y="0"/>
                    <a:pt x="3115" y="3"/>
                    <a:pt x="3113" y="11"/>
                  </a:cubicBezTo>
                  <a:cubicBezTo>
                    <a:pt x="2928" y="674"/>
                    <a:pt x="2371" y="1133"/>
                    <a:pt x="1908" y="1606"/>
                  </a:cubicBezTo>
                  <a:cubicBezTo>
                    <a:pt x="1411" y="2108"/>
                    <a:pt x="947" y="2645"/>
                    <a:pt x="552" y="3235"/>
                  </a:cubicBezTo>
                  <a:cubicBezTo>
                    <a:pt x="445" y="3396"/>
                    <a:pt x="342" y="3562"/>
                    <a:pt x="250" y="3732"/>
                  </a:cubicBezTo>
                  <a:cubicBezTo>
                    <a:pt x="162" y="3893"/>
                    <a:pt x="74" y="4064"/>
                    <a:pt x="11" y="4235"/>
                  </a:cubicBezTo>
                  <a:cubicBezTo>
                    <a:pt x="1" y="4264"/>
                    <a:pt x="28" y="4287"/>
                    <a:pt x="54" y="4287"/>
                  </a:cubicBezTo>
                  <a:cubicBezTo>
                    <a:pt x="66" y="4287"/>
                    <a:pt x="77" y="4282"/>
                    <a:pt x="84" y="4269"/>
                  </a:cubicBezTo>
                  <a:cubicBezTo>
                    <a:pt x="157" y="4118"/>
                    <a:pt x="220" y="3966"/>
                    <a:pt x="298" y="3820"/>
                  </a:cubicBezTo>
                  <a:cubicBezTo>
                    <a:pt x="381" y="3669"/>
                    <a:pt x="469" y="3518"/>
                    <a:pt x="567" y="3371"/>
                  </a:cubicBezTo>
                  <a:cubicBezTo>
                    <a:pt x="762" y="3069"/>
                    <a:pt x="976" y="2786"/>
                    <a:pt x="1206" y="2508"/>
                  </a:cubicBezTo>
                  <a:cubicBezTo>
                    <a:pt x="1430" y="2240"/>
                    <a:pt x="1669" y="1976"/>
                    <a:pt x="1913" y="1718"/>
                  </a:cubicBezTo>
                  <a:cubicBezTo>
                    <a:pt x="2147" y="1479"/>
                    <a:pt x="2396" y="1250"/>
                    <a:pt x="2610" y="991"/>
                  </a:cubicBezTo>
                  <a:cubicBezTo>
                    <a:pt x="2849" y="708"/>
                    <a:pt x="3054" y="386"/>
                    <a:pt x="3142" y="20"/>
                  </a:cubicBezTo>
                  <a:cubicBezTo>
                    <a:pt x="3145" y="8"/>
                    <a:pt x="3135" y="0"/>
                    <a:pt x="3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70"/>
            <p:cNvSpPr/>
            <p:nvPr/>
          </p:nvSpPr>
          <p:spPr>
            <a:xfrm>
              <a:off x="4247801" y="3815343"/>
              <a:ext cx="254383" cy="478134"/>
            </a:xfrm>
            <a:custGeom>
              <a:rect b="b" l="l" r="r" t="t"/>
              <a:pathLst>
                <a:path extrusionOk="0" h="4667" w="2483">
                  <a:moveTo>
                    <a:pt x="36" y="0"/>
                  </a:moveTo>
                  <a:cubicBezTo>
                    <a:pt x="19" y="0"/>
                    <a:pt x="1" y="17"/>
                    <a:pt x="4" y="39"/>
                  </a:cubicBezTo>
                  <a:cubicBezTo>
                    <a:pt x="38" y="190"/>
                    <a:pt x="106" y="341"/>
                    <a:pt x="165" y="483"/>
                  </a:cubicBezTo>
                  <a:cubicBezTo>
                    <a:pt x="233" y="639"/>
                    <a:pt x="306" y="795"/>
                    <a:pt x="384" y="946"/>
                  </a:cubicBezTo>
                  <a:cubicBezTo>
                    <a:pt x="536" y="1249"/>
                    <a:pt x="706" y="1546"/>
                    <a:pt x="897" y="1829"/>
                  </a:cubicBezTo>
                  <a:cubicBezTo>
                    <a:pt x="1087" y="2122"/>
                    <a:pt x="1306" y="2385"/>
                    <a:pt x="1511" y="2663"/>
                  </a:cubicBezTo>
                  <a:cubicBezTo>
                    <a:pt x="1721" y="2941"/>
                    <a:pt x="1901" y="3234"/>
                    <a:pt x="2048" y="3546"/>
                  </a:cubicBezTo>
                  <a:cubicBezTo>
                    <a:pt x="2214" y="3897"/>
                    <a:pt x="2336" y="4263"/>
                    <a:pt x="2418" y="4644"/>
                  </a:cubicBezTo>
                  <a:cubicBezTo>
                    <a:pt x="2420" y="4659"/>
                    <a:pt x="2432" y="4666"/>
                    <a:pt x="2444" y="4666"/>
                  </a:cubicBezTo>
                  <a:cubicBezTo>
                    <a:pt x="2462" y="4666"/>
                    <a:pt x="2483" y="4650"/>
                    <a:pt x="2477" y="4624"/>
                  </a:cubicBezTo>
                  <a:cubicBezTo>
                    <a:pt x="2340" y="3956"/>
                    <a:pt x="2062" y="3317"/>
                    <a:pt x="1667" y="2756"/>
                  </a:cubicBezTo>
                  <a:cubicBezTo>
                    <a:pt x="1462" y="2468"/>
                    <a:pt x="1233" y="2200"/>
                    <a:pt x="1028" y="1902"/>
                  </a:cubicBezTo>
                  <a:cubicBezTo>
                    <a:pt x="838" y="1624"/>
                    <a:pt x="667" y="1337"/>
                    <a:pt x="511" y="1034"/>
                  </a:cubicBezTo>
                  <a:cubicBezTo>
                    <a:pt x="424" y="868"/>
                    <a:pt x="341" y="693"/>
                    <a:pt x="263" y="517"/>
                  </a:cubicBezTo>
                  <a:cubicBezTo>
                    <a:pt x="189" y="351"/>
                    <a:pt x="131" y="180"/>
                    <a:pt x="58" y="15"/>
                  </a:cubicBezTo>
                  <a:cubicBezTo>
                    <a:pt x="53" y="5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70"/>
            <p:cNvSpPr/>
            <p:nvPr/>
          </p:nvSpPr>
          <p:spPr>
            <a:xfrm>
              <a:off x="4243806" y="3806635"/>
              <a:ext cx="239631" cy="416562"/>
            </a:xfrm>
            <a:custGeom>
              <a:rect b="b" l="l" r="r" t="t"/>
              <a:pathLst>
                <a:path extrusionOk="0" h="4066" w="2339">
                  <a:moveTo>
                    <a:pt x="47" y="0"/>
                  </a:moveTo>
                  <a:cubicBezTo>
                    <a:pt x="21" y="0"/>
                    <a:pt x="0" y="35"/>
                    <a:pt x="19" y="61"/>
                  </a:cubicBezTo>
                  <a:cubicBezTo>
                    <a:pt x="126" y="187"/>
                    <a:pt x="253" y="305"/>
                    <a:pt x="375" y="417"/>
                  </a:cubicBezTo>
                  <a:cubicBezTo>
                    <a:pt x="492" y="529"/>
                    <a:pt x="609" y="636"/>
                    <a:pt x="726" y="753"/>
                  </a:cubicBezTo>
                  <a:cubicBezTo>
                    <a:pt x="931" y="968"/>
                    <a:pt x="1121" y="1197"/>
                    <a:pt x="1292" y="1446"/>
                  </a:cubicBezTo>
                  <a:cubicBezTo>
                    <a:pt x="1375" y="1568"/>
                    <a:pt x="1443" y="1695"/>
                    <a:pt x="1516" y="1826"/>
                  </a:cubicBezTo>
                  <a:cubicBezTo>
                    <a:pt x="1589" y="1953"/>
                    <a:pt x="1658" y="2085"/>
                    <a:pt x="1721" y="2221"/>
                  </a:cubicBezTo>
                  <a:cubicBezTo>
                    <a:pt x="1848" y="2490"/>
                    <a:pt x="1955" y="2773"/>
                    <a:pt x="2043" y="3060"/>
                  </a:cubicBezTo>
                  <a:cubicBezTo>
                    <a:pt x="2145" y="3382"/>
                    <a:pt x="2218" y="3709"/>
                    <a:pt x="2272" y="4041"/>
                  </a:cubicBezTo>
                  <a:cubicBezTo>
                    <a:pt x="2276" y="4058"/>
                    <a:pt x="2288" y="4066"/>
                    <a:pt x="2300" y="4066"/>
                  </a:cubicBezTo>
                  <a:cubicBezTo>
                    <a:pt x="2319" y="4066"/>
                    <a:pt x="2338" y="4050"/>
                    <a:pt x="2336" y="4026"/>
                  </a:cubicBezTo>
                  <a:cubicBezTo>
                    <a:pt x="2248" y="3426"/>
                    <a:pt x="2077" y="2841"/>
                    <a:pt x="1833" y="2290"/>
                  </a:cubicBezTo>
                  <a:cubicBezTo>
                    <a:pt x="1711" y="2017"/>
                    <a:pt x="1570" y="1748"/>
                    <a:pt x="1404" y="1500"/>
                  </a:cubicBezTo>
                  <a:cubicBezTo>
                    <a:pt x="1238" y="1251"/>
                    <a:pt x="1062" y="1007"/>
                    <a:pt x="858" y="787"/>
                  </a:cubicBezTo>
                  <a:cubicBezTo>
                    <a:pt x="741" y="656"/>
                    <a:pt x="609" y="534"/>
                    <a:pt x="477" y="412"/>
                  </a:cubicBezTo>
                  <a:cubicBezTo>
                    <a:pt x="341" y="280"/>
                    <a:pt x="204" y="144"/>
                    <a:pt x="72" y="12"/>
                  </a:cubicBezTo>
                  <a:cubicBezTo>
                    <a:pt x="64" y="4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70"/>
            <p:cNvSpPr/>
            <p:nvPr/>
          </p:nvSpPr>
          <p:spPr>
            <a:xfrm>
              <a:off x="4236634" y="3803766"/>
              <a:ext cx="246802" cy="414205"/>
            </a:xfrm>
            <a:custGeom>
              <a:rect b="b" l="l" r="r" t="t"/>
              <a:pathLst>
                <a:path extrusionOk="0" h="4043" w="2409">
                  <a:moveTo>
                    <a:pt x="107" y="1"/>
                  </a:moveTo>
                  <a:cubicBezTo>
                    <a:pt x="85" y="1"/>
                    <a:pt x="62" y="15"/>
                    <a:pt x="59" y="45"/>
                  </a:cubicBezTo>
                  <a:cubicBezTo>
                    <a:pt x="30" y="347"/>
                    <a:pt x="1" y="654"/>
                    <a:pt x="59" y="962"/>
                  </a:cubicBezTo>
                  <a:cubicBezTo>
                    <a:pt x="113" y="1269"/>
                    <a:pt x="259" y="1562"/>
                    <a:pt x="396" y="1840"/>
                  </a:cubicBezTo>
                  <a:cubicBezTo>
                    <a:pt x="533" y="2123"/>
                    <a:pt x="689" y="2396"/>
                    <a:pt x="879" y="2640"/>
                  </a:cubicBezTo>
                  <a:cubicBezTo>
                    <a:pt x="1069" y="2884"/>
                    <a:pt x="1289" y="3098"/>
                    <a:pt x="1513" y="3303"/>
                  </a:cubicBezTo>
                  <a:cubicBezTo>
                    <a:pt x="1786" y="3552"/>
                    <a:pt x="2064" y="3796"/>
                    <a:pt x="2342" y="4035"/>
                  </a:cubicBezTo>
                  <a:cubicBezTo>
                    <a:pt x="2349" y="4040"/>
                    <a:pt x="2356" y="4042"/>
                    <a:pt x="2363" y="4042"/>
                  </a:cubicBezTo>
                  <a:cubicBezTo>
                    <a:pt x="2387" y="4042"/>
                    <a:pt x="2409" y="4014"/>
                    <a:pt x="2386" y="3991"/>
                  </a:cubicBezTo>
                  <a:cubicBezTo>
                    <a:pt x="2152" y="3771"/>
                    <a:pt x="1908" y="3552"/>
                    <a:pt x="1669" y="3332"/>
                  </a:cubicBezTo>
                  <a:cubicBezTo>
                    <a:pt x="1450" y="3127"/>
                    <a:pt x="1230" y="2918"/>
                    <a:pt x="1040" y="2684"/>
                  </a:cubicBezTo>
                  <a:cubicBezTo>
                    <a:pt x="845" y="2449"/>
                    <a:pt x="684" y="2186"/>
                    <a:pt x="547" y="1918"/>
                  </a:cubicBezTo>
                  <a:cubicBezTo>
                    <a:pt x="474" y="1776"/>
                    <a:pt x="411" y="1640"/>
                    <a:pt x="347" y="1498"/>
                  </a:cubicBezTo>
                  <a:cubicBezTo>
                    <a:pt x="284" y="1352"/>
                    <a:pt x="220" y="1210"/>
                    <a:pt x="181" y="1059"/>
                  </a:cubicBezTo>
                  <a:cubicBezTo>
                    <a:pt x="98" y="728"/>
                    <a:pt x="128" y="381"/>
                    <a:pt x="147" y="45"/>
                  </a:cubicBezTo>
                  <a:cubicBezTo>
                    <a:pt x="150" y="15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70"/>
            <p:cNvSpPr/>
            <p:nvPr/>
          </p:nvSpPr>
          <p:spPr>
            <a:xfrm>
              <a:off x="4450857" y="4029770"/>
              <a:ext cx="302432" cy="543600"/>
            </a:xfrm>
            <a:custGeom>
              <a:rect b="b" l="l" r="r" t="t"/>
              <a:pathLst>
                <a:path extrusionOk="0" h="5306" w="2952">
                  <a:moveTo>
                    <a:pt x="2930" y="0"/>
                  </a:moveTo>
                  <a:cubicBezTo>
                    <a:pt x="2923" y="0"/>
                    <a:pt x="2916" y="4"/>
                    <a:pt x="2914" y="14"/>
                  </a:cubicBezTo>
                  <a:cubicBezTo>
                    <a:pt x="2714" y="746"/>
                    <a:pt x="2461" y="1468"/>
                    <a:pt x="2105" y="2141"/>
                  </a:cubicBezTo>
                  <a:cubicBezTo>
                    <a:pt x="1729" y="2853"/>
                    <a:pt x="1222" y="3477"/>
                    <a:pt x="739" y="4111"/>
                  </a:cubicBezTo>
                  <a:cubicBezTo>
                    <a:pt x="597" y="4297"/>
                    <a:pt x="461" y="4477"/>
                    <a:pt x="334" y="4667"/>
                  </a:cubicBezTo>
                  <a:cubicBezTo>
                    <a:pt x="266" y="4760"/>
                    <a:pt x="202" y="4853"/>
                    <a:pt x="144" y="4950"/>
                  </a:cubicBezTo>
                  <a:cubicBezTo>
                    <a:pt x="85" y="5043"/>
                    <a:pt x="27" y="5145"/>
                    <a:pt x="7" y="5253"/>
                  </a:cubicBezTo>
                  <a:cubicBezTo>
                    <a:pt x="1" y="5282"/>
                    <a:pt x="25" y="5305"/>
                    <a:pt x="48" y="5305"/>
                  </a:cubicBezTo>
                  <a:cubicBezTo>
                    <a:pt x="59" y="5305"/>
                    <a:pt x="69" y="5300"/>
                    <a:pt x="76" y="5287"/>
                  </a:cubicBezTo>
                  <a:cubicBezTo>
                    <a:pt x="119" y="5199"/>
                    <a:pt x="158" y="5106"/>
                    <a:pt x="207" y="5024"/>
                  </a:cubicBezTo>
                  <a:cubicBezTo>
                    <a:pt x="261" y="4936"/>
                    <a:pt x="315" y="4853"/>
                    <a:pt x="373" y="4770"/>
                  </a:cubicBezTo>
                  <a:cubicBezTo>
                    <a:pt x="490" y="4599"/>
                    <a:pt x="612" y="4428"/>
                    <a:pt x="734" y="4263"/>
                  </a:cubicBezTo>
                  <a:cubicBezTo>
                    <a:pt x="978" y="3931"/>
                    <a:pt x="1232" y="3609"/>
                    <a:pt x="1475" y="3272"/>
                  </a:cubicBezTo>
                  <a:cubicBezTo>
                    <a:pt x="1705" y="2955"/>
                    <a:pt x="1929" y="2624"/>
                    <a:pt x="2114" y="2277"/>
                  </a:cubicBezTo>
                  <a:cubicBezTo>
                    <a:pt x="2300" y="1946"/>
                    <a:pt x="2456" y="1595"/>
                    <a:pt x="2592" y="1238"/>
                  </a:cubicBezTo>
                  <a:cubicBezTo>
                    <a:pt x="2749" y="843"/>
                    <a:pt x="2880" y="439"/>
                    <a:pt x="2948" y="24"/>
                  </a:cubicBezTo>
                  <a:cubicBezTo>
                    <a:pt x="2951" y="9"/>
                    <a:pt x="2940" y="0"/>
                    <a:pt x="2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70"/>
            <p:cNvSpPr/>
            <p:nvPr/>
          </p:nvSpPr>
          <p:spPr>
            <a:xfrm>
              <a:off x="4526055" y="4025570"/>
              <a:ext cx="241884" cy="435105"/>
            </a:xfrm>
            <a:custGeom>
              <a:rect b="b" l="l" r="r" t="t"/>
              <a:pathLst>
                <a:path extrusionOk="0" h="4247" w="2361">
                  <a:moveTo>
                    <a:pt x="2239" y="1"/>
                  </a:moveTo>
                  <a:cubicBezTo>
                    <a:pt x="2226" y="1"/>
                    <a:pt x="2212" y="9"/>
                    <a:pt x="2210" y="26"/>
                  </a:cubicBezTo>
                  <a:cubicBezTo>
                    <a:pt x="2205" y="114"/>
                    <a:pt x="2219" y="202"/>
                    <a:pt x="2229" y="284"/>
                  </a:cubicBezTo>
                  <a:cubicBezTo>
                    <a:pt x="2239" y="367"/>
                    <a:pt x="2244" y="450"/>
                    <a:pt x="2249" y="538"/>
                  </a:cubicBezTo>
                  <a:cubicBezTo>
                    <a:pt x="2258" y="709"/>
                    <a:pt x="2263" y="880"/>
                    <a:pt x="2254" y="1050"/>
                  </a:cubicBezTo>
                  <a:cubicBezTo>
                    <a:pt x="2234" y="1387"/>
                    <a:pt x="2171" y="1723"/>
                    <a:pt x="2054" y="2036"/>
                  </a:cubicBezTo>
                  <a:cubicBezTo>
                    <a:pt x="1824" y="2640"/>
                    <a:pt x="1366" y="3113"/>
                    <a:pt x="878" y="3518"/>
                  </a:cubicBezTo>
                  <a:cubicBezTo>
                    <a:pt x="600" y="3752"/>
                    <a:pt x="307" y="3962"/>
                    <a:pt x="24" y="4187"/>
                  </a:cubicBezTo>
                  <a:cubicBezTo>
                    <a:pt x="0" y="4207"/>
                    <a:pt x="26" y="4246"/>
                    <a:pt x="52" y="4246"/>
                  </a:cubicBezTo>
                  <a:cubicBezTo>
                    <a:pt x="57" y="4246"/>
                    <a:pt x="63" y="4245"/>
                    <a:pt x="68" y="4240"/>
                  </a:cubicBezTo>
                  <a:cubicBezTo>
                    <a:pt x="327" y="4040"/>
                    <a:pt x="590" y="3850"/>
                    <a:pt x="849" y="3650"/>
                  </a:cubicBezTo>
                  <a:cubicBezTo>
                    <a:pt x="1102" y="3450"/>
                    <a:pt x="1351" y="3240"/>
                    <a:pt x="1566" y="2996"/>
                  </a:cubicBezTo>
                  <a:cubicBezTo>
                    <a:pt x="1785" y="2753"/>
                    <a:pt x="1971" y="2479"/>
                    <a:pt x="2097" y="2177"/>
                  </a:cubicBezTo>
                  <a:cubicBezTo>
                    <a:pt x="2234" y="1860"/>
                    <a:pt x="2312" y="1523"/>
                    <a:pt x="2341" y="1182"/>
                  </a:cubicBezTo>
                  <a:cubicBezTo>
                    <a:pt x="2356" y="987"/>
                    <a:pt x="2361" y="797"/>
                    <a:pt x="2346" y="601"/>
                  </a:cubicBezTo>
                  <a:cubicBezTo>
                    <a:pt x="2341" y="504"/>
                    <a:pt x="2336" y="406"/>
                    <a:pt x="2327" y="314"/>
                  </a:cubicBezTo>
                  <a:cubicBezTo>
                    <a:pt x="2312" y="211"/>
                    <a:pt x="2302" y="114"/>
                    <a:pt x="2263" y="16"/>
                  </a:cubicBezTo>
                  <a:cubicBezTo>
                    <a:pt x="2259" y="6"/>
                    <a:pt x="2249" y="1"/>
                    <a:pt x="2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70"/>
            <p:cNvSpPr/>
            <p:nvPr/>
          </p:nvSpPr>
          <p:spPr>
            <a:xfrm>
              <a:off x="4513044" y="4021164"/>
              <a:ext cx="241884" cy="446682"/>
            </a:xfrm>
            <a:custGeom>
              <a:rect b="b" l="l" r="r" t="t"/>
              <a:pathLst>
                <a:path extrusionOk="0" h="4360" w="2361">
                  <a:moveTo>
                    <a:pt x="2318" y="0"/>
                  </a:moveTo>
                  <a:cubicBezTo>
                    <a:pt x="2305" y="0"/>
                    <a:pt x="2292" y="8"/>
                    <a:pt x="2288" y="25"/>
                  </a:cubicBezTo>
                  <a:cubicBezTo>
                    <a:pt x="2195" y="332"/>
                    <a:pt x="2015" y="601"/>
                    <a:pt x="1815" y="844"/>
                  </a:cubicBezTo>
                  <a:cubicBezTo>
                    <a:pt x="1605" y="1098"/>
                    <a:pt x="1371" y="1322"/>
                    <a:pt x="1156" y="1571"/>
                  </a:cubicBezTo>
                  <a:cubicBezTo>
                    <a:pt x="946" y="1820"/>
                    <a:pt x="766" y="2088"/>
                    <a:pt x="634" y="2391"/>
                  </a:cubicBezTo>
                  <a:cubicBezTo>
                    <a:pt x="512" y="2678"/>
                    <a:pt x="425" y="2981"/>
                    <a:pt x="342" y="3283"/>
                  </a:cubicBezTo>
                  <a:cubicBezTo>
                    <a:pt x="293" y="3454"/>
                    <a:pt x="244" y="3625"/>
                    <a:pt x="195" y="3795"/>
                  </a:cubicBezTo>
                  <a:cubicBezTo>
                    <a:pt x="166" y="3883"/>
                    <a:pt x="137" y="3966"/>
                    <a:pt x="108" y="4054"/>
                  </a:cubicBezTo>
                  <a:cubicBezTo>
                    <a:pt x="78" y="4137"/>
                    <a:pt x="39" y="4220"/>
                    <a:pt x="10" y="4308"/>
                  </a:cubicBezTo>
                  <a:cubicBezTo>
                    <a:pt x="0" y="4337"/>
                    <a:pt x="30" y="4360"/>
                    <a:pt x="58" y="4360"/>
                  </a:cubicBezTo>
                  <a:cubicBezTo>
                    <a:pt x="72" y="4360"/>
                    <a:pt x="85" y="4355"/>
                    <a:pt x="93" y="4342"/>
                  </a:cubicBezTo>
                  <a:cubicBezTo>
                    <a:pt x="132" y="4269"/>
                    <a:pt x="161" y="4191"/>
                    <a:pt x="190" y="4117"/>
                  </a:cubicBezTo>
                  <a:cubicBezTo>
                    <a:pt x="220" y="4044"/>
                    <a:pt x="244" y="3971"/>
                    <a:pt x="268" y="3898"/>
                  </a:cubicBezTo>
                  <a:cubicBezTo>
                    <a:pt x="317" y="3747"/>
                    <a:pt x="366" y="3591"/>
                    <a:pt x="405" y="3435"/>
                  </a:cubicBezTo>
                  <a:cubicBezTo>
                    <a:pt x="493" y="3132"/>
                    <a:pt x="571" y="2825"/>
                    <a:pt x="688" y="2532"/>
                  </a:cubicBezTo>
                  <a:cubicBezTo>
                    <a:pt x="805" y="2230"/>
                    <a:pt x="971" y="1957"/>
                    <a:pt x="1181" y="1708"/>
                  </a:cubicBezTo>
                  <a:cubicBezTo>
                    <a:pt x="1390" y="1454"/>
                    <a:pt x="1634" y="1225"/>
                    <a:pt x="1849" y="971"/>
                  </a:cubicBezTo>
                  <a:cubicBezTo>
                    <a:pt x="2073" y="698"/>
                    <a:pt x="2268" y="391"/>
                    <a:pt x="2351" y="45"/>
                  </a:cubicBezTo>
                  <a:cubicBezTo>
                    <a:pt x="2360" y="18"/>
                    <a:pt x="2339" y="0"/>
                    <a:pt x="2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70"/>
            <p:cNvSpPr/>
            <p:nvPr/>
          </p:nvSpPr>
          <p:spPr>
            <a:xfrm>
              <a:off x="4419507" y="4424713"/>
              <a:ext cx="330094" cy="327738"/>
            </a:xfrm>
            <a:custGeom>
              <a:rect b="b" l="l" r="r" t="t"/>
              <a:pathLst>
                <a:path extrusionOk="0" h="3199" w="3222">
                  <a:moveTo>
                    <a:pt x="3191" y="0"/>
                  </a:moveTo>
                  <a:cubicBezTo>
                    <a:pt x="3185" y="0"/>
                    <a:pt x="3180" y="3"/>
                    <a:pt x="3176" y="8"/>
                  </a:cubicBezTo>
                  <a:cubicBezTo>
                    <a:pt x="2991" y="237"/>
                    <a:pt x="2757" y="408"/>
                    <a:pt x="2513" y="559"/>
                  </a:cubicBezTo>
                  <a:cubicBezTo>
                    <a:pt x="2235" y="730"/>
                    <a:pt x="1962" y="905"/>
                    <a:pt x="1703" y="1095"/>
                  </a:cubicBezTo>
                  <a:cubicBezTo>
                    <a:pt x="1230" y="1447"/>
                    <a:pt x="762" y="1827"/>
                    <a:pt x="416" y="2305"/>
                  </a:cubicBezTo>
                  <a:cubicBezTo>
                    <a:pt x="230" y="2559"/>
                    <a:pt x="84" y="2846"/>
                    <a:pt x="6" y="3154"/>
                  </a:cubicBezTo>
                  <a:cubicBezTo>
                    <a:pt x="0" y="3180"/>
                    <a:pt x="23" y="3198"/>
                    <a:pt x="44" y="3198"/>
                  </a:cubicBezTo>
                  <a:cubicBezTo>
                    <a:pt x="57" y="3198"/>
                    <a:pt x="70" y="3191"/>
                    <a:pt x="74" y="3173"/>
                  </a:cubicBezTo>
                  <a:cubicBezTo>
                    <a:pt x="216" y="2622"/>
                    <a:pt x="577" y="2164"/>
                    <a:pt x="986" y="1778"/>
                  </a:cubicBezTo>
                  <a:cubicBezTo>
                    <a:pt x="1450" y="1354"/>
                    <a:pt x="1967" y="993"/>
                    <a:pt x="2498" y="661"/>
                  </a:cubicBezTo>
                  <a:cubicBezTo>
                    <a:pt x="2762" y="491"/>
                    <a:pt x="3045" y="310"/>
                    <a:pt x="3211" y="32"/>
                  </a:cubicBezTo>
                  <a:cubicBezTo>
                    <a:pt x="3221" y="18"/>
                    <a:pt x="3206" y="0"/>
                    <a:pt x="3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70"/>
            <p:cNvSpPr/>
            <p:nvPr/>
          </p:nvSpPr>
          <p:spPr>
            <a:xfrm>
              <a:off x="4470732" y="4321341"/>
              <a:ext cx="405600" cy="333987"/>
            </a:xfrm>
            <a:custGeom>
              <a:rect b="b" l="l" r="r" t="t"/>
              <a:pathLst>
                <a:path extrusionOk="0" h="3260" w="3959">
                  <a:moveTo>
                    <a:pt x="3918" y="1"/>
                  </a:moveTo>
                  <a:cubicBezTo>
                    <a:pt x="3910" y="1"/>
                    <a:pt x="3902" y="4"/>
                    <a:pt x="3896" y="12"/>
                  </a:cubicBezTo>
                  <a:cubicBezTo>
                    <a:pt x="3764" y="163"/>
                    <a:pt x="3642" y="324"/>
                    <a:pt x="3525" y="485"/>
                  </a:cubicBezTo>
                  <a:cubicBezTo>
                    <a:pt x="3403" y="646"/>
                    <a:pt x="3286" y="812"/>
                    <a:pt x="3164" y="973"/>
                  </a:cubicBezTo>
                  <a:cubicBezTo>
                    <a:pt x="2950" y="1265"/>
                    <a:pt x="2745" y="1568"/>
                    <a:pt x="2457" y="1797"/>
                  </a:cubicBezTo>
                  <a:cubicBezTo>
                    <a:pt x="1984" y="2182"/>
                    <a:pt x="1394" y="2368"/>
                    <a:pt x="852" y="2631"/>
                  </a:cubicBezTo>
                  <a:cubicBezTo>
                    <a:pt x="550" y="2782"/>
                    <a:pt x="257" y="2958"/>
                    <a:pt x="23" y="3202"/>
                  </a:cubicBezTo>
                  <a:cubicBezTo>
                    <a:pt x="0" y="3225"/>
                    <a:pt x="22" y="3260"/>
                    <a:pt x="47" y="3260"/>
                  </a:cubicBezTo>
                  <a:cubicBezTo>
                    <a:pt x="53" y="3260"/>
                    <a:pt x="61" y="3257"/>
                    <a:pt x="67" y="3251"/>
                  </a:cubicBezTo>
                  <a:cubicBezTo>
                    <a:pt x="516" y="2831"/>
                    <a:pt x="1111" y="2621"/>
                    <a:pt x="1662" y="2378"/>
                  </a:cubicBezTo>
                  <a:cubicBezTo>
                    <a:pt x="1935" y="2256"/>
                    <a:pt x="2213" y="2124"/>
                    <a:pt x="2457" y="1939"/>
                  </a:cubicBezTo>
                  <a:cubicBezTo>
                    <a:pt x="2589" y="1841"/>
                    <a:pt x="2711" y="1729"/>
                    <a:pt x="2818" y="1607"/>
                  </a:cubicBezTo>
                  <a:cubicBezTo>
                    <a:pt x="2945" y="1465"/>
                    <a:pt x="3052" y="1314"/>
                    <a:pt x="3164" y="1163"/>
                  </a:cubicBezTo>
                  <a:cubicBezTo>
                    <a:pt x="3296" y="983"/>
                    <a:pt x="3428" y="797"/>
                    <a:pt x="3559" y="612"/>
                  </a:cubicBezTo>
                  <a:cubicBezTo>
                    <a:pt x="3696" y="426"/>
                    <a:pt x="3828" y="241"/>
                    <a:pt x="3945" y="46"/>
                  </a:cubicBezTo>
                  <a:cubicBezTo>
                    <a:pt x="3959" y="25"/>
                    <a:pt x="3939" y="1"/>
                    <a:pt x="3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70"/>
            <p:cNvSpPr/>
            <p:nvPr/>
          </p:nvSpPr>
          <p:spPr>
            <a:xfrm>
              <a:off x="4495013" y="4324415"/>
              <a:ext cx="379577" cy="301408"/>
            </a:xfrm>
            <a:custGeom>
              <a:rect b="b" l="l" r="r" t="t"/>
              <a:pathLst>
                <a:path extrusionOk="0" h="2942" w="3705">
                  <a:moveTo>
                    <a:pt x="3668" y="0"/>
                  </a:moveTo>
                  <a:cubicBezTo>
                    <a:pt x="3665" y="0"/>
                    <a:pt x="3662" y="0"/>
                    <a:pt x="3659" y="1"/>
                  </a:cubicBezTo>
                  <a:cubicBezTo>
                    <a:pt x="3361" y="84"/>
                    <a:pt x="3069" y="172"/>
                    <a:pt x="2781" y="289"/>
                  </a:cubicBezTo>
                  <a:cubicBezTo>
                    <a:pt x="2493" y="401"/>
                    <a:pt x="2215" y="528"/>
                    <a:pt x="1952" y="694"/>
                  </a:cubicBezTo>
                  <a:cubicBezTo>
                    <a:pt x="1430" y="1021"/>
                    <a:pt x="1025" y="1494"/>
                    <a:pt x="654" y="1982"/>
                  </a:cubicBezTo>
                  <a:cubicBezTo>
                    <a:pt x="542" y="2133"/>
                    <a:pt x="435" y="2279"/>
                    <a:pt x="327" y="2426"/>
                  </a:cubicBezTo>
                  <a:cubicBezTo>
                    <a:pt x="269" y="2504"/>
                    <a:pt x="215" y="2582"/>
                    <a:pt x="162" y="2660"/>
                  </a:cubicBezTo>
                  <a:cubicBezTo>
                    <a:pt x="103" y="2738"/>
                    <a:pt x="49" y="2816"/>
                    <a:pt x="10" y="2908"/>
                  </a:cubicBezTo>
                  <a:cubicBezTo>
                    <a:pt x="0" y="2929"/>
                    <a:pt x="18" y="2942"/>
                    <a:pt x="35" y="2942"/>
                  </a:cubicBezTo>
                  <a:cubicBezTo>
                    <a:pt x="42" y="2942"/>
                    <a:pt x="50" y="2939"/>
                    <a:pt x="54" y="2933"/>
                  </a:cubicBezTo>
                  <a:cubicBezTo>
                    <a:pt x="118" y="2879"/>
                    <a:pt x="166" y="2811"/>
                    <a:pt x="215" y="2743"/>
                  </a:cubicBezTo>
                  <a:cubicBezTo>
                    <a:pt x="269" y="2674"/>
                    <a:pt x="318" y="2606"/>
                    <a:pt x="366" y="2538"/>
                  </a:cubicBezTo>
                  <a:cubicBezTo>
                    <a:pt x="464" y="2406"/>
                    <a:pt x="562" y="2274"/>
                    <a:pt x="659" y="2143"/>
                  </a:cubicBezTo>
                  <a:cubicBezTo>
                    <a:pt x="844" y="1899"/>
                    <a:pt x="1030" y="1660"/>
                    <a:pt x="1240" y="1440"/>
                  </a:cubicBezTo>
                  <a:cubicBezTo>
                    <a:pt x="1444" y="1216"/>
                    <a:pt x="1669" y="1016"/>
                    <a:pt x="1918" y="845"/>
                  </a:cubicBezTo>
                  <a:cubicBezTo>
                    <a:pt x="2166" y="674"/>
                    <a:pt x="2435" y="538"/>
                    <a:pt x="2713" y="421"/>
                  </a:cubicBezTo>
                  <a:cubicBezTo>
                    <a:pt x="3030" y="289"/>
                    <a:pt x="3356" y="172"/>
                    <a:pt x="3674" y="50"/>
                  </a:cubicBezTo>
                  <a:cubicBezTo>
                    <a:pt x="3705" y="41"/>
                    <a:pt x="3695" y="0"/>
                    <a:pt x="3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70"/>
            <p:cNvSpPr/>
            <p:nvPr/>
          </p:nvSpPr>
          <p:spPr>
            <a:xfrm>
              <a:off x="4214505" y="4033151"/>
              <a:ext cx="224570" cy="636522"/>
            </a:xfrm>
            <a:custGeom>
              <a:rect b="b" l="l" r="r" t="t"/>
              <a:pathLst>
                <a:path extrusionOk="0" h="6213" w="2192">
                  <a:moveTo>
                    <a:pt x="36" y="0"/>
                  </a:moveTo>
                  <a:cubicBezTo>
                    <a:pt x="18" y="0"/>
                    <a:pt x="0" y="19"/>
                    <a:pt x="7" y="40"/>
                  </a:cubicBezTo>
                  <a:cubicBezTo>
                    <a:pt x="31" y="118"/>
                    <a:pt x="71" y="186"/>
                    <a:pt x="100" y="264"/>
                  </a:cubicBezTo>
                  <a:cubicBezTo>
                    <a:pt x="139" y="347"/>
                    <a:pt x="178" y="425"/>
                    <a:pt x="212" y="508"/>
                  </a:cubicBezTo>
                  <a:cubicBezTo>
                    <a:pt x="285" y="688"/>
                    <a:pt x="363" y="869"/>
                    <a:pt x="431" y="1054"/>
                  </a:cubicBezTo>
                  <a:cubicBezTo>
                    <a:pt x="578" y="1449"/>
                    <a:pt x="714" y="1854"/>
                    <a:pt x="836" y="2259"/>
                  </a:cubicBezTo>
                  <a:cubicBezTo>
                    <a:pt x="944" y="2625"/>
                    <a:pt x="1046" y="2996"/>
                    <a:pt x="1129" y="3366"/>
                  </a:cubicBezTo>
                  <a:cubicBezTo>
                    <a:pt x="1231" y="3820"/>
                    <a:pt x="1319" y="4278"/>
                    <a:pt x="1451" y="4722"/>
                  </a:cubicBezTo>
                  <a:cubicBezTo>
                    <a:pt x="1587" y="5186"/>
                    <a:pt x="1768" y="5639"/>
                    <a:pt x="2026" y="6049"/>
                  </a:cubicBezTo>
                  <a:cubicBezTo>
                    <a:pt x="2056" y="6098"/>
                    <a:pt x="2090" y="6147"/>
                    <a:pt x="2124" y="6200"/>
                  </a:cubicBezTo>
                  <a:cubicBezTo>
                    <a:pt x="2130" y="6209"/>
                    <a:pt x="2138" y="6212"/>
                    <a:pt x="2147" y="6212"/>
                  </a:cubicBezTo>
                  <a:cubicBezTo>
                    <a:pt x="2168" y="6212"/>
                    <a:pt x="2192" y="6190"/>
                    <a:pt x="2178" y="6166"/>
                  </a:cubicBezTo>
                  <a:cubicBezTo>
                    <a:pt x="1914" y="5761"/>
                    <a:pt x="1724" y="5308"/>
                    <a:pt x="1583" y="4849"/>
                  </a:cubicBezTo>
                  <a:cubicBezTo>
                    <a:pt x="1436" y="4386"/>
                    <a:pt x="1339" y="3913"/>
                    <a:pt x="1246" y="3439"/>
                  </a:cubicBezTo>
                  <a:cubicBezTo>
                    <a:pt x="1173" y="3079"/>
                    <a:pt x="1075" y="2718"/>
                    <a:pt x="973" y="2361"/>
                  </a:cubicBezTo>
                  <a:cubicBezTo>
                    <a:pt x="851" y="1952"/>
                    <a:pt x="719" y="1547"/>
                    <a:pt x="573" y="1147"/>
                  </a:cubicBezTo>
                  <a:cubicBezTo>
                    <a:pt x="441" y="796"/>
                    <a:pt x="300" y="440"/>
                    <a:pt x="119" y="103"/>
                  </a:cubicBezTo>
                  <a:cubicBezTo>
                    <a:pt x="105" y="69"/>
                    <a:pt x="80" y="40"/>
                    <a:pt x="56" y="10"/>
                  </a:cubicBezTo>
                  <a:cubicBezTo>
                    <a:pt x="50" y="3"/>
                    <a:pt x="43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70"/>
            <p:cNvSpPr/>
            <p:nvPr/>
          </p:nvSpPr>
          <p:spPr>
            <a:xfrm>
              <a:off x="4205490" y="4019423"/>
              <a:ext cx="188918" cy="559377"/>
            </a:xfrm>
            <a:custGeom>
              <a:rect b="b" l="l" r="r" t="t"/>
              <a:pathLst>
                <a:path extrusionOk="0" h="5460" w="1844">
                  <a:moveTo>
                    <a:pt x="40" y="0"/>
                  </a:moveTo>
                  <a:cubicBezTo>
                    <a:pt x="17" y="0"/>
                    <a:pt x="1" y="40"/>
                    <a:pt x="22" y="57"/>
                  </a:cubicBezTo>
                  <a:cubicBezTo>
                    <a:pt x="85" y="120"/>
                    <a:pt x="159" y="164"/>
                    <a:pt x="227" y="222"/>
                  </a:cubicBezTo>
                  <a:cubicBezTo>
                    <a:pt x="295" y="276"/>
                    <a:pt x="358" y="330"/>
                    <a:pt x="422" y="393"/>
                  </a:cubicBezTo>
                  <a:cubicBezTo>
                    <a:pt x="549" y="515"/>
                    <a:pt x="661" y="652"/>
                    <a:pt x="763" y="793"/>
                  </a:cubicBezTo>
                  <a:cubicBezTo>
                    <a:pt x="968" y="1076"/>
                    <a:pt x="1139" y="1388"/>
                    <a:pt x="1285" y="1710"/>
                  </a:cubicBezTo>
                  <a:cubicBezTo>
                    <a:pt x="1451" y="2066"/>
                    <a:pt x="1573" y="2447"/>
                    <a:pt x="1641" y="2837"/>
                  </a:cubicBezTo>
                  <a:cubicBezTo>
                    <a:pt x="1680" y="3037"/>
                    <a:pt x="1705" y="3242"/>
                    <a:pt x="1719" y="3447"/>
                  </a:cubicBezTo>
                  <a:cubicBezTo>
                    <a:pt x="1729" y="3651"/>
                    <a:pt x="1729" y="3851"/>
                    <a:pt x="1724" y="4056"/>
                  </a:cubicBezTo>
                  <a:cubicBezTo>
                    <a:pt x="1719" y="4515"/>
                    <a:pt x="1729" y="4973"/>
                    <a:pt x="1773" y="5427"/>
                  </a:cubicBezTo>
                  <a:cubicBezTo>
                    <a:pt x="1775" y="5449"/>
                    <a:pt x="1794" y="5460"/>
                    <a:pt x="1811" y="5460"/>
                  </a:cubicBezTo>
                  <a:cubicBezTo>
                    <a:pt x="1828" y="5460"/>
                    <a:pt x="1844" y="5449"/>
                    <a:pt x="1841" y="5427"/>
                  </a:cubicBezTo>
                  <a:cubicBezTo>
                    <a:pt x="1802" y="5012"/>
                    <a:pt x="1797" y="4603"/>
                    <a:pt x="1807" y="4188"/>
                  </a:cubicBezTo>
                  <a:cubicBezTo>
                    <a:pt x="1812" y="3978"/>
                    <a:pt x="1817" y="3769"/>
                    <a:pt x="1812" y="3559"/>
                  </a:cubicBezTo>
                  <a:cubicBezTo>
                    <a:pt x="1807" y="3354"/>
                    <a:pt x="1788" y="3149"/>
                    <a:pt x="1758" y="2949"/>
                  </a:cubicBezTo>
                  <a:cubicBezTo>
                    <a:pt x="1700" y="2544"/>
                    <a:pt x="1588" y="2149"/>
                    <a:pt x="1422" y="1774"/>
                  </a:cubicBezTo>
                  <a:cubicBezTo>
                    <a:pt x="1275" y="1442"/>
                    <a:pt x="1110" y="1120"/>
                    <a:pt x="905" y="822"/>
                  </a:cubicBezTo>
                  <a:cubicBezTo>
                    <a:pt x="793" y="661"/>
                    <a:pt x="666" y="505"/>
                    <a:pt x="529" y="364"/>
                  </a:cubicBezTo>
                  <a:cubicBezTo>
                    <a:pt x="456" y="291"/>
                    <a:pt x="383" y="222"/>
                    <a:pt x="305" y="159"/>
                  </a:cubicBezTo>
                  <a:cubicBezTo>
                    <a:pt x="227" y="101"/>
                    <a:pt x="149" y="37"/>
                    <a:pt x="51" y="3"/>
                  </a:cubicBezTo>
                  <a:cubicBezTo>
                    <a:pt x="47" y="1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70"/>
            <p:cNvSpPr/>
            <p:nvPr/>
          </p:nvSpPr>
          <p:spPr>
            <a:xfrm>
              <a:off x="4201699" y="4022599"/>
              <a:ext cx="188508" cy="558045"/>
            </a:xfrm>
            <a:custGeom>
              <a:rect b="b" l="l" r="r" t="t"/>
              <a:pathLst>
                <a:path extrusionOk="0" h="5447" w="1840">
                  <a:moveTo>
                    <a:pt x="101" y="0"/>
                  </a:moveTo>
                  <a:cubicBezTo>
                    <a:pt x="79" y="0"/>
                    <a:pt x="58" y="11"/>
                    <a:pt x="54" y="35"/>
                  </a:cubicBezTo>
                  <a:cubicBezTo>
                    <a:pt x="20" y="231"/>
                    <a:pt x="10" y="426"/>
                    <a:pt x="5" y="626"/>
                  </a:cubicBezTo>
                  <a:cubicBezTo>
                    <a:pt x="0" y="811"/>
                    <a:pt x="5" y="996"/>
                    <a:pt x="20" y="1182"/>
                  </a:cubicBezTo>
                  <a:cubicBezTo>
                    <a:pt x="39" y="1552"/>
                    <a:pt x="98" y="1923"/>
                    <a:pt x="186" y="2279"/>
                  </a:cubicBezTo>
                  <a:cubicBezTo>
                    <a:pt x="366" y="3011"/>
                    <a:pt x="674" y="3703"/>
                    <a:pt x="1049" y="4352"/>
                  </a:cubicBezTo>
                  <a:cubicBezTo>
                    <a:pt x="1161" y="4542"/>
                    <a:pt x="1278" y="4733"/>
                    <a:pt x="1405" y="4918"/>
                  </a:cubicBezTo>
                  <a:cubicBezTo>
                    <a:pt x="1469" y="5006"/>
                    <a:pt x="1532" y="5094"/>
                    <a:pt x="1600" y="5181"/>
                  </a:cubicBezTo>
                  <a:cubicBezTo>
                    <a:pt x="1634" y="5225"/>
                    <a:pt x="1669" y="5279"/>
                    <a:pt x="1708" y="5318"/>
                  </a:cubicBezTo>
                  <a:cubicBezTo>
                    <a:pt x="1727" y="5337"/>
                    <a:pt x="1751" y="5352"/>
                    <a:pt x="1766" y="5372"/>
                  </a:cubicBezTo>
                  <a:cubicBezTo>
                    <a:pt x="1791" y="5396"/>
                    <a:pt x="1810" y="5420"/>
                    <a:pt x="1830" y="5445"/>
                  </a:cubicBezTo>
                  <a:cubicBezTo>
                    <a:pt x="1831" y="5446"/>
                    <a:pt x="1832" y="5447"/>
                    <a:pt x="1834" y="5447"/>
                  </a:cubicBezTo>
                  <a:cubicBezTo>
                    <a:pt x="1837" y="5447"/>
                    <a:pt x="1839" y="5443"/>
                    <a:pt x="1839" y="5440"/>
                  </a:cubicBezTo>
                  <a:cubicBezTo>
                    <a:pt x="1810" y="5396"/>
                    <a:pt x="1781" y="5352"/>
                    <a:pt x="1761" y="5303"/>
                  </a:cubicBezTo>
                  <a:cubicBezTo>
                    <a:pt x="1742" y="5255"/>
                    <a:pt x="1708" y="5215"/>
                    <a:pt x="1678" y="5172"/>
                  </a:cubicBezTo>
                  <a:cubicBezTo>
                    <a:pt x="1630" y="5089"/>
                    <a:pt x="1576" y="5006"/>
                    <a:pt x="1522" y="4923"/>
                  </a:cubicBezTo>
                  <a:cubicBezTo>
                    <a:pt x="1415" y="4757"/>
                    <a:pt x="1308" y="4591"/>
                    <a:pt x="1210" y="4425"/>
                  </a:cubicBezTo>
                  <a:cubicBezTo>
                    <a:pt x="1015" y="4099"/>
                    <a:pt x="839" y="3767"/>
                    <a:pt x="688" y="3421"/>
                  </a:cubicBezTo>
                  <a:cubicBezTo>
                    <a:pt x="395" y="2757"/>
                    <a:pt x="200" y="2045"/>
                    <a:pt x="137" y="1318"/>
                  </a:cubicBezTo>
                  <a:cubicBezTo>
                    <a:pt x="122" y="1113"/>
                    <a:pt x="113" y="904"/>
                    <a:pt x="117" y="699"/>
                  </a:cubicBezTo>
                  <a:cubicBezTo>
                    <a:pt x="117" y="484"/>
                    <a:pt x="142" y="265"/>
                    <a:pt x="156" y="50"/>
                  </a:cubicBezTo>
                  <a:cubicBezTo>
                    <a:pt x="156" y="18"/>
                    <a:pt x="128" y="0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70"/>
            <p:cNvSpPr/>
            <p:nvPr/>
          </p:nvSpPr>
          <p:spPr>
            <a:xfrm>
              <a:off x="3710145" y="4276776"/>
              <a:ext cx="720019" cy="907195"/>
            </a:xfrm>
            <a:custGeom>
              <a:rect b="b" l="l" r="r" t="t"/>
              <a:pathLst>
                <a:path extrusionOk="0" h="8855" w="7028">
                  <a:moveTo>
                    <a:pt x="42" y="0"/>
                  </a:moveTo>
                  <a:cubicBezTo>
                    <a:pt x="19" y="0"/>
                    <a:pt x="0" y="28"/>
                    <a:pt x="23" y="47"/>
                  </a:cubicBezTo>
                  <a:cubicBezTo>
                    <a:pt x="77" y="96"/>
                    <a:pt x="130" y="154"/>
                    <a:pt x="184" y="208"/>
                  </a:cubicBezTo>
                  <a:cubicBezTo>
                    <a:pt x="243" y="266"/>
                    <a:pt x="301" y="320"/>
                    <a:pt x="360" y="379"/>
                  </a:cubicBezTo>
                  <a:cubicBezTo>
                    <a:pt x="482" y="501"/>
                    <a:pt x="599" y="622"/>
                    <a:pt x="716" y="749"/>
                  </a:cubicBezTo>
                  <a:cubicBezTo>
                    <a:pt x="965" y="1022"/>
                    <a:pt x="1204" y="1300"/>
                    <a:pt x="1433" y="1583"/>
                  </a:cubicBezTo>
                  <a:cubicBezTo>
                    <a:pt x="1872" y="2135"/>
                    <a:pt x="2277" y="2715"/>
                    <a:pt x="2618" y="3330"/>
                  </a:cubicBezTo>
                  <a:cubicBezTo>
                    <a:pt x="3042" y="4086"/>
                    <a:pt x="3389" y="4886"/>
                    <a:pt x="3716" y="5690"/>
                  </a:cubicBezTo>
                  <a:cubicBezTo>
                    <a:pt x="3872" y="6090"/>
                    <a:pt x="4018" y="6500"/>
                    <a:pt x="4194" y="6890"/>
                  </a:cubicBezTo>
                  <a:cubicBezTo>
                    <a:pt x="4355" y="7251"/>
                    <a:pt x="4555" y="7583"/>
                    <a:pt x="4818" y="7871"/>
                  </a:cubicBezTo>
                  <a:cubicBezTo>
                    <a:pt x="5062" y="8139"/>
                    <a:pt x="5350" y="8368"/>
                    <a:pt x="5667" y="8544"/>
                  </a:cubicBezTo>
                  <a:cubicBezTo>
                    <a:pt x="5958" y="8707"/>
                    <a:pt x="6296" y="8855"/>
                    <a:pt x="6638" y="8855"/>
                  </a:cubicBezTo>
                  <a:cubicBezTo>
                    <a:pt x="6685" y="8855"/>
                    <a:pt x="6732" y="8852"/>
                    <a:pt x="6779" y="8846"/>
                  </a:cubicBezTo>
                  <a:cubicBezTo>
                    <a:pt x="6828" y="8841"/>
                    <a:pt x="6871" y="8827"/>
                    <a:pt x="6915" y="8812"/>
                  </a:cubicBezTo>
                  <a:cubicBezTo>
                    <a:pt x="6954" y="8797"/>
                    <a:pt x="6993" y="8768"/>
                    <a:pt x="7023" y="8739"/>
                  </a:cubicBezTo>
                  <a:cubicBezTo>
                    <a:pt x="7028" y="8734"/>
                    <a:pt x="7028" y="8724"/>
                    <a:pt x="7018" y="8724"/>
                  </a:cubicBezTo>
                  <a:cubicBezTo>
                    <a:pt x="6974" y="8734"/>
                    <a:pt x="6925" y="8729"/>
                    <a:pt x="6881" y="8739"/>
                  </a:cubicBezTo>
                  <a:cubicBezTo>
                    <a:pt x="6832" y="8744"/>
                    <a:pt x="6779" y="8749"/>
                    <a:pt x="6730" y="8749"/>
                  </a:cubicBezTo>
                  <a:cubicBezTo>
                    <a:pt x="6713" y="8749"/>
                    <a:pt x="6696" y="8750"/>
                    <a:pt x="6679" y="8750"/>
                  </a:cubicBezTo>
                  <a:cubicBezTo>
                    <a:pt x="6595" y="8750"/>
                    <a:pt x="6514" y="8740"/>
                    <a:pt x="6432" y="8719"/>
                  </a:cubicBezTo>
                  <a:cubicBezTo>
                    <a:pt x="6242" y="8685"/>
                    <a:pt x="6057" y="8612"/>
                    <a:pt x="5886" y="8524"/>
                  </a:cubicBezTo>
                  <a:cubicBezTo>
                    <a:pt x="5564" y="8363"/>
                    <a:pt x="5272" y="8154"/>
                    <a:pt x="5023" y="7905"/>
                  </a:cubicBezTo>
                  <a:cubicBezTo>
                    <a:pt x="4754" y="7637"/>
                    <a:pt x="4540" y="7329"/>
                    <a:pt x="4374" y="6993"/>
                  </a:cubicBezTo>
                  <a:cubicBezTo>
                    <a:pt x="4189" y="6607"/>
                    <a:pt x="4047" y="6203"/>
                    <a:pt x="3891" y="5807"/>
                  </a:cubicBezTo>
                  <a:cubicBezTo>
                    <a:pt x="3574" y="5012"/>
                    <a:pt x="3233" y="4222"/>
                    <a:pt x="2823" y="3466"/>
                  </a:cubicBezTo>
                  <a:cubicBezTo>
                    <a:pt x="2491" y="2842"/>
                    <a:pt x="2096" y="2256"/>
                    <a:pt x="1662" y="1696"/>
                  </a:cubicBezTo>
                  <a:cubicBezTo>
                    <a:pt x="1438" y="1408"/>
                    <a:pt x="1204" y="1125"/>
                    <a:pt x="960" y="857"/>
                  </a:cubicBezTo>
                  <a:cubicBezTo>
                    <a:pt x="735" y="603"/>
                    <a:pt x="496" y="354"/>
                    <a:pt x="238" y="140"/>
                  </a:cubicBezTo>
                  <a:cubicBezTo>
                    <a:pt x="179" y="91"/>
                    <a:pt x="121" y="52"/>
                    <a:pt x="62" y="8"/>
                  </a:cubicBezTo>
                  <a:cubicBezTo>
                    <a:pt x="56" y="2"/>
                    <a:pt x="49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70"/>
            <p:cNvSpPr/>
            <p:nvPr/>
          </p:nvSpPr>
          <p:spPr>
            <a:xfrm>
              <a:off x="3647446" y="4215306"/>
              <a:ext cx="290036" cy="313804"/>
            </a:xfrm>
            <a:custGeom>
              <a:rect b="b" l="l" r="r" t="t"/>
              <a:pathLst>
                <a:path extrusionOk="0" h="3063" w="2831">
                  <a:moveTo>
                    <a:pt x="56" y="1"/>
                  </a:moveTo>
                  <a:cubicBezTo>
                    <a:pt x="20" y="1"/>
                    <a:pt x="0" y="54"/>
                    <a:pt x="35" y="76"/>
                  </a:cubicBezTo>
                  <a:cubicBezTo>
                    <a:pt x="255" y="203"/>
                    <a:pt x="474" y="330"/>
                    <a:pt x="684" y="466"/>
                  </a:cubicBezTo>
                  <a:cubicBezTo>
                    <a:pt x="918" y="618"/>
                    <a:pt x="1142" y="783"/>
                    <a:pt x="1362" y="954"/>
                  </a:cubicBezTo>
                  <a:cubicBezTo>
                    <a:pt x="1786" y="1286"/>
                    <a:pt x="2191" y="1647"/>
                    <a:pt x="2464" y="2120"/>
                  </a:cubicBezTo>
                  <a:cubicBezTo>
                    <a:pt x="2620" y="2403"/>
                    <a:pt x="2733" y="2715"/>
                    <a:pt x="2772" y="3037"/>
                  </a:cubicBezTo>
                  <a:cubicBezTo>
                    <a:pt x="2774" y="3054"/>
                    <a:pt x="2789" y="3063"/>
                    <a:pt x="2803" y="3063"/>
                  </a:cubicBezTo>
                  <a:cubicBezTo>
                    <a:pt x="2817" y="3063"/>
                    <a:pt x="2830" y="3054"/>
                    <a:pt x="2830" y="3037"/>
                  </a:cubicBezTo>
                  <a:cubicBezTo>
                    <a:pt x="2786" y="2447"/>
                    <a:pt x="2489" y="1905"/>
                    <a:pt x="2094" y="1476"/>
                  </a:cubicBezTo>
                  <a:cubicBezTo>
                    <a:pt x="1918" y="1286"/>
                    <a:pt x="1718" y="1115"/>
                    <a:pt x="1518" y="954"/>
                  </a:cubicBezTo>
                  <a:cubicBezTo>
                    <a:pt x="1298" y="774"/>
                    <a:pt x="1064" y="603"/>
                    <a:pt x="830" y="437"/>
                  </a:cubicBezTo>
                  <a:cubicBezTo>
                    <a:pt x="591" y="276"/>
                    <a:pt x="342" y="105"/>
                    <a:pt x="69" y="3"/>
                  </a:cubicBezTo>
                  <a:cubicBezTo>
                    <a:pt x="65" y="2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70"/>
            <p:cNvSpPr/>
            <p:nvPr/>
          </p:nvSpPr>
          <p:spPr>
            <a:xfrm>
              <a:off x="3650724" y="4215101"/>
              <a:ext cx="285733" cy="313087"/>
            </a:xfrm>
            <a:custGeom>
              <a:rect b="b" l="l" r="r" t="t"/>
              <a:pathLst>
                <a:path extrusionOk="0" h="3056" w="2789">
                  <a:moveTo>
                    <a:pt x="33" y="0"/>
                  </a:moveTo>
                  <a:cubicBezTo>
                    <a:pt x="17" y="0"/>
                    <a:pt x="0" y="14"/>
                    <a:pt x="3" y="34"/>
                  </a:cubicBezTo>
                  <a:cubicBezTo>
                    <a:pt x="47" y="298"/>
                    <a:pt x="145" y="546"/>
                    <a:pt x="262" y="781"/>
                  </a:cubicBezTo>
                  <a:cubicBezTo>
                    <a:pt x="384" y="1029"/>
                    <a:pt x="535" y="1268"/>
                    <a:pt x="701" y="1498"/>
                  </a:cubicBezTo>
                  <a:cubicBezTo>
                    <a:pt x="1042" y="1951"/>
                    <a:pt x="1462" y="2361"/>
                    <a:pt x="1940" y="2668"/>
                  </a:cubicBezTo>
                  <a:cubicBezTo>
                    <a:pt x="2188" y="2829"/>
                    <a:pt x="2452" y="2966"/>
                    <a:pt x="2730" y="3054"/>
                  </a:cubicBezTo>
                  <a:cubicBezTo>
                    <a:pt x="2734" y="3055"/>
                    <a:pt x="2739" y="3056"/>
                    <a:pt x="2743" y="3056"/>
                  </a:cubicBezTo>
                  <a:cubicBezTo>
                    <a:pt x="2781" y="3056"/>
                    <a:pt x="2789" y="2999"/>
                    <a:pt x="2749" y="2985"/>
                  </a:cubicBezTo>
                  <a:cubicBezTo>
                    <a:pt x="2252" y="2810"/>
                    <a:pt x="1803" y="2498"/>
                    <a:pt x="1413" y="2137"/>
                  </a:cubicBezTo>
                  <a:cubicBezTo>
                    <a:pt x="1003" y="1761"/>
                    <a:pt x="647" y="1317"/>
                    <a:pt x="384" y="824"/>
                  </a:cubicBezTo>
                  <a:cubicBezTo>
                    <a:pt x="247" y="571"/>
                    <a:pt x="140" y="303"/>
                    <a:pt x="57" y="20"/>
                  </a:cubicBezTo>
                  <a:cubicBezTo>
                    <a:pt x="53" y="6"/>
                    <a:pt x="43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70"/>
            <p:cNvSpPr/>
            <p:nvPr/>
          </p:nvSpPr>
          <p:spPr>
            <a:xfrm>
              <a:off x="3986759" y="4170023"/>
              <a:ext cx="75608" cy="392076"/>
            </a:xfrm>
            <a:custGeom>
              <a:rect b="b" l="l" r="r" t="t"/>
              <a:pathLst>
                <a:path extrusionOk="0" h="3827" w="738">
                  <a:moveTo>
                    <a:pt x="301" y="1"/>
                  </a:moveTo>
                  <a:cubicBezTo>
                    <a:pt x="285" y="1"/>
                    <a:pt x="267" y="18"/>
                    <a:pt x="274" y="35"/>
                  </a:cubicBezTo>
                  <a:cubicBezTo>
                    <a:pt x="503" y="484"/>
                    <a:pt x="611" y="986"/>
                    <a:pt x="601" y="1489"/>
                  </a:cubicBezTo>
                  <a:cubicBezTo>
                    <a:pt x="596" y="1738"/>
                    <a:pt x="557" y="1982"/>
                    <a:pt x="489" y="2221"/>
                  </a:cubicBezTo>
                  <a:cubicBezTo>
                    <a:pt x="420" y="2474"/>
                    <a:pt x="318" y="2708"/>
                    <a:pt x="225" y="2952"/>
                  </a:cubicBezTo>
                  <a:cubicBezTo>
                    <a:pt x="123" y="3216"/>
                    <a:pt x="16" y="3498"/>
                    <a:pt x="1" y="3786"/>
                  </a:cubicBezTo>
                  <a:cubicBezTo>
                    <a:pt x="1" y="3811"/>
                    <a:pt x="24" y="3826"/>
                    <a:pt x="45" y="3826"/>
                  </a:cubicBezTo>
                  <a:cubicBezTo>
                    <a:pt x="62" y="3826"/>
                    <a:pt x="77" y="3817"/>
                    <a:pt x="79" y="3796"/>
                  </a:cubicBezTo>
                  <a:cubicBezTo>
                    <a:pt x="103" y="3669"/>
                    <a:pt x="128" y="3542"/>
                    <a:pt x="167" y="3416"/>
                  </a:cubicBezTo>
                  <a:cubicBezTo>
                    <a:pt x="206" y="3289"/>
                    <a:pt x="255" y="3167"/>
                    <a:pt x="303" y="3050"/>
                  </a:cubicBezTo>
                  <a:cubicBezTo>
                    <a:pt x="401" y="2806"/>
                    <a:pt x="503" y="2562"/>
                    <a:pt x="581" y="2308"/>
                  </a:cubicBezTo>
                  <a:cubicBezTo>
                    <a:pt x="728" y="1821"/>
                    <a:pt x="738" y="1299"/>
                    <a:pt x="625" y="806"/>
                  </a:cubicBezTo>
                  <a:cubicBezTo>
                    <a:pt x="562" y="528"/>
                    <a:pt x="459" y="260"/>
                    <a:pt x="318" y="11"/>
                  </a:cubicBezTo>
                  <a:cubicBezTo>
                    <a:pt x="314" y="4"/>
                    <a:pt x="307" y="1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70"/>
            <p:cNvSpPr/>
            <p:nvPr/>
          </p:nvSpPr>
          <p:spPr>
            <a:xfrm>
              <a:off x="3956844" y="4168589"/>
              <a:ext cx="61060" cy="397096"/>
            </a:xfrm>
            <a:custGeom>
              <a:rect b="b" l="l" r="r" t="t"/>
              <a:pathLst>
                <a:path extrusionOk="0" h="3876" w="596">
                  <a:moveTo>
                    <a:pt x="552" y="1"/>
                  </a:moveTo>
                  <a:cubicBezTo>
                    <a:pt x="530" y="1"/>
                    <a:pt x="508" y="15"/>
                    <a:pt x="508" y="44"/>
                  </a:cubicBezTo>
                  <a:cubicBezTo>
                    <a:pt x="498" y="303"/>
                    <a:pt x="464" y="561"/>
                    <a:pt x="405" y="815"/>
                  </a:cubicBezTo>
                  <a:cubicBezTo>
                    <a:pt x="347" y="1064"/>
                    <a:pt x="254" y="1303"/>
                    <a:pt x="171" y="1547"/>
                  </a:cubicBezTo>
                  <a:cubicBezTo>
                    <a:pt x="88" y="1791"/>
                    <a:pt x="25" y="2035"/>
                    <a:pt x="10" y="2293"/>
                  </a:cubicBezTo>
                  <a:cubicBezTo>
                    <a:pt x="0" y="2542"/>
                    <a:pt x="25" y="2795"/>
                    <a:pt x="69" y="3039"/>
                  </a:cubicBezTo>
                  <a:cubicBezTo>
                    <a:pt x="98" y="3181"/>
                    <a:pt x="132" y="3322"/>
                    <a:pt x="171" y="3459"/>
                  </a:cubicBezTo>
                  <a:cubicBezTo>
                    <a:pt x="191" y="3527"/>
                    <a:pt x="215" y="3595"/>
                    <a:pt x="234" y="3664"/>
                  </a:cubicBezTo>
                  <a:cubicBezTo>
                    <a:pt x="244" y="3698"/>
                    <a:pt x="259" y="3732"/>
                    <a:pt x="269" y="3761"/>
                  </a:cubicBezTo>
                  <a:cubicBezTo>
                    <a:pt x="283" y="3800"/>
                    <a:pt x="303" y="3830"/>
                    <a:pt x="322" y="3859"/>
                  </a:cubicBezTo>
                  <a:cubicBezTo>
                    <a:pt x="329" y="3870"/>
                    <a:pt x="338" y="3875"/>
                    <a:pt x="348" y="3875"/>
                  </a:cubicBezTo>
                  <a:cubicBezTo>
                    <a:pt x="366" y="3875"/>
                    <a:pt x="384" y="3857"/>
                    <a:pt x="381" y="3834"/>
                  </a:cubicBezTo>
                  <a:cubicBezTo>
                    <a:pt x="376" y="3805"/>
                    <a:pt x="376" y="3771"/>
                    <a:pt x="366" y="3742"/>
                  </a:cubicBezTo>
                  <a:cubicBezTo>
                    <a:pt x="356" y="3712"/>
                    <a:pt x="347" y="3683"/>
                    <a:pt x="332" y="3649"/>
                  </a:cubicBezTo>
                  <a:cubicBezTo>
                    <a:pt x="317" y="3591"/>
                    <a:pt x="298" y="3532"/>
                    <a:pt x="278" y="3473"/>
                  </a:cubicBezTo>
                  <a:cubicBezTo>
                    <a:pt x="249" y="3352"/>
                    <a:pt x="220" y="3230"/>
                    <a:pt x="195" y="3108"/>
                  </a:cubicBezTo>
                  <a:cubicBezTo>
                    <a:pt x="147" y="2864"/>
                    <a:pt x="117" y="2610"/>
                    <a:pt x="127" y="2361"/>
                  </a:cubicBezTo>
                  <a:cubicBezTo>
                    <a:pt x="137" y="2113"/>
                    <a:pt x="186" y="1869"/>
                    <a:pt x="264" y="1635"/>
                  </a:cubicBezTo>
                  <a:cubicBezTo>
                    <a:pt x="347" y="1391"/>
                    <a:pt x="434" y="1152"/>
                    <a:pt x="493" y="903"/>
                  </a:cubicBezTo>
                  <a:cubicBezTo>
                    <a:pt x="556" y="620"/>
                    <a:pt x="591" y="332"/>
                    <a:pt x="595" y="44"/>
                  </a:cubicBezTo>
                  <a:cubicBezTo>
                    <a:pt x="595" y="15"/>
                    <a:pt x="573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70"/>
            <p:cNvSpPr/>
            <p:nvPr/>
          </p:nvSpPr>
          <p:spPr>
            <a:xfrm>
              <a:off x="3988808" y="4205983"/>
              <a:ext cx="47025" cy="438076"/>
            </a:xfrm>
            <a:custGeom>
              <a:rect b="b" l="l" r="r" t="t"/>
              <a:pathLst>
                <a:path extrusionOk="0" h="4276" w="459">
                  <a:moveTo>
                    <a:pt x="332" y="0"/>
                  </a:moveTo>
                  <a:cubicBezTo>
                    <a:pt x="322" y="0"/>
                    <a:pt x="312" y="9"/>
                    <a:pt x="318" y="21"/>
                  </a:cubicBezTo>
                  <a:cubicBezTo>
                    <a:pt x="405" y="304"/>
                    <a:pt x="396" y="606"/>
                    <a:pt x="347" y="894"/>
                  </a:cubicBezTo>
                  <a:cubicBezTo>
                    <a:pt x="303" y="1167"/>
                    <a:pt x="235" y="1435"/>
                    <a:pt x="181" y="1704"/>
                  </a:cubicBezTo>
                  <a:cubicBezTo>
                    <a:pt x="79" y="2250"/>
                    <a:pt x="5" y="2801"/>
                    <a:pt x="0" y="3357"/>
                  </a:cubicBezTo>
                  <a:cubicBezTo>
                    <a:pt x="0" y="3508"/>
                    <a:pt x="5" y="3665"/>
                    <a:pt x="15" y="3816"/>
                  </a:cubicBezTo>
                  <a:cubicBezTo>
                    <a:pt x="25" y="3957"/>
                    <a:pt x="40" y="4108"/>
                    <a:pt x="74" y="4250"/>
                  </a:cubicBezTo>
                  <a:cubicBezTo>
                    <a:pt x="80" y="4267"/>
                    <a:pt x="98" y="4276"/>
                    <a:pt x="116" y="4276"/>
                  </a:cubicBezTo>
                  <a:cubicBezTo>
                    <a:pt x="138" y="4276"/>
                    <a:pt x="159" y="4262"/>
                    <a:pt x="157" y="4235"/>
                  </a:cubicBezTo>
                  <a:cubicBezTo>
                    <a:pt x="137" y="4108"/>
                    <a:pt x="118" y="3982"/>
                    <a:pt x="103" y="3855"/>
                  </a:cubicBezTo>
                  <a:cubicBezTo>
                    <a:pt x="93" y="3718"/>
                    <a:pt x="83" y="3582"/>
                    <a:pt x="83" y="3450"/>
                  </a:cubicBezTo>
                  <a:cubicBezTo>
                    <a:pt x="83" y="3167"/>
                    <a:pt x="103" y="2889"/>
                    <a:pt x="132" y="2611"/>
                  </a:cubicBezTo>
                  <a:cubicBezTo>
                    <a:pt x="161" y="2333"/>
                    <a:pt x="205" y="2060"/>
                    <a:pt x="254" y="1782"/>
                  </a:cubicBezTo>
                  <a:cubicBezTo>
                    <a:pt x="308" y="1513"/>
                    <a:pt x="376" y="1245"/>
                    <a:pt x="410" y="972"/>
                  </a:cubicBezTo>
                  <a:cubicBezTo>
                    <a:pt x="454" y="650"/>
                    <a:pt x="459" y="318"/>
                    <a:pt x="347" y="11"/>
                  </a:cubicBezTo>
                  <a:cubicBezTo>
                    <a:pt x="345" y="4"/>
                    <a:pt x="339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70"/>
            <p:cNvSpPr/>
            <p:nvPr/>
          </p:nvSpPr>
          <p:spPr>
            <a:xfrm>
              <a:off x="3637508" y="4470917"/>
              <a:ext cx="383675" cy="215965"/>
            </a:xfrm>
            <a:custGeom>
              <a:rect b="b" l="l" r="r" t="t"/>
              <a:pathLst>
                <a:path extrusionOk="0" h="2108" w="3745">
                  <a:moveTo>
                    <a:pt x="42" y="0"/>
                  </a:moveTo>
                  <a:cubicBezTo>
                    <a:pt x="19" y="0"/>
                    <a:pt x="0" y="30"/>
                    <a:pt x="20" y="49"/>
                  </a:cubicBezTo>
                  <a:cubicBezTo>
                    <a:pt x="108" y="142"/>
                    <a:pt x="220" y="210"/>
                    <a:pt x="327" y="283"/>
                  </a:cubicBezTo>
                  <a:cubicBezTo>
                    <a:pt x="439" y="357"/>
                    <a:pt x="557" y="430"/>
                    <a:pt x="674" y="498"/>
                  </a:cubicBezTo>
                  <a:cubicBezTo>
                    <a:pt x="913" y="635"/>
                    <a:pt x="1161" y="761"/>
                    <a:pt x="1415" y="869"/>
                  </a:cubicBezTo>
                  <a:cubicBezTo>
                    <a:pt x="1674" y="981"/>
                    <a:pt x="1942" y="1069"/>
                    <a:pt x="2210" y="1166"/>
                  </a:cubicBezTo>
                  <a:cubicBezTo>
                    <a:pt x="2473" y="1259"/>
                    <a:pt x="2722" y="1381"/>
                    <a:pt x="2961" y="1527"/>
                  </a:cubicBezTo>
                  <a:cubicBezTo>
                    <a:pt x="3220" y="1688"/>
                    <a:pt x="3464" y="1878"/>
                    <a:pt x="3678" y="2098"/>
                  </a:cubicBezTo>
                  <a:cubicBezTo>
                    <a:pt x="3685" y="2105"/>
                    <a:pt x="3693" y="2108"/>
                    <a:pt x="3700" y="2108"/>
                  </a:cubicBezTo>
                  <a:cubicBezTo>
                    <a:pt x="3724" y="2108"/>
                    <a:pt x="3745" y="2077"/>
                    <a:pt x="3722" y="2054"/>
                  </a:cubicBezTo>
                  <a:cubicBezTo>
                    <a:pt x="3342" y="1669"/>
                    <a:pt x="2883" y="1361"/>
                    <a:pt x="2381" y="1157"/>
                  </a:cubicBezTo>
                  <a:cubicBezTo>
                    <a:pt x="2113" y="1049"/>
                    <a:pt x="1834" y="966"/>
                    <a:pt x="1561" y="859"/>
                  </a:cubicBezTo>
                  <a:cubicBezTo>
                    <a:pt x="1308" y="752"/>
                    <a:pt x="1059" y="630"/>
                    <a:pt x="820" y="498"/>
                  </a:cubicBezTo>
                  <a:cubicBezTo>
                    <a:pt x="688" y="420"/>
                    <a:pt x="552" y="342"/>
                    <a:pt x="425" y="254"/>
                  </a:cubicBezTo>
                  <a:cubicBezTo>
                    <a:pt x="298" y="176"/>
                    <a:pt x="181" y="83"/>
                    <a:pt x="59" y="5"/>
                  </a:cubicBezTo>
                  <a:cubicBezTo>
                    <a:pt x="53" y="2"/>
                    <a:pt x="48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70"/>
            <p:cNvSpPr/>
            <p:nvPr/>
          </p:nvSpPr>
          <p:spPr>
            <a:xfrm>
              <a:off x="3631259" y="4465795"/>
              <a:ext cx="346486" cy="181644"/>
            </a:xfrm>
            <a:custGeom>
              <a:rect b="b" l="l" r="r" t="t"/>
              <a:pathLst>
                <a:path extrusionOk="0" h="1773" w="3382">
                  <a:moveTo>
                    <a:pt x="48" y="1"/>
                  </a:moveTo>
                  <a:cubicBezTo>
                    <a:pt x="11" y="1"/>
                    <a:pt x="1" y="56"/>
                    <a:pt x="37" y="70"/>
                  </a:cubicBezTo>
                  <a:cubicBezTo>
                    <a:pt x="174" y="114"/>
                    <a:pt x="315" y="133"/>
                    <a:pt x="452" y="158"/>
                  </a:cubicBezTo>
                  <a:cubicBezTo>
                    <a:pt x="583" y="182"/>
                    <a:pt x="715" y="207"/>
                    <a:pt x="847" y="236"/>
                  </a:cubicBezTo>
                  <a:cubicBezTo>
                    <a:pt x="1076" y="290"/>
                    <a:pt x="1305" y="358"/>
                    <a:pt x="1520" y="451"/>
                  </a:cubicBezTo>
                  <a:cubicBezTo>
                    <a:pt x="1632" y="494"/>
                    <a:pt x="1739" y="553"/>
                    <a:pt x="1847" y="611"/>
                  </a:cubicBezTo>
                  <a:cubicBezTo>
                    <a:pt x="1949" y="665"/>
                    <a:pt x="2052" y="724"/>
                    <a:pt x="2149" y="787"/>
                  </a:cubicBezTo>
                  <a:cubicBezTo>
                    <a:pt x="2354" y="914"/>
                    <a:pt x="2549" y="1050"/>
                    <a:pt x="2730" y="1207"/>
                  </a:cubicBezTo>
                  <a:cubicBezTo>
                    <a:pt x="2939" y="1377"/>
                    <a:pt x="3130" y="1567"/>
                    <a:pt x="3315" y="1763"/>
                  </a:cubicBezTo>
                  <a:cubicBezTo>
                    <a:pt x="3322" y="1769"/>
                    <a:pt x="3329" y="1772"/>
                    <a:pt x="3337" y="1772"/>
                  </a:cubicBezTo>
                  <a:cubicBezTo>
                    <a:pt x="3361" y="1772"/>
                    <a:pt x="3381" y="1741"/>
                    <a:pt x="3359" y="1719"/>
                  </a:cubicBezTo>
                  <a:cubicBezTo>
                    <a:pt x="3042" y="1358"/>
                    <a:pt x="2676" y="1041"/>
                    <a:pt x="2271" y="777"/>
                  </a:cubicBezTo>
                  <a:cubicBezTo>
                    <a:pt x="2071" y="646"/>
                    <a:pt x="1856" y="524"/>
                    <a:pt x="1637" y="431"/>
                  </a:cubicBezTo>
                  <a:cubicBezTo>
                    <a:pt x="1417" y="338"/>
                    <a:pt x="1198" y="251"/>
                    <a:pt x="969" y="187"/>
                  </a:cubicBezTo>
                  <a:cubicBezTo>
                    <a:pt x="827" y="148"/>
                    <a:pt x="681" y="119"/>
                    <a:pt x="530" y="94"/>
                  </a:cubicBezTo>
                  <a:cubicBezTo>
                    <a:pt x="374" y="70"/>
                    <a:pt x="218" y="36"/>
                    <a:pt x="57" y="2"/>
                  </a:cubicBezTo>
                  <a:cubicBezTo>
                    <a:pt x="53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70"/>
            <p:cNvSpPr/>
            <p:nvPr/>
          </p:nvSpPr>
          <p:spPr>
            <a:xfrm>
              <a:off x="3628800" y="4464258"/>
              <a:ext cx="345461" cy="180210"/>
            </a:xfrm>
            <a:custGeom>
              <a:rect b="b" l="l" r="r" t="t"/>
              <a:pathLst>
                <a:path extrusionOk="0" h="1759" w="3372">
                  <a:moveTo>
                    <a:pt x="60" y="0"/>
                  </a:moveTo>
                  <a:cubicBezTo>
                    <a:pt x="30" y="0"/>
                    <a:pt x="0" y="32"/>
                    <a:pt x="17" y="66"/>
                  </a:cubicBezTo>
                  <a:cubicBezTo>
                    <a:pt x="124" y="266"/>
                    <a:pt x="227" y="466"/>
                    <a:pt x="373" y="636"/>
                  </a:cubicBezTo>
                  <a:cubicBezTo>
                    <a:pt x="539" y="831"/>
                    <a:pt x="754" y="963"/>
                    <a:pt x="968" y="1095"/>
                  </a:cubicBezTo>
                  <a:cubicBezTo>
                    <a:pt x="1188" y="1231"/>
                    <a:pt x="1417" y="1353"/>
                    <a:pt x="1661" y="1446"/>
                  </a:cubicBezTo>
                  <a:cubicBezTo>
                    <a:pt x="1905" y="1539"/>
                    <a:pt x="2168" y="1587"/>
                    <a:pt x="2427" y="1631"/>
                  </a:cubicBezTo>
                  <a:cubicBezTo>
                    <a:pt x="2729" y="1680"/>
                    <a:pt x="3032" y="1719"/>
                    <a:pt x="3334" y="1758"/>
                  </a:cubicBezTo>
                  <a:cubicBezTo>
                    <a:pt x="3335" y="1758"/>
                    <a:pt x="3337" y="1758"/>
                    <a:pt x="3338" y="1758"/>
                  </a:cubicBezTo>
                  <a:cubicBezTo>
                    <a:pt x="3368" y="1758"/>
                    <a:pt x="3372" y="1704"/>
                    <a:pt x="3339" y="1700"/>
                  </a:cubicBezTo>
                  <a:cubicBezTo>
                    <a:pt x="3080" y="1651"/>
                    <a:pt x="2817" y="1612"/>
                    <a:pt x="2558" y="1563"/>
                  </a:cubicBezTo>
                  <a:cubicBezTo>
                    <a:pt x="2305" y="1524"/>
                    <a:pt x="2051" y="1470"/>
                    <a:pt x="1807" y="1392"/>
                  </a:cubicBezTo>
                  <a:cubicBezTo>
                    <a:pt x="1563" y="1309"/>
                    <a:pt x="1339" y="1197"/>
                    <a:pt x="1115" y="1065"/>
                  </a:cubicBezTo>
                  <a:cubicBezTo>
                    <a:pt x="905" y="939"/>
                    <a:pt x="681" y="812"/>
                    <a:pt x="510" y="631"/>
                  </a:cubicBezTo>
                  <a:cubicBezTo>
                    <a:pt x="334" y="456"/>
                    <a:pt x="217" y="231"/>
                    <a:pt x="95" y="22"/>
                  </a:cubicBezTo>
                  <a:cubicBezTo>
                    <a:pt x="86" y="7"/>
                    <a:pt x="73" y="0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70"/>
            <p:cNvSpPr/>
            <p:nvPr/>
          </p:nvSpPr>
          <p:spPr>
            <a:xfrm>
              <a:off x="4071383" y="4395002"/>
              <a:ext cx="50918" cy="500263"/>
            </a:xfrm>
            <a:custGeom>
              <a:rect b="b" l="l" r="r" t="t"/>
              <a:pathLst>
                <a:path extrusionOk="0" h="4883" w="497">
                  <a:moveTo>
                    <a:pt x="24" y="1"/>
                  </a:moveTo>
                  <a:cubicBezTo>
                    <a:pt x="13" y="1"/>
                    <a:pt x="1" y="12"/>
                    <a:pt x="4" y="25"/>
                  </a:cubicBezTo>
                  <a:cubicBezTo>
                    <a:pt x="180" y="590"/>
                    <a:pt x="326" y="1171"/>
                    <a:pt x="385" y="1766"/>
                  </a:cubicBezTo>
                  <a:cubicBezTo>
                    <a:pt x="448" y="2424"/>
                    <a:pt x="385" y="3078"/>
                    <a:pt x="336" y="3736"/>
                  </a:cubicBezTo>
                  <a:cubicBezTo>
                    <a:pt x="321" y="3927"/>
                    <a:pt x="307" y="4122"/>
                    <a:pt x="302" y="4312"/>
                  </a:cubicBezTo>
                  <a:cubicBezTo>
                    <a:pt x="297" y="4405"/>
                    <a:pt x="297" y="4497"/>
                    <a:pt x="297" y="4590"/>
                  </a:cubicBezTo>
                  <a:cubicBezTo>
                    <a:pt x="302" y="4683"/>
                    <a:pt x="307" y="4775"/>
                    <a:pt x="346" y="4863"/>
                  </a:cubicBezTo>
                  <a:cubicBezTo>
                    <a:pt x="351" y="4876"/>
                    <a:pt x="364" y="4882"/>
                    <a:pt x="376" y="4882"/>
                  </a:cubicBezTo>
                  <a:cubicBezTo>
                    <a:pt x="397" y="4882"/>
                    <a:pt x="419" y="4868"/>
                    <a:pt x="419" y="4844"/>
                  </a:cubicBezTo>
                  <a:cubicBezTo>
                    <a:pt x="414" y="4761"/>
                    <a:pt x="394" y="4678"/>
                    <a:pt x="394" y="4595"/>
                  </a:cubicBezTo>
                  <a:cubicBezTo>
                    <a:pt x="390" y="4512"/>
                    <a:pt x="390" y="4429"/>
                    <a:pt x="394" y="4341"/>
                  </a:cubicBezTo>
                  <a:cubicBezTo>
                    <a:pt x="399" y="4171"/>
                    <a:pt x="404" y="4005"/>
                    <a:pt x="414" y="3834"/>
                  </a:cubicBezTo>
                  <a:cubicBezTo>
                    <a:pt x="438" y="3488"/>
                    <a:pt x="463" y="3146"/>
                    <a:pt x="477" y="2800"/>
                  </a:cubicBezTo>
                  <a:cubicBezTo>
                    <a:pt x="492" y="2483"/>
                    <a:pt x="497" y="2161"/>
                    <a:pt x="468" y="1839"/>
                  </a:cubicBezTo>
                  <a:cubicBezTo>
                    <a:pt x="438" y="1541"/>
                    <a:pt x="394" y="1244"/>
                    <a:pt x="331" y="951"/>
                  </a:cubicBezTo>
                  <a:cubicBezTo>
                    <a:pt x="258" y="629"/>
                    <a:pt x="170" y="307"/>
                    <a:pt x="38" y="10"/>
                  </a:cubicBezTo>
                  <a:cubicBezTo>
                    <a:pt x="35" y="3"/>
                    <a:pt x="30" y="1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70"/>
            <p:cNvSpPr/>
            <p:nvPr/>
          </p:nvSpPr>
          <p:spPr>
            <a:xfrm>
              <a:off x="4071588" y="4390085"/>
              <a:ext cx="96713" cy="395047"/>
            </a:xfrm>
            <a:custGeom>
              <a:rect b="b" l="l" r="r" t="t"/>
              <a:pathLst>
                <a:path extrusionOk="0" h="3856" w="944">
                  <a:moveTo>
                    <a:pt x="33" y="0"/>
                  </a:moveTo>
                  <a:cubicBezTo>
                    <a:pt x="14" y="0"/>
                    <a:pt x="0" y="23"/>
                    <a:pt x="12" y="38"/>
                  </a:cubicBezTo>
                  <a:cubicBezTo>
                    <a:pt x="66" y="151"/>
                    <a:pt x="163" y="243"/>
                    <a:pt x="236" y="341"/>
                  </a:cubicBezTo>
                  <a:cubicBezTo>
                    <a:pt x="309" y="443"/>
                    <a:pt x="383" y="546"/>
                    <a:pt x="446" y="653"/>
                  </a:cubicBezTo>
                  <a:cubicBezTo>
                    <a:pt x="573" y="863"/>
                    <a:pt x="680" y="1092"/>
                    <a:pt x="748" y="1331"/>
                  </a:cubicBezTo>
                  <a:cubicBezTo>
                    <a:pt x="817" y="1585"/>
                    <a:pt x="841" y="1843"/>
                    <a:pt x="827" y="2107"/>
                  </a:cubicBezTo>
                  <a:cubicBezTo>
                    <a:pt x="802" y="2380"/>
                    <a:pt x="744" y="2653"/>
                    <a:pt x="666" y="2916"/>
                  </a:cubicBezTo>
                  <a:cubicBezTo>
                    <a:pt x="578" y="3219"/>
                    <a:pt x="466" y="3516"/>
                    <a:pt x="363" y="3814"/>
                  </a:cubicBezTo>
                  <a:cubicBezTo>
                    <a:pt x="354" y="3840"/>
                    <a:pt x="375" y="3856"/>
                    <a:pt x="397" y="3856"/>
                  </a:cubicBezTo>
                  <a:cubicBezTo>
                    <a:pt x="411" y="3856"/>
                    <a:pt x="426" y="3849"/>
                    <a:pt x="431" y="3833"/>
                  </a:cubicBezTo>
                  <a:cubicBezTo>
                    <a:pt x="622" y="3297"/>
                    <a:pt x="856" y="2760"/>
                    <a:pt x="914" y="2189"/>
                  </a:cubicBezTo>
                  <a:cubicBezTo>
                    <a:pt x="944" y="1921"/>
                    <a:pt x="929" y="1653"/>
                    <a:pt x="866" y="1389"/>
                  </a:cubicBezTo>
                  <a:cubicBezTo>
                    <a:pt x="802" y="1141"/>
                    <a:pt x="700" y="902"/>
                    <a:pt x="578" y="677"/>
                  </a:cubicBezTo>
                  <a:cubicBezTo>
                    <a:pt x="505" y="555"/>
                    <a:pt x="422" y="433"/>
                    <a:pt x="339" y="321"/>
                  </a:cubicBezTo>
                  <a:cubicBezTo>
                    <a:pt x="256" y="209"/>
                    <a:pt x="163" y="77"/>
                    <a:pt x="46" y="4"/>
                  </a:cubicBezTo>
                  <a:cubicBezTo>
                    <a:pt x="41" y="1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70"/>
            <p:cNvSpPr/>
            <p:nvPr/>
          </p:nvSpPr>
          <p:spPr>
            <a:xfrm>
              <a:off x="4054274" y="4388958"/>
              <a:ext cx="56552" cy="407136"/>
            </a:xfrm>
            <a:custGeom>
              <a:rect b="b" l="l" r="r" t="t"/>
              <a:pathLst>
                <a:path extrusionOk="0" h="3974" w="552">
                  <a:moveTo>
                    <a:pt x="157" y="0"/>
                  </a:moveTo>
                  <a:cubicBezTo>
                    <a:pt x="135" y="0"/>
                    <a:pt x="114" y="18"/>
                    <a:pt x="122" y="44"/>
                  </a:cubicBezTo>
                  <a:cubicBezTo>
                    <a:pt x="196" y="298"/>
                    <a:pt x="186" y="557"/>
                    <a:pt x="157" y="820"/>
                  </a:cubicBezTo>
                  <a:cubicBezTo>
                    <a:pt x="127" y="1083"/>
                    <a:pt x="69" y="1347"/>
                    <a:pt x="35" y="1615"/>
                  </a:cubicBezTo>
                  <a:cubicBezTo>
                    <a:pt x="0" y="1879"/>
                    <a:pt x="0" y="2137"/>
                    <a:pt x="49" y="2396"/>
                  </a:cubicBezTo>
                  <a:cubicBezTo>
                    <a:pt x="93" y="2644"/>
                    <a:pt x="166" y="2883"/>
                    <a:pt x="244" y="3122"/>
                  </a:cubicBezTo>
                  <a:cubicBezTo>
                    <a:pt x="283" y="3259"/>
                    <a:pt x="327" y="3391"/>
                    <a:pt x="366" y="3527"/>
                  </a:cubicBezTo>
                  <a:cubicBezTo>
                    <a:pt x="386" y="3595"/>
                    <a:pt x="405" y="3664"/>
                    <a:pt x="420" y="3732"/>
                  </a:cubicBezTo>
                  <a:cubicBezTo>
                    <a:pt x="435" y="3800"/>
                    <a:pt x="444" y="3873"/>
                    <a:pt x="469" y="3942"/>
                  </a:cubicBezTo>
                  <a:cubicBezTo>
                    <a:pt x="475" y="3964"/>
                    <a:pt x="493" y="3974"/>
                    <a:pt x="510" y="3974"/>
                  </a:cubicBezTo>
                  <a:cubicBezTo>
                    <a:pt x="531" y="3974"/>
                    <a:pt x="552" y="3959"/>
                    <a:pt x="552" y="3932"/>
                  </a:cubicBezTo>
                  <a:cubicBezTo>
                    <a:pt x="552" y="3810"/>
                    <a:pt x="513" y="3678"/>
                    <a:pt x="483" y="3561"/>
                  </a:cubicBezTo>
                  <a:cubicBezTo>
                    <a:pt x="449" y="3434"/>
                    <a:pt x="415" y="3313"/>
                    <a:pt x="376" y="3195"/>
                  </a:cubicBezTo>
                  <a:cubicBezTo>
                    <a:pt x="298" y="2952"/>
                    <a:pt x="220" y="2713"/>
                    <a:pt x="166" y="2469"/>
                  </a:cubicBezTo>
                  <a:cubicBezTo>
                    <a:pt x="113" y="2210"/>
                    <a:pt x="98" y="1957"/>
                    <a:pt x="127" y="1693"/>
                  </a:cubicBezTo>
                  <a:cubicBezTo>
                    <a:pt x="157" y="1425"/>
                    <a:pt x="220" y="1161"/>
                    <a:pt x="254" y="893"/>
                  </a:cubicBezTo>
                  <a:cubicBezTo>
                    <a:pt x="293" y="605"/>
                    <a:pt x="288" y="303"/>
                    <a:pt x="191" y="25"/>
                  </a:cubicBezTo>
                  <a:cubicBezTo>
                    <a:pt x="185" y="8"/>
                    <a:pt x="171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70"/>
            <p:cNvSpPr/>
            <p:nvPr/>
          </p:nvSpPr>
          <p:spPr>
            <a:xfrm>
              <a:off x="4152728" y="4664035"/>
              <a:ext cx="95586" cy="366156"/>
            </a:xfrm>
            <a:custGeom>
              <a:rect b="b" l="l" r="r" t="t"/>
              <a:pathLst>
                <a:path extrusionOk="0" h="3574" w="933">
                  <a:moveTo>
                    <a:pt x="897" y="1"/>
                  </a:moveTo>
                  <a:cubicBezTo>
                    <a:pt x="887" y="1"/>
                    <a:pt x="876" y="8"/>
                    <a:pt x="873" y="23"/>
                  </a:cubicBezTo>
                  <a:cubicBezTo>
                    <a:pt x="844" y="262"/>
                    <a:pt x="756" y="486"/>
                    <a:pt x="659" y="701"/>
                  </a:cubicBezTo>
                  <a:cubicBezTo>
                    <a:pt x="552" y="920"/>
                    <a:pt x="454" y="1145"/>
                    <a:pt x="366" y="1369"/>
                  </a:cubicBezTo>
                  <a:cubicBezTo>
                    <a:pt x="195" y="1818"/>
                    <a:pt x="44" y="2286"/>
                    <a:pt x="15" y="2769"/>
                  </a:cubicBezTo>
                  <a:cubicBezTo>
                    <a:pt x="0" y="3032"/>
                    <a:pt x="30" y="3301"/>
                    <a:pt x="117" y="3549"/>
                  </a:cubicBezTo>
                  <a:cubicBezTo>
                    <a:pt x="123" y="3567"/>
                    <a:pt x="137" y="3574"/>
                    <a:pt x="151" y="3574"/>
                  </a:cubicBezTo>
                  <a:cubicBezTo>
                    <a:pt x="173" y="3574"/>
                    <a:pt x="195" y="3556"/>
                    <a:pt x="186" y="3530"/>
                  </a:cubicBezTo>
                  <a:cubicBezTo>
                    <a:pt x="30" y="3076"/>
                    <a:pt x="83" y="2588"/>
                    <a:pt x="200" y="2130"/>
                  </a:cubicBezTo>
                  <a:cubicBezTo>
                    <a:pt x="322" y="1662"/>
                    <a:pt x="513" y="1208"/>
                    <a:pt x="713" y="764"/>
                  </a:cubicBezTo>
                  <a:cubicBezTo>
                    <a:pt x="820" y="535"/>
                    <a:pt x="932" y="286"/>
                    <a:pt x="917" y="23"/>
                  </a:cubicBezTo>
                  <a:cubicBezTo>
                    <a:pt x="917" y="8"/>
                    <a:pt x="908" y="1"/>
                    <a:pt x="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70"/>
            <p:cNvSpPr/>
            <p:nvPr/>
          </p:nvSpPr>
          <p:spPr>
            <a:xfrm>
              <a:off x="4156416" y="4538329"/>
              <a:ext cx="132365" cy="403243"/>
            </a:xfrm>
            <a:custGeom>
              <a:rect b="b" l="l" r="r" t="t"/>
              <a:pathLst>
                <a:path extrusionOk="0" h="3936" w="1292">
                  <a:moveTo>
                    <a:pt x="1244" y="1"/>
                  </a:moveTo>
                  <a:cubicBezTo>
                    <a:pt x="1232" y="1"/>
                    <a:pt x="1222" y="7"/>
                    <a:pt x="1218" y="21"/>
                  </a:cubicBezTo>
                  <a:cubicBezTo>
                    <a:pt x="1194" y="181"/>
                    <a:pt x="1184" y="338"/>
                    <a:pt x="1174" y="499"/>
                  </a:cubicBezTo>
                  <a:cubicBezTo>
                    <a:pt x="1164" y="660"/>
                    <a:pt x="1155" y="820"/>
                    <a:pt x="1145" y="981"/>
                  </a:cubicBezTo>
                  <a:cubicBezTo>
                    <a:pt x="1130" y="1279"/>
                    <a:pt x="1120" y="1581"/>
                    <a:pt x="1028" y="1864"/>
                  </a:cubicBezTo>
                  <a:cubicBezTo>
                    <a:pt x="877" y="2333"/>
                    <a:pt x="559" y="2723"/>
                    <a:pt x="311" y="3142"/>
                  </a:cubicBezTo>
                  <a:cubicBezTo>
                    <a:pt x="174" y="3376"/>
                    <a:pt x="57" y="3620"/>
                    <a:pt x="3" y="3893"/>
                  </a:cubicBezTo>
                  <a:cubicBezTo>
                    <a:pt x="0" y="3920"/>
                    <a:pt x="20" y="3936"/>
                    <a:pt x="39" y="3936"/>
                  </a:cubicBezTo>
                  <a:cubicBezTo>
                    <a:pt x="51" y="3936"/>
                    <a:pt x="63" y="3929"/>
                    <a:pt x="67" y="3913"/>
                  </a:cubicBezTo>
                  <a:cubicBezTo>
                    <a:pt x="189" y="3430"/>
                    <a:pt x="496" y="3030"/>
                    <a:pt x="764" y="2620"/>
                  </a:cubicBezTo>
                  <a:cubicBezTo>
                    <a:pt x="896" y="2415"/>
                    <a:pt x="1023" y="2206"/>
                    <a:pt x="1111" y="1976"/>
                  </a:cubicBezTo>
                  <a:cubicBezTo>
                    <a:pt x="1213" y="1703"/>
                    <a:pt x="1233" y="1416"/>
                    <a:pt x="1247" y="1123"/>
                  </a:cubicBezTo>
                  <a:cubicBezTo>
                    <a:pt x="1257" y="942"/>
                    <a:pt x="1267" y="762"/>
                    <a:pt x="1272" y="581"/>
                  </a:cubicBezTo>
                  <a:cubicBezTo>
                    <a:pt x="1281" y="396"/>
                    <a:pt x="1291" y="216"/>
                    <a:pt x="1281" y="30"/>
                  </a:cubicBezTo>
                  <a:cubicBezTo>
                    <a:pt x="1278" y="13"/>
                    <a:pt x="1260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70"/>
            <p:cNvSpPr/>
            <p:nvPr/>
          </p:nvSpPr>
          <p:spPr>
            <a:xfrm>
              <a:off x="4158670" y="4540890"/>
              <a:ext cx="129497" cy="370459"/>
            </a:xfrm>
            <a:custGeom>
              <a:rect b="b" l="l" r="r" t="t"/>
              <a:pathLst>
                <a:path extrusionOk="0" h="3616" w="1264">
                  <a:moveTo>
                    <a:pt x="1229" y="1"/>
                  </a:moveTo>
                  <a:cubicBezTo>
                    <a:pt x="1222" y="1"/>
                    <a:pt x="1216" y="4"/>
                    <a:pt x="1211" y="10"/>
                  </a:cubicBezTo>
                  <a:cubicBezTo>
                    <a:pt x="884" y="371"/>
                    <a:pt x="581" y="756"/>
                    <a:pt x="372" y="1195"/>
                  </a:cubicBezTo>
                  <a:cubicBezTo>
                    <a:pt x="147" y="1664"/>
                    <a:pt x="79" y="2176"/>
                    <a:pt x="40" y="2688"/>
                  </a:cubicBezTo>
                  <a:cubicBezTo>
                    <a:pt x="30" y="2839"/>
                    <a:pt x="25" y="2986"/>
                    <a:pt x="16" y="3137"/>
                  </a:cubicBezTo>
                  <a:cubicBezTo>
                    <a:pt x="11" y="3210"/>
                    <a:pt x="11" y="3288"/>
                    <a:pt x="6" y="3361"/>
                  </a:cubicBezTo>
                  <a:cubicBezTo>
                    <a:pt x="6" y="3439"/>
                    <a:pt x="1" y="3517"/>
                    <a:pt x="20" y="3595"/>
                  </a:cubicBezTo>
                  <a:cubicBezTo>
                    <a:pt x="23" y="3609"/>
                    <a:pt x="33" y="3615"/>
                    <a:pt x="44" y="3615"/>
                  </a:cubicBezTo>
                  <a:cubicBezTo>
                    <a:pt x="56" y="3615"/>
                    <a:pt x="69" y="3608"/>
                    <a:pt x="74" y="3595"/>
                  </a:cubicBezTo>
                  <a:cubicBezTo>
                    <a:pt x="94" y="3532"/>
                    <a:pt x="94" y="3464"/>
                    <a:pt x="98" y="3400"/>
                  </a:cubicBezTo>
                  <a:cubicBezTo>
                    <a:pt x="103" y="3332"/>
                    <a:pt x="108" y="3264"/>
                    <a:pt x="113" y="3195"/>
                  </a:cubicBezTo>
                  <a:cubicBezTo>
                    <a:pt x="118" y="3064"/>
                    <a:pt x="128" y="2932"/>
                    <a:pt x="137" y="2805"/>
                  </a:cubicBezTo>
                  <a:cubicBezTo>
                    <a:pt x="152" y="2551"/>
                    <a:pt x="177" y="2298"/>
                    <a:pt x="220" y="2049"/>
                  </a:cubicBezTo>
                  <a:cubicBezTo>
                    <a:pt x="264" y="1800"/>
                    <a:pt x="328" y="1556"/>
                    <a:pt x="430" y="1322"/>
                  </a:cubicBezTo>
                  <a:cubicBezTo>
                    <a:pt x="528" y="1108"/>
                    <a:pt x="645" y="898"/>
                    <a:pt x="781" y="703"/>
                  </a:cubicBezTo>
                  <a:cubicBezTo>
                    <a:pt x="933" y="478"/>
                    <a:pt x="1094" y="264"/>
                    <a:pt x="1250" y="39"/>
                  </a:cubicBezTo>
                  <a:cubicBezTo>
                    <a:pt x="1264" y="22"/>
                    <a:pt x="1247" y="1"/>
                    <a:pt x="1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70"/>
            <p:cNvSpPr/>
            <p:nvPr/>
          </p:nvSpPr>
          <p:spPr>
            <a:xfrm>
              <a:off x="3711170" y="4632685"/>
              <a:ext cx="432749" cy="336753"/>
            </a:xfrm>
            <a:custGeom>
              <a:rect b="b" l="l" r="r" t="t"/>
              <a:pathLst>
                <a:path extrusionOk="0" h="3287" w="4224">
                  <a:moveTo>
                    <a:pt x="38" y="0"/>
                  </a:moveTo>
                  <a:cubicBezTo>
                    <a:pt x="14" y="0"/>
                    <a:pt x="1" y="33"/>
                    <a:pt x="18" y="51"/>
                  </a:cubicBezTo>
                  <a:cubicBezTo>
                    <a:pt x="72" y="95"/>
                    <a:pt x="130" y="129"/>
                    <a:pt x="184" y="168"/>
                  </a:cubicBezTo>
                  <a:cubicBezTo>
                    <a:pt x="247" y="207"/>
                    <a:pt x="306" y="246"/>
                    <a:pt x="369" y="285"/>
                  </a:cubicBezTo>
                  <a:cubicBezTo>
                    <a:pt x="501" y="373"/>
                    <a:pt x="628" y="465"/>
                    <a:pt x="759" y="558"/>
                  </a:cubicBezTo>
                  <a:cubicBezTo>
                    <a:pt x="1037" y="763"/>
                    <a:pt x="1306" y="977"/>
                    <a:pt x="1569" y="1202"/>
                  </a:cubicBezTo>
                  <a:cubicBezTo>
                    <a:pt x="1803" y="1402"/>
                    <a:pt x="2037" y="1607"/>
                    <a:pt x="2257" y="1826"/>
                  </a:cubicBezTo>
                  <a:cubicBezTo>
                    <a:pt x="2525" y="2090"/>
                    <a:pt x="2789" y="2358"/>
                    <a:pt x="3076" y="2602"/>
                  </a:cubicBezTo>
                  <a:cubicBezTo>
                    <a:pt x="3408" y="2880"/>
                    <a:pt x="3769" y="3119"/>
                    <a:pt x="4169" y="3285"/>
                  </a:cubicBezTo>
                  <a:cubicBezTo>
                    <a:pt x="4173" y="3286"/>
                    <a:pt x="4176" y="3287"/>
                    <a:pt x="4180" y="3287"/>
                  </a:cubicBezTo>
                  <a:cubicBezTo>
                    <a:pt x="4208" y="3287"/>
                    <a:pt x="4224" y="3239"/>
                    <a:pt x="4193" y="3226"/>
                  </a:cubicBezTo>
                  <a:cubicBezTo>
                    <a:pt x="3481" y="2909"/>
                    <a:pt x="2915" y="2353"/>
                    <a:pt x="2374" y="1807"/>
                  </a:cubicBezTo>
                  <a:cubicBezTo>
                    <a:pt x="1925" y="1343"/>
                    <a:pt x="1423" y="934"/>
                    <a:pt x="906" y="548"/>
                  </a:cubicBezTo>
                  <a:cubicBezTo>
                    <a:pt x="759" y="441"/>
                    <a:pt x="613" y="334"/>
                    <a:pt x="457" y="231"/>
                  </a:cubicBezTo>
                  <a:cubicBezTo>
                    <a:pt x="389" y="182"/>
                    <a:pt x="320" y="138"/>
                    <a:pt x="247" y="99"/>
                  </a:cubicBezTo>
                  <a:cubicBezTo>
                    <a:pt x="184" y="60"/>
                    <a:pt x="120" y="21"/>
                    <a:pt x="47" y="2"/>
                  </a:cubicBezTo>
                  <a:cubicBezTo>
                    <a:pt x="44" y="1"/>
                    <a:pt x="41" y="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70"/>
            <p:cNvSpPr/>
            <p:nvPr/>
          </p:nvSpPr>
          <p:spPr>
            <a:xfrm>
              <a:off x="3699490" y="4625719"/>
              <a:ext cx="374660" cy="301715"/>
            </a:xfrm>
            <a:custGeom>
              <a:rect b="b" l="l" r="r" t="t"/>
              <a:pathLst>
                <a:path extrusionOk="0" h="2945" w="3657">
                  <a:moveTo>
                    <a:pt x="148" y="0"/>
                  </a:moveTo>
                  <a:cubicBezTo>
                    <a:pt x="110" y="0"/>
                    <a:pt x="72" y="3"/>
                    <a:pt x="34" y="11"/>
                  </a:cubicBezTo>
                  <a:cubicBezTo>
                    <a:pt x="5" y="21"/>
                    <a:pt x="0" y="70"/>
                    <a:pt x="34" y="80"/>
                  </a:cubicBezTo>
                  <a:cubicBezTo>
                    <a:pt x="112" y="94"/>
                    <a:pt x="191" y="94"/>
                    <a:pt x="269" y="99"/>
                  </a:cubicBezTo>
                  <a:cubicBezTo>
                    <a:pt x="347" y="109"/>
                    <a:pt x="420" y="124"/>
                    <a:pt x="493" y="138"/>
                  </a:cubicBezTo>
                  <a:cubicBezTo>
                    <a:pt x="649" y="172"/>
                    <a:pt x="800" y="221"/>
                    <a:pt x="947" y="285"/>
                  </a:cubicBezTo>
                  <a:cubicBezTo>
                    <a:pt x="1234" y="402"/>
                    <a:pt x="1512" y="563"/>
                    <a:pt x="1771" y="738"/>
                  </a:cubicBezTo>
                  <a:cubicBezTo>
                    <a:pt x="2015" y="909"/>
                    <a:pt x="2234" y="1109"/>
                    <a:pt x="2434" y="1333"/>
                  </a:cubicBezTo>
                  <a:cubicBezTo>
                    <a:pt x="2639" y="1558"/>
                    <a:pt x="2805" y="1811"/>
                    <a:pt x="2971" y="2065"/>
                  </a:cubicBezTo>
                  <a:cubicBezTo>
                    <a:pt x="3161" y="2367"/>
                    <a:pt x="3361" y="2660"/>
                    <a:pt x="3585" y="2933"/>
                  </a:cubicBezTo>
                  <a:cubicBezTo>
                    <a:pt x="3592" y="2941"/>
                    <a:pt x="3601" y="2945"/>
                    <a:pt x="3608" y="2945"/>
                  </a:cubicBezTo>
                  <a:cubicBezTo>
                    <a:pt x="3634" y="2945"/>
                    <a:pt x="3656" y="2910"/>
                    <a:pt x="3634" y="2884"/>
                  </a:cubicBezTo>
                  <a:cubicBezTo>
                    <a:pt x="3434" y="2631"/>
                    <a:pt x="3254" y="2362"/>
                    <a:pt x="3083" y="2089"/>
                  </a:cubicBezTo>
                  <a:cubicBezTo>
                    <a:pt x="2995" y="1958"/>
                    <a:pt x="2917" y="1821"/>
                    <a:pt x="2829" y="1689"/>
                  </a:cubicBezTo>
                  <a:cubicBezTo>
                    <a:pt x="2742" y="1562"/>
                    <a:pt x="2654" y="1441"/>
                    <a:pt x="2556" y="1323"/>
                  </a:cubicBezTo>
                  <a:cubicBezTo>
                    <a:pt x="2156" y="850"/>
                    <a:pt x="1634" y="485"/>
                    <a:pt x="1073" y="231"/>
                  </a:cubicBezTo>
                  <a:cubicBezTo>
                    <a:pt x="908" y="158"/>
                    <a:pt x="737" y="99"/>
                    <a:pt x="566" y="55"/>
                  </a:cubicBezTo>
                  <a:cubicBezTo>
                    <a:pt x="478" y="36"/>
                    <a:pt x="391" y="21"/>
                    <a:pt x="303" y="11"/>
                  </a:cubicBezTo>
                  <a:cubicBezTo>
                    <a:pt x="252" y="6"/>
                    <a:pt x="200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70"/>
            <p:cNvSpPr/>
            <p:nvPr/>
          </p:nvSpPr>
          <p:spPr>
            <a:xfrm>
              <a:off x="3700822" y="4627460"/>
              <a:ext cx="370562" cy="300793"/>
            </a:xfrm>
            <a:custGeom>
              <a:rect b="b" l="l" r="r" t="t"/>
              <a:pathLst>
                <a:path extrusionOk="0" h="2936" w="3617">
                  <a:moveTo>
                    <a:pt x="66" y="0"/>
                  </a:moveTo>
                  <a:cubicBezTo>
                    <a:pt x="33" y="0"/>
                    <a:pt x="0" y="27"/>
                    <a:pt x="17" y="63"/>
                  </a:cubicBezTo>
                  <a:cubicBezTo>
                    <a:pt x="80" y="209"/>
                    <a:pt x="158" y="346"/>
                    <a:pt x="241" y="482"/>
                  </a:cubicBezTo>
                  <a:cubicBezTo>
                    <a:pt x="319" y="609"/>
                    <a:pt x="402" y="736"/>
                    <a:pt x="495" y="853"/>
                  </a:cubicBezTo>
                  <a:cubicBezTo>
                    <a:pt x="670" y="1092"/>
                    <a:pt x="870" y="1316"/>
                    <a:pt x="1090" y="1521"/>
                  </a:cubicBezTo>
                  <a:cubicBezTo>
                    <a:pt x="1534" y="1941"/>
                    <a:pt x="2046" y="2272"/>
                    <a:pt x="2592" y="2545"/>
                  </a:cubicBezTo>
                  <a:cubicBezTo>
                    <a:pt x="2753" y="2628"/>
                    <a:pt x="2914" y="2706"/>
                    <a:pt x="3080" y="2770"/>
                  </a:cubicBezTo>
                  <a:cubicBezTo>
                    <a:pt x="3163" y="2804"/>
                    <a:pt x="3246" y="2838"/>
                    <a:pt x="3329" y="2862"/>
                  </a:cubicBezTo>
                  <a:cubicBezTo>
                    <a:pt x="3377" y="2877"/>
                    <a:pt x="3421" y="2897"/>
                    <a:pt x="3465" y="2906"/>
                  </a:cubicBezTo>
                  <a:cubicBezTo>
                    <a:pt x="3489" y="2911"/>
                    <a:pt x="3514" y="2911"/>
                    <a:pt x="3538" y="2916"/>
                  </a:cubicBezTo>
                  <a:cubicBezTo>
                    <a:pt x="3563" y="2921"/>
                    <a:pt x="3582" y="2931"/>
                    <a:pt x="3607" y="2936"/>
                  </a:cubicBezTo>
                  <a:cubicBezTo>
                    <a:pt x="3611" y="2936"/>
                    <a:pt x="3616" y="2926"/>
                    <a:pt x="3611" y="2926"/>
                  </a:cubicBezTo>
                  <a:cubicBezTo>
                    <a:pt x="3572" y="2906"/>
                    <a:pt x="3538" y="2892"/>
                    <a:pt x="3504" y="2867"/>
                  </a:cubicBezTo>
                  <a:cubicBezTo>
                    <a:pt x="3470" y="2838"/>
                    <a:pt x="3426" y="2828"/>
                    <a:pt x="3392" y="2809"/>
                  </a:cubicBezTo>
                  <a:cubicBezTo>
                    <a:pt x="3319" y="2775"/>
                    <a:pt x="3250" y="2745"/>
                    <a:pt x="3177" y="2711"/>
                  </a:cubicBezTo>
                  <a:cubicBezTo>
                    <a:pt x="3036" y="2648"/>
                    <a:pt x="2890" y="2584"/>
                    <a:pt x="2748" y="2511"/>
                  </a:cubicBezTo>
                  <a:cubicBezTo>
                    <a:pt x="2475" y="2380"/>
                    <a:pt x="2207" y="2228"/>
                    <a:pt x="1953" y="2063"/>
                  </a:cubicBezTo>
                  <a:cubicBezTo>
                    <a:pt x="1460" y="1741"/>
                    <a:pt x="1017" y="1345"/>
                    <a:pt x="651" y="882"/>
                  </a:cubicBezTo>
                  <a:cubicBezTo>
                    <a:pt x="548" y="750"/>
                    <a:pt x="456" y="614"/>
                    <a:pt x="368" y="472"/>
                  </a:cubicBezTo>
                  <a:cubicBezTo>
                    <a:pt x="275" y="326"/>
                    <a:pt x="197" y="175"/>
                    <a:pt x="109" y="24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70"/>
            <p:cNvSpPr/>
            <p:nvPr/>
          </p:nvSpPr>
          <p:spPr>
            <a:xfrm>
              <a:off x="4739355" y="4256593"/>
              <a:ext cx="531306" cy="1025012"/>
            </a:xfrm>
            <a:custGeom>
              <a:rect b="b" l="l" r="r" t="t"/>
              <a:pathLst>
                <a:path extrusionOk="0" h="10005" w="5186">
                  <a:moveTo>
                    <a:pt x="5144" y="1"/>
                  </a:moveTo>
                  <a:cubicBezTo>
                    <a:pt x="5136" y="1"/>
                    <a:pt x="5129" y="3"/>
                    <a:pt x="5122" y="10"/>
                  </a:cubicBezTo>
                  <a:cubicBezTo>
                    <a:pt x="4903" y="239"/>
                    <a:pt x="4727" y="512"/>
                    <a:pt x="4552" y="785"/>
                  </a:cubicBezTo>
                  <a:cubicBezTo>
                    <a:pt x="4361" y="1088"/>
                    <a:pt x="4186" y="1400"/>
                    <a:pt x="4020" y="1717"/>
                  </a:cubicBezTo>
                  <a:cubicBezTo>
                    <a:pt x="3708" y="2322"/>
                    <a:pt x="3420" y="2946"/>
                    <a:pt x="3201" y="3595"/>
                  </a:cubicBezTo>
                  <a:cubicBezTo>
                    <a:pt x="2927" y="4419"/>
                    <a:pt x="2732" y="5273"/>
                    <a:pt x="2566" y="6126"/>
                  </a:cubicBezTo>
                  <a:cubicBezTo>
                    <a:pt x="2484" y="6551"/>
                    <a:pt x="2420" y="6980"/>
                    <a:pt x="2332" y="7409"/>
                  </a:cubicBezTo>
                  <a:cubicBezTo>
                    <a:pt x="2254" y="7795"/>
                    <a:pt x="2137" y="8170"/>
                    <a:pt x="1942" y="8512"/>
                  </a:cubicBezTo>
                  <a:cubicBezTo>
                    <a:pt x="1767" y="8824"/>
                    <a:pt x="1542" y="9107"/>
                    <a:pt x="1274" y="9351"/>
                  </a:cubicBezTo>
                  <a:cubicBezTo>
                    <a:pt x="1006" y="9594"/>
                    <a:pt x="669" y="9838"/>
                    <a:pt x="298" y="9902"/>
                  </a:cubicBezTo>
                  <a:cubicBezTo>
                    <a:pt x="254" y="9907"/>
                    <a:pt x="206" y="9911"/>
                    <a:pt x="162" y="9916"/>
                  </a:cubicBezTo>
                  <a:cubicBezTo>
                    <a:pt x="113" y="9916"/>
                    <a:pt x="59" y="9926"/>
                    <a:pt x="11" y="9931"/>
                  </a:cubicBezTo>
                  <a:cubicBezTo>
                    <a:pt x="6" y="9931"/>
                    <a:pt x="1" y="9941"/>
                    <a:pt x="6" y="9946"/>
                  </a:cubicBezTo>
                  <a:cubicBezTo>
                    <a:pt x="45" y="9965"/>
                    <a:pt x="84" y="9989"/>
                    <a:pt x="123" y="9994"/>
                  </a:cubicBezTo>
                  <a:cubicBezTo>
                    <a:pt x="172" y="10004"/>
                    <a:pt x="225" y="10004"/>
                    <a:pt x="269" y="10004"/>
                  </a:cubicBezTo>
                  <a:cubicBezTo>
                    <a:pt x="367" y="9994"/>
                    <a:pt x="464" y="9975"/>
                    <a:pt x="557" y="9946"/>
                  </a:cubicBezTo>
                  <a:cubicBezTo>
                    <a:pt x="742" y="9882"/>
                    <a:pt x="913" y="9780"/>
                    <a:pt x="1069" y="9668"/>
                  </a:cubicBezTo>
                  <a:cubicBezTo>
                    <a:pt x="1367" y="9458"/>
                    <a:pt x="1625" y="9199"/>
                    <a:pt x="1840" y="8907"/>
                  </a:cubicBezTo>
                  <a:cubicBezTo>
                    <a:pt x="2054" y="8609"/>
                    <a:pt x="2220" y="8273"/>
                    <a:pt x="2327" y="7921"/>
                  </a:cubicBezTo>
                  <a:cubicBezTo>
                    <a:pt x="2459" y="7502"/>
                    <a:pt x="2518" y="7063"/>
                    <a:pt x="2596" y="6629"/>
                  </a:cubicBezTo>
                  <a:cubicBezTo>
                    <a:pt x="2752" y="5761"/>
                    <a:pt x="2927" y="4897"/>
                    <a:pt x="3181" y="4053"/>
                  </a:cubicBezTo>
                  <a:cubicBezTo>
                    <a:pt x="3381" y="3361"/>
                    <a:pt x="3654" y="2702"/>
                    <a:pt x="3971" y="2058"/>
                  </a:cubicBezTo>
                  <a:cubicBezTo>
                    <a:pt x="4283" y="1419"/>
                    <a:pt x="4644" y="810"/>
                    <a:pt x="5049" y="224"/>
                  </a:cubicBezTo>
                  <a:cubicBezTo>
                    <a:pt x="5088" y="166"/>
                    <a:pt x="5127" y="102"/>
                    <a:pt x="5171" y="44"/>
                  </a:cubicBezTo>
                  <a:cubicBezTo>
                    <a:pt x="5186" y="22"/>
                    <a:pt x="5165" y="1"/>
                    <a:pt x="5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70"/>
            <p:cNvSpPr/>
            <p:nvPr/>
          </p:nvSpPr>
          <p:spPr>
            <a:xfrm>
              <a:off x="5091680" y="4184469"/>
              <a:ext cx="228873" cy="363185"/>
            </a:xfrm>
            <a:custGeom>
              <a:rect b="b" l="l" r="r" t="t"/>
              <a:pathLst>
                <a:path extrusionOk="0" h="3545" w="2234">
                  <a:moveTo>
                    <a:pt x="2176" y="1"/>
                  </a:moveTo>
                  <a:cubicBezTo>
                    <a:pt x="2170" y="1"/>
                    <a:pt x="2163" y="2"/>
                    <a:pt x="2157" y="7"/>
                  </a:cubicBezTo>
                  <a:cubicBezTo>
                    <a:pt x="1947" y="138"/>
                    <a:pt x="1761" y="314"/>
                    <a:pt x="1586" y="489"/>
                  </a:cubicBezTo>
                  <a:cubicBezTo>
                    <a:pt x="1391" y="685"/>
                    <a:pt x="1200" y="889"/>
                    <a:pt x="1020" y="1104"/>
                  </a:cubicBezTo>
                  <a:cubicBezTo>
                    <a:pt x="859" y="1294"/>
                    <a:pt x="703" y="1489"/>
                    <a:pt x="562" y="1694"/>
                  </a:cubicBezTo>
                  <a:cubicBezTo>
                    <a:pt x="391" y="1948"/>
                    <a:pt x="249" y="2221"/>
                    <a:pt x="152" y="2509"/>
                  </a:cubicBezTo>
                  <a:cubicBezTo>
                    <a:pt x="49" y="2836"/>
                    <a:pt x="1" y="3177"/>
                    <a:pt x="44" y="3518"/>
                  </a:cubicBezTo>
                  <a:cubicBezTo>
                    <a:pt x="47" y="3536"/>
                    <a:pt x="62" y="3544"/>
                    <a:pt x="76" y="3544"/>
                  </a:cubicBezTo>
                  <a:cubicBezTo>
                    <a:pt x="90" y="3544"/>
                    <a:pt x="103" y="3536"/>
                    <a:pt x="103" y="3518"/>
                  </a:cubicBezTo>
                  <a:cubicBezTo>
                    <a:pt x="54" y="2914"/>
                    <a:pt x="259" y="2319"/>
                    <a:pt x="591" y="1821"/>
                  </a:cubicBezTo>
                  <a:cubicBezTo>
                    <a:pt x="727" y="1611"/>
                    <a:pt x="883" y="1421"/>
                    <a:pt x="1044" y="1231"/>
                  </a:cubicBezTo>
                  <a:cubicBezTo>
                    <a:pt x="1220" y="1026"/>
                    <a:pt x="1400" y="826"/>
                    <a:pt x="1591" y="631"/>
                  </a:cubicBezTo>
                  <a:cubicBezTo>
                    <a:pt x="1791" y="436"/>
                    <a:pt x="1996" y="255"/>
                    <a:pt x="2205" y="70"/>
                  </a:cubicBezTo>
                  <a:cubicBezTo>
                    <a:pt x="2234" y="45"/>
                    <a:pt x="2208" y="1"/>
                    <a:pt x="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70"/>
            <p:cNvSpPr/>
            <p:nvPr/>
          </p:nvSpPr>
          <p:spPr>
            <a:xfrm>
              <a:off x="5096290" y="4184469"/>
              <a:ext cx="221394" cy="361956"/>
            </a:xfrm>
            <a:custGeom>
              <a:rect b="b" l="l" r="r" t="t"/>
              <a:pathLst>
                <a:path extrusionOk="0" h="3533" w="2161">
                  <a:moveTo>
                    <a:pt x="2124" y="0"/>
                  </a:moveTo>
                  <a:cubicBezTo>
                    <a:pt x="2110" y="0"/>
                    <a:pt x="2097" y="9"/>
                    <a:pt x="2097" y="26"/>
                  </a:cubicBezTo>
                  <a:cubicBezTo>
                    <a:pt x="2043" y="558"/>
                    <a:pt x="1897" y="1075"/>
                    <a:pt x="1663" y="1553"/>
                  </a:cubicBezTo>
                  <a:cubicBezTo>
                    <a:pt x="1419" y="2060"/>
                    <a:pt x="1107" y="2528"/>
                    <a:pt x="712" y="2928"/>
                  </a:cubicBezTo>
                  <a:cubicBezTo>
                    <a:pt x="507" y="3133"/>
                    <a:pt x="282" y="3318"/>
                    <a:pt x="34" y="3465"/>
                  </a:cubicBezTo>
                  <a:cubicBezTo>
                    <a:pt x="0" y="3486"/>
                    <a:pt x="21" y="3532"/>
                    <a:pt x="52" y="3532"/>
                  </a:cubicBezTo>
                  <a:cubicBezTo>
                    <a:pt x="57" y="3532"/>
                    <a:pt x="62" y="3531"/>
                    <a:pt x="68" y="3528"/>
                  </a:cubicBezTo>
                  <a:cubicBezTo>
                    <a:pt x="541" y="3260"/>
                    <a:pt x="936" y="2865"/>
                    <a:pt x="1253" y="2431"/>
                  </a:cubicBezTo>
                  <a:cubicBezTo>
                    <a:pt x="1594" y="1972"/>
                    <a:pt x="1858" y="1450"/>
                    <a:pt x="2019" y="904"/>
                  </a:cubicBezTo>
                  <a:cubicBezTo>
                    <a:pt x="2102" y="621"/>
                    <a:pt x="2160" y="324"/>
                    <a:pt x="2151" y="26"/>
                  </a:cubicBezTo>
                  <a:cubicBezTo>
                    <a:pt x="2151" y="9"/>
                    <a:pt x="2137" y="0"/>
                    <a:pt x="2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70"/>
            <p:cNvSpPr/>
            <p:nvPr/>
          </p:nvSpPr>
          <p:spPr>
            <a:xfrm>
              <a:off x="4926736" y="4211823"/>
              <a:ext cx="127960" cy="379167"/>
            </a:xfrm>
            <a:custGeom>
              <a:rect b="b" l="l" r="r" t="t"/>
              <a:pathLst>
                <a:path extrusionOk="0" h="3701" w="1249">
                  <a:moveTo>
                    <a:pt x="214" y="0"/>
                  </a:moveTo>
                  <a:cubicBezTo>
                    <a:pt x="205" y="0"/>
                    <a:pt x="195" y="6"/>
                    <a:pt x="191" y="18"/>
                  </a:cubicBezTo>
                  <a:cubicBezTo>
                    <a:pt x="30" y="510"/>
                    <a:pt x="1" y="1037"/>
                    <a:pt x="103" y="1544"/>
                  </a:cubicBezTo>
                  <a:cubicBezTo>
                    <a:pt x="157" y="1798"/>
                    <a:pt x="245" y="2042"/>
                    <a:pt x="362" y="2276"/>
                  </a:cubicBezTo>
                  <a:cubicBezTo>
                    <a:pt x="474" y="2500"/>
                    <a:pt x="616" y="2710"/>
                    <a:pt x="757" y="2920"/>
                  </a:cubicBezTo>
                  <a:cubicBezTo>
                    <a:pt x="835" y="3042"/>
                    <a:pt x="913" y="3159"/>
                    <a:pt x="981" y="3286"/>
                  </a:cubicBezTo>
                  <a:cubicBezTo>
                    <a:pt x="1055" y="3412"/>
                    <a:pt x="1108" y="3539"/>
                    <a:pt x="1162" y="3671"/>
                  </a:cubicBezTo>
                  <a:cubicBezTo>
                    <a:pt x="1170" y="3691"/>
                    <a:pt x="1188" y="3701"/>
                    <a:pt x="1204" y="3701"/>
                  </a:cubicBezTo>
                  <a:cubicBezTo>
                    <a:pt x="1227" y="3701"/>
                    <a:pt x="1248" y="3683"/>
                    <a:pt x="1240" y="3651"/>
                  </a:cubicBezTo>
                  <a:cubicBezTo>
                    <a:pt x="1181" y="3412"/>
                    <a:pt x="1050" y="3188"/>
                    <a:pt x="923" y="2983"/>
                  </a:cubicBezTo>
                  <a:cubicBezTo>
                    <a:pt x="791" y="2769"/>
                    <a:pt x="645" y="2564"/>
                    <a:pt x="523" y="2344"/>
                  </a:cubicBezTo>
                  <a:cubicBezTo>
                    <a:pt x="274" y="1900"/>
                    <a:pt x="138" y="1398"/>
                    <a:pt x="128" y="886"/>
                  </a:cubicBezTo>
                  <a:cubicBezTo>
                    <a:pt x="123" y="598"/>
                    <a:pt x="157" y="310"/>
                    <a:pt x="235" y="32"/>
                  </a:cubicBezTo>
                  <a:cubicBezTo>
                    <a:pt x="241" y="12"/>
                    <a:pt x="228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70"/>
            <p:cNvSpPr/>
            <p:nvPr/>
          </p:nvSpPr>
          <p:spPr>
            <a:xfrm>
              <a:off x="4947328" y="4209159"/>
              <a:ext cx="114027" cy="385622"/>
            </a:xfrm>
            <a:custGeom>
              <a:rect b="b" l="l" r="r" t="t"/>
              <a:pathLst>
                <a:path extrusionOk="0" h="3764" w="1113">
                  <a:moveTo>
                    <a:pt x="55" y="0"/>
                  </a:moveTo>
                  <a:cubicBezTo>
                    <a:pt x="29" y="0"/>
                    <a:pt x="1" y="23"/>
                    <a:pt x="10" y="58"/>
                  </a:cubicBezTo>
                  <a:cubicBezTo>
                    <a:pt x="58" y="307"/>
                    <a:pt x="136" y="551"/>
                    <a:pt x="234" y="785"/>
                  </a:cubicBezTo>
                  <a:cubicBezTo>
                    <a:pt x="336" y="1024"/>
                    <a:pt x="468" y="1248"/>
                    <a:pt x="600" y="1473"/>
                  </a:cubicBezTo>
                  <a:cubicBezTo>
                    <a:pt x="663" y="1580"/>
                    <a:pt x="727" y="1692"/>
                    <a:pt x="775" y="1809"/>
                  </a:cubicBezTo>
                  <a:cubicBezTo>
                    <a:pt x="829" y="1921"/>
                    <a:pt x="868" y="2039"/>
                    <a:pt x="897" y="2156"/>
                  </a:cubicBezTo>
                  <a:cubicBezTo>
                    <a:pt x="966" y="2395"/>
                    <a:pt x="995" y="2638"/>
                    <a:pt x="1000" y="2887"/>
                  </a:cubicBezTo>
                  <a:cubicBezTo>
                    <a:pt x="1005" y="3029"/>
                    <a:pt x="1000" y="3165"/>
                    <a:pt x="990" y="3307"/>
                  </a:cubicBezTo>
                  <a:cubicBezTo>
                    <a:pt x="985" y="3380"/>
                    <a:pt x="980" y="3448"/>
                    <a:pt x="975" y="3516"/>
                  </a:cubicBezTo>
                  <a:cubicBezTo>
                    <a:pt x="971" y="3555"/>
                    <a:pt x="966" y="3590"/>
                    <a:pt x="961" y="3624"/>
                  </a:cubicBezTo>
                  <a:cubicBezTo>
                    <a:pt x="956" y="3663"/>
                    <a:pt x="961" y="3697"/>
                    <a:pt x="961" y="3731"/>
                  </a:cubicBezTo>
                  <a:cubicBezTo>
                    <a:pt x="964" y="3753"/>
                    <a:pt x="979" y="3764"/>
                    <a:pt x="995" y="3764"/>
                  </a:cubicBezTo>
                  <a:cubicBezTo>
                    <a:pt x="1008" y="3764"/>
                    <a:pt x="1020" y="3756"/>
                    <a:pt x="1024" y="3741"/>
                  </a:cubicBezTo>
                  <a:cubicBezTo>
                    <a:pt x="1034" y="3712"/>
                    <a:pt x="1049" y="3682"/>
                    <a:pt x="1053" y="3653"/>
                  </a:cubicBezTo>
                  <a:cubicBezTo>
                    <a:pt x="1058" y="3619"/>
                    <a:pt x="1063" y="3590"/>
                    <a:pt x="1068" y="3560"/>
                  </a:cubicBezTo>
                  <a:cubicBezTo>
                    <a:pt x="1073" y="3497"/>
                    <a:pt x="1083" y="3434"/>
                    <a:pt x="1088" y="3370"/>
                  </a:cubicBezTo>
                  <a:cubicBezTo>
                    <a:pt x="1097" y="3243"/>
                    <a:pt x="1107" y="3116"/>
                    <a:pt x="1107" y="2990"/>
                  </a:cubicBezTo>
                  <a:cubicBezTo>
                    <a:pt x="1112" y="2736"/>
                    <a:pt x="1093" y="2487"/>
                    <a:pt x="1044" y="2243"/>
                  </a:cubicBezTo>
                  <a:cubicBezTo>
                    <a:pt x="990" y="1990"/>
                    <a:pt x="893" y="1756"/>
                    <a:pt x="771" y="1531"/>
                  </a:cubicBezTo>
                  <a:cubicBezTo>
                    <a:pt x="644" y="1307"/>
                    <a:pt x="497" y="1092"/>
                    <a:pt x="385" y="858"/>
                  </a:cubicBezTo>
                  <a:cubicBezTo>
                    <a:pt x="258" y="595"/>
                    <a:pt x="161" y="317"/>
                    <a:pt x="93" y="34"/>
                  </a:cubicBezTo>
                  <a:cubicBezTo>
                    <a:pt x="89" y="10"/>
                    <a:pt x="72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70"/>
            <p:cNvSpPr/>
            <p:nvPr/>
          </p:nvSpPr>
          <p:spPr>
            <a:xfrm>
              <a:off x="4939235" y="4248192"/>
              <a:ext cx="122120" cy="425372"/>
            </a:xfrm>
            <a:custGeom>
              <a:rect b="b" l="l" r="r" t="t"/>
              <a:pathLst>
                <a:path extrusionOk="0" h="4152" w="1192">
                  <a:moveTo>
                    <a:pt x="104" y="0"/>
                  </a:moveTo>
                  <a:cubicBezTo>
                    <a:pt x="97" y="0"/>
                    <a:pt x="91" y="3"/>
                    <a:pt x="89" y="9"/>
                  </a:cubicBezTo>
                  <a:cubicBezTo>
                    <a:pt x="1" y="589"/>
                    <a:pt x="279" y="1126"/>
                    <a:pt x="489" y="1643"/>
                  </a:cubicBezTo>
                  <a:cubicBezTo>
                    <a:pt x="698" y="2155"/>
                    <a:pt x="884" y="2682"/>
                    <a:pt x="996" y="3218"/>
                  </a:cubicBezTo>
                  <a:cubicBezTo>
                    <a:pt x="1030" y="3370"/>
                    <a:pt x="1054" y="3521"/>
                    <a:pt x="1074" y="3672"/>
                  </a:cubicBezTo>
                  <a:cubicBezTo>
                    <a:pt x="1093" y="3818"/>
                    <a:pt x="1093" y="3965"/>
                    <a:pt x="1103" y="4111"/>
                  </a:cubicBezTo>
                  <a:cubicBezTo>
                    <a:pt x="1106" y="4138"/>
                    <a:pt x="1125" y="4151"/>
                    <a:pt x="1145" y="4151"/>
                  </a:cubicBezTo>
                  <a:cubicBezTo>
                    <a:pt x="1164" y="4151"/>
                    <a:pt x="1184" y="4138"/>
                    <a:pt x="1186" y="4111"/>
                  </a:cubicBezTo>
                  <a:cubicBezTo>
                    <a:pt x="1191" y="3984"/>
                    <a:pt x="1181" y="3852"/>
                    <a:pt x="1167" y="3726"/>
                  </a:cubicBezTo>
                  <a:cubicBezTo>
                    <a:pt x="1152" y="3594"/>
                    <a:pt x="1132" y="3462"/>
                    <a:pt x="1108" y="3335"/>
                  </a:cubicBezTo>
                  <a:cubicBezTo>
                    <a:pt x="1054" y="3062"/>
                    <a:pt x="986" y="2789"/>
                    <a:pt x="903" y="2526"/>
                  </a:cubicBezTo>
                  <a:cubicBezTo>
                    <a:pt x="820" y="2262"/>
                    <a:pt x="728" y="2004"/>
                    <a:pt x="625" y="1745"/>
                  </a:cubicBezTo>
                  <a:cubicBezTo>
                    <a:pt x="523" y="1492"/>
                    <a:pt x="406" y="1243"/>
                    <a:pt x="303" y="984"/>
                  </a:cubicBezTo>
                  <a:cubicBezTo>
                    <a:pt x="176" y="677"/>
                    <a:pt x="84" y="350"/>
                    <a:pt x="123" y="14"/>
                  </a:cubicBezTo>
                  <a:cubicBezTo>
                    <a:pt x="123" y="5"/>
                    <a:pt x="113" y="0"/>
                    <a:pt x="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70"/>
            <p:cNvSpPr/>
            <p:nvPr/>
          </p:nvSpPr>
          <p:spPr>
            <a:xfrm>
              <a:off x="5044963" y="4432806"/>
              <a:ext cx="335216" cy="285528"/>
            </a:xfrm>
            <a:custGeom>
              <a:rect b="b" l="l" r="r" t="t"/>
              <a:pathLst>
                <a:path extrusionOk="0" h="2787" w="3272">
                  <a:moveTo>
                    <a:pt x="3226" y="0"/>
                  </a:moveTo>
                  <a:cubicBezTo>
                    <a:pt x="3220" y="0"/>
                    <a:pt x="3213" y="2"/>
                    <a:pt x="3208" y="7"/>
                  </a:cubicBezTo>
                  <a:cubicBezTo>
                    <a:pt x="3110" y="99"/>
                    <a:pt x="3027" y="202"/>
                    <a:pt x="2934" y="294"/>
                  </a:cubicBezTo>
                  <a:cubicBezTo>
                    <a:pt x="2837" y="392"/>
                    <a:pt x="2734" y="490"/>
                    <a:pt x="2627" y="582"/>
                  </a:cubicBezTo>
                  <a:cubicBezTo>
                    <a:pt x="2417" y="763"/>
                    <a:pt x="2203" y="933"/>
                    <a:pt x="1974" y="1090"/>
                  </a:cubicBezTo>
                  <a:cubicBezTo>
                    <a:pt x="1730" y="1255"/>
                    <a:pt x="1476" y="1392"/>
                    <a:pt x="1227" y="1553"/>
                  </a:cubicBezTo>
                  <a:cubicBezTo>
                    <a:pt x="998" y="1694"/>
                    <a:pt x="783" y="1860"/>
                    <a:pt x="588" y="2050"/>
                  </a:cubicBezTo>
                  <a:cubicBezTo>
                    <a:pt x="374" y="2255"/>
                    <a:pt x="183" y="2489"/>
                    <a:pt x="18" y="2738"/>
                  </a:cubicBezTo>
                  <a:cubicBezTo>
                    <a:pt x="0" y="2762"/>
                    <a:pt x="22" y="2786"/>
                    <a:pt x="45" y="2786"/>
                  </a:cubicBezTo>
                  <a:cubicBezTo>
                    <a:pt x="54" y="2786"/>
                    <a:pt x="64" y="2782"/>
                    <a:pt x="71" y="2772"/>
                  </a:cubicBezTo>
                  <a:cubicBezTo>
                    <a:pt x="369" y="2324"/>
                    <a:pt x="759" y="1933"/>
                    <a:pt x="1213" y="1641"/>
                  </a:cubicBezTo>
                  <a:cubicBezTo>
                    <a:pt x="1456" y="1485"/>
                    <a:pt x="1715" y="1348"/>
                    <a:pt x="1954" y="1187"/>
                  </a:cubicBezTo>
                  <a:cubicBezTo>
                    <a:pt x="2183" y="1036"/>
                    <a:pt x="2403" y="870"/>
                    <a:pt x="2613" y="690"/>
                  </a:cubicBezTo>
                  <a:cubicBezTo>
                    <a:pt x="2730" y="587"/>
                    <a:pt x="2847" y="485"/>
                    <a:pt x="2959" y="373"/>
                  </a:cubicBezTo>
                  <a:cubicBezTo>
                    <a:pt x="3061" y="270"/>
                    <a:pt x="3173" y="168"/>
                    <a:pt x="3256" y="46"/>
                  </a:cubicBezTo>
                  <a:cubicBezTo>
                    <a:pt x="3271" y="23"/>
                    <a:pt x="3249" y="0"/>
                    <a:pt x="3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70"/>
            <p:cNvSpPr/>
            <p:nvPr/>
          </p:nvSpPr>
          <p:spPr>
            <a:xfrm>
              <a:off x="5080001" y="4426557"/>
              <a:ext cx="305199" cy="244651"/>
            </a:xfrm>
            <a:custGeom>
              <a:rect b="b" l="l" r="r" t="t"/>
              <a:pathLst>
                <a:path extrusionOk="0" h="2388" w="2979">
                  <a:moveTo>
                    <a:pt x="2937" y="1"/>
                  </a:moveTo>
                  <a:cubicBezTo>
                    <a:pt x="2933" y="1"/>
                    <a:pt x="2929" y="2"/>
                    <a:pt x="2924" y="4"/>
                  </a:cubicBezTo>
                  <a:cubicBezTo>
                    <a:pt x="2792" y="58"/>
                    <a:pt x="2661" y="116"/>
                    <a:pt x="2524" y="170"/>
                  </a:cubicBezTo>
                  <a:cubicBezTo>
                    <a:pt x="2397" y="219"/>
                    <a:pt x="2271" y="268"/>
                    <a:pt x="2149" y="321"/>
                  </a:cubicBezTo>
                  <a:cubicBezTo>
                    <a:pt x="1929" y="424"/>
                    <a:pt x="1724" y="551"/>
                    <a:pt x="1524" y="687"/>
                  </a:cubicBezTo>
                  <a:cubicBezTo>
                    <a:pt x="1427" y="755"/>
                    <a:pt x="1329" y="819"/>
                    <a:pt x="1236" y="897"/>
                  </a:cubicBezTo>
                  <a:cubicBezTo>
                    <a:pt x="1144" y="970"/>
                    <a:pt x="1056" y="1048"/>
                    <a:pt x="968" y="1131"/>
                  </a:cubicBezTo>
                  <a:cubicBezTo>
                    <a:pt x="793" y="1297"/>
                    <a:pt x="627" y="1477"/>
                    <a:pt x="476" y="1668"/>
                  </a:cubicBezTo>
                  <a:cubicBezTo>
                    <a:pt x="305" y="1882"/>
                    <a:pt x="154" y="2107"/>
                    <a:pt x="17" y="2341"/>
                  </a:cubicBezTo>
                  <a:cubicBezTo>
                    <a:pt x="0" y="2364"/>
                    <a:pt x="20" y="2387"/>
                    <a:pt x="42" y="2387"/>
                  </a:cubicBezTo>
                  <a:cubicBezTo>
                    <a:pt x="52" y="2387"/>
                    <a:pt x="63" y="2382"/>
                    <a:pt x="71" y="2370"/>
                  </a:cubicBezTo>
                  <a:cubicBezTo>
                    <a:pt x="319" y="1965"/>
                    <a:pt x="612" y="1580"/>
                    <a:pt x="954" y="1248"/>
                  </a:cubicBezTo>
                  <a:cubicBezTo>
                    <a:pt x="1124" y="1082"/>
                    <a:pt x="1305" y="931"/>
                    <a:pt x="1495" y="790"/>
                  </a:cubicBezTo>
                  <a:cubicBezTo>
                    <a:pt x="1680" y="648"/>
                    <a:pt x="1895" y="531"/>
                    <a:pt x="2105" y="429"/>
                  </a:cubicBezTo>
                  <a:cubicBezTo>
                    <a:pt x="2236" y="365"/>
                    <a:pt x="2373" y="307"/>
                    <a:pt x="2514" y="253"/>
                  </a:cubicBezTo>
                  <a:cubicBezTo>
                    <a:pt x="2661" y="199"/>
                    <a:pt x="2812" y="146"/>
                    <a:pt x="2949" y="68"/>
                  </a:cubicBezTo>
                  <a:cubicBezTo>
                    <a:pt x="2978" y="51"/>
                    <a:pt x="2964" y="1"/>
                    <a:pt x="2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70"/>
            <p:cNvSpPr/>
            <p:nvPr/>
          </p:nvSpPr>
          <p:spPr>
            <a:xfrm>
              <a:off x="5082562" y="4424713"/>
              <a:ext cx="304789" cy="242909"/>
            </a:xfrm>
            <a:custGeom>
              <a:rect b="b" l="l" r="r" t="t"/>
              <a:pathLst>
                <a:path extrusionOk="0" h="2371" w="2975">
                  <a:moveTo>
                    <a:pt x="2923" y="1"/>
                  </a:moveTo>
                  <a:cubicBezTo>
                    <a:pt x="2906" y="1"/>
                    <a:pt x="2888" y="10"/>
                    <a:pt x="2880" y="32"/>
                  </a:cubicBezTo>
                  <a:cubicBezTo>
                    <a:pt x="2806" y="242"/>
                    <a:pt x="2743" y="461"/>
                    <a:pt x="2626" y="656"/>
                  </a:cubicBezTo>
                  <a:cubicBezTo>
                    <a:pt x="2504" y="871"/>
                    <a:pt x="2314" y="1042"/>
                    <a:pt x="2133" y="1208"/>
                  </a:cubicBezTo>
                  <a:cubicBezTo>
                    <a:pt x="1948" y="1378"/>
                    <a:pt x="1758" y="1534"/>
                    <a:pt x="1543" y="1666"/>
                  </a:cubicBezTo>
                  <a:cubicBezTo>
                    <a:pt x="1324" y="1798"/>
                    <a:pt x="1094" y="1900"/>
                    <a:pt x="860" y="1993"/>
                  </a:cubicBezTo>
                  <a:cubicBezTo>
                    <a:pt x="587" y="2100"/>
                    <a:pt x="309" y="2203"/>
                    <a:pt x="31" y="2310"/>
                  </a:cubicBezTo>
                  <a:cubicBezTo>
                    <a:pt x="1" y="2323"/>
                    <a:pt x="9" y="2371"/>
                    <a:pt x="35" y="2371"/>
                  </a:cubicBezTo>
                  <a:cubicBezTo>
                    <a:pt x="38" y="2371"/>
                    <a:pt x="42" y="2370"/>
                    <a:pt x="46" y="2368"/>
                  </a:cubicBezTo>
                  <a:cubicBezTo>
                    <a:pt x="304" y="2286"/>
                    <a:pt x="558" y="2193"/>
                    <a:pt x="811" y="2100"/>
                  </a:cubicBezTo>
                  <a:cubicBezTo>
                    <a:pt x="1055" y="2012"/>
                    <a:pt x="1294" y="1920"/>
                    <a:pt x="1519" y="1793"/>
                  </a:cubicBezTo>
                  <a:cubicBezTo>
                    <a:pt x="1748" y="1671"/>
                    <a:pt x="1953" y="1510"/>
                    <a:pt x="2143" y="1334"/>
                  </a:cubicBezTo>
                  <a:cubicBezTo>
                    <a:pt x="2333" y="1164"/>
                    <a:pt x="2528" y="993"/>
                    <a:pt x="2670" y="778"/>
                  </a:cubicBezTo>
                  <a:cubicBezTo>
                    <a:pt x="2816" y="559"/>
                    <a:pt x="2889" y="305"/>
                    <a:pt x="2963" y="56"/>
                  </a:cubicBezTo>
                  <a:cubicBezTo>
                    <a:pt x="2974" y="22"/>
                    <a:pt x="2949" y="1"/>
                    <a:pt x="2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70"/>
            <p:cNvSpPr/>
            <p:nvPr/>
          </p:nvSpPr>
          <p:spPr>
            <a:xfrm>
              <a:off x="4924277" y="4443666"/>
              <a:ext cx="80013" cy="497600"/>
            </a:xfrm>
            <a:custGeom>
              <a:rect b="b" l="l" r="r" t="t"/>
              <a:pathLst>
                <a:path extrusionOk="0" h="4857" w="781">
                  <a:moveTo>
                    <a:pt x="126" y="0"/>
                  </a:moveTo>
                  <a:cubicBezTo>
                    <a:pt x="119" y="0"/>
                    <a:pt x="113" y="4"/>
                    <a:pt x="113" y="13"/>
                  </a:cubicBezTo>
                  <a:cubicBezTo>
                    <a:pt x="44" y="301"/>
                    <a:pt x="20" y="598"/>
                    <a:pt x="10" y="891"/>
                  </a:cubicBezTo>
                  <a:cubicBezTo>
                    <a:pt x="1" y="1198"/>
                    <a:pt x="10" y="1505"/>
                    <a:pt x="40" y="1808"/>
                  </a:cubicBezTo>
                  <a:cubicBezTo>
                    <a:pt x="103" y="2452"/>
                    <a:pt x="283" y="3076"/>
                    <a:pt x="454" y="3700"/>
                  </a:cubicBezTo>
                  <a:cubicBezTo>
                    <a:pt x="503" y="3886"/>
                    <a:pt x="552" y="4066"/>
                    <a:pt x="591" y="4252"/>
                  </a:cubicBezTo>
                  <a:cubicBezTo>
                    <a:pt x="615" y="4339"/>
                    <a:pt x="635" y="4432"/>
                    <a:pt x="649" y="4520"/>
                  </a:cubicBezTo>
                  <a:cubicBezTo>
                    <a:pt x="669" y="4617"/>
                    <a:pt x="674" y="4720"/>
                    <a:pt x="683" y="4817"/>
                  </a:cubicBezTo>
                  <a:cubicBezTo>
                    <a:pt x="686" y="4840"/>
                    <a:pt x="709" y="4856"/>
                    <a:pt x="729" y="4856"/>
                  </a:cubicBezTo>
                  <a:cubicBezTo>
                    <a:pt x="744" y="4856"/>
                    <a:pt x="757" y="4848"/>
                    <a:pt x="761" y="4827"/>
                  </a:cubicBezTo>
                  <a:cubicBezTo>
                    <a:pt x="781" y="4744"/>
                    <a:pt x="766" y="4661"/>
                    <a:pt x="757" y="4578"/>
                  </a:cubicBezTo>
                  <a:cubicBezTo>
                    <a:pt x="742" y="4491"/>
                    <a:pt x="722" y="4408"/>
                    <a:pt x="708" y="4325"/>
                  </a:cubicBezTo>
                  <a:cubicBezTo>
                    <a:pt x="669" y="4164"/>
                    <a:pt x="625" y="3998"/>
                    <a:pt x="581" y="3837"/>
                  </a:cubicBezTo>
                  <a:cubicBezTo>
                    <a:pt x="493" y="3515"/>
                    <a:pt x="401" y="3198"/>
                    <a:pt x="313" y="2876"/>
                  </a:cubicBezTo>
                  <a:cubicBezTo>
                    <a:pt x="235" y="2564"/>
                    <a:pt x="166" y="2247"/>
                    <a:pt x="127" y="1930"/>
                  </a:cubicBezTo>
                  <a:cubicBezTo>
                    <a:pt x="93" y="1627"/>
                    <a:pt x="79" y="1325"/>
                    <a:pt x="83" y="1018"/>
                  </a:cubicBezTo>
                  <a:cubicBezTo>
                    <a:pt x="83" y="686"/>
                    <a:pt x="108" y="349"/>
                    <a:pt x="142" y="18"/>
                  </a:cubicBezTo>
                  <a:cubicBezTo>
                    <a:pt x="145" y="7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70"/>
            <p:cNvSpPr/>
            <p:nvPr/>
          </p:nvSpPr>
          <p:spPr>
            <a:xfrm>
              <a:off x="4878277" y="4438851"/>
              <a:ext cx="101323" cy="394945"/>
            </a:xfrm>
            <a:custGeom>
              <a:rect b="b" l="l" r="r" t="t"/>
              <a:pathLst>
                <a:path extrusionOk="0" h="3855" w="989">
                  <a:moveTo>
                    <a:pt x="555" y="0"/>
                  </a:moveTo>
                  <a:cubicBezTo>
                    <a:pt x="549" y="0"/>
                    <a:pt x="543" y="2"/>
                    <a:pt x="537" y="6"/>
                  </a:cubicBezTo>
                  <a:cubicBezTo>
                    <a:pt x="440" y="99"/>
                    <a:pt x="381" y="235"/>
                    <a:pt x="323" y="353"/>
                  </a:cubicBezTo>
                  <a:cubicBezTo>
                    <a:pt x="264" y="479"/>
                    <a:pt x="211" y="606"/>
                    <a:pt x="167" y="738"/>
                  </a:cubicBezTo>
                  <a:cubicBezTo>
                    <a:pt x="74" y="996"/>
                    <a:pt x="20" y="1265"/>
                    <a:pt x="6" y="1538"/>
                  </a:cubicBezTo>
                  <a:cubicBezTo>
                    <a:pt x="1" y="1806"/>
                    <a:pt x="40" y="2074"/>
                    <a:pt x="118" y="2333"/>
                  </a:cubicBezTo>
                  <a:cubicBezTo>
                    <a:pt x="201" y="2587"/>
                    <a:pt x="318" y="2826"/>
                    <a:pt x="445" y="3055"/>
                  </a:cubicBezTo>
                  <a:cubicBezTo>
                    <a:pt x="596" y="3318"/>
                    <a:pt x="757" y="3577"/>
                    <a:pt x="913" y="3840"/>
                  </a:cubicBezTo>
                  <a:cubicBezTo>
                    <a:pt x="920" y="3850"/>
                    <a:pt x="930" y="3854"/>
                    <a:pt x="940" y="3854"/>
                  </a:cubicBezTo>
                  <a:cubicBezTo>
                    <a:pt x="964" y="3854"/>
                    <a:pt x="989" y="3829"/>
                    <a:pt x="971" y="3801"/>
                  </a:cubicBezTo>
                  <a:cubicBezTo>
                    <a:pt x="713" y="3352"/>
                    <a:pt x="425" y="2908"/>
                    <a:pt x="250" y="2416"/>
                  </a:cubicBezTo>
                  <a:cubicBezTo>
                    <a:pt x="162" y="2172"/>
                    <a:pt x="108" y="1913"/>
                    <a:pt x="103" y="1655"/>
                  </a:cubicBezTo>
                  <a:cubicBezTo>
                    <a:pt x="98" y="1387"/>
                    <a:pt x="147" y="1118"/>
                    <a:pt x="225" y="865"/>
                  </a:cubicBezTo>
                  <a:cubicBezTo>
                    <a:pt x="269" y="723"/>
                    <a:pt x="323" y="582"/>
                    <a:pt x="386" y="445"/>
                  </a:cubicBezTo>
                  <a:cubicBezTo>
                    <a:pt x="420" y="377"/>
                    <a:pt x="454" y="304"/>
                    <a:pt x="489" y="235"/>
                  </a:cubicBezTo>
                  <a:cubicBezTo>
                    <a:pt x="523" y="172"/>
                    <a:pt x="562" y="104"/>
                    <a:pt x="581" y="31"/>
                  </a:cubicBezTo>
                  <a:cubicBezTo>
                    <a:pt x="585" y="13"/>
                    <a:pt x="570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70"/>
            <p:cNvSpPr/>
            <p:nvPr/>
          </p:nvSpPr>
          <p:spPr>
            <a:xfrm>
              <a:off x="4932268" y="4436904"/>
              <a:ext cx="66080" cy="406522"/>
            </a:xfrm>
            <a:custGeom>
              <a:rect b="b" l="l" r="r" t="t"/>
              <a:pathLst>
                <a:path extrusionOk="0" h="3968" w="645">
                  <a:moveTo>
                    <a:pt x="71" y="0"/>
                  </a:moveTo>
                  <a:cubicBezTo>
                    <a:pt x="56" y="0"/>
                    <a:pt x="42" y="8"/>
                    <a:pt x="40" y="25"/>
                  </a:cubicBezTo>
                  <a:cubicBezTo>
                    <a:pt x="1" y="279"/>
                    <a:pt x="35" y="542"/>
                    <a:pt x="108" y="791"/>
                  </a:cubicBezTo>
                  <a:cubicBezTo>
                    <a:pt x="186" y="1035"/>
                    <a:pt x="288" y="1269"/>
                    <a:pt x="376" y="1513"/>
                  </a:cubicBezTo>
                  <a:cubicBezTo>
                    <a:pt x="464" y="1757"/>
                    <a:pt x="527" y="2006"/>
                    <a:pt x="537" y="2269"/>
                  </a:cubicBezTo>
                  <a:cubicBezTo>
                    <a:pt x="547" y="2527"/>
                    <a:pt x="522" y="2791"/>
                    <a:pt x="493" y="3049"/>
                  </a:cubicBezTo>
                  <a:cubicBezTo>
                    <a:pt x="474" y="3196"/>
                    <a:pt x="459" y="3347"/>
                    <a:pt x="449" y="3493"/>
                  </a:cubicBezTo>
                  <a:cubicBezTo>
                    <a:pt x="444" y="3566"/>
                    <a:pt x="440" y="3635"/>
                    <a:pt x="440" y="3708"/>
                  </a:cubicBezTo>
                  <a:cubicBezTo>
                    <a:pt x="440" y="3786"/>
                    <a:pt x="435" y="3859"/>
                    <a:pt x="449" y="3937"/>
                  </a:cubicBezTo>
                  <a:cubicBezTo>
                    <a:pt x="453" y="3958"/>
                    <a:pt x="469" y="3967"/>
                    <a:pt x="486" y="3967"/>
                  </a:cubicBezTo>
                  <a:cubicBezTo>
                    <a:pt x="508" y="3967"/>
                    <a:pt x="532" y="3950"/>
                    <a:pt x="532" y="3923"/>
                  </a:cubicBezTo>
                  <a:cubicBezTo>
                    <a:pt x="542" y="3859"/>
                    <a:pt x="537" y="3796"/>
                    <a:pt x="537" y="3732"/>
                  </a:cubicBezTo>
                  <a:cubicBezTo>
                    <a:pt x="542" y="3664"/>
                    <a:pt x="542" y="3601"/>
                    <a:pt x="547" y="3537"/>
                  </a:cubicBezTo>
                  <a:cubicBezTo>
                    <a:pt x="557" y="3405"/>
                    <a:pt x="571" y="3274"/>
                    <a:pt x="586" y="3142"/>
                  </a:cubicBezTo>
                  <a:cubicBezTo>
                    <a:pt x="615" y="2884"/>
                    <a:pt x="644" y="2620"/>
                    <a:pt x="644" y="2362"/>
                  </a:cubicBezTo>
                  <a:cubicBezTo>
                    <a:pt x="640" y="2103"/>
                    <a:pt x="601" y="1854"/>
                    <a:pt x="522" y="1610"/>
                  </a:cubicBezTo>
                  <a:cubicBezTo>
                    <a:pt x="444" y="1367"/>
                    <a:pt x="337" y="1132"/>
                    <a:pt x="254" y="889"/>
                  </a:cubicBezTo>
                  <a:cubicBezTo>
                    <a:pt x="157" y="615"/>
                    <a:pt x="79" y="328"/>
                    <a:pt x="108" y="35"/>
                  </a:cubicBezTo>
                  <a:cubicBezTo>
                    <a:pt x="111" y="13"/>
                    <a:pt x="90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70"/>
            <p:cNvSpPr/>
            <p:nvPr/>
          </p:nvSpPr>
          <p:spPr>
            <a:xfrm>
              <a:off x="4820086" y="4740974"/>
              <a:ext cx="158285" cy="344130"/>
            </a:xfrm>
            <a:custGeom>
              <a:rect b="b" l="l" r="r" t="t"/>
              <a:pathLst>
                <a:path extrusionOk="0" h="3359" w="1545">
                  <a:moveTo>
                    <a:pt x="24" y="0"/>
                  </a:moveTo>
                  <a:cubicBezTo>
                    <a:pt x="12" y="0"/>
                    <a:pt x="0" y="11"/>
                    <a:pt x="3" y="28"/>
                  </a:cubicBezTo>
                  <a:cubicBezTo>
                    <a:pt x="32" y="247"/>
                    <a:pt x="159" y="442"/>
                    <a:pt x="286" y="623"/>
                  </a:cubicBezTo>
                  <a:cubicBezTo>
                    <a:pt x="422" y="818"/>
                    <a:pt x="564" y="1013"/>
                    <a:pt x="696" y="1218"/>
                  </a:cubicBezTo>
                  <a:cubicBezTo>
                    <a:pt x="959" y="1623"/>
                    <a:pt x="1213" y="2052"/>
                    <a:pt x="1344" y="2525"/>
                  </a:cubicBezTo>
                  <a:cubicBezTo>
                    <a:pt x="1418" y="2784"/>
                    <a:pt x="1447" y="3052"/>
                    <a:pt x="1408" y="3325"/>
                  </a:cubicBezTo>
                  <a:cubicBezTo>
                    <a:pt x="1405" y="3346"/>
                    <a:pt x="1426" y="3359"/>
                    <a:pt x="1445" y="3359"/>
                  </a:cubicBezTo>
                  <a:cubicBezTo>
                    <a:pt x="1462" y="3359"/>
                    <a:pt x="1479" y="3350"/>
                    <a:pt x="1481" y="3330"/>
                  </a:cubicBezTo>
                  <a:cubicBezTo>
                    <a:pt x="1544" y="2852"/>
                    <a:pt x="1408" y="2374"/>
                    <a:pt x="1203" y="1945"/>
                  </a:cubicBezTo>
                  <a:cubicBezTo>
                    <a:pt x="988" y="1496"/>
                    <a:pt x="720" y="1081"/>
                    <a:pt x="422" y="686"/>
                  </a:cubicBezTo>
                  <a:cubicBezTo>
                    <a:pt x="271" y="476"/>
                    <a:pt x="125" y="262"/>
                    <a:pt x="42" y="18"/>
                  </a:cubicBezTo>
                  <a:cubicBezTo>
                    <a:pt x="40" y="6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70"/>
            <p:cNvSpPr/>
            <p:nvPr/>
          </p:nvSpPr>
          <p:spPr>
            <a:xfrm>
              <a:off x="4755542" y="4625514"/>
              <a:ext cx="207359" cy="370869"/>
            </a:xfrm>
            <a:custGeom>
              <a:rect b="b" l="l" r="r" t="t"/>
              <a:pathLst>
                <a:path extrusionOk="0" h="3620" w="2024">
                  <a:moveTo>
                    <a:pt x="33" y="0"/>
                  </a:moveTo>
                  <a:cubicBezTo>
                    <a:pt x="17" y="0"/>
                    <a:pt x="1" y="15"/>
                    <a:pt x="4" y="38"/>
                  </a:cubicBezTo>
                  <a:cubicBezTo>
                    <a:pt x="28" y="204"/>
                    <a:pt x="67" y="365"/>
                    <a:pt x="106" y="526"/>
                  </a:cubicBezTo>
                  <a:cubicBezTo>
                    <a:pt x="145" y="691"/>
                    <a:pt x="184" y="852"/>
                    <a:pt x="228" y="1013"/>
                  </a:cubicBezTo>
                  <a:cubicBezTo>
                    <a:pt x="301" y="1301"/>
                    <a:pt x="370" y="1589"/>
                    <a:pt x="516" y="1847"/>
                  </a:cubicBezTo>
                  <a:cubicBezTo>
                    <a:pt x="760" y="2277"/>
                    <a:pt x="1150" y="2594"/>
                    <a:pt x="1482" y="2945"/>
                  </a:cubicBezTo>
                  <a:cubicBezTo>
                    <a:pt x="1667" y="3145"/>
                    <a:pt x="1838" y="3359"/>
                    <a:pt x="1955" y="3603"/>
                  </a:cubicBezTo>
                  <a:cubicBezTo>
                    <a:pt x="1960" y="3615"/>
                    <a:pt x="1970" y="3620"/>
                    <a:pt x="1980" y="3620"/>
                  </a:cubicBezTo>
                  <a:cubicBezTo>
                    <a:pt x="2001" y="3620"/>
                    <a:pt x="2023" y="3601"/>
                    <a:pt x="2013" y="3579"/>
                  </a:cubicBezTo>
                  <a:cubicBezTo>
                    <a:pt x="1828" y="3120"/>
                    <a:pt x="1462" y="2789"/>
                    <a:pt x="1131" y="2442"/>
                  </a:cubicBezTo>
                  <a:cubicBezTo>
                    <a:pt x="960" y="2272"/>
                    <a:pt x="799" y="2091"/>
                    <a:pt x="672" y="1886"/>
                  </a:cubicBezTo>
                  <a:cubicBezTo>
                    <a:pt x="599" y="1779"/>
                    <a:pt x="540" y="1662"/>
                    <a:pt x="496" y="1540"/>
                  </a:cubicBezTo>
                  <a:cubicBezTo>
                    <a:pt x="438" y="1399"/>
                    <a:pt x="404" y="1247"/>
                    <a:pt x="365" y="1096"/>
                  </a:cubicBezTo>
                  <a:cubicBezTo>
                    <a:pt x="316" y="916"/>
                    <a:pt x="272" y="740"/>
                    <a:pt x="223" y="560"/>
                  </a:cubicBezTo>
                  <a:cubicBezTo>
                    <a:pt x="174" y="379"/>
                    <a:pt x="131" y="199"/>
                    <a:pt x="62" y="23"/>
                  </a:cubicBezTo>
                  <a:cubicBezTo>
                    <a:pt x="56" y="7"/>
                    <a:pt x="45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70"/>
            <p:cNvSpPr/>
            <p:nvPr/>
          </p:nvSpPr>
          <p:spPr>
            <a:xfrm>
              <a:off x="4755337" y="4627870"/>
              <a:ext cx="197524" cy="339622"/>
            </a:xfrm>
            <a:custGeom>
              <a:rect b="b" l="l" r="r" t="t"/>
              <a:pathLst>
                <a:path extrusionOk="0" h="3315" w="1928">
                  <a:moveTo>
                    <a:pt x="39" y="0"/>
                  </a:moveTo>
                  <a:cubicBezTo>
                    <a:pt x="17" y="0"/>
                    <a:pt x="0" y="33"/>
                    <a:pt x="20" y="49"/>
                  </a:cubicBezTo>
                  <a:cubicBezTo>
                    <a:pt x="367" y="376"/>
                    <a:pt x="742" y="688"/>
                    <a:pt x="1030" y="1078"/>
                  </a:cubicBezTo>
                  <a:cubicBezTo>
                    <a:pt x="1323" y="1483"/>
                    <a:pt x="1493" y="1951"/>
                    <a:pt x="1625" y="2429"/>
                  </a:cubicBezTo>
                  <a:cubicBezTo>
                    <a:pt x="1664" y="2571"/>
                    <a:pt x="1703" y="2717"/>
                    <a:pt x="1742" y="2858"/>
                  </a:cubicBezTo>
                  <a:cubicBezTo>
                    <a:pt x="1757" y="2932"/>
                    <a:pt x="1776" y="3005"/>
                    <a:pt x="1796" y="3078"/>
                  </a:cubicBezTo>
                  <a:cubicBezTo>
                    <a:pt x="1820" y="3156"/>
                    <a:pt x="1835" y="3229"/>
                    <a:pt x="1874" y="3302"/>
                  </a:cubicBezTo>
                  <a:cubicBezTo>
                    <a:pt x="1879" y="3311"/>
                    <a:pt x="1887" y="3315"/>
                    <a:pt x="1895" y="3315"/>
                  </a:cubicBezTo>
                  <a:cubicBezTo>
                    <a:pt x="1909" y="3315"/>
                    <a:pt x="1923" y="3303"/>
                    <a:pt x="1923" y="3288"/>
                  </a:cubicBezTo>
                  <a:cubicBezTo>
                    <a:pt x="1928" y="3215"/>
                    <a:pt x="1913" y="3151"/>
                    <a:pt x="1893" y="3083"/>
                  </a:cubicBezTo>
                  <a:cubicBezTo>
                    <a:pt x="1879" y="3015"/>
                    <a:pt x="1864" y="2946"/>
                    <a:pt x="1845" y="2878"/>
                  </a:cubicBezTo>
                  <a:cubicBezTo>
                    <a:pt x="1815" y="2746"/>
                    <a:pt x="1781" y="2615"/>
                    <a:pt x="1747" y="2483"/>
                  </a:cubicBezTo>
                  <a:cubicBezTo>
                    <a:pt x="1679" y="2239"/>
                    <a:pt x="1611" y="1995"/>
                    <a:pt x="1518" y="1756"/>
                  </a:cubicBezTo>
                  <a:cubicBezTo>
                    <a:pt x="1425" y="1522"/>
                    <a:pt x="1313" y="1293"/>
                    <a:pt x="1167" y="1088"/>
                  </a:cubicBezTo>
                  <a:cubicBezTo>
                    <a:pt x="1025" y="888"/>
                    <a:pt x="864" y="707"/>
                    <a:pt x="689" y="537"/>
                  </a:cubicBezTo>
                  <a:cubicBezTo>
                    <a:pt x="489" y="346"/>
                    <a:pt x="274" y="171"/>
                    <a:pt x="55" y="5"/>
                  </a:cubicBezTo>
                  <a:cubicBezTo>
                    <a:pt x="49" y="2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70"/>
            <p:cNvSpPr/>
            <p:nvPr/>
          </p:nvSpPr>
          <p:spPr>
            <a:xfrm>
              <a:off x="4980317" y="4605946"/>
              <a:ext cx="359497" cy="413693"/>
            </a:xfrm>
            <a:custGeom>
              <a:rect b="b" l="l" r="r" t="t"/>
              <a:pathLst>
                <a:path extrusionOk="0" h="4038" w="3509">
                  <a:moveTo>
                    <a:pt x="3467" y="0"/>
                  </a:moveTo>
                  <a:cubicBezTo>
                    <a:pt x="3463" y="0"/>
                    <a:pt x="3458" y="2"/>
                    <a:pt x="3453" y="4"/>
                  </a:cubicBezTo>
                  <a:cubicBezTo>
                    <a:pt x="3390" y="34"/>
                    <a:pt x="3341" y="82"/>
                    <a:pt x="3287" y="126"/>
                  </a:cubicBezTo>
                  <a:cubicBezTo>
                    <a:pt x="3234" y="175"/>
                    <a:pt x="3180" y="224"/>
                    <a:pt x="3131" y="273"/>
                  </a:cubicBezTo>
                  <a:cubicBezTo>
                    <a:pt x="3014" y="385"/>
                    <a:pt x="2907" y="502"/>
                    <a:pt x="2800" y="619"/>
                  </a:cubicBezTo>
                  <a:cubicBezTo>
                    <a:pt x="2566" y="873"/>
                    <a:pt x="2341" y="1141"/>
                    <a:pt x="2122" y="1409"/>
                  </a:cubicBezTo>
                  <a:cubicBezTo>
                    <a:pt x="1931" y="1653"/>
                    <a:pt x="1746" y="1902"/>
                    <a:pt x="1570" y="2160"/>
                  </a:cubicBezTo>
                  <a:cubicBezTo>
                    <a:pt x="1366" y="2468"/>
                    <a:pt x="1166" y="2780"/>
                    <a:pt x="941" y="3072"/>
                  </a:cubicBezTo>
                  <a:cubicBezTo>
                    <a:pt x="678" y="3409"/>
                    <a:pt x="375" y="3731"/>
                    <a:pt x="29" y="3980"/>
                  </a:cubicBezTo>
                  <a:cubicBezTo>
                    <a:pt x="0" y="3996"/>
                    <a:pt x="17" y="4038"/>
                    <a:pt x="44" y="4038"/>
                  </a:cubicBezTo>
                  <a:cubicBezTo>
                    <a:pt x="48" y="4038"/>
                    <a:pt x="53" y="4036"/>
                    <a:pt x="58" y="4033"/>
                  </a:cubicBezTo>
                  <a:cubicBezTo>
                    <a:pt x="707" y="3599"/>
                    <a:pt x="1161" y="2960"/>
                    <a:pt x="1580" y="2321"/>
                  </a:cubicBezTo>
                  <a:cubicBezTo>
                    <a:pt x="1936" y="1780"/>
                    <a:pt x="2346" y="1268"/>
                    <a:pt x="2780" y="785"/>
                  </a:cubicBezTo>
                  <a:cubicBezTo>
                    <a:pt x="2902" y="648"/>
                    <a:pt x="3029" y="517"/>
                    <a:pt x="3156" y="385"/>
                  </a:cubicBezTo>
                  <a:cubicBezTo>
                    <a:pt x="3214" y="326"/>
                    <a:pt x="3278" y="268"/>
                    <a:pt x="3336" y="209"/>
                  </a:cubicBezTo>
                  <a:cubicBezTo>
                    <a:pt x="3390" y="156"/>
                    <a:pt x="3448" y="107"/>
                    <a:pt x="3492" y="43"/>
                  </a:cubicBezTo>
                  <a:cubicBezTo>
                    <a:pt x="3508" y="24"/>
                    <a:pt x="3488" y="0"/>
                    <a:pt x="3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70"/>
            <p:cNvSpPr/>
            <p:nvPr/>
          </p:nvSpPr>
          <p:spPr>
            <a:xfrm>
              <a:off x="5040353" y="4597750"/>
              <a:ext cx="309809" cy="367181"/>
            </a:xfrm>
            <a:custGeom>
              <a:rect b="b" l="l" r="r" t="t"/>
              <a:pathLst>
                <a:path extrusionOk="0" h="3584" w="3024">
                  <a:moveTo>
                    <a:pt x="2955" y="1"/>
                  </a:moveTo>
                  <a:cubicBezTo>
                    <a:pt x="2886" y="1"/>
                    <a:pt x="2821" y="19"/>
                    <a:pt x="2760" y="40"/>
                  </a:cubicBezTo>
                  <a:cubicBezTo>
                    <a:pt x="2687" y="60"/>
                    <a:pt x="2614" y="89"/>
                    <a:pt x="2540" y="119"/>
                  </a:cubicBezTo>
                  <a:cubicBezTo>
                    <a:pt x="2399" y="177"/>
                    <a:pt x="2267" y="250"/>
                    <a:pt x="2140" y="333"/>
                  </a:cubicBezTo>
                  <a:cubicBezTo>
                    <a:pt x="1877" y="499"/>
                    <a:pt x="1643" y="704"/>
                    <a:pt x="1423" y="918"/>
                  </a:cubicBezTo>
                  <a:cubicBezTo>
                    <a:pt x="1199" y="1133"/>
                    <a:pt x="1009" y="1377"/>
                    <a:pt x="848" y="1640"/>
                  </a:cubicBezTo>
                  <a:cubicBezTo>
                    <a:pt x="682" y="1914"/>
                    <a:pt x="560" y="2201"/>
                    <a:pt x="453" y="2499"/>
                  </a:cubicBezTo>
                  <a:cubicBezTo>
                    <a:pt x="326" y="2850"/>
                    <a:pt x="185" y="3196"/>
                    <a:pt x="14" y="3528"/>
                  </a:cubicBezTo>
                  <a:cubicBezTo>
                    <a:pt x="0" y="3556"/>
                    <a:pt x="25" y="3583"/>
                    <a:pt x="48" y="3583"/>
                  </a:cubicBezTo>
                  <a:cubicBezTo>
                    <a:pt x="58" y="3583"/>
                    <a:pt x="67" y="3578"/>
                    <a:pt x="72" y="3567"/>
                  </a:cubicBezTo>
                  <a:cubicBezTo>
                    <a:pt x="224" y="3279"/>
                    <a:pt x="350" y="2987"/>
                    <a:pt x="472" y="2684"/>
                  </a:cubicBezTo>
                  <a:cubicBezTo>
                    <a:pt x="531" y="2533"/>
                    <a:pt x="584" y="2382"/>
                    <a:pt x="648" y="2235"/>
                  </a:cubicBezTo>
                  <a:cubicBezTo>
                    <a:pt x="711" y="2094"/>
                    <a:pt x="780" y="1957"/>
                    <a:pt x="853" y="1826"/>
                  </a:cubicBezTo>
                  <a:cubicBezTo>
                    <a:pt x="1004" y="1557"/>
                    <a:pt x="1180" y="1309"/>
                    <a:pt x="1389" y="1089"/>
                  </a:cubicBezTo>
                  <a:cubicBezTo>
                    <a:pt x="1599" y="870"/>
                    <a:pt x="1828" y="665"/>
                    <a:pt x="2077" y="489"/>
                  </a:cubicBezTo>
                  <a:cubicBezTo>
                    <a:pt x="2214" y="392"/>
                    <a:pt x="2360" y="304"/>
                    <a:pt x="2516" y="231"/>
                  </a:cubicBezTo>
                  <a:cubicBezTo>
                    <a:pt x="2589" y="197"/>
                    <a:pt x="2662" y="167"/>
                    <a:pt x="2740" y="143"/>
                  </a:cubicBezTo>
                  <a:cubicBezTo>
                    <a:pt x="2823" y="119"/>
                    <a:pt x="2911" y="104"/>
                    <a:pt x="2989" y="70"/>
                  </a:cubicBezTo>
                  <a:cubicBezTo>
                    <a:pt x="3023" y="55"/>
                    <a:pt x="3018" y="6"/>
                    <a:pt x="2979" y="1"/>
                  </a:cubicBezTo>
                  <a:cubicBezTo>
                    <a:pt x="2971" y="1"/>
                    <a:pt x="2963" y="1"/>
                    <a:pt x="2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70"/>
            <p:cNvSpPr/>
            <p:nvPr/>
          </p:nvSpPr>
          <p:spPr>
            <a:xfrm>
              <a:off x="5043734" y="4599082"/>
              <a:ext cx="304481" cy="366669"/>
            </a:xfrm>
            <a:custGeom>
              <a:rect b="b" l="l" r="r" t="t"/>
              <a:pathLst>
                <a:path extrusionOk="0" h="3579" w="2972">
                  <a:moveTo>
                    <a:pt x="2913" y="0"/>
                  </a:moveTo>
                  <a:cubicBezTo>
                    <a:pt x="2893" y="0"/>
                    <a:pt x="2873" y="12"/>
                    <a:pt x="2864" y="37"/>
                  </a:cubicBezTo>
                  <a:cubicBezTo>
                    <a:pt x="2815" y="184"/>
                    <a:pt x="2776" y="335"/>
                    <a:pt x="2722" y="481"/>
                  </a:cubicBezTo>
                  <a:cubicBezTo>
                    <a:pt x="2668" y="618"/>
                    <a:pt x="2610" y="754"/>
                    <a:pt x="2551" y="886"/>
                  </a:cubicBezTo>
                  <a:cubicBezTo>
                    <a:pt x="2425" y="1154"/>
                    <a:pt x="2273" y="1408"/>
                    <a:pt x="2103" y="1647"/>
                  </a:cubicBezTo>
                  <a:cubicBezTo>
                    <a:pt x="1756" y="2130"/>
                    <a:pt x="1332" y="2549"/>
                    <a:pt x="864" y="2920"/>
                  </a:cubicBezTo>
                  <a:cubicBezTo>
                    <a:pt x="727" y="3027"/>
                    <a:pt x="586" y="3130"/>
                    <a:pt x="444" y="3232"/>
                  </a:cubicBezTo>
                  <a:cubicBezTo>
                    <a:pt x="371" y="3286"/>
                    <a:pt x="298" y="3339"/>
                    <a:pt x="225" y="3393"/>
                  </a:cubicBezTo>
                  <a:cubicBezTo>
                    <a:pt x="186" y="3417"/>
                    <a:pt x="152" y="3442"/>
                    <a:pt x="117" y="3471"/>
                  </a:cubicBezTo>
                  <a:cubicBezTo>
                    <a:pt x="98" y="3486"/>
                    <a:pt x="83" y="3510"/>
                    <a:pt x="64" y="3525"/>
                  </a:cubicBezTo>
                  <a:cubicBezTo>
                    <a:pt x="44" y="3539"/>
                    <a:pt x="25" y="3554"/>
                    <a:pt x="5" y="3569"/>
                  </a:cubicBezTo>
                  <a:cubicBezTo>
                    <a:pt x="0" y="3574"/>
                    <a:pt x="5" y="3578"/>
                    <a:pt x="10" y="3578"/>
                  </a:cubicBezTo>
                  <a:cubicBezTo>
                    <a:pt x="49" y="3559"/>
                    <a:pt x="83" y="3539"/>
                    <a:pt x="127" y="3530"/>
                  </a:cubicBezTo>
                  <a:cubicBezTo>
                    <a:pt x="166" y="3515"/>
                    <a:pt x="205" y="3486"/>
                    <a:pt x="239" y="3466"/>
                  </a:cubicBezTo>
                  <a:cubicBezTo>
                    <a:pt x="308" y="3427"/>
                    <a:pt x="376" y="3388"/>
                    <a:pt x="444" y="3344"/>
                  </a:cubicBezTo>
                  <a:cubicBezTo>
                    <a:pt x="576" y="3257"/>
                    <a:pt x="708" y="3164"/>
                    <a:pt x="834" y="3066"/>
                  </a:cubicBezTo>
                  <a:cubicBezTo>
                    <a:pt x="1083" y="2881"/>
                    <a:pt x="1317" y="2681"/>
                    <a:pt x="1537" y="2466"/>
                  </a:cubicBezTo>
                  <a:cubicBezTo>
                    <a:pt x="1966" y="2047"/>
                    <a:pt x="2332" y="1564"/>
                    <a:pt x="2600" y="1032"/>
                  </a:cubicBezTo>
                  <a:cubicBezTo>
                    <a:pt x="2678" y="881"/>
                    <a:pt x="2746" y="720"/>
                    <a:pt x="2805" y="564"/>
                  </a:cubicBezTo>
                  <a:cubicBezTo>
                    <a:pt x="2868" y="403"/>
                    <a:pt x="2932" y="232"/>
                    <a:pt x="2966" y="67"/>
                  </a:cubicBezTo>
                  <a:cubicBezTo>
                    <a:pt x="2972" y="26"/>
                    <a:pt x="2943" y="0"/>
                    <a:pt x="29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8" name="Google Shape;3288;p70"/>
          <p:cNvGrpSpPr/>
          <p:nvPr/>
        </p:nvGrpSpPr>
        <p:grpSpPr>
          <a:xfrm rot="1796183">
            <a:off x="7682193" y="346602"/>
            <a:ext cx="957552" cy="766847"/>
            <a:chOff x="4365025" y="1539800"/>
            <a:chExt cx="121025" cy="96925"/>
          </a:xfrm>
        </p:grpSpPr>
        <p:sp>
          <p:nvSpPr>
            <p:cNvPr id="3289" name="Google Shape;3289;p70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70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70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70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70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70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70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70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0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p71"/>
          <p:cNvSpPr/>
          <p:nvPr/>
        </p:nvSpPr>
        <p:spPr>
          <a:xfrm>
            <a:off x="1586582" y="1993335"/>
            <a:ext cx="1231507" cy="1164551"/>
          </a:xfrm>
          <a:custGeom>
            <a:rect b="b" l="l" r="r" t="t"/>
            <a:pathLst>
              <a:path extrusionOk="0" h="2902" w="2667">
                <a:moveTo>
                  <a:pt x="1401" y="0"/>
                </a:moveTo>
                <a:cubicBezTo>
                  <a:pt x="1056" y="0"/>
                  <a:pt x="705" y="168"/>
                  <a:pt x="473" y="418"/>
                </a:cubicBezTo>
                <a:cubicBezTo>
                  <a:pt x="75" y="844"/>
                  <a:pt x="1" y="1431"/>
                  <a:pt x="226" y="1954"/>
                </a:cubicBezTo>
                <a:cubicBezTo>
                  <a:pt x="254" y="2062"/>
                  <a:pt x="296" y="2166"/>
                  <a:pt x="353" y="2263"/>
                </a:cubicBezTo>
                <a:cubicBezTo>
                  <a:pt x="437" y="2400"/>
                  <a:pt x="547" y="2521"/>
                  <a:pt x="675" y="2620"/>
                </a:cubicBezTo>
                <a:cubicBezTo>
                  <a:pt x="749" y="2689"/>
                  <a:pt x="833" y="2746"/>
                  <a:pt x="924" y="2790"/>
                </a:cubicBezTo>
                <a:cubicBezTo>
                  <a:pt x="1014" y="2831"/>
                  <a:pt x="1110" y="2858"/>
                  <a:pt x="1210" y="2870"/>
                </a:cubicBezTo>
                <a:cubicBezTo>
                  <a:pt x="1301" y="2891"/>
                  <a:pt x="1394" y="2901"/>
                  <a:pt x="1487" y="2901"/>
                </a:cubicBezTo>
                <a:cubicBezTo>
                  <a:pt x="1568" y="2901"/>
                  <a:pt x="1649" y="2894"/>
                  <a:pt x="1728" y="2878"/>
                </a:cubicBezTo>
                <a:cubicBezTo>
                  <a:pt x="1849" y="2855"/>
                  <a:pt x="1969" y="2793"/>
                  <a:pt x="2070" y="2723"/>
                </a:cubicBezTo>
                <a:cubicBezTo>
                  <a:pt x="2139" y="2676"/>
                  <a:pt x="2205" y="2623"/>
                  <a:pt x="2265" y="2564"/>
                </a:cubicBezTo>
                <a:lnTo>
                  <a:pt x="2301" y="2526"/>
                </a:lnTo>
                <a:lnTo>
                  <a:pt x="2301" y="2526"/>
                </a:lnTo>
                <a:cubicBezTo>
                  <a:pt x="2266" y="2545"/>
                  <a:pt x="2247" y="2555"/>
                  <a:pt x="2243" y="2555"/>
                </a:cubicBezTo>
                <a:cubicBezTo>
                  <a:pt x="2235" y="2555"/>
                  <a:pt x="2276" y="2524"/>
                  <a:pt x="2366" y="2461"/>
                </a:cubicBezTo>
                <a:cubicBezTo>
                  <a:pt x="2594" y="2250"/>
                  <a:pt x="2667" y="1936"/>
                  <a:pt x="2662" y="1637"/>
                </a:cubicBezTo>
                <a:cubicBezTo>
                  <a:pt x="2653" y="1054"/>
                  <a:pt x="2423" y="504"/>
                  <a:pt x="1944" y="167"/>
                </a:cubicBezTo>
                <a:cubicBezTo>
                  <a:pt x="1778" y="51"/>
                  <a:pt x="1590" y="0"/>
                  <a:pt x="14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2" name="Google Shape;3302;p71"/>
          <p:cNvSpPr txBox="1"/>
          <p:nvPr>
            <p:ph type="title"/>
          </p:nvPr>
        </p:nvSpPr>
        <p:spPr>
          <a:xfrm>
            <a:off x="3037575" y="2237899"/>
            <a:ext cx="45654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3303" name="Google Shape;3303;p71"/>
          <p:cNvSpPr txBox="1"/>
          <p:nvPr>
            <p:ph idx="2" type="title"/>
          </p:nvPr>
        </p:nvSpPr>
        <p:spPr>
          <a:xfrm>
            <a:off x="1541013" y="2147599"/>
            <a:ext cx="1364700" cy="8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grpSp>
        <p:nvGrpSpPr>
          <p:cNvPr id="3304" name="Google Shape;3304;p71"/>
          <p:cNvGrpSpPr/>
          <p:nvPr/>
        </p:nvGrpSpPr>
        <p:grpSpPr>
          <a:xfrm rot="-638725">
            <a:off x="5096034" y="427762"/>
            <a:ext cx="957559" cy="766845"/>
            <a:chOff x="4365025" y="1539800"/>
            <a:chExt cx="121025" cy="96925"/>
          </a:xfrm>
        </p:grpSpPr>
        <p:sp>
          <p:nvSpPr>
            <p:cNvPr id="3305" name="Google Shape;3305;p71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71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71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71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71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71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71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71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3" name="Google Shape;3313;p71"/>
          <p:cNvSpPr/>
          <p:nvPr/>
        </p:nvSpPr>
        <p:spPr>
          <a:xfrm flipH="1" rot="1749004">
            <a:off x="82434" y="3424710"/>
            <a:ext cx="1586304" cy="2566432"/>
          </a:xfrm>
          <a:custGeom>
            <a:rect b="b" l="l" r="r" t="t"/>
            <a:pathLst>
              <a:path extrusionOk="0" fill="none" h="10000" w="6181">
                <a:moveTo>
                  <a:pt x="6180" y="3859"/>
                </a:moveTo>
                <a:cubicBezTo>
                  <a:pt x="5824" y="3859"/>
                  <a:pt x="5453" y="4005"/>
                  <a:pt x="5146" y="4181"/>
                </a:cubicBezTo>
                <a:cubicBezTo>
                  <a:pt x="4736" y="4415"/>
                  <a:pt x="4385" y="4741"/>
                  <a:pt x="4063" y="5093"/>
                </a:cubicBezTo>
                <a:cubicBezTo>
                  <a:pt x="3971" y="5200"/>
                  <a:pt x="3873" y="5312"/>
                  <a:pt x="3805" y="5439"/>
                </a:cubicBezTo>
                <a:cubicBezTo>
                  <a:pt x="3658" y="5722"/>
                  <a:pt x="3639" y="6097"/>
                  <a:pt x="3371" y="6278"/>
                </a:cubicBezTo>
                <a:cubicBezTo>
                  <a:pt x="4010" y="5990"/>
                  <a:pt x="4673" y="5678"/>
                  <a:pt x="5083" y="5112"/>
                </a:cubicBezTo>
                <a:cubicBezTo>
                  <a:pt x="5268" y="4854"/>
                  <a:pt x="5395" y="4551"/>
                  <a:pt x="5585" y="4293"/>
                </a:cubicBezTo>
                <a:cubicBezTo>
                  <a:pt x="5751" y="4078"/>
                  <a:pt x="5951" y="3981"/>
                  <a:pt x="6180" y="3859"/>
                </a:cubicBezTo>
                <a:close/>
                <a:moveTo>
                  <a:pt x="3522" y="5229"/>
                </a:moveTo>
                <a:cubicBezTo>
                  <a:pt x="3454" y="5351"/>
                  <a:pt x="3395" y="5439"/>
                  <a:pt x="3317" y="5668"/>
                </a:cubicBezTo>
                <a:cubicBezTo>
                  <a:pt x="3302" y="5341"/>
                  <a:pt x="3405" y="5019"/>
                  <a:pt x="3488" y="4707"/>
                </a:cubicBezTo>
                <a:cubicBezTo>
                  <a:pt x="3605" y="4288"/>
                  <a:pt x="3717" y="3873"/>
                  <a:pt x="3829" y="3454"/>
                </a:cubicBezTo>
                <a:cubicBezTo>
                  <a:pt x="3878" y="3288"/>
                  <a:pt x="3922" y="3117"/>
                  <a:pt x="4000" y="2961"/>
                </a:cubicBezTo>
                <a:cubicBezTo>
                  <a:pt x="4161" y="2659"/>
                  <a:pt x="4449" y="2420"/>
                  <a:pt x="4780" y="2332"/>
                </a:cubicBezTo>
                <a:cubicBezTo>
                  <a:pt x="5102" y="2244"/>
                  <a:pt x="5473" y="2278"/>
                  <a:pt x="5727" y="2064"/>
                </a:cubicBezTo>
                <a:cubicBezTo>
                  <a:pt x="5649" y="2327"/>
                  <a:pt x="5575" y="2586"/>
                  <a:pt x="5502" y="2849"/>
                </a:cubicBezTo>
                <a:cubicBezTo>
                  <a:pt x="5468" y="2971"/>
                  <a:pt x="5434" y="3093"/>
                  <a:pt x="5380" y="3210"/>
                </a:cubicBezTo>
                <a:cubicBezTo>
                  <a:pt x="5297" y="3400"/>
                  <a:pt x="5166" y="3571"/>
                  <a:pt x="5029" y="3727"/>
                </a:cubicBezTo>
                <a:cubicBezTo>
                  <a:pt x="4800" y="3995"/>
                  <a:pt x="4541" y="4239"/>
                  <a:pt x="4263" y="4454"/>
                </a:cubicBezTo>
                <a:cubicBezTo>
                  <a:pt x="4015" y="4639"/>
                  <a:pt x="3780" y="4844"/>
                  <a:pt x="3605" y="5102"/>
                </a:cubicBezTo>
                <a:cubicBezTo>
                  <a:pt x="3576" y="5141"/>
                  <a:pt x="3551" y="5185"/>
                  <a:pt x="3522" y="5229"/>
                </a:cubicBezTo>
                <a:close/>
                <a:moveTo>
                  <a:pt x="3341" y="6058"/>
                </a:moveTo>
                <a:cubicBezTo>
                  <a:pt x="3137" y="5902"/>
                  <a:pt x="2888" y="5819"/>
                  <a:pt x="2644" y="5756"/>
                </a:cubicBezTo>
                <a:cubicBezTo>
                  <a:pt x="2332" y="5673"/>
                  <a:pt x="2093" y="5507"/>
                  <a:pt x="1820" y="5341"/>
                </a:cubicBezTo>
                <a:cubicBezTo>
                  <a:pt x="1610" y="5210"/>
                  <a:pt x="1429" y="5039"/>
                  <a:pt x="1283" y="4844"/>
                </a:cubicBezTo>
                <a:cubicBezTo>
                  <a:pt x="732" y="4107"/>
                  <a:pt x="317" y="3912"/>
                  <a:pt x="0" y="3615"/>
                </a:cubicBezTo>
                <a:cubicBezTo>
                  <a:pt x="249" y="3503"/>
                  <a:pt x="566" y="3620"/>
                  <a:pt x="834" y="3683"/>
                </a:cubicBezTo>
                <a:cubicBezTo>
                  <a:pt x="1103" y="3746"/>
                  <a:pt x="1332" y="3751"/>
                  <a:pt x="1581" y="3873"/>
                </a:cubicBezTo>
                <a:cubicBezTo>
                  <a:pt x="1907" y="4034"/>
                  <a:pt x="2166" y="4166"/>
                  <a:pt x="2420" y="4356"/>
                </a:cubicBezTo>
                <a:cubicBezTo>
                  <a:pt x="2678" y="4556"/>
                  <a:pt x="2902" y="4805"/>
                  <a:pt x="3015" y="5107"/>
                </a:cubicBezTo>
                <a:cubicBezTo>
                  <a:pt x="3122" y="5400"/>
                  <a:pt x="3107" y="5829"/>
                  <a:pt x="3341" y="6058"/>
                </a:cubicBezTo>
                <a:close/>
                <a:moveTo>
                  <a:pt x="3249" y="4693"/>
                </a:moveTo>
                <a:cubicBezTo>
                  <a:pt x="3444" y="4146"/>
                  <a:pt x="3356" y="3542"/>
                  <a:pt x="3571" y="3000"/>
                </a:cubicBezTo>
                <a:cubicBezTo>
                  <a:pt x="3668" y="2756"/>
                  <a:pt x="3819" y="2542"/>
                  <a:pt x="3883" y="2288"/>
                </a:cubicBezTo>
                <a:cubicBezTo>
                  <a:pt x="3922" y="2142"/>
                  <a:pt x="3922" y="1981"/>
                  <a:pt x="3917" y="1829"/>
                </a:cubicBezTo>
                <a:cubicBezTo>
                  <a:pt x="3902" y="1200"/>
                  <a:pt x="3761" y="576"/>
                  <a:pt x="3502" y="0"/>
                </a:cubicBezTo>
                <a:cubicBezTo>
                  <a:pt x="3478" y="503"/>
                  <a:pt x="3073" y="903"/>
                  <a:pt x="2946" y="1386"/>
                </a:cubicBezTo>
                <a:cubicBezTo>
                  <a:pt x="2888" y="1600"/>
                  <a:pt x="2883" y="1825"/>
                  <a:pt x="2898" y="2044"/>
                </a:cubicBezTo>
                <a:cubicBezTo>
                  <a:pt x="2951" y="2937"/>
                  <a:pt x="3200" y="3800"/>
                  <a:pt x="3249" y="4693"/>
                </a:cubicBezTo>
                <a:close/>
                <a:moveTo>
                  <a:pt x="3249" y="4693"/>
                </a:moveTo>
                <a:cubicBezTo>
                  <a:pt x="3249" y="4693"/>
                  <a:pt x="3190" y="4532"/>
                  <a:pt x="3176" y="4493"/>
                </a:cubicBezTo>
                <a:cubicBezTo>
                  <a:pt x="3015" y="4098"/>
                  <a:pt x="2776" y="3746"/>
                  <a:pt x="2512" y="3420"/>
                </a:cubicBezTo>
                <a:cubicBezTo>
                  <a:pt x="2244" y="3088"/>
                  <a:pt x="1951" y="2761"/>
                  <a:pt x="1576" y="2547"/>
                </a:cubicBezTo>
                <a:cubicBezTo>
                  <a:pt x="1449" y="2473"/>
                  <a:pt x="1317" y="2410"/>
                  <a:pt x="1171" y="2381"/>
                </a:cubicBezTo>
                <a:cubicBezTo>
                  <a:pt x="888" y="2322"/>
                  <a:pt x="561" y="2395"/>
                  <a:pt x="327" y="2220"/>
                </a:cubicBezTo>
                <a:cubicBezTo>
                  <a:pt x="410" y="2361"/>
                  <a:pt x="488" y="2498"/>
                  <a:pt x="576" y="2639"/>
                </a:cubicBezTo>
                <a:cubicBezTo>
                  <a:pt x="868" y="3112"/>
                  <a:pt x="1244" y="3542"/>
                  <a:pt x="1766" y="3766"/>
                </a:cubicBezTo>
                <a:cubicBezTo>
                  <a:pt x="2112" y="3912"/>
                  <a:pt x="2244" y="3922"/>
                  <a:pt x="2576" y="4112"/>
                </a:cubicBezTo>
                <a:cubicBezTo>
                  <a:pt x="2732" y="4195"/>
                  <a:pt x="3166" y="4546"/>
                  <a:pt x="3249" y="4693"/>
                </a:cubicBezTo>
                <a:close/>
                <a:moveTo>
                  <a:pt x="3727" y="9907"/>
                </a:moveTo>
                <a:cubicBezTo>
                  <a:pt x="3751" y="9936"/>
                  <a:pt x="3780" y="9965"/>
                  <a:pt x="3805" y="10000"/>
                </a:cubicBezTo>
                <a:cubicBezTo>
                  <a:pt x="3776" y="8575"/>
                  <a:pt x="3415" y="7214"/>
                  <a:pt x="3327" y="5815"/>
                </a:cubicBezTo>
                <a:cubicBezTo>
                  <a:pt x="3302" y="5429"/>
                  <a:pt x="3283" y="5039"/>
                  <a:pt x="3263" y="4654"/>
                </a:cubicBezTo>
                <a:moveTo>
                  <a:pt x="3371" y="6278"/>
                </a:moveTo>
                <a:cubicBezTo>
                  <a:pt x="3663" y="6136"/>
                  <a:pt x="4015" y="5829"/>
                  <a:pt x="4244" y="5600"/>
                </a:cubicBezTo>
                <a:cubicBezTo>
                  <a:pt x="4722" y="5117"/>
                  <a:pt x="5010" y="4424"/>
                  <a:pt x="5605" y="4093"/>
                </a:cubicBezTo>
                <a:cubicBezTo>
                  <a:pt x="5780" y="3995"/>
                  <a:pt x="5990" y="3917"/>
                  <a:pt x="6180" y="3859"/>
                </a:cubicBezTo>
                <a:moveTo>
                  <a:pt x="5727" y="2064"/>
                </a:moveTo>
                <a:cubicBezTo>
                  <a:pt x="5595" y="2332"/>
                  <a:pt x="5351" y="2620"/>
                  <a:pt x="5078" y="2859"/>
                </a:cubicBezTo>
                <a:cubicBezTo>
                  <a:pt x="4912" y="3000"/>
                  <a:pt x="4732" y="3112"/>
                  <a:pt x="4575" y="3259"/>
                </a:cubicBezTo>
                <a:cubicBezTo>
                  <a:pt x="4346" y="3468"/>
                  <a:pt x="4176" y="3727"/>
                  <a:pt x="4010" y="3985"/>
                </a:cubicBezTo>
                <a:cubicBezTo>
                  <a:pt x="3902" y="4151"/>
                  <a:pt x="3790" y="4317"/>
                  <a:pt x="3702" y="4493"/>
                </a:cubicBezTo>
                <a:cubicBezTo>
                  <a:pt x="3517" y="4839"/>
                  <a:pt x="3346" y="5278"/>
                  <a:pt x="3317" y="5668"/>
                </a:cubicBezTo>
                <a:moveTo>
                  <a:pt x="3502" y="0"/>
                </a:moveTo>
                <a:cubicBezTo>
                  <a:pt x="3629" y="410"/>
                  <a:pt x="3546" y="908"/>
                  <a:pt x="3473" y="1327"/>
                </a:cubicBezTo>
                <a:cubicBezTo>
                  <a:pt x="3405" y="1761"/>
                  <a:pt x="3371" y="2195"/>
                  <a:pt x="3346" y="2629"/>
                </a:cubicBezTo>
                <a:cubicBezTo>
                  <a:pt x="3312" y="3288"/>
                  <a:pt x="3249" y="4034"/>
                  <a:pt x="3249" y="4693"/>
                </a:cubicBezTo>
                <a:moveTo>
                  <a:pt x="0" y="3615"/>
                </a:moveTo>
                <a:cubicBezTo>
                  <a:pt x="39" y="3600"/>
                  <a:pt x="108" y="3624"/>
                  <a:pt x="142" y="3634"/>
                </a:cubicBezTo>
                <a:cubicBezTo>
                  <a:pt x="927" y="3795"/>
                  <a:pt x="1590" y="4263"/>
                  <a:pt x="2161" y="4800"/>
                </a:cubicBezTo>
                <a:cubicBezTo>
                  <a:pt x="2395" y="5019"/>
                  <a:pt x="2615" y="5254"/>
                  <a:pt x="2810" y="5507"/>
                </a:cubicBezTo>
                <a:cubicBezTo>
                  <a:pt x="2951" y="5697"/>
                  <a:pt x="3127" y="5858"/>
                  <a:pt x="3298" y="6019"/>
                </a:cubicBezTo>
                <a:moveTo>
                  <a:pt x="327" y="2220"/>
                </a:moveTo>
                <a:cubicBezTo>
                  <a:pt x="503" y="2317"/>
                  <a:pt x="668" y="2429"/>
                  <a:pt x="854" y="2512"/>
                </a:cubicBezTo>
                <a:cubicBezTo>
                  <a:pt x="1029" y="2595"/>
                  <a:pt x="1220" y="2664"/>
                  <a:pt x="1390" y="2756"/>
                </a:cubicBezTo>
                <a:cubicBezTo>
                  <a:pt x="1678" y="2912"/>
                  <a:pt x="1937" y="3117"/>
                  <a:pt x="2161" y="3356"/>
                </a:cubicBezTo>
                <a:cubicBezTo>
                  <a:pt x="2537" y="3761"/>
                  <a:pt x="2844" y="4039"/>
                  <a:pt x="3249" y="4693"/>
                </a:cubicBezTo>
              </a:path>
            </a:pathLst>
          </a:custGeom>
          <a:noFill/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7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Google Shape;3318;p72"/>
          <p:cNvSpPr txBox="1"/>
          <p:nvPr>
            <p:ph type="title"/>
          </p:nvPr>
        </p:nvSpPr>
        <p:spPr>
          <a:xfrm>
            <a:off x="713100" y="38237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Solutions Brainstorm 1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 might we </a:t>
            </a:r>
            <a:r>
              <a:rPr b="0" lang="en" sz="1400"/>
              <a:t>give college students the skills and tools to map out potential decisions and priorities of their post-graduate paths?</a:t>
            </a:r>
            <a:endParaRPr sz="1400"/>
          </a:p>
        </p:txBody>
      </p:sp>
      <p:pic>
        <p:nvPicPr>
          <p:cNvPr id="3319" name="Google Shape;3319;p72"/>
          <p:cNvPicPr preferRelativeResize="0"/>
          <p:nvPr/>
        </p:nvPicPr>
        <p:blipFill rotWithShape="1">
          <a:blip r:embed="rId3">
            <a:alphaModFix/>
          </a:blip>
          <a:srcRect b="0" l="0" r="0" t="1312"/>
          <a:stretch/>
        </p:blipFill>
        <p:spPr>
          <a:xfrm>
            <a:off x="2598888" y="1225925"/>
            <a:ext cx="3946225" cy="3672501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7"/>
          <p:cNvSpPr/>
          <p:nvPr/>
        </p:nvSpPr>
        <p:spPr>
          <a:xfrm rot="-1642076">
            <a:off x="401992" y="1358774"/>
            <a:ext cx="1140941" cy="1021065"/>
          </a:xfrm>
          <a:custGeom>
            <a:rect b="b" l="l" r="r" t="t"/>
            <a:pathLst>
              <a:path extrusionOk="0" h="23611" w="26383">
                <a:moveTo>
                  <a:pt x="10960" y="0"/>
                </a:moveTo>
                <a:cubicBezTo>
                  <a:pt x="9622" y="0"/>
                  <a:pt x="8321" y="95"/>
                  <a:pt x="7118" y="260"/>
                </a:cubicBezTo>
                <a:cubicBezTo>
                  <a:pt x="6000" y="415"/>
                  <a:pt x="4883" y="724"/>
                  <a:pt x="3889" y="1249"/>
                </a:cubicBezTo>
                <a:cubicBezTo>
                  <a:pt x="3444" y="1484"/>
                  <a:pt x="3023" y="1761"/>
                  <a:pt x="2639" y="2088"/>
                </a:cubicBezTo>
                <a:cubicBezTo>
                  <a:pt x="857" y="3595"/>
                  <a:pt x="1" y="6019"/>
                  <a:pt x="95" y="8348"/>
                </a:cubicBezTo>
                <a:cubicBezTo>
                  <a:pt x="190" y="10678"/>
                  <a:pt x="1152" y="12912"/>
                  <a:pt x="2502" y="14812"/>
                </a:cubicBezTo>
                <a:cubicBezTo>
                  <a:pt x="4459" y="17568"/>
                  <a:pt x="6983" y="19817"/>
                  <a:pt x="10040" y="21238"/>
                </a:cubicBezTo>
                <a:cubicBezTo>
                  <a:pt x="12544" y="22405"/>
                  <a:pt x="15452" y="23324"/>
                  <a:pt x="18208" y="23574"/>
                </a:cubicBezTo>
                <a:cubicBezTo>
                  <a:pt x="18482" y="23598"/>
                  <a:pt x="18758" y="23611"/>
                  <a:pt x="19034" y="23611"/>
                </a:cubicBezTo>
                <a:cubicBezTo>
                  <a:pt x="21400" y="23611"/>
                  <a:pt x="23756" y="22683"/>
                  <a:pt x="24792" y="20402"/>
                </a:cubicBezTo>
                <a:cubicBezTo>
                  <a:pt x="25658" y="18499"/>
                  <a:pt x="25904" y="16113"/>
                  <a:pt x="26130" y="14050"/>
                </a:cubicBezTo>
                <a:cubicBezTo>
                  <a:pt x="26383" y="11752"/>
                  <a:pt x="26334" y="9363"/>
                  <a:pt x="25417" y="7205"/>
                </a:cubicBezTo>
                <a:cubicBezTo>
                  <a:pt x="23094" y="1742"/>
                  <a:pt x="16688" y="0"/>
                  <a:pt x="109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37"/>
          <p:cNvSpPr txBox="1"/>
          <p:nvPr>
            <p:ph type="title"/>
          </p:nvPr>
        </p:nvSpPr>
        <p:spPr>
          <a:xfrm>
            <a:off x="713100" y="1618111"/>
            <a:ext cx="36444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Rachel</a:t>
            </a:r>
            <a:endParaRPr/>
          </a:p>
        </p:txBody>
      </p:sp>
      <p:sp>
        <p:nvSpPr>
          <p:cNvPr id="1453" name="Google Shape;1453;p37"/>
          <p:cNvSpPr txBox="1"/>
          <p:nvPr>
            <p:ph idx="1" type="subTitle"/>
          </p:nvPr>
        </p:nvSpPr>
        <p:spPr>
          <a:xfrm>
            <a:off x="713100" y="2272311"/>
            <a:ext cx="3644400" cy="1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NYU Grad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Started a job in marketing in a borough in NYC away from her college friends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Living alone for the first time</a:t>
            </a:r>
            <a:endParaRPr/>
          </a:p>
        </p:txBody>
      </p:sp>
      <p:grpSp>
        <p:nvGrpSpPr>
          <p:cNvPr id="1454" name="Google Shape;1454;p37"/>
          <p:cNvGrpSpPr/>
          <p:nvPr/>
        </p:nvGrpSpPr>
        <p:grpSpPr>
          <a:xfrm rot="1796183">
            <a:off x="6808993" y="3739052"/>
            <a:ext cx="957552" cy="766847"/>
            <a:chOff x="4365025" y="1539800"/>
            <a:chExt cx="121025" cy="96925"/>
          </a:xfrm>
        </p:grpSpPr>
        <p:sp>
          <p:nvSpPr>
            <p:cNvPr id="1455" name="Google Shape;1455;p37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3" name="Google Shape;1463;p37"/>
          <p:cNvGrpSpPr/>
          <p:nvPr/>
        </p:nvGrpSpPr>
        <p:grpSpPr>
          <a:xfrm>
            <a:off x="3884466" y="4228549"/>
            <a:ext cx="1165743" cy="1142485"/>
            <a:chOff x="3628800" y="3558400"/>
            <a:chExt cx="1758551" cy="1723205"/>
          </a:xfrm>
        </p:grpSpPr>
        <p:sp>
          <p:nvSpPr>
            <p:cNvPr id="1464" name="Google Shape;1464;p37"/>
            <p:cNvSpPr/>
            <p:nvPr/>
          </p:nvSpPr>
          <p:spPr>
            <a:xfrm>
              <a:off x="4416024" y="3663411"/>
              <a:ext cx="182054" cy="1413912"/>
            </a:xfrm>
            <a:custGeom>
              <a:rect b="b" l="l" r="r" t="t"/>
              <a:pathLst>
                <a:path extrusionOk="0" h="13801" w="1777">
                  <a:moveTo>
                    <a:pt x="409" y="0"/>
                  </a:moveTo>
                  <a:cubicBezTo>
                    <a:pt x="393" y="0"/>
                    <a:pt x="376" y="14"/>
                    <a:pt x="381" y="34"/>
                  </a:cubicBezTo>
                  <a:cubicBezTo>
                    <a:pt x="469" y="420"/>
                    <a:pt x="557" y="805"/>
                    <a:pt x="625" y="1195"/>
                  </a:cubicBezTo>
                  <a:cubicBezTo>
                    <a:pt x="703" y="1634"/>
                    <a:pt x="762" y="2078"/>
                    <a:pt x="806" y="2522"/>
                  </a:cubicBezTo>
                  <a:cubicBezTo>
                    <a:pt x="889" y="3356"/>
                    <a:pt x="928" y="4205"/>
                    <a:pt x="879" y="5044"/>
                  </a:cubicBezTo>
                  <a:cubicBezTo>
                    <a:pt x="811" y="6151"/>
                    <a:pt x="630" y="7248"/>
                    <a:pt x="416" y="8336"/>
                  </a:cubicBezTo>
                  <a:cubicBezTo>
                    <a:pt x="313" y="8878"/>
                    <a:pt x="181" y="9414"/>
                    <a:pt x="94" y="9960"/>
                  </a:cubicBezTo>
                  <a:cubicBezTo>
                    <a:pt x="16" y="10463"/>
                    <a:pt x="1" y="10960"/>
                    <a:pt x="89" y="11463"/>
                  </a:cubicBezTo>
                  <a:cubicBezTo>
                    <a:pt x="172" y="11936"/>
                    <a:pt x="337" y="12390"/>
                    <a:pt x="576" y="12804"/>
                  </a:cubicBezTo>
                  <a:cubicBezTo>
                    <a:pt x="786" y="13175"/>
                    <a:pt x="1069" y="13575"/>
                    <a:pt x="1474" y="13750"/>
                  </a:cubicBezTo>
                  <a:cubicBezTo>
                    <a:pt x="1560" y="13785"/>
                    <a:pt x="1638" y="13800"/>
                    <a:pt x="1728" y="13800"/>
                  </a:cubicBezTo>
                  <a:cubicBezTo>
                    <a:pt x="1741" y="13800"/>
                    <a:pt x="1753" y="13800"/>
                    <a:pt x="1767" y="13799"/>
                  </a:cubicBezTo>
                  <a:cubicBezTo>
                    <a:pt x="1772" y="13799"/>
                    <a:pt x="1776" y="13789"/>
                    <a:pt x="1772" y="13789"/>
                  </a:cubicBezTo>
                  <a:cubicBezTo>
                    <a:pt x="1576" y="13702"/>
                    <a:pt x="1381" y="13604"/>
                    <a:pt x="1225" y="13458"/>
                  </a:cubicBezTo>
                  <a:cubicBezTo>
                    <a:pt x="1059" y="13307"/>
                    <a:pt x="923" y="13131"/>
                    <a:pt x="801" y="12946"/>
                  </a:cubicBezTo>
                  <a:cubicBezTo>
                    <a:pt x="542" y="12541"/>
                    <a:pt x="357" y="12092"/>
                    <a:pt x="250" y="11629"/>
                  </a:cubicBezTo>
                  <a:cubicBezTo>
                    <a:pt x="138" y="11141"/>
                    <a:pt x="123" y="10643"/>
                    <a:pt x="191" y="10151"/>
                  </a:cubicBezTo>
                  <a:cubicBezTo>
                    <a:pt x="259" y="9604"/>
                    <a:pt x="396" y="9068"/>
                    <a:pt x="503" y="8526"/>
                  </a:cubicBezTo>
                  <a:cubicBezTo>
                    <a:pt x="713" y="7463"/>
                    <a:pt x="894" y="6395"/>
                    <a:pt x="972" y="5312"/>
                  </a:cubicBezTo>
                  <a:cubicBezTo>
                    <a:pt x="1035" y="4468"/>
                    <a:pt x="1015" y="3619"/>
                    <a:pt x="942" y="2771"/>
                  </a:cubicBezTo>
                  <a:cubicBezTo>
                    <a:pt x="903" y="2337"/>
                    <a:pt x="850" y="1898"/>
                    <a:pt x="781" y="1468"/>
                  </a:cubicBezTo>
                  <a:cubicBezTo>
                    <a:pt x="718" y="1068"/>
                    <a:pt x="640" y="664"/>
                    <a:pt x="523" y="273"/>
                  </a:cubicBezTo>
                  <a:cubicBezTo>
                    <a:pt x="498" y="190"/>
                    <a:pt x="469" y="103"/>
                    <a:pt x="435" y="20"/>
                  </a:cubicBezTo>
                  <a:cubicBezTo>
                    <a:pt x="431" y="6"/>
                    <a:pt x="420" y="0"/>
                    <a:pt x="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4429855" y="3558502"/>
              <a:ext cx="133697" cy="515836"/>
            </a:xfrm>
            <a:custGeom>
              <a:rect b="b" l="l" r="r" t="t"/>
              <a:pathLst>
                <a:path extrusionOk="0" h="5035" w="1305">
                  <a:moveTo>
                    <a:pt x="52" y="0"/>
                  </a:moveTo>
                  <a:cubicBezTo>
                    <a:pt x="25" y="0"/>
                    <a:pt x="0" y="28"/>
                    <a:pt x="17" y="58"/>
                  </a:cubicBezTo>
                  <a:cubicBezTo>
                    <a:pt x="154" y="327"/>
                    <a:pt x="295" y="600"/>
                    <a:pt x="417" y="878"/>
                  </a:cubicBezTo>
                  <a:cubicBezTo>
                    <a:pt x="554" y="1190"/>
                    <a:pt x="676" y="1507"/>
                    <a:pt x="783" y="1829"/>
                  </a:cubicBezTo>
                  <a:cubicBezTo>
                    <a:pt x="885" y="2117"/>
                    <a:pt x="973" y="2405"/>
                    <a:pt x="1041" y="2697"/>
                  </a:cubicBezTo>
                  <a:cubicBezTo>
                    <a:pt x="1129" y="3058"/>
                    <a:pt x="1168" y="3424"/>
                    <a:pt x="1149" y="3795"/>
                  </a:cubicBezTo>
                  <a:cubicBezTo>
                    <a:pt x="1129" y="4204"/>
                    <a:pt x="1032" y="4619"/>
                    <a:pt x="851" y="4995"/>
                  </a:cubicBezTo>
                  <a:cubicBezTo>
                    <a:pt x="838" y="5015"/>
                    <a:pt x="856" y="5034"/>
                    <a:pt x="874" y="5034"/>
                  </a:cubicBezTo>
                  <a:cubicBezTo>
                    <a:pt x="882" y="5034"/>
                    <a:pt x="890" y="5030"/>
                    <a:pt x="895" y="5019"/>
                  </a:cubicBezTo>
                  <a:cubicBezTo>
                    <a:pt x="1261" y="4356"/>
                    <a:pt x="1305" y="3570"/>
                    <a:pt x="1168" y="2839"/>
                  </a:cubicBezTo>
                  <a:cubicBezTo>
                    <a:pt x="1110" y="2527"/>
                    <a:pt x="1017" y="2224"/>
                    <a:pt x="920" y="1927"/>
                  </a:cubicBezTo>
                  <a:cubicBezTo>
                    <a:pt x="812" y="1600"/>
                    <a:pt x="695" y="1273"/>
                    <a:pt x="563" y="956"/>
                  </a:cubicBezTo>
                  <a:cubicBezTo>
                    <a:pt x="490" y="785"/>
                    <a:pt x="417" y="614"/>
                    <a:pt x="334" y="449"/>
                  </a:cubicBezTo>
                  <a:cubicBezTo>
                    <a:pt x="256" y="297"/>
                    <a:pt x="183" y="156"/>
                    <a:pt x="85" y="19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4405062" y="3558400"/>
              <a:ext cx="117305" cy="513275"/>
            </a:xfrm>
            <a:custGeom>
              <a:rect b="b" l="l" r="r" t="t"/>
              <a:pathLst>
                <a:path extrusionOk="0" h="5010" w="1145">
                  <a:moveTo>
                    <a:pt x="308" y="1"/>
                  </a:moveTo>
                  <a:cubicBezTo>
                    <a:pt x="296" y="1"/>
                    <a:pt x="284" y="7"/>
                    <a:pt x="279" y="20"/>
                  </a:cubicBezTo>
                  <a:cubicBezTo>
                    <a:pt x="157" y="323"/>
                    <a:pt x="88" y="645"/>
                    <a:pt x="49" y="962"/>
                  </a:cubicBezTo>
                  <a:cubicBezTo>
                    <a:pt x="10" y="1308"/>
                    <a:pt x="1" y="1659"/>
                    <a:pt x="25" y="2006"/>
                  </a:cubicBezTo>
                  <a:cubicBezTo>
                    <a:pt x="69" y="2708"/>
                    <a:pt x="230" y="3410"/>
                    <a:pt x="513" y="4054"/>
                  </a:cubicBezTo>
                  <a:cubicBezTo>
                    <a:pt x="659" y="4391"/>
                    <a:pt x="844" y="4713"/>
                    <a:pt x="1074" y="4996"/>
                  </a:cubicBezTo>
                  <a:cubicBezTo>
                    <a:pt x="1081" y="5005"/>
                    <a:pt x="1089" y="5009"/>
                    <a:pt x="1098" y="5009"/>
                  </a:cubicBezTo>
                  <a:cubicBezTo>
                    <a:pt x="1122" y="5009"/>
                    <a:pt x="1145" y="4973"/>
                    <a:pt x="1122" y="4947"/>
                  </a:cubicBezTo>
                  <a:cubicBezTo>
                    <a:pt x="718" y="4425"/>
                    <a:pt x="464" y="3791"/>
                    <a:pt x="303" y="3152"/>
                  </a:cubicBezTo>
                  <a:cubicBezTo>
                    <a:pt x="137" y="2484"/>
                    <a:pt x="69" y="1781"/>
                    <a:pt x="127" y="1093"/>
                  </a:cubicBezTo>
                  <a:cubicBezTo>
                    <a:pt x="157" y="733"/>
                    <a:pt x="230" y="381"/>
                    <a:pt x="332" y="35"/>
                  </a:cubicBezTo>
                  <a:cubicBezTo>
                    <a:pt x="341" y="14"/>
                    <a:pt x="325" y="1"/>
                    <a:pt x="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4551155" y="3758176"/>
              <a:ext cx="295568" cy="388798"/>
            </a:xfrm>
            <a:custGeom>
              <a:rect b="b" l="l" r="r" t="t"/>
              <a:pathLst>
                <a:path extrusionOk="0" h="3795" w="2885">
                  <a:moveTo>
                    <a:pt x="2861" y="1"/>
                  </a:moveTo>
                  <a:cubicBezTo>
                    <a:pt x="2850" y="1"/>
                    <a:pt x="2838" y="9"/>
                    <a:pt x="2838" y="26"/>
                  </a:cubicBezTo>
                  <a:cubicBezTo>
                    <a:pt x="2774" y="646"/>
                    <a:pt x="2545" y="1246"/>
                    <a:pt x="2194" y="1758"/>
                  </a:cubicBezTo>
                  <a:cubicBezTo>
                    <a:pt x="2018" y="2012"/>
                    <a:pt x="1813" y="2246"/>
                    <a:pt x="1584" y="2446"/>
                  </a:cubicBezTo>
                  <a:cubicBezTo>
                    <a:pt x="1345" y="2660"/>
                    <a:pt x="1077" y="2836"/>
                    <a:pt x="818" y="3021"/>
                  </a:cubicBezTo>
                  <a:cubicBezTo>
                    <a:pt x="531" y="3226"/>
                    <a:pt x="233" y="3446"/>
                    <a:pt x="18" y="3733"/>
                  </a:cubicBezTo>
                  <a:cubicBezTo>
                    <a:pt x="0" y="3763"/>
                    <a:pt x="28" y="3794"/>
                    <a:pt x="56" y="3794"/>
                  </a:cubicBezTo>
                  <a:cubicBezTo>
                    <a:pt x="65" y="3794"/>
                    <a:pt x="74" y="3791"/>
                    <a:pt x="82" y="3782"/>
                  </a:cubicBezTo>
                  <a:cubicBezTo>
                    <a:pt x="194" y="3660"/>
                    <a:pt x="306" y="3548"/>
                    <a:pt x="433" y="3441"/>
                  </a:cubicBezTo>
                  <a:cubicBezTo>
                    <a:pt x="555" y="3338"/>
                    <a:pt x="687" y="3246"/>
                    <a:pt x="818" y="3153"/>
                  </a:cubicBezTo>
                  <a:cubicBezTo>
                    <a:pt x="1082" y="2968"/>
                    <a:pt x="1355" y="2787"/>
                    <a:pt x="1604" y="2577"/>
                  </a:cubicBezTo>
                  <a:cubicBezTo>
                    <a:pt x="2082" y="2173"/>
                    <a:pt x="2448" y="1636"/>
                    <a:pt x="2662" y="1051"/>
                  </a:cubicBezTo>
                  <a:cubicBezTo>
                    <a:pt x="2789" y="719"/>
                    <a:pt x="2862" y="378"/>
                    <a:pt x="2882" y="26"/>
                  </a:cubicBezTo>
                  <a:cubicBezTo>
                    <a:pt x="2884" y="9"/>
                    <a:pt x="2873" y="1"/>
                    <a:pt x="28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4551975" y="3753976"/>
              <a:ext cx="294134" cy="397711"/>
            </a:xfrm>
            <a:custGeom>
              <a:rect b="b" l="l" r="r" t="t"/>
              <a:pathLst>
                <a:path extrusionOk="0" h="3882" w="2871">
                  <a:moveTo>
                    <a:pt x="2807" y="1"/>
                  </a:moveTo>
                  <a:cubicBezTo>
                    <a:pt x="2794" y="1"/>
                    <a:pt x="2781" y="6"/>
                    <a:pt x="2771" y="19"/>
                  </a:cubicBezTo>
                  <a:cubicBezTo>
                    <a:pt x="2586" y="287"/>
                    <a:pt x="2371" y="536"/>
                    <a:pt x="2137" y="760"/>
                  </a:cubicBezTo>
                  <a:cubicBezTo>
                    <a:pt x="1898" y="989"/>
                    <a:pt x="1630" y="1179"/>
                    <a:pt x="1371" y="1384"/>
                  </a:cubicBezTo>
                  <a:cubicBezTo>
                    <a:pt x="1123" y="1584"/>
                    <a:pt x="893" y="1804"/>
                    <a:pt x="713" y="2067"/>
                  </a:cubicBezTo>
                  <a:cubicBezTo>
                    <a:pt x="537" y="2311"/>
                    <a:pt x="401" y="2579"/>
                    <a:pt x="288" y="2862"/>
                  </a:cubicBezTo>
                  <a:cubicBezTo>
                    <a:pt x="225" y="3018"/>
                    <a:pt x="166" y="3184"/>
                    <a:pt x="118" y="3350"/>
                  </a:cubicBezTo>
                  <a:cubicBezTo>
                    <a:pt x="93" y="3428"/>
                    <a:pt x="69" y="3511"/>
                    <a:pt x="49" y="3594"/>
                  </a:cubicBezTo>
                  <a:cubicBezTo>
                    <a:pt x="35" y="3633"/>
                    <a:pt x="25" y="3672"/>
                    <a:pt x="15" y="3716"/>
                  </a:cubicBezTo>
                  <a:cubicBezTo>
                    <a:pt x="6" y="3760"/>
                    <a:pt x="6" y="3804"/>
                    <a:pt x="1" y="3848"/>
                  </a:cubicBezTo>
                  <a:cubicBezTo>
                    <a:pt x="1" y="3867"/>
                    <a:pt x="21" y="3882"/>
                    <a:pt x="38" y="3882"/>
                  </a:cubicBezTo>
                  <a:cubicBezTo>
                    <a:pt x="48" y="3882"/>
                    <a:pt x="56" y="3877"/>
                    <a:pt x="59" y="3867"/>
                  </a:cubicBezTo>
                  <a:cubicBezTo>
                    <a:pt x="74" y="3833"/>
                    <a:pt x="93" y="3799"/>
                    <a:pt x="103" y="3765"/>
                  </a:cubicBezTo>
                  <a:cubicBezTo>
                    <a:pt x="118" y="3730"/>
                    <a:pt x="123" y="3691"/>
                    <a:pt x="132" y="3652"/>
                  </a:cubicBezTo>
                  <a:cubicBezTo>
                    <a:pt x="152" y="3579"/>
                    <a:pt x="171" y="3506"/>
                    <a:pt x="196" y="3438"/>
                  </a:cubicBezTo>
                  <a:cubicBezTo>
                    <a:pt x="240" y="3291"/>
                    <a:pt x="288" y="3145"/>
                    <a:pt x="347" y="3004"/>
                  </a:cubicBezTo>
                  <a:cubicBezTo>
                    <a:pt x="454" y="2726"/>
                    <a:pt x="591" y="2453"/>
                    <a:pt x="762" y="2204"/>
                  </a:cubicBezTo>
                  <a:cubicBezTo>
                    <a:pt x="937" y="1945"/>
                    <a:pt x="1147" y="1721"/>
                    <a:pt x="1386" y="1526"/>
                  </a:cubicBezTo>
                  <a:cubicBezTo>
                    <a:pt x="1640" y="1316"/>
                    <a:pt x="1913" y="1121"/>
                    <a:pt x="2152" y="892"/>
                  </a:cubicBezTo>
                  <a:cubicBezTo>
                    <a:pt x="2415" y="643"/>
                    <a:pt x="2649" y="365"/>
                    <a:pt x="2849" y="67"/>
                  </a:cubicBezTo>
                  <a:cubicBezTo>
                    <a:pt x="2870" y="33"/>
                    <a:pt x="2839" y="1"/>
                    <a:pt x="2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4505975" y="3799259"/>
              <a:ext cx="322308" cy="439306"/>
            </a:xfrm>
            <a:custGeom>
              <a:rect b="b" l="l" r="r" t="t"/>
              <a:pathLst>
                <a:path extrusionOk="0" h="4288" w="3146">
                  <a:moveTo>
                    <a:pt x="3126" y="0"/>
                  </a:moveTo>
                  <a:cubicBezTo>
                    <a:pt x="3120" y="0"/>
                    <a:pt x="3115" y="3"/>
                    <a:pt x="3113" y="11"/>
                  </a:cubicBezTo>
                  <a:cubicBezTo>
                    <a:pt x="2928" y="674"/>
                    <a:pt x="2371" y="1133"/>
                    <a:pt x="1908" y="1606"/>
                  </a:cubicBezTo>
                  <a:cubicBezTo>
                    <a:pt x="1411" y="2108"/>
                    <a:pt x="947" y="2645"/>
                    <a:pt x="552" y="3235"/>
                  </a:cubicBezTo>
                  <a:cubicBezTo>
                    <a:pt x="445" y="3396"/>
                    <a:pt x="342" y="3562"/>
                    <a:pt x="250" y="3732"/>
                  </a:cubicBezTo>
                  <a:cubicBezTo>
                    <a:pt x="162" y="3893"/>
                    <a:pt x="74" y="4064"/>
                    <a:pt x="11" y="4235"/>
                  </a:cubicBezTo>
                  <a:cubicBezTo>
                    <a:pt x="1" y="4264"/>
                    <a:pt x="28" y="4287"/>
                    <a:pt x="54" y="4287"/>
                  </a:cubicBezTo>
                  <a:cubicBezTo>
                    <a:pt x="66" y="4287"/>
                    <a:pt x="77" y="4282"/>
                    <a:pt x="84" y="4269"/>
                  </a:cubicBezTo>
                  <a:cubicBezTo>
                    <a:pt x="157" y="4118"/>
                    <a:pt x="220" y="3966"/>
                    <a:pt x="298" y="3820"/>
                  </a:cubicBezTo>
                  <a:cubicBezTo>
                    <a:pt x="381" y="3669"/>
                    <a:pt x="469" y="3518"/>
                    <a:pt x="567" y="3371"/>
                  </a:cubicBezTo>
                  <a:cubicBezTo>
                    <a:pt x="762" y="3069"/>
                    <a:pt x="976" y="2786"/>
                    <a:pt x="1206" y="2508"/>
                  </a:cubicBezTo>
                  <a:cubicBezTo>
                    <a:pt x="1430" y="2240"/>
                    <a:pt x="1669" y="1976"/>
                    <a:pt x="1913" y="1718"/>
                  </a:cubicBezTo>
                  <a:cubicBezTo>
                    <a:pt x="2147" y="1479"/>
                    <a:pt x="2396" y="1250"/>
                    <a:pt x="2610" y="991"/>
                  </a:cubicBezTo>
                  <a:cubicBezTo>
                    <a:pt x="2849" y="708"/>
                    <a:pt x="3054" y="386"/>
                    <a:pt x="3142" y="20"/>
                  </a:cubicBezTo>
                  <a:cubicBezTo>
                    <a:pt x="3145" y="8"/>
                    <a:pt x="3135" y="0"/>
                    <a:pt x="3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4247801" y="3815343"/>
              <a:ext cx="254383" cy="478134"/>
            </a:xfrm>
            <a:custGeom>
              <a:rect b="b" l="l" r="r" t="t"/>
              <a:pathLst>
                <a:path extrusionOk="0" h="4667" w="2483">
                  <a:moveTo>
                    <a:pt x="36" y="0"/>
                  </a:moveTo>
                  <a:cubicBezTo>
                    <a:pt x="19" y="0"/>
                    <a:pt x="1" y="17"/>
                    <a:pt x="4" y="39"/>
                  </a:cubicBezTo>
                  <a:cubicBezTo>
                    <a:pt x="38" y="190"/>
                    <a:pt x="106" y="341"/>
                    <a:pt x="165" y="483"/>
                  </a:cubicBezTo>
                  <a:cubicBezTo>
                    <a:pt x="233" y="639"/>
                    <a:pt x="306" y="795"/>
                    <a:pt x="384" y="946"/>
                  </a:cubicBezTo>
                  <a:cubicBezTo>
                    <a:pt x="536" y="1249"/>
                    <a:pt x="706" y="1546"/>
                    <a:pt x="897" y="1829"/>
                  </a:cubicBezTo>
                  <a:cubicBezTo>
                    <a:pt x="1087" y="2122"/>
                    <a:pt x="1306" y="2385"/>
                    <a:pt x="1511" y="2663"/>
                  </a:cubicBezTo>
                  <a:cubicBezTo>
                    <a:pt x="1721" y="2941"/>
                    <a:pt x="1901" y="3234"/>
                    <a:pt x="2048" y="3546"/>
                  </a:cubicBezTo>
                  <a:cubicBezTo>
                    <a:pt x="2214" y="3897"/>
                    <a:pt x="2336" y="4263"/>
                    <a:pt x="2418" y="4644"/>
                  </a:cubicBezTo>
                  <a:cubicBezTo>
                    <a:pt x="2420" y="4659"/>
                    <a:pt x="2432" y="4666"/>
                    <a:pt x="2444" y="4666"/>
                  </a:cubicBezTo>
                  <a:cubicBezTo>
                    <a:pt x="2462" y="4666"/>
                    <a:pt x="2483" y="4650"/>
                    <a:pt x="2477" y="4624"/>
                  </a:cubicBezTo>
                  <a:cubicBezTo>
                    <a:pt x="2340" y="3956"/>
                    <a:pt x="2062" y="3317"/>
                    <a:pt x="1667" y="2756"/>
                  </a:cubicBezTo>
                  <a:cubicBezTo>
                    <a:pt x="1462" y="2468"/>
                    <a:pt x="1233" y="2200"/>
                    <a:pt x="1028" y="1902"/>
                  </a:cubicBezTo>
                  <a:cubicBezTo>
                    <a:pt x="838" y="1624"/>
                    <a:pt x="667" y="1337"/>
                    <a:pt x="511" y="1034"/>
                  </a:cubicBezTo>
                  <a:cubicBezTo>
                    <a:pt x="424" y="868"/>
                    <a:pt x="341" y="693"/>
                    <a:pt x="263" y="517"/>
                  </a:cubicBezTo>
                  <a:cubicBezTo>
                    <a:pt x="189" y="351"/>
                    <a:pt x="131" y="180"/>
                    <a:pt x="58" y="15"/>
                  </a:cubicBezTo>
                  <a:cubicBezTo>
                    <a:pt x="53" y="5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4243806" y="3806635"/>
              <a:ext cx="239631" cy="416562"/>
            </a:xfrm>
            <a:custGeom>
              <a:rect b="b" l="l" r="r" t="t"/>
              <a:pathLst>
                <a:path extrusionOk="0" h="4066" w="2339">
                  <a:moveTo>
                    <a:pt x="47" y="0"/>
                  </a:moveTo>
                  <a:cubicBezTo>
                    <a:pt x="21" y="0"/>
                    <a:pt x="0" y="35"/>
                    <a:pt x="19" y="61"/>
                  </a:cubicBezTo>
                  <a:cubicBezTo>
                    <a:pt x="126" y="187"/>
                    <a:pt x="253" y="305"/>
                    <a:pt x="375" y="417"/>
                  </a:cubicBezTo>
                  <a:cubicBezTo>
                    <a:pt x="492" y="529"/>
                    <a:pt x="609" y="636"/>
                    <a:pt x="726" y="753"/>
                  </a:cubicBezTo>
                  <a:cubicBezTo>
                    <a:pt x="931" y="968"/>
                    <a:pt x="1121" y="1197"/>
                    <a:pt x="1292" y="1446"/>
                  </a:cubicBezTo>
                  <a:cubicBezTo>
                    <a:pt x="1375" y="1568"/>
                    <a:pt x="1443" y="1695"/>
                    <a:pt x="1516" y="1826"/>
                  </a:cubicBezTo>
                  <a:cubicBezTo>
                    <a:pt x="1589" y="1953"/>
                    <a:pt x="1658" y="2085"/>
                    <a:pt x="1721" y="2221"/>
                  </a:cubicBezTo>
                  <a:cubicBezTo>
                    <a:pt x="1848" y="2490"/>
                    <a:pt x="1955" y="2773"/>
                    <a:pt x="2043" y="3060"/>
                  </a:cubicBezTo>
                  <a:cubicBezTo>
                    <a:pt x="2145" y="3382"/>
                    <a:pt x="2218" y="3709"/>
                    <a:pt x="2272" y="4041"/>
                  </a:cubicBezTo>
                  <a:cubicBezTo>
                    <a:pt x="2276" y="4058"/>
                    <a:pt x="2288" y="4066"/>
                    <a:pt x="2300" y="4066"/>
                  </a:cubicBezTo>
                  <a:cubicBezTo>
                    <a:pt x="2319" y="4066"/>
                    <a:pt x="2338" y="4050"/>
                    <a:pt x="2336" y="4026"/>
                  </a:cubicBezTo>
                  <a:cubicBezTo>
                    <a:pt x="2248" y="3426"/>
                    <a:pt x="2077" y="2841"/>
                    <a:pt x="1833" y="2290"/>
                  </a:cubicBezTo>
                  <a:cubicBezTo>
                    <a:pt x="1711" y="2017"/>
                    <a:pt x="1570" y="1748"/>
                    <a:pt x="1404" y="1500"/>
                  </a:cubicBezTo>
                  <a:cubicBezTo>
                    <a:pt x="1238" y="1251"/>
                    <a:pt x="1062" y="1007"/>
                    <a:pt x="858" y="787"/>
                  </a:cubicBezTo>
                  <a:cubicBezTo>
                    <a:pt x="741" y="656"/>
                    <a:pt x="609" y="534"/>
                    <a:pt x="477" y="412"/>
                  </a:cubicBezTo>
                  <a:cubicBezTo>
                    <a:pt x="341" y="280"/>
                    <a:pt x="204" y="144"/>
                    <a:pt x="72" y="12"/>
                  </a:cubicBezTo>
                  <a:cubicBezTo>
                    <a:pt x="64" y="4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4236634" y="3803766"/>
              <a:ext cx="246802" cy="414205"/>
            </a:xfrm>
            <a:custGeom>
              <a:rect b="b" l="l" r="r" t="t"/>
              <a:pathLst>
                <a:path extrusionOk="0" h="4043" w="2409">
                  <a:moveTo>
                    <a:pt x="107" y="1"/>
                  </a:moveTo>
                  <a:cubicBezTo>
                    <a:pt x="85" y="1"/>
                    <a:pt x="62" y="15"/>
                    <a:pt x="59" y="45"/>
                  </a:cubicBezTo>
                  <a:cubicBezTo>
                    <a:pt x="30" y="347"/>
                    <a:pt x="1" y="654"/>
                    <a:pt x="59" y="962"/>
                  </a:cubicBezTo>
                  <a:cubicBezTo>
                    <a:pt x="113" y="1269"/>
                    <a:pt x="259" y="1562"/>
                    <a:pt x="396" y="1840"/>
                  </a:cubicBezTo>
                  <a:cubicBezTo>
                    <a:pt x="533" y="2123"/>
                    <a:pt x="689" y="2396"/>
                    <a:pt x="879" y="2640"/>
                  </a:cubicBezTo>
                  <a:cubicBezTo>
                    <a:pt x="1069" y="2884"/>
                    <a:pt x="1289" y="3098"/>
                    <a:pt x="1513" y="3303"/>
                  </a:cubicBezTo>
                  <a:cubicBezTo>
                    <a:pt x="1786" y="3552"/>
                    <a:pt x="2064" y="3796"/>
                    <a:pt x="2342" y="4035"/>
                  </a:cubicBezTo>
                  <a:cubicBezTo>
                    <a:pt x="2349" y="4040"/>
                    <a:pt x="2356" y="4042"/>
                    <a:pt x="2363" y="4042"/>
                  </a:cubicBezTo>
                  <a:cubicBezTo>
                    <a:pt x="2387" y="4042"/>
                    <a:pt x="2409" y="4014"/>
                    <a:pt x="2386" y="3991"/>
                  </a:cubicBezTo>
                  <a:cubicBezTo>
                    <a:pt x="2152" y="3771"/>
                    <a:pt x="1908" y="3552"/>
                    <a:pt x="1669" y="3332"/>
                  </a:cubicBezTo>
                  <a:cubicBezTo>
                    <a:pt x="1450" y="3127"/>
                    <a:pt x="1230" y="2918"/>
                    <a:pt x="1040" y="2684"/>
                  </a:cubicBezTo>
                  <a:cubicBezTo>
                    <a:pt x="845" y="2449"/>
                    <a:pt x="684" y="2186"/>
                    <a:pt x="547" y="1918"/>
                  </a:cubicBezTo>
                  <a:cubicBezTo>
                    <a:pt x="474" y="1776"/>
                    <a:pt x="411" y="1640"/>
                    <a:pt x="347" y="1498"/>
                  </a:cubicBezTo>
                  <a:cubicBezTo>
                    <a:pt x="284" y="1352"/>
                    <a:pt x="220" y="1210"/>
                    <a:pt x="181" y="1059"/>
                  </a:cubicBezTo>
                  <a:cubicBezTo>
                    <a:pt x="98" y="728"/>
                    <a:pt x="128" y="381"/>
                    <a:pt x="147" y="45"/>
                  </a:cubicBezTo>
                  <a:cubicBezTo>
                    <a:pt x="150" y="15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4450857" y="4029770"/>
              <a:ext cx="302432" cy="543600"/>
            </a:xfrm>
            <a:custGeom>
              <a:rect b="b" l="l" r="r" t="t"/>
              <a:pathLst>
                <a:path extrusionOk="0" h="5306" w="2952">
                  <a:moveTo>
                    <a:pt x="2930" y="0"/>
                  </a:moveTo>
                  <a:cubicBezTo>
                    <a:pt x="2923" y="0"/>
                    <a:pt x="2916" y="4"/>
                    <a:pt x="2914" y="14"/>
                  </a:cubicBezTo>
                  <a:cubicBezTo>
                    <a:pt x="2714" y="746"/>
                    <a:pt x="2461" y="1468"/>
                    <a:pt x="2105" y="2141"/>
                  </a:cubicBezTo>
                  <a:cubicBezTo>
                    <a:pt x="1729" y="2853"/>
                    <a:pt x="1222" y="3477"/>
                    <a:pt x="739" y="4111"/>
                  </a:cubicBezTo>
                  <a:cubicBezTo>
                    <a:pt x="597" y="4297"/>
                    <a:pt x="461" y="4477"/>
                    <a:pt x="334" y="4667"/>
                  </a:cubicBezTo>
                  <a:cubicBezTo>
                    <a:pt x="266" y="4760"/>
                    <a:pt x="202" y="4853"/>
                    <a:pt x="144" y="4950"/>
                  </a:cubicBezTo>
                  <a:cubicBezTo>
                    <a:pt x="85" y="5043"/>
                    <a:pt x="27" y="5145"/>
                    <a:pt x="7" y="5253"/>
                  </a:cubicBezTo>
                  <a:cubicBezTo>
                    <a:pt x="1" y="5282"/>
                    <a:pt x="25" y="5305"/>
                    <a:pt x="48" y="5305"/>
                  </a:cubicBezTo>
                  <a:cubicBezTo>
                    <a:pt x="59" y="5305"/>
                    <a:pt x="69" y="5300"/>
                    <a:pt x="76" y="5287"/>
                  </a:cubicBezTo>
                  <a:cubicBezTo>
                    <a:pt x="119" y="5199"/>
                    <a:pt x="158" y="5106"/>
                    <a:pt x="207" y="5024"/>
                  </a:cubicBezTo>
                  <a:cubicBezTo>
                    <a:pt x="261" y="4936"/>
                    <a:pt x="315" y="4853"/>
                    <a:pt x="373" y="4770"/>
                  </a:cubicBezTo>
                  <a:cubicBezTo>
                    <a:pt x="490" y="4599"/>
                    <a:pt x="612" y="4428"/>
                    <a:pt x="734" y="4263"/>
                  </a:cubicBezTo>
                  <a:cubicBezTo>
                    <a:pt x="978" y="3931"/>
                    <a:pt x="1232" y="3609"/>
                    <a:pt x="1475" y="3272"/>
                  </a:cubicBezTo>
                  <a:cubicBezTo>
                    <a:pt x="1705" y="2955"/>
                    <a:pt x="1929" y="2624"/>
                    <a:pt x="2114" y="2277"/>
                  </a:cubicBezTo>
                  <a:cubicBezTo>
                    <a:pt x="2300" y="1946"/>
                    <a:pt x="2456" y="1595"/>
                    <a:pt x="2592" y="1238"/>
                  </a:cubicBezTo>
                  <a:cubicBezTo>
                    <a:pt x="2749" y="843"/>
                    <a:pt x="2880" y="439"/>
                    <a:pt x="2948" y="24"/>
                  </a:cubicBezTo>
                  <a:cubicBezTo>
                    <a:pt x="2951" y="9"/>
                    <a:pt x="2940" y="0"/>
                    <a:pt x="2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4526055" y="4025570"/>
              <a:ext cx="241884" cy="435105"/>
            </a:xfrm>
            <a:custGeom>
              <a:rect b="b" l="l" r="r" t="t"/>
              <a:pathLst>
                <a:path extrusionOk="0" h="4247" w="2361">
                  <a:moveTo>
                    <a:pt x="2239" y="1"/>
                  </a:moveTo>
                  <a:cubicBezTo>
                    <a:pt x="2226" y="1"/>
                    <a:pt x="2212" y="9"/>
                    <a:pt x="2210" y="26"/>
                  </a:cubicBezTo>
                  <a:cubicBezTo>
                    <a:pt x="2205" y="114"/>
                    <a:pt x="2219" y="202"/>
                    <a:pt x="2229" y="284"/>
                  </a:cubicBezTo>
                  <a:cubicBezTo>
                    <a:pt x="2239" y="367"/>
                    <a:pt x="2244" y="450"/>
                    <a:pt x="2249" y="538"/>
                  </a:cubicBezTo>
                  <a:cubicBezTo>
                    <a:pt x="2258" y="709"/>
                    <a:pt x="2263" y="880"/>
                    <a:pt x="2254" y="1050"/>
                  </a:cubicBezTo>
                  <a:cubicBezTo>
                    <a:pt x="2234" y="1387"/>
                    <a:pt x="2171" y="1723"/>
                    <a:pt x="2054" y="2036"/>
                  </a:cubicBezTo>
                  <a:cubicBezTo>
                    <a:pt x="1824" y="2640"/>
                    <a:pt x="1366" y="3113"/>
                    <a:pt x="878" y="3518"/>
                  </a:cubicBezTo>
                  <a:cubicBezTo>
                    <a:pt x="600" y="3752"/>
                    <a:pt x="307" y="3962"/>
                    <a:pt x="24" y="4187"/>
                  </a:cubicBezTo>
                  <a:cubicBezTo>
                    <a:pt x="0" y="4207"/>
                    <a:pt x="26" y="4246"/>
                    <a:pt x="52" y="4246"/>
                  </a:cubicBezTo>
                  <a:cubicBezTo>
                    <a:pt x="57" y="4246"/>
                    <a:pt x="63" y="4245"/>
                    <a:pt x="68" y="4240"/>
                  </a:cubicBezTo>
                  <a:cubicBezTo>
                    <a:pt x="327" y="4040"/>
                    <a:pt x="590" y="3850"/>
                    <a:pt x="849" y="3650"/>
                  </a:cubicBezTo>
                  <a:cubicBezTo>
                    <a:pt x="1102" y="3450"/>
                    <a:pt x="1351" y="3240"/>
                    <a:pt x="1566" y="2996"/>
                  </a:cubicBezTo>
                  <a:cubicBezTo>
                    <a:pt x="1785" y="2753"/>
                    <a:pt x="1971" y="2479"/>
                    <a:pt x="2097" y="2177"/>
                  </a:cubicBezTo>
                  <a:cubicBezTo>
                    <a:pt x="2234" y="1860"/>
                    <a:pt x="2312" y="1523"/>
                    <a:pt x="2341" y="1182"/>
                  </a:cubicBezTo>
                  <a:cubicBezTo>
                    <a:pt x="2356" y="987"/>
                    <a:pt x="2361" y="797"/>
                    <a:pt x="2346" y="601"/>
                  </a:cubicBezTo>
                  <a:cubicBezTo>
                    <a:pt x="2341" y="504"/>
                    <a:pt x="2336" y="406"/>
                    <a:pt x="2327" y="314"/>
                  </a:cubicBezTo>
                  <a:cubicBezTo>
                    <a:pt x="2312" y="211"/>
                    <a:pt x="2302" y="114"/>
                    <a:pt x="2263" y="16"/>
                  </a:cubicBezTo>
                  <a:cubicBezTo>
                    <a:pt x="2259" y="6"/>
                    <a:pt x="2249" y="1"/>
                    <a:pt x="2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4513044" y="4021164"/>
              <a:ext cx="241884" cy="446682"/>
            </a:xfrm>
            <a:custGeom>
              <a:rect b="b" l="l" r="r" t="t"/>
              <a:pathLst>
                <a:path extrusionOk="0" h="4360" w="2361">
                  <a:moveTo>
                    <a:pt x="2318" y="0"/>
                  </a:moveTo>
                  <a:cubicBezTo>
                    <a:pt x="2305" y="0"/>
                    <a:pt x="2292" y="8"/>
                    <a:pt x="2288" y="25"/>
                  </a:cubicBezTo>
                  <a:cubicBezTo>
                    <a:pt x="2195" y="332"/>
                    <a:pt x="2015" y="601"/>
                    <a:pt x="1815" y="844"/>
                  </a:cubicBezTo>
                  <a:cubicBezTo>
                    <a:pt x="1605" y="1098"/>
                    <a:pt x="1371" y="1322"/>
                    <a:pt x="1156" y="1571"/>
                  </a:cubicBezTo>
                  <a:cubicBezTo>
                    <a:pt x="946" y="1820"/>
                    <a:pt x="766" y="2088"/>
                    <a:pt x="634" y="2391"/>
                  </a:cubicBezTo>
                  <a:cubicBezTo>
                    <a:pt x="512" y="2678"/>
                    <a:pt x="425" y="2981"/>
                    <a:pt x="342" y="3283"/>
                  </a:cubicBezTo>
                  <a:cubicBezTo>
                    <a:pt x="293" y="3454"/>
                    <a:pt x="244" y="3625"/>
                    <a:pt x="195" y="3795"/>
                  </a:cubicBezTo>
                  <a:cubicBezTo>
                    <a:pt x="166" y="3883"/>
                    <a:pt x="137" y="3966"/>
                    <a:pt x="108" y="4054"/>
                  </a:cubicBezTo>
                  <a:cubicBezTo>
                    <a:pt x="78" y="4137"/>
                    <a:pt x="39" y="4220"/>
                    <a:pt x="10" y="4308"/>
                  </a:cubicBezTo>
                  <a:cubicBezTo>
                    <a:pt x="0" y="4337"/>
                    <a:pt x="30" y="4360"/>
                    <a:pt x="58" y="4360"/>
                  </a:cubicBezTo>
                  <a:cubicBezTo>
                    <a:pt x="72" y="4360"/>
                    <a:pt x="85" y="4355"/>
                    <a:pt x="93" y="4342"/>
                  </a:cubicBezTo>
                  <a:cubicBezTo>
                    <a:pt x="132" y="4269"/>
                    <a:pt x="161" y="4191"/>
                    <a:pt x="190" y="4117"/>
                  </a:cubicBezTo>
                  <a:cubicBezTo>
                    <a:pt x="220" y="4044"/>
                    <a:pt x="244" y="3971"/>
                    <a:pt x="268" y="3898"/>
                  </a:cubicBezTo>
                  <a:cubicBezTo>
                    <a:pt x="317" y="3747"/>
                    <a:pt x="366" y="3591"/>
                    <a:pt x="405" y="3435"/>
                  </a:cubicBezTo>
                  <a:cubicBezTo>
                    <a:pt x="493" y="3132"/>
                    <a:pt x="571" y="2825"/>
                    <a:pt x="688" y="2532"/>
                  </a:cubicBezTo>
                  <a:cubicBezTo>
                    <a:pt x="805" y="2230"/>
                    <a:pt x="971" y="1957"/>
                    <a:pt x="1181" y="1708"/>
                  </a:cubicBezTo>
                  <a:cubicBezTo>
                    <a:pt x="1390" y="1454"/>
                    <a:pt x="1634" y="1225"/>
                    <a:pt x="1849" y="971"/>
                  </a:cubicBezTo>
                  <a:cubicBezTo>
                    <a:pt x="2073" y="698"/>
                    <a:pt x="2268" y="391"/>
                    <a:pt x="2351" y="45"/>
                  </a:cubicBezTo>
                  <a:cubicBezTo>
                    <a:pt x="2360" y="18"/>
                    <a:pt x="2339" y="0"/>
                    <a:pt x="2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4419507" y="4424713"/>
              <a:ext cx="330094" cy="327738"/>
            </a:xfrm>
            <a:custGeom>
              <a:rect b="b" l="l" r="r" t="t"/>
              <a:pathLst>
                <a:path extrusionOk="0" h="3199" w="3222">
                  <a:moveTo>
                    <a:pt x="3191" y="0"/>
                  </a:moveTo>
                  <a:cubicBezTo>
                    <a:pt x="3185" y="0"/>
                    <a:pt x="3180" y="3"/>
                    <a:pt x="3176" y="8"/>
                  </a:cubicBezTo>
                  <a:cubicBezTo>
                    <a:pt x="2991" y="237"/>
                    <a:pt x="2757" y="408"/>
                    <a:pt x="2513" y="559"/>
                  </a:cubicBezTo>
                  <a:cubicBezTo>
                    <a:pt x="2235" y="730"/>
                    <a:pt x="1962" y="905"/>
                    <a:pt x="1703" y="1095"/>
                  </a:cubicBezTo>
                  <a:cubicBezTo>
                    <a:pt x="1230" y="1447"/>
                    <a:pt x="762" y="1827"/>
                    <a:pt x="416" y="2305"/>
                  </a:cubicBezTo>
                  <a:cubicBezTo>
                    <a:pt x="230" y="2559"/>
                    <a:pt x="84" y="2846"/>
                    <a:pt x="6" y="3154"/>
                  </a:cubicBezTo>
                  <a:cubicBezTo>
                    <a:pt x="0" y="3180"/>
                    <a:pt x="23" y="3198"/>
                    <a:pt x="44" y="3198"/>
                  </a:cubicBezTo>
                  <a:cubicBezTo>
                    <a:pt x="57" y="3198"/>
                    <a:pt x="70" y="3191"/>
                    <a:pt x="74" y="3173"/>
                  </a:cubicBezTo>
                  <a:cubicBezTo>
                    <a:pt x="216" y="2622"/>
                    <a:pt x="577" y="2164"/>
                    <a:pt x="986" y="1778"/>
                  </a:cubicBezTo>
                  <a:cubicBezTo>
                    <a:pt x="1450" y="1354"/>
                    <a:pt x="1967" y="993"/>
                    <a:pt x="2498" y="661"/>
                  </a:cubicBezTo>
                  <a:cubicBezTo>
                    <a:pt x="2762" y="491"/>
                    <a:pt x="3045" y="310"/>
                    <a:pt x="3211" y="32"/>
                  </a:cubicBezTo>
                  <a:cubicBezTo>
                    <a:pt x="3221" y="18"/>
                    <a:pt x="3206" y="0"/>
                    <a:pt x="3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4470732" y="4321341"/>
              <a:ext cx="405600" cy="333987"/>
            </a:xfrm>
            <a:custGeom>
              <a:rect b="b" l="l" r="r" t="t"/>
              <a:pathLst>
                <a:path extrusionOk="0" h="3260" w="3959">
                  <a:moveTo>
                    <a:pt x="3918" y="1"/>
                  </a:moveTo>
                  <a:cubicBezTo>
                    <a:pt x="3910" y="1"/>
                    <a:pt x="3902" y="4"/>
                    <a:pt x="3896" y="12"/>
                  </a:cubicBezTo>
                  <a:cubicBezTo>
                    <a:pt x="3764" y="163"/>
                    <a:pt x="3642" y="324"/>
                    <a:pt x="3525" y="485"/>
                  </a:cubicBezTo>
                  <a:cubicBezTo>
                    <a:pt x="3403" y="646"/>
                    <a:pt x="3286" y="812"/>
                    <a:pt x="3164" y="973"/>
                  </a:cubicBezTo>
                  <a:cubicBezTo>
                    <a:pt x="2950" y="1265"/>
                    <a:pt x="2745" y="1568"/>
                    <a:pt x="2457" y="1797"/>
                  </a:cubicBezTo>
                  <a:cubicBezTo>
                    <a:pt x="1984" y="2182"/>
                    <a:pt x="1394" y="2368"/>
                    <a:pt x="852" y="2631"/>
                  </a:cubicBezTo>
                  <a:cubicBezTo>
                    <a:pt x="550" y="2782"/>
                    <a:pt x="257" y="2958"/>
                    <a:pt x="23" y="3202"/>
                  </a:cubicBezTo>
                  <a:cubicBezTo>
                    <a:pt x="0" y="3225"/>
                    <a:pt x="22" y="3260"/>
                    <a:pt x="47" y="3260"/>
                  </a:cubicBezTo>
                  <a:cubicBezTo>
                    <a:pt x="53" y="3260"/>
                    <a:pt x="61" y="3257"/>
                    <a:pt x="67" y="3251"/>
                  </a:cubicBezTo>
                  <a:cubicBezTo>
                    <a:pt x="516" y="2831"/>
                    <a:pt x="1111" y="2621"/>
                    <a:pt x="1662" y="2378"/>
                  </a:cubicBezTo>
                  <a:cubicBezTo>
                    <a:pt x="1935" y="2256"/>
                    <a:pt x="2213" y="2124"/>
                    <a:pt x="2457" y="1939"/>
                  </a:cubicBezTo>
                  <a:cubicBezTo>
                    <a:pt x="2589" y="1841"/>
                    <a:pt x="2711" y="1729"/>
                    <a:pt x="2818" y="1607"/>
                  </a:cubicBezTo>
                  <a:cubicBezTo>
                    <a:pt x="2945" y="1465"/>
                    <a:pt x="3052" y="1314"/>
                    <a:pt x="3164" y="1163"/>
                  </a:cubicBezTo>
                  <a:cubicBezTo>
                    <a:pt x="3296" y="983"/>
                    <a:pt x="3428" y="797"/>
                    <a:pt x="3559" y="612"/>
                  </a:cubicBezTo>
                  <a:cubicBezTo>
                    <a:pt x="3696" y="426"/>
                    <a:pt x="3828" y="241"/>
                    <a:pt x="3945" y="46"/>
                  </a:cubicBezTo>
                  <a:cubicBezTo>
                    <a:pt x="3959" y="25"/>
                    <a:pt x="3939" y="1"/>
                    <a:pt x="3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4495013" y="4324415"/>
              <a:ext cx="379577" cy="301408"/>
            </a:xfrm>
            <a:custGeom>
              <a:rect b="b" l="l" r="r" t="t"/>
              <a:pathLst>
                <a:path extrusionOk="0" h="2942" w="3705">
                  <a:moveTo>
                    <a:pt x="3668" y="0"/>
                  </a:moveTo>
                  <a:cubicBezTo>
                    <a:pt x="3665" y="0"/>
                    <a:pt x="3662" y="0"/>
                    <a:pt x="3659" y="1"/>
                  </a:cubicBezTo>
                  <a:cubicBezTo>
                    <a:pt x="3361" y="84"/>
                    <a:pt x="3069" y="172"/>
                    <a:pt x="2781" y="289"/>
                  </a:cubicBezTo>
                  <a:cubicBezTo>
                    <a:pt x="2493" y="401"/>
                    <a:pt x="2215" y="528"/>
                    <a:pt x="1952" y="694"/>
                  </a:cubicBezTo>
                  <a:cubicBezTo>
                    <a:pt x="1430" y="1021"/>
                    <a:pt x="1025" y="1494"/>
                    <a:pt x="654" y="1982"/>
                  </a:cubicBezTo>
                  <a:cubicBezTo>
                    <a:pt x="542" y="2133"/>
                    <a:pt x="435" y="2279"/>
                    <a:pt x="327" y="2426"/>
                  </a:cubicBezTo>
                  <a:cubicBezTo>
                    <a:pt x="269" y="2504"/>
                    <a:pt x="215" y="2582"/>
                    <a:pt x="162" y="2660"/>
                  </a:cubicBezTo>
                  <a:cubicBezTo>
                    <a:pt x="103" y="2738"/>
                    <a:pt x="49" y="2816"/>
                    <a:pt x="10" y="2908"/>
                  </a:cubicBezTo>
                  <a:cubicBezTo>
                    <a:pt x="0" y="2929"/>
                    <a:pt x="18" y="2942"/>
                    <a:pt x="35" y="2942"/>
                  </a:cubicBezTo>
                  <a:cubicBezTo>
                    <a:pt x="42" y="2942"/>
                    <a:pt x="50" y="2939"/>
                    <a:pt x="54" y="2933"/>
                  </a:cubicBezTo>
                  <a:cubicBezTo>
                    <a:pt x="118" y="2879"/>
                    <a:pt x="166" y="2811"/>
                    <a:pt x="215" y="2743"/>
                  </a:cubicBezTo>
                  <a:cubicBezTo>
                    <a:pt x="269" y="2674"/>
                    <a:pt x="318" y="2606"/>
                    <a:pt x="366" y="2538"/>
                  </a:cubicBezTo>
                  <a:cubicBezTo>
                    <a:pt x="464" y="2406"/>
                    <a:pt x="562" y="2274"/>
                    <a:pt x="659" y="2143"/>
                  </a:cubicBezTo>
                  <a:cubicBezTo>
                    <a:pt x="844" y="1899"/>
                    <a:pt x="1030" y="1660"/>
                    <a:pt x="1240" y="1440"/>
                  </a:cubicBezTo>
                  <a:cubicBezTo>
                    <a:pt x="1444" y="1216"/>
                    <a:pt x="1669" y="1016"/>
                    <a:pt x="1918" y="845"/>
                  </a:cubicBezTo>
                  <a:cubicBezTo>
                    <a:pt x="2166" y="674"/>
                    <a:pt x="2435" y="538"/>
                    <a:pt x="2713" y="421"/>
                  </a:cubicBezTo>
                  <a:cubicBezTo>
                    <a:pt x="3030" y="289"/>
                    <a:pt x="3356" y="172"/>
                    <a:pt x="3674" y="50"/>
                  </a:cubicBezTo>
                  <a:cubicBezTo>
                    <a:pt x="3705" y="41"/>
                    <a:pt x="3695" y="0"/>
                    <a:pt x="3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4214505" y="4033151"/>
              <a:ext cx="224570" cy="636522"/>
            </a:xfrm>
            <a:custGeom>
              <a:rect b="b" l="l" r="r" t="t"/>
              <a:pathLst>
                <a:path extrusionOk="0" h="6213" w="2192">
                  <a:moveTo>
                    <a:pt x="36" y="0"/>
                  </a:moveTo>
                  <a:cubicBezTo>
                    <a:pt x="18" y="0"/>
                    <a:pt x="0" y="19"/>
                    <a:pt x="7" y="40"/>
                  </a:cubicBezTo>
                  <a:cubicBezTo>
                    <a:pt x="31" y="118"/>
                    <a:pt x="71" y="186"/>
                    <a:pt x="100" y="264"/>
                  </a:cubicBezTo>
                  <a:cubicBezTo>
                    <a:pt x="139" y="347"/>
                    <a:pt x="178" y="425"/>
                    <a:pt x="212" y="508"/>
                  </a:cubicBezTo>
                  <a:cubicBezTo>
                    <a:pt x="285" y="688"/>
                    <a:pt x="363" y="869"/>
                    <a:pt x="431" y="1054"/>
                  </a:cubicBezTo>
                  <a:cubicBezTo>
                    <a:pt x="578" y="1449"/>
                    <a:pt x="714" y="1854"/>
                    <a:pt x="836" y="2259"/>
                  </a:cubicBezTo>
                  <a:cubicBezTo>
                    <a:pt x="944" y="2625"/>
                    <a:pt x="1046" y="2996"/>
                    <a:pt x="1129" y="3366"/>
                  </a:cubicBezTo>
                  <a:cubicBezTo>
                    <a:pt x="1231" y="3820"/>
                    <a:pt x="1319" y="4278"/>
                    <a:pt x="1451" y="4722"/>
                  </a:cubicBezTo>
                  <a:cubicBezTo>
                    <a:pt x="1587" y="5186"/>
                    <a:pt x="1768" y="5639"/>
                    <a:pt x="2026" y="6049"/>
                  </a:cubicBezTo>
                  <a:cubicBezTo>
                    <a:pt x="2056" y="6098"/>
                    <a:pt x="2090" y="6147"/>
                    <a:pt x="2124" y="6200"/>
                  </a:cubicBezTo>
                  <a:cubicBezTo>
                    <a:pt x="2130" y="6209"/>
                    <a:pt x="2138" y="6212"/>
                    <a:pt x="2147" y="6212"/>
                  </a:cubicBezTo>
                  <a:cubicBezTo>
                    <a:pt x="2168" y="6212"/>
                    <a:pt x="2192" y="6190"/>
                    <a:pt x="2178" y="6166"/>
                  </a:cubicBezTo>
                  <a:cubicBezTo>
                    <a:pt x="1914" y="5761"/>
                    <a:pt x="1724" y="5308"/>
                    <a:pt x="1583" y="4849"/>
                  </a:cubicBezTo>
                  <a:cubicBezTo>
                    <a:pt x="1436" y="4386"/>
                    <a:pt x="1339" y="3913"/>
                    <a:pt x="1246" y="3439"/>
                  </a:cubicBezTo>
                  <a:cubicBezTo>
                    <a:pt x="1173" y="3079"/>
                    <a:pt x="1075" y="2718"/>
                    <a:pt x="973" y="2361"/>
                  </a:cubicBezTo>
                  <a:cubicBezTo>
                    <a:pt x="851" y="1952"/>
                    <a:pt x="719" y="1547"/>
                    <a:pt x="573" y="1147"/>
                  </a:cubicBezTo>
                  <a:cubicBezTo>
                    <a:pt x="441" y="796"/>
                    <a:pt x="300" y="440"/>
                    <a:pt x="119" y="103"/>
                  </a:cubicBezTo>
                  <a:cubicBezTo>
                    <a:pt x="105" y="69"/>
                    <a:pt x="80" y="40"/>
                    <a:pt x="56" y="10"/>
                  </a:cubicBezTo>
                  <a:cubicBezTo>
                    <a:pt x="50" y="3"/>
                    <a:pt x="43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4205490" y="4019423"/>
              <a:ext cx="188918" cy="559377"/>
            </a:xfrm>
            <a:custGeom>
              <a:rect b="b" l="l" r="r" t="t"/>
              <a:pathLst>
                <a:path extrusionOk="0" h="5460" w="1844">
                  <a:moveTo>
                    <a:pt x="40" y="0"/>
                  </a:moveTo>
                  <a:cubicBezTo>
                    <a:pt x="17" y="0"/>
                    <a:pt x="1" y="40"/>
                    <a:pt x="22" y="57"/>
                  </a:cubicBezTo>
                  <a:cubicBezTo>
                    <a:pt x="85" y="120"/>
                    <a:pt x="159" y="164"/>
                    <a:pt x="227" y="222"/>
                  </a:cubicBezTo>
                  <a:cubicBezTo>
                    <a:pt x="295" y="276"/>
                    <a:pt x="358" y="330"/>
                    <a:pt x="422" y="393"/>
                  </a:cubicBezTo>
                  <a:cubicBezTo>
                    <a:pt x="549" y="515"/>
                    <a:pt x="661" y="652"/>
                    <a:pt x="763" y="793"/>
                  </a:cubicBezTo>
                  <a:cubicBezTo>
                    <a:pt x="968" y="1076"/>
                    <a:pt x="1139" y="1388"/>
                    <a:pt x="1285" y="1710"/>
                  </a:cubicBezTo>
                  <a:cubicBezTo>
                    <a:pt x="1451" y="2066"/>
                    <a:pt x="1573" y="2447"/>
                    <a:pt x="1641" y="2837"/>
                  </a:cubicBezTo>
                  <a:cubicBezTo>
                    <a:pt x="1680" y="3037"/>
                    <a:pt x="1705" y="3242"/>
                    <a:pt x="1719" y="3447"/>
                  </a:cubicBezTo>
                  <a:cubicBezTo>
                    <a:pt x="1729" y="3651"/>
                    <a:pt x="1729" y="3851"/>
                    <a:pt x="1724" y="4056"/>
                  </a:cubicBezTo>
                  <a:cubicBezTo>
                    <a:pt x="1719" y="4515"/>
                    <a:pt x="1729" y="4973"/>
                    <a:pt x="1773" y="5427"/>
                  </a:cubicBezTo>
                  <a:cubicBezTo>
                    <a:pt x="1775" y="5449"/>
                    <a:pt x="1794" y="5460"/>
                    <a:pt x="1811" y="5460"/>
                  </a:cubicBezTo>
                  <a:cubicBezTo>
                    <a:pt x="1828" y="5460"/>
                    <a:pt x="1844" y="5449"/>
                    <a:pt x="1841" y="5427"/>
                  </a:cubicBezTo>
                  <a:cubicBezTo>
                    <a:pt x="1802" y="5012"/>
                    <a:pt x="1797" y="4603"/>
                    <a:pt x="1807" y="4188"/>
                  </a:cubicBezTo>
                  <a:cubicBezTo>
                    <a:pt x="1812" y="3978"/>
                    <a:pt x="1817" y="3769"/>
                    <a:pt x="1812" y="3559"/>
                  </a:cubicBezTo>
                  <a:cubicBezTo>
                    <a:pt x="1807" y="3354"/>
                    <a:pt x="1788" y="3149"/>
                    <a:pt x="1758" y="2949"/>
                  </a:cubicBezTo>
                  <a:cubicBezTo>
                    <a:pt x="1700" y="2544"/>
                    <a:pt x="1588" y="2149"/>
                    <a:pt x="1422" y="1774"/>
                  </a:cubicBezTo>
                  <a:cubicBezTo>
                    <a:pt x="1275" y="1442"/>
                    <a:pt x="1110" y="1120"/>
                    <a:pt x="905" y="822"/>
                  </a:cubicBezTo>
                  <a:cubicBezTo>
                    <a:pt x="793" y="661"/>
                    <a:pt x="666" y="505"/>
                    <a:pt x="529" y="364"/>
                  </a:cubicBezTo>
                  <a:cubicBezTo>
                    <a:pt x="456" y="291"/>
                    <a:pt x="383" y="222"/>
                    <a:pt x="305" y="159"/>
                  </a:cubicBezTo>
                  <a:cubicBezTo>
                    <a:pt x="227" y="101"/>
                    <a:pt x="149" y="37"/>
                    <a:pt x="51" y="3"/>
                  </a:cubicBezTo>
                  <a:cubicBezTo>
                    <a:pt x="47" y="1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4201699" y="4022599"/>
              <a:ext cx="188508" cy="558045"/>
            </a:xfrm>
            <a:custGeom>
              <a:rect b="b" l="l" r="r" t="t"/>
              <a:pathLst>
                <a:path extrusionOk="0" h="5447" w="1840">
                  <a:moveTo>
                    <a:pt x="101" y="0"/>
                  </a:moveTo>
                  <a:cubicBezTo>
                    <a:pt x="79" y="0"/>
                    <a:pt x="58" y="11"/>
                    <a:pt x="54" y="35"/>
                  </a:cubicBezTo>
                  <a:cubicBezTo>
                    <a:pt x="20" y="231"/>
                    <a:pt x="10" y="426"/>
                    <a:pt x="5" y="626"/>
                  </a:cubicBezTo>
                  <a:cubicBezTo>
                    <a:pt x="0" y="811"/>
                    <a:pt x="5" y="996"/>
                    <a:pt x="20" y="1182"/>
                  </a:cubicBezTo>
                  <a:cubicBezTo>
                    <a:pt x="39" y="1552"/>
                    <a:pt x="98" y="1923"/>
                    <a:pt x="186" y="2279"/>
                  </a:cubicBezTo>
                  <a:cubicBezTo>
                    <a:pt x="366" y="3011"/>
                    <a:pt x="674" y="3703"/>
                    <a:pt x="1049" y="4352"/>
                  </a:cubicBezTo>
                  <a:cubicBezTo>
                    <a:pt x="1161" y="4542"/>
                    <a:pt x="1278" y="4733"/>
                    <a:pt x="1405" y="4918"/>
                  </a:cubicBezTo>
                  <a:cubicBezTo>
                    <a:pt x="1469" y="5006"/>
                    <a:pt x="1532" y="5094"/>
                    <a:pt x="1600" y="5181"/>
                  </a:cubicBezTo>
                  <a:cubicBezTo>
                    <a:pt x="1634" y="5225"/>
                    <a:pt x="1669" y="5279"/>
                    <a:pt x="1708" y="5318"/>
                  </a:cubicBezTo>
                  <a:cubicBezTo>
                    <a:pt x="1727" y="5337"/>
                    <a:pt x="1751" y="5352"/>
                    <a:pt x="1766" y="5372"/>
                  </a:cubicBezTo>
                  <a:cubicBezTo>
                    <a:pt x="1791" y="5396"/>
                    <a:pt x="1810" y="5420"/>
                    <a:pt x="1830" y="5445"/>
                  </a:cubicBezTo>
                  <a:cubicBezTo>
                    <a:pt x="1831" y="5446"/>
                    <a:pt x="1832" y="5447"/>
                    <a:pt x="1834" y="5447"/>
                  </a:cubicBezTo>
                  <a:cubicBezTo>
                    <a:pt x="1837" y="5447"/>
                    <a:pt x="1839" y="5443"/>
                    <a:pt x="1839" y="5440"/>
                  </a:cubicBezTo>
                  <a:cubicBezTo>
                    <a:pt x="1810" y="5396"/>
                    <a:pt x="1781" y="5352"/>
                    <a:pt x="1761" y="5303"/>
                  </a:cubicBezTo>
                  <a:cubicBezTo>
                    <a:pt x="1742" y="5255"/>
                    <a:pt x="1708" y="5215"/>
                    <a:pt x="1678" y="5172"/>
                  </a:cubicBezTo>
                  <a:cubicBezTo>
                    <a:pt x="1630" y="5089"/>
                    <a:pt x="1576" y="5006"/>
                    <a:pt x="1522" y="4923"/>
                  </a:cubicBezTo>
                  <a:cubicBezTo>
                    <a:pt x="1415" y="4757"/>
                    <a:pt x="1308" y="4591"/>
                    <a:pt x="1210" y="4425"/>
                  </a:cubicBezTo>
                  <a:cubicBezTo>
                    <a:pt x="1015" y="4099"/>
                    <a:pt x="839" y="3767"/>
                    <a:pt x="688" y="3421"/>
                  </a:cubicBezTo>
                  <a:cubicBezTo>
                    <a:pt x="395" y="2757"/>
                    <a:pt x="200" y="2045"/>
                    <a:pt x="137" y="1318"/>
                  </a:cubicBezTo>
                  <a:cubicBezTo>
                    <a:pt x="122" y="1113"/>
                    <a:pt x="113" y="904"/>
                    <a:pt x="117" y="699"/>
                  </a:cubicBezTo>
                  <a:cubicBezTo>
                    <a:pt x="117" y="484"/>
                    <a:pt x="142" y="265"/>
                    <a:pt x="156" y="50"/>
                  </a:cubicBezTo>
                  <a:cubicBezTo>
                    <a:pt x="156" y="18"/>
                    <a:pt x="128" y="0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3710145" y="4276776"/>
              <a:ext cx="720019" cy="907195"/>
            </a:xfrm>
            <a:custGeom>
              <a:rect b="b" l="l" r="r" t="t"/>
              <a:pathLst>
                <a:path extrusionOk="0" h="8855" w="7028">
                  <a:moveTo>
                    <a:pt x="42" y="0"/>
                  </a:moveTo>
                  <a:cubicBezTo>
                    <a:pt x="19" y="0"/>
                    <a:pt x="0" y="28"/>
                    <a:pt x="23" y="47"/>
                  </a:cubicBezTo>
                  <a:cubicBezTo>
                    <a:pt x="77" y="96"/>
                    <a:pt x="130" y="154"/>
                    <a:pt x="184" y="208"/>
                  </a:cubicBezTo>
                  <a:cubicBezTo>
                    <a:pt x="243" y="266"/>
                    <a:pt x="301" y="320"/>
                    <a:pt x="360" y="379"/>
                  </a:cubicBezTo>
                  <a:cubicBezTo>
                    <a:pt x="482" y="501"/>
                    <a:pt x="599" y="622"/>
                    <a:pt x="716" y="749"/>
                  </a:cubicBezTo>
                  <a:cubicBezTo>
                    <a:pt x="965" y="1022"/>
                    <a:pt x="1204" y="1300"/>
                    <a:pt x="1433" y="1583"/>
                  </a:cubicBezTo>
                  <a:cubicBezTo>
                    <a:pt x="1872" y="2135"/>
                    <a:pt x="2277" y="2715"/>
                    <a:pt x="2618" y="3330"/>
                  </a:cubicBezTo>
                  <a:cubicBezTo>
                    <a:pt x="3042" y="4086"/>
                    <a:pt x="3389" y="4886"/>
                    <a:pt x="3716" y="5690"/>
                  </a:cubicBezTo>
                  <a:cubicBezTo>
                    <a:pt x="3872" y="6090"/>
                    <a:pt x="4018" y="6500"/>
                    <a:pt x="4194" y="6890"/>
                  </a:cubicBezTo>
                  <a:cubicBezTo>
                    <a:pt x="4355" y="7251"/>
                    <a:pt x="4555" y="7583"/>
                    <a:pt x="4818" y="7871"/>
                  </a:cubicBezTo>
                  <a:cubicBezTo>
                    <a:pt x="5062" y="8139"/>
                    <a:pt x="5350" y="8368"/>
                    <a:pt x="5667" y="8544"/>
                  </a:cubicBezTo>
                  <a:cubicBezTo>
                    <a:pt x="5958" y="8707"/>
                    <a:pt x="6296" y="8855"/>
                    <a:pt x="6638" y="8855"/>
                  </a:cubicBezTo>
                  <a:cubicBezTo>
                    <a:pt x="6685" y="8855"/>
                    <a:pt x="6732" y="8852"/>
                    <a:pt x="6779" y="8846"/>
                  </a:cubicBezTo>
                  <a:cubicBezTo>
                    <a:pt x="6828" y="8841"/>
                    <a:pt x="6871" y="8827"/>
                    <a:pt x="6915" y="8812"/>
                  </a:cubicBezTo>
                  <a:cubicBezTo>
                    <a:pt x="6954" y="8797"/>
                    <a:pt x="6993" y="8768"/>
                    <a:pt x="7023" y="8739"/>
                  </a:cubicBezTo>
                  <a:cubicBezTo>
                    <a:pt x="7028" y="8734"/>
                    <a:pt x="7028" y="8724"/>
                    <a:pt x="7018" y="8724"/>
                  </a:cubicBezTo>
                  <a:cubicBezTo>
                    <a:pt x="6974" y="8734"/>
                    <a:pt x="6925" y="8729"/>
                    <a:pt x="6881" y="8739"/>
                  </a:cubicBezTo>
                  <a:cubicBezTo>
                    <a:pt x="6832" y="8744"/>
                    <a:pt x="6779" y="8749"/>
                    <a:pt x="6730" y="8749"/>
                  </a:cubicBezTo>
                  <a:cubicBezTo>
                    <a:pt x="6713" y="8749"/>
                    <a:pt x="6696" y="8750"/>
                    <a:pt x="6679" y="8750"/>
                  </a:cubicBezTo>
                  <a:cubicBezTo>
                    <a:pt x="6595" y="8750"/>
                    <a:pt x="6514" y="8740"/>
                    <a:pt x="6432" y="8719"/>
                  </a:cubicBezTo>
                  <a:cubicBezTo>
                    <a:pt x="6242" y="8685"/>
                    <a:pt x="6057" y="8612"/>
                    <a:pt x="5886" y="8524"/>
                  </a:cubicBezTo>
                  <a:cubicBezTo>
                    <a:pt x="5564" y="8363"/>
                    <a:pt x="5272" y="8154"/>
                    <a:pt x="5023" y="7905"/>
                  </a:cubicBezTo>
                  <a:cubicBezTo>
                    <a:pt x="4754" y="7637"/>
                    <a:pt x="4540" y="7329"/>
                    <a:pt x="4374" y="6993"/>
                  </a:cubicBezTo>
                  <a:cubicBezTo>
                    <a:pt x="4189" y="6607"/>
                    <a:pt x="4047" y="6203"/>
                    <a:pt x="3891" y="5807"/>
                  </a:cubicBezTo>
                  <a:cubicBezTo>
                    <a:pt x="3574" y="5012"/>
                    <a:pt x="3233" y="4222"/>
                    <a:pt x="2823" y="3466"/>
                  </a:cubicBezTo>
                  <a:cubicBezTo>
                    <a:pt x="2491" y="2842"/>
                    <a:pt x="2096" y="2256"/>
                    <a:pt x="1662" y="1696"/>
                  </a:cubicBezTo>
                  <a:cubicBezTo>
                    <a:pt x="1438" y="1408"/>
                    <a:pt x="1204" y="1125"/>
                    <a:pt x="960" y="857"/>
                  </a:cubicBezTo>
                  <a:cubicBezTo>
                    <a:pt x="735" y="603"/>
                    <a:pt x="496" y="354"/>
                    <a:pt x="238" y="140"/>
                  </a:cubicBezTo>
                  <a:cubicBezTo>
                    <a:pt x="179" y="91"/>
                    <a:pt x="121" y="52"/>
                    <a:pt x="62" y="8"/>
                  </a:cubicBezTo>
                  <a:cubicBezTo>
                    <a:pt x="56" y="2"/>
                    <a:pt x="49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3647446" y="4215306"/>
              <a:ext cx="290036" cy="313804"/>
            </a:xfrm>
            <a:custGeom>
              <a:rect b="b" l="l" r="r" t="t"/>
              <a:pathLst>
                <a:path extrusionOk="0" h="3063" w="2831">
                  <a:moveTo>
                    <a:pt x="56" y="1"/>
                  </a:moveTo>
                  <a:cubicBezTo>
                    <a:pt x="20" y="1"/>
                    <a:pt x="0" y="54"/>
                    <a:pt x="35" y="76"/>
                  </a:cubicBezTo>
                  <a:cubicBezTo>
                    <a:pt x="255" y="203"/>
                    <a:pt x="474" y="330"/>
                    <a:pt x="684" y="466"/>
                  </a:cubicBezTo>
                  <a:cubicBezTo>
                    <a:pt x="918" y="618"/>
                    <a:pt x="1142" y="783"/>
                    <a:pt x="1362" y="954"/>
                  </a:cubicBezTo>
                  <a:cubicBezTo>
                    <a:pt x="1786" y="1286"/>
                    <a:pt x="2191" y="1647"/>
                    <a:pt x="2464" y="2120"/>
                  </a:cubicBezTo>
                  <a:cubicBezTo>
                    <a:pt x="2620" y="2403"/>
                    <a:pt x="2733" y="2715"/>
                    <a:pt x="2772" y="3037"/>
                  </a:cubicBezTo>
                  <a:cubicBezTo>
                    <a:pt x="2774" y="3054"/>
                    <a:pt x="2789" y="3063"/>
                    <a:pt x="2803" y="3063"/>
                  </a:cubicBezTo>
                  <a:cubicBezTo>
                    <a:pt x="2817" y="3063"/>
                    <a:pt x="2830" y="3054"/>
                    <a:pt x="2830" y="3037"/>
                  </a:cubicBezTo>
                  <a:cubicBezTo>
                    <a:pt x="2786" y="2447"/>
                    <a:pt x="2489" y="1905"/>
                    <a:pt x="2094" y="1476"/>
                  </a:cubicBezTo>
                  <a:cubicBezTo>
                    <a:pt x="1918" y="1286"/>
                    <a:pt x="1718" y="1115"/>
                    <a:pt x="1518" y="954"/>
                  </a:cubicBezTo>
                  <a:cubicBezTo>
                    <a:pt x="1298" y="774"/>
                    <a:pt x="1064" y="603"/>
                    <a:pt x="830" y="437"/>
                  </a:cubicBezTo>
                  <a:cubicBezTo>
                    <a:pt x="591" y="276"/>
                    <a:pt x="342" y="105"/>
                    <a:pt x="69" y="3"/>
                  </a:cubicBezTo>
                  <a:cubicBezTo>
                    <a:pt x="65" y="2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3650724" y="4215101"/>
              <a:ext cx="285733" cy="313087"/>
            </a:xfrm>
            <a:custGeom>
              <a:rect b="b" l="l" r="r" t="t"/>
              <a:pathLst>
                <a:path extrusionOk="0" h="3056" w="2789">
                  <a:moveTo>
                    <a:pt x="33" y="0"/>
                  </a:moveTo>
                  <a:cubicBezTo>
                    <a:pt x="17" y="0"/>
                    <a:pt x="0" y="14"/>
                    <a:pt x="3" y="34"/>
                  </a:cubicBezTo>
                  <a:cubicBezTo>
                    <a:pt x="47" y="298"/>
                    <a:pt x="145" y="546"/>
                    <a:pt x="262" y="781"/>
                  </a:cubicBezTo>
                  <a:cubicBezTo>
                    <a:pt x="384" y="1029"/>
                    <a:pt x="535" y="1268"/>
                    <a:pt x="701" y="1498"/>
                  </a:cubicBezTo>
                  <a:cubicBezTo>
                    <a:pt x="1042" y="1951"/>
                    <a:pt x="1462" y="2361"/>
                    <a:pt x="1940" y="2668"/>
                  </a:cubicBezTo>
                  <a:cubicBezTo>
                    <a:pt x="2188" y="2829"/>
                    <a:pt x="2452" y="2966"/>
                    <a:pt x="2730" y="3054"/>
                  </a:cubicBezTo>
                  <a:cubicBezTo>
                    <a:pt x="2734" y="3055"/>
                    <a:pt x="2739" y="3056"/>
                    <a:pt x="2743" y="3056"/>
                  </a:cubicBezTo>
                  <a:cubicBezTo>
                    <a:pt x="2781" y="3056"/>
                    <a:pt x="2789" y="2999"/>
                    <a:pt x="2749" y="2985"/>
                  </a:cubicBezTo>
                  <a:cubicBezTo>
                    <a:pt x="2252" y="2810"/>
                    <a:pt x="1803" y="2498"/>
                    <a:pt x="1413" y="2137"/>
                  </a:cubicBezTo>
                  <a:cubicBezTo>
                    <a:pt x="1003" y="1761"/>
                    <a:pt x="647" y="1317"/>
                    <a:pt x="384" y="824"/>
                  </a:cubicBezTo>
                  <a:cubicBezTo>
                    <a:pt x="247" y="571"/>
                    <a:pt x="140" y="303"/>
                    <a:pt x="57" y="20"/>
                  </a:cubicBezTo>
                  <a:cubicBezTo>
                    <a:pt x="53" y="6"/>
                    <a:pt x="43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3986759" y="4170023"/>
              <a:ext cx="75608" cy="392076"/>
            </a:xfrm>
            <a:custGeom>
              <a:rect b="b" l="l" r="r" t="t"/>
              <a:pathLst>
                <a:path extrusionOk="0" h="3827" w="738">
                  <a:moveTo>
                    <a:pt x="301" y="1"/>
                  </a:moveTo>
                  <a:cubicBezTo>
                    <a:pt x="285" y="1"/>
                    <a:pt x="267" y="18"/>
                    <a:pt x="274" y="35"/>
                  </a:cubicBezTo>
                  <a:cubicBezTo>
                    <a:pt x="503" y="484"/>
                    <a:pt x="611" y="986"/>
                    <a:pt x="601" y="1489"/>
                  </a:cubicBezTo>
                  <a:cubicBezTo>
                    <a:pt x="596" y="1738"/>
                    <a:pt x="557" y="1982"/>
                    <a:pt x="489" y="2221"/>
                  </a:cubicBezTo>
                  <a:cubicBezTo>
                    <a:pt x="420" y="2474"/>
                    <a:pt x="318" y="2708"/>
                    <a:pt x="225" y="2952"/>
                  </a:cubicBezTo>
                  <a:cubicBezTo>
                    <a:pt x="123" y="3216"/>
                    <a:pt x="16" y="3498"/>
                    <a:pt x="1" y="3786"/>
                  </a:cubicBezTo>
                  <a:cubicBezTo>
                    <a:pt x="1" y="3811"/>
                    <a:pt x="24" y="3826"/>
                    <a:pt x="45" y="3826"/>
                  </a:cubicBezTo>
                  <a:cubicBezTo>
                    <a:pt x="62" y="3826"/>
                    <a:pt x="77" y="3817"/>
                    <a:pt x="79" y="3796"/>
                  </a:cubicBezTo>
                  <a:cubicBezTo>
                    <a:pt x="103" y="3669"/>
                    <a:pt x="128" y="3542"/>
                    <a:pt x="167" y="3416"/>
                  </a:cubicBezTo>
                  <a:cubicBezTo>
                    <a:pt x="206" y="3289"/>
                    <a:pt x="255" y="3167"/>
                    <a:pt x="303" y="3050"/>
                  </a:cubicBezTo>
                  <a:cubicBezTo>
                    <a:pt x="401" y="2806"/>
                    <a:pt x="503" y="2562"/>
                    <a:pt x="581" y="2308"/>
                  </a:cubicBezTo>
                  <a:cubicBezTo>
                    <a:pt x="728" y="1821"/>
                    <a:pt x="738" y="1299"/>
                    <a:pt x="625" y="806"/>
                  </a:cubicBezTo>
                  <a:cubicBezTo>
                    <a:pt x="562" y="528"/>
                    <a:pt x="459" y="260"/>
                    <a:pt x="318" y="11"/>
                  </a:cubicBezTo>
                  <a:cubicBezTo>
                    <a:pt x="314" y="4"/>
                    <a:pt x="307" y="1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3956844" y="4168589"/>
              <a:ext cx="61060" cy="397096"/>
            </a:xfrm>
            <a:custGeom>
              <a:rect b="b" l="l" r="r" t="t"/>
              <a:pathLst>
                <a:path extrusionOk="0" h="3876" w="596">
                  <a:moveTo>
                    <a:pt x="552" y="1"/>
                  </a:moveTo>
                  <a:cubicBezTo>
                    <a:pt x="530" y="1"/>
                    <a:pt x="508" y="15"/>
                    <a:pt x="508" y="44"/>
                  </a:cubicBezTo>
                  <a:cubicBezTo>
                    <a:pt x="498" y="303"/>
                    <a:pt x="464" y="561"/>
                    <a:pt x="405" y="815"/>
                  </a:cubicBezTo>
                  <a:cubicBezTo>
                    <a:pt x="347" y="1064"/>
                    <a:pt x="254" y="1303"/>
                    <a:pt x="171" y="1547"/>
                  </a:cubicBezTo>
                  <a:cubicBezTo>
                    <a:pt x="88" y="1791"/>
                    <a:pt x="25" y="2035"/>
                    <a:pt x="10" y="2293"/>
                  </a:cubicBezTo>
                  <a:cubicBezTo>
                    <a:pt x="0" y="2542"/>
                    <a:pt x="25" y="2795"/>
                    <a:pt x="69" y="3039"/>
                  </a:cubicBezTo>
                  <a:cubicBezTo>
                    <a:pt x="98" y="3181"/>
                    <a:pt x="132" y="3322"/>
                    <a:pt x="171" y="3459"/>
                  </a:cubicBezTo>
                  <a:cubicBezTo>
                    <a:pt x="191" y="3527"/>
                    <a:pt x="215" y="3595"/>
                    <a:pt x="234" y="3664"/>
                  </a:cubicBezTo>
                  <a:cubicBezTo>
                    <a:pt x="244" y="3698"/>
                    <a:pt x="259" y="3732"/>
                    <a:pt x="269" y="3761"/>
                  </a:cubicBezTo>
                  <a:cubicBezTo>
                    <a:pt x="283" y="3800"/>
                    <a:pt x="303" y="3830"/>
                    <a:pt x="322" y="3859"/>
                  </a:cubicBezTo>
                  <a:cubicBezTo>
                    <a:pt x="329" y="3870"/>
                    <a:pt x="338" y="3875"/>
                    <a:pt x="348" y="3875"/>
                  </a:cubicBezTo>
                  <a:cubicBezTo>
                    <a:pt x="366" y="3875"/>
                    <a:pt x="384" y="3857"/>
                    <a:pt x="381" y="3834"/>
                  </a:cubicBezTo>
                  <a:cubicBezTo>
                    <a:pt x="376" y="3805"/>
                    <a:pt x="376" y="3771"/>
                    <a:pt x="366" y="3742"/>
                  </a:cubicBezTo>
                  <a:cubicBezTo>
                    <a:pt x="356" y="3712"/>
                    <a:pt x="347" y="3683"/>
                    <a:pt x="332" y="3649"/>
                  </a:cubicBezTo>
                  <a:cubicBezTo>
                    <a:pt x="317" y="3591"/>
                    <a:pt x="298" y="3532"/>
                    <a:pt x="278" y="3473"/>
                  </a:cubicBezTo>
                  <a:cubicBezTo>
                    <a:pt x="249" y="3352"/>
                    <a:pt x="220" y="3230"/>
                    <a:pt x="195" y="3108"/>
                  </a:cubicBezTo>
                  <a:cubicBezTo>
                    <a:pt x="147" y="2864"/>
                    <a:pt x="117" y="2610"/>
                    <a:pt x="127" y="2361"/>
                  </a:cubicBezTo>
                  <a:cubicBezTo>
                    <a:pt x="137" y="2113"/>
                    <a:pt x="186" y="1869"/>
                    <a:pt x="264" y="1635"/>
                  </a:cubicBezTo>
                  <a:cubicBezTo>
                    <a:pt x="347" y="1391"/>
                    <a:pt x="434" y="1152"/>
                    <a:pt x="493" y="903"/>
                  </a:cubicBezTo>
                  <a:cubicBezTo>
                    <a:pt x="556" y="620"/>
                    <a:pt x="591" y="332"/>
                    <a:pt x="595" y="44"/>
                  </a:cubicBezTo>
                  <a:cubicBezTo>
                    <a:pt x="595" y="15"/>
                    <a:pt x="573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3988808" y="4205983"/>
              <a:ext cx="47025" cy="438076"/>
            </a:xfrm>
            <a:custGeom>
              <a:rect b="b" l="l" r="r" t="t"/>
              <a:pathLst>
                <a:path extrusionOk="0" h="4276" w="459">
                  <a:moveTo>
                    <a:pt x="332" y="0"/>
                  </a:moveTo>
                  <a:cubicBezTo>
                    <a:pt x="322" y="0"/>
                    <a:pt x="312" y="9"/>
                    <a:pt x="318" y="21"/>
                  </a:cubicBezTo>
                  <a:cubicBezTo>
                    <a:pt x="405" y="304"/>
                    <a:pt x="396" y="606"/>
                    <a:pt x="347" y="894"/>
                  </a:cubicBezTo>
                  <a:cubicBezTo>
                    <a:pt x="303" y="1167"/>
                    <a:pt x="235" y="1435"/>
                    <a:pt x="181" y="1704"/>
                  </a:cubicBezTo>
                  <a:cubicBezTo>
                    <a:pt x="79" y="2250"/>
                    <a:pt x="5" y="2801"/>
                    <a:pt x="0" y="3357"/>
                  </a:cubicBezTo>
                  <a:cubicBezTo>
                    <a:pt x="0" y="3508"/>
                    <a:pt x="5" y="3665"/>
                    <a:pt x="15" y="3816"/>
                  </a:cubicBezTo>
                  <a:cubicBezTo>
                    <a:pt x="25" y="3957"/>
                    <a:pt x="40" y="4108"/>
                    <a:pt x="74" y="4250"/>
                  </a:cubicBezTo>
                  <a:cubicBezTo>
                    <a:pt x="80" y="4267"/>
                    <a:pt x="98" y="4276"/>
                    <a:pt x="116" y="4276"/>
                  </a:cubicBezTo>
                  <a:cubicBezTo>
                    <a:pt x="138" y="4276"/>
                    <a:pt x="159" y="4262"/>
                    <a:pt x="157" y="4235"/>
                  </a:cubicBezTo>
                  <a:cubicBezTo>
                    <a:pt x="137" y="4108"/>
                    <a:pt x="118" y="3982"/>
                    <a:pt x="103" y="3855"/>
                  </a:cubicBezTo>
                  <a:cubicBezTo>
                    <a:pt x="93" y="3718"/>
                    <a:pt x="83" y="3582"/>
                    <a:pt x="83" y="3450"/>
                  </a:cubicBezTo>
                  <a:cubicBezTo>
                    <a:pt x="83" y="3167"/>
                    <a:pt x="103" y="2889"/>
                    <a:pt x="132" y="2611"/>
                  </a:cubicBezTo>
                  <a:cubicBezTo>
                    <a:pt x="161" y="2333"/>
                    <a:pt x="205" y="2060"/>
                    <a:pt x="254" y="1782"/>
                  </a:cubicBezTo>
                  <a:cubicBezTo>
                    <a:pt x="308" y="1513"/>
                    <a:pt x="376" y="1245"/>
                    <a:pt x="410" y="972"/>
                  </a:cubicBezTo>
                  <a:cubicBezTo>
                    <a:pt x="454" y="650"/>
                    <a:pt x="459" y="318"/>
                    <a:pt x="347" y="11"/>
                  </a:cubicBezTo>
                  <a:cubicBezTo>
                    <a:pt x="345" y="4"/>
                    <a:pt x="339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3637508" y="4470917"/>
              <a:ext cx="383675" cy="215965"/>
            </a:xfrm>
            <a:custGeom>
              <a:rect b="b" l="l" r="r" t="t"/>
              <a:pathLst>
                <a:path extrusionOk="0" h="2108" w="3745">
                  <a:moveTo>
                    <a:pt x="42" y="0"/>
                  </a:moveTo>
                  <a:cubicBezTo>
                    <a:pt x="19" y="0"/>
                    <a:pt x="0" y="30"/>
                    <a:pt x="20" y="49"/>
                  </a:cubicBezTo>
                  <a:cubicBezTo>
                    <a:pt x="108" y="142"/>
                    <a:pt x="220" y="210"/>
                    <a:pt x="327" y="283"/>
                  </a:cubicBezTo>
                  <a:cubicBezTo>
                    <a:pt x="439" y="357"/>
                    <a:pt x="557" y="430"/>
                    <a:pt x="674" y="498"/>
                  </a:cubicBezTo>
                  <a:cubicBezTo>
                    <a:pt x="913" y="635"/>
                    <a:pt x="1161" y="761"/>
                    <a:pt x="1415" y="869"/>
                  </a:cubicBezTo>
                  <a:cubicBezTo>
                    <a:pt x="1674" y="981"/>
                    <a:pt x="1942" y="1069"/>
                    <a:pt x="2210" y="1166"/>
                  </a:cubicBezTo>
                  <a:cubicBezTo>
                    <a:pt x="2473" y="1259"/>
                    <a:pt x="2722" y="1381"/>
                    <a:pt x="2961" y="1527"/>
                  </a:cubicBezTo>
                  <a:cubicBezTo>
                    <a:pt x="3220" y="1688"/>
                    <a:pt x="3464" y="1878"/>
                    <a:pt x="3678" y="2098"/>
                  </a:cubicBezTo>
                  <a:cubicBezTo>
                    <a:pt x="3685" y="2105"/>
                    <a:pt x="3693" y="2108"/>
                    <a:pt x="3700" y="2108"/>
                  </a:cubicBezTo>
                  <a:cubicBezTo>
                    <a:pt x="3724" y="2108"/>
                    <a:pt x="3745" y="2077"/>
                    <a:pt x="3722" y="2054"/>
                  </a:cubicBezTo>
                  <a:cubicBezTo>
                    <a:pt x="3342" y="1669"/>
                    <a:pt x="2883" y="1361"/>
                    <a:pt x="2381" y="1157"/>
                  </a:cubicBezTo>
                  <a:cubicBezTo>
                    <a:pt x="2113" y="1049"/>
                    <a:pt x="1834" y="966"/>
                    <a:pt x="1561" y="859"/>
                  </a:cubicBezTo>
                  <a:cubicBezTo>
                    <a:pt x="1308" y="752"/>
                    <a:pt x="1059" y="630"/>
                    <a:pt x="820" y="498"/>
                  </a:cubicBezTo>
                  <a:cubicBezTo>
                    <a:pt x="688" y="420"/>
                    <a:pt x="552" y="342"/>
                    <a:pt x="425" y="254"/>
                  </a:cubicBezTo>
                  <a:cubicBezTo>
                    <a:pt x="298" y="176"/>
                    <a:pt x="181" y="83"/>
                    <a:pt x="59" y="5"/>
                  </a:cubicBezTo>
                  <a:cubicBezTo>
                    <a:pt x="53" y="2"/>
                    <a:pt x="48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3631259" y="4465795"/>
              <a:ext cx="346486" cy="181644"/>
            </a:xfrm>
            <a:custGeom>
              <a:rect b="b" l="l" r="r" t="t"/>
              <a:pathLst>
                <a:path extrusionOk="0" h="1773" w="3382">
                  <a:moveTo>
                    <a:pt x="48" y="1"/>
                  </a:moveTo>
                  <a:cubicBezTo>
                    <a:pt x="11" y="1"/>
                    <a:pt x="1" y="56"/>
                    <a:pt x="37" y="70"/>
                  </a:cubicBezTo>
                  <a:cubicBezTo>
                    <a:pt x="174" y="114"/>
                    <a:pt x="315" y="133"/>
                    <a:pt x="452" y="158"/>
                  </a:cubicBezTo>
                  <a:cubicBezTo>
                    <a:pt x="583" y="182"/>
                    <a:pt x="715" y="207"/>
                    <a:pt x="847" y="236"/>
                  </a:cubicBezTo>
                  <a:cubicBezTo>
                    <a:pt x="1076" y="290"/>
                    <a:pt x="1305" y="358"/>
                    <a:pt x="1520" y="451"/>
                  </a:cubicBezTo>
                  <a:cubicBezTo>
                    <a:pt x="1632" y="494"/>
                    <a:pt x="1739" y="553"/>
                    <a:pt x="1847" y="611"/>
                  </a:cubicBezTo>
                  <a:cubicBezTo>
                    <a:pt x="1949" y="665"/>
                    <a:pt x="2052" y="724"/>
                    <a:pt x="2149" y="787"/>
                  </a:cubicBezTo>
                  <a:cubicBezTo>
                    <a:pt x="2354" y="914"/>
                    <a:pt x="2549" y="1050"/>
                    <a:pt x="2730" y="1207"/>
                  </a:cubicBezTo>
                  <a:cubicBezTo>
                    <a:pt x="2939" y="1377"/>
                    <a:pt x="3130" y="1567"/>
                    <a:pt x="3315" y="1763"/>
                  </a:cubicBezTo>
                  <a:cubicBezTo>
                    <a:pt x="3322" y="1769"/>
                    <a:pt x="3329" y="1772"/>
                    <a:pt x="3337" y="1772"/>
                  </a:cubicBezTo>
                  <a:cubicBezTo>
                    <a:pt x="3361" y="1772"/>
                    <a:pt x="3381" y="1741"/>
                    <a:pt x="3359" y="1719"/>
                  </a:cubicBezTo>
                  <a:cubicBezTo>
                    <a:pt x="3042" y="1358"/>
                    <a:pt x="2676" y="1041"/>
                    <a:pt x="2271" y="777"/>
                  </a:cubicBezTo>
                  <a:cubicBezTo>
                    <a:pt x="2071" y="646"/>
                    <a:pt x="1856" y="524"/>
                    <a:pt x="1637" y="431"/>
                  </a:cubicBezTo>
                  <a:cubicBezTo>
                    <a:pt x="1417" y="338"/>
                    <a:pt x="1198" y="251"/>
                    <a:pt x="969" y="187"/>
                  </a:cubicBezTo>
                  <a:cubicBezTo>
                    <a:pt x="827" y="148"/>
                    <a:pt x="681" y="119"/>
                    <a:pt x="530" y="94"/>
                  </a:cubicBezTo>
                  <a:cubicBezTo>
                    <a:pt x="374" y="70"/>
                    <a:pt x="218" y="36"/>
                    <a:pt x="57" y="2"/>
                  </a:cubicBezTo>
                  <a:cubicBezTo>
                    <a:pt x="53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3628800" y="4464258"/>
              <a:ext cx="345461" cy="180210"/>
            </a:xfrm>
            <a:custGeom>
              <a:rect b="b" l="l" r="r" t="t"/>
              <a:pathLst>
                <a:path extrusionOk="0" h="1759" w="3372">
                  <a:moveTo>
                    <a:pt x="60" y="0"/>
                  </a:moveTo>
                  <a:cubicBezTo>
                    <a:pt x="30" y="0"/>
                    <a:pt x="0" y="32"/>
                    <a:pt x="17" y="66"/>
                  </a:cubicBezTo>
                  <a:cubicBezTo>
                    <a:pt x="124" y="266"/>
                    <a:pt x="227" y="466"/>
                    <a:pt x="373" y="636"/>
                  </a:cubicBezTo>
                  <a:cubicBezTo>
                    <a:pt x="539" y="831"/>
                    <a:pt x="754" y="963"/>
                    <a:pt x="968" y="1095"/>
                  </a:cubicBezTo>
                  <a:cubicBezTo>
                    <a:pt x="1188" y="1231"/>
                    <a:pt x="1417" y="1353"/>
                    <a:pt x="1661" y="1446"/>
                  </a:cubicBezTo>
                  <a:cubicBezTo>
                    <a:pt x="1905" y="1539"/>
                    <a:pt x="2168" y="1587"/>
                    <a:pt x="2427" y="1631"/>
                  </a:cubicBezTo>
                  <a:cubicBezTo>
                    <a:pt x="2729" y="1680"/>
                    <a:pt x="3032" y="1719"/>
                    <a:pt x="3334" y="1758"/>
                  </a:cubicBezTo>
                  <a:cubicBezTo>
                    <a:pt x="3335" y="1758"/>
                    <a:pt x="3337" y="1758"/>
                    <a:pt x="3338" y="1758"/>
                  </a:cubicBezTo>
                  <a:cubicBezTo>
                    <a:pt x="3368" y="1758"/>
                    <a:pt x="3372" y="1704"/>
                    <a:pt x="3339" y="1700"/>
                  </a:cubicBezTo>
                  <a:cubicBezTo>
                    <a:pt x="3080" y="1651"/>
                    <a:pt x="2817" y="1612"/>
                    <a:pt x="2558" y="1563"/>
                  </a:cubicBezTo>
                  <a:cubicBezTo>
                    <a:pt x="2305" y="1524"/>
                    <a:pt x="2051" y="1470"/>
                    <a:pt x="1807" y="1392"/>
                  </a:cubicBezTo>
                  <a:cubicBezTo>
                    <a:pt x="1563" y="1309"/>
                    <a:pt x="1339" y="1197"/>
                    <a:pt x="1115" y="1065"/>
                  </a:cubicBezTo>
                  <a:cubicBezTo>
                    <a:pt x="905" y="939"/>
                    <a:pt x="681" y="812"/>
                    <a:pt x="510" y="631"/>
                  </a:cubicBezTo>
                  <a:cubicBezTo>
                    <a:pt x="334" y="456"/>
                    <a:pt x="217" y="231"/>
                    <a:pt x="95" y="22"/>
                  </a:cubicBezTo>
                  <a:cubicBezTo>
                    <a:pt x="86" y="7"/>
                    <a:pt x="73" y="0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4071383" y="4395002"/>
              <a:ext cx="50918" cy="500263"/>
            </a:xfrm>
            <a:custGeom>
              <a:rect b="b" l="l" r="r" t="t"/>
              <a:pathLst>
                <a:path extrusionOk="0" h="4883" w="497">
                  <a:moveTo>
                    <a:pt x="24" y="1"/>
                  </a:moveTo>
                  <a:cubicBezTo>
                    <a:pt x="13" y="1"/>
                    <a:pt x="1" y="12"/>
                    <a:pt x="4" y="25"/>
                  </a:cubicBezTo>
                  <a:cubicBezTo>
                    <a:pt x="180" y="590"/>
                    <a:pt x="326" y="1171"/>
                    <a:pt x="385" y="1766"/>
                  </a:cubicBezTo>
                  <a:cubicBezTo>
                    <a:pt x="448" y="2424"/>
                    <a:pt x="385" y="3078"/>
                    <a:pt x="336" y="3736"/>
                  </a:cubicBezTo>
                  <a:cubicBezTo>
                    <a:pt x="321" y="3927"/>
                    <a:pt x="307" y="4122"/>
                    <a:pt x="302" y="4312"/>
                  </a:cubicBezTo>
                  <a:cubicBezTo>
                    <a:pt x="297" y="4405"/>
                    <a:pt x="297" y="4497"/>
                    <a:pt x="297" y="4590"/>
                  </a:cubicBezTo>
                  <a:cubicBezTo>
                    <a:pt x="302" y="4683"/>
                    <a:pt x="307" y="4775"/>
                    <a:pt x="346" y="4863"/>
                  </a:cubicBezTo>
                  <a:cubicBezTo>
                    <a:pt x="351" y="4876"/>
                    <a:pt x="364" y="4882"/>
                    <a:pt x="376" y="4882"/>
                  </a:cubicBezTo>
                  <a:cubicBezTo>
                    <a:pt x="397" y="4882"/>
                    <a:pt x="419" y="4868"/>
                    <a:pt x="419" y="4844"/>
                  </a:cubicBezTo>
                  <a:cubicBezTo>
                    <a:pt x="414" y="4761"/>
                    <a:pt x="394" y="4678"/>
                    <a:pt x="394" y="4595"/>
                  </a:cubicBezTo>
                  <a:cubicBezTo>
                    <a:pt x="390" y="4512"/>
                    <a:pt x="390" y="4429"/>
                    <a:pt x="394" y="4341"/>
                  </a:cubicBezTo>
                  <a:cubicBezTo>
                    <a:pt x="399" y="4171"/>
                    <a:pt x="404" y="4005"/>
                    <a:pt x="414" y="3834"/>
                  </a:cubicBezTo>
                  <a:cubicBezTo>
                    <a:pt x="438" y="3488"/>
                    <a:pt x="463" y="3146"/>
                    <a:pt x="477" y="2800"/>
                  </a:cubicBezTo>
                  <a:cubicBezTo>
                    <a:pt x="492" y="2483"/>
                    <a:pt x="497" y="2161"/>
                    <a:pt x="468" y="1839"/>
                  </a:cubicBezTo>
                  <a:cubicBezTo>
                    <a:pt x="438" y="1541"/>
                    <a:pt x="394" y="1244"/>
                    <a:pt x="331" y="951"/>
                  </a:cubicBezTo>
                  <a:cubicBezTo>
                    <a:pt x="258" y="629"/>
                    <a:pt x="170" y="307"/>
                    <a:pt x="38" y="10"/>
                  </a:cubicBezTo>
                  <a:cubicBezTo>
                    <a:pt x="35" y="3"/>
                    <a:pt x="30" y="1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4071588" y="4390085"/>
              <a:ext cx="96713" cy="395047"/>
            </a:xfrm>
            <a:custGeom>
              <a:rect b="b" l="l" r="r" t="t"/>
              <a:pathLst>
                <a:path extrusionOk="0" h="3856" w="944">
                  <a:moveTo>
                    <a:pt x="33" y="0"/>
                  </a:moveTo>
                  <a:cubicBezTo>
                    <a:pt x="14" y="0"/>
                    <a:pt x="0" y="23"/>
                    <a:pt x="12" y="38"/>
                  </a:cubicBezTo>
                  <a:cubicBezTo>
                    <a:pt x="66" y="151"/>
                    <a:pt x="163" y="243"/>
                    <a:pt x="236" y="341"/>
                  </a:cubicBezTo>
                  <a:cubicBezTo>
                    <a:pt x="309" y="443"/>
                    <a:pt x="383" y="546"/>
                    <a:pt x="446" y="653"/>
                  </a:cubicBezTo>
                  <a:cubicBezTo>
                    <a:pt x="573" y="863"/>
                    <a:pt x="680" y="1092"/>
                    <a:pt x="748" y="1331"/>
                  </a:cubicBezTo>
                  <a:cubicBezTo>
                    <a:pt x="817" y="1585"/>
                    <a:pt x="841" y="1843"/>
                    <a:pt x="827" y="2107"/>
                  </a:cubicBezTo>
                  <a:cubicBezTo>
                    <a:pt x="802" y="2380"/>
                    <a:pt x="744" y="2653"/>
                    <a:pt x="666" y="2916"/>
                  </a:cubicBezTo>
                  <a:cubicBezTo>
                    <a:pt x="578" y="3219"/>
                    <a:pt x="466" y="3516"/>
                    <a:pt x="363" y="3814"/>
                  </a:cubicBezTo>
                  <a:cubicBezTo>
                    <a:pt x="354" y="3840"/>
                    <a:pt x="375" y="3856"/>
                    <a:pt x="397" y="3856"/>
                  </a:cubicBezTo>
                  <a:cubicBezTo>
                    <a:pt x="411" y="3856"/>
                    <a:pt x="426" y="3849"/>
                    <a:pt x="431" y="3833"/>
                  </a:cubicBezTo>
                  <a:cubicBezTo>
                    <a:pt x="622" y="3297"/>
                    <a:pt x="856" y="2760"/>
                    <a:pt x="914" y="2189"/>
                  </a:cubicBezTo>
                  <a:cubicBezTo>
                    <a:pt x="944" y="1921"/>
                    <a:pt x="929" y="1653"/>
                    <a:pt x="866" y="1389"/>
                  </a:cubicBezTo>
                  <a:cubicBezTo>
                    <a:pt x="802" y="1141"/>
                    <a:pt x="700" y="902"/>
                    <a:pt x="578" y="677"/>
                  </a:cubicBezTo>
                  <a:cubicBezTo>
                    <a:pt x="505" y="555"/>
                    <a:pt x="422" y="433"/>
                    <a:pt x="339" y="321"/>
                  </a:cubicBezTo>
                  <a:cubicBezTo>
                    <a:pt x="256" y="209"/>
                    <a:pt x="163" y="77"/>
                    <a:pt x="46" y="4"/>
                  </a:cubicBezTo>
                  <a:cubicBezTo>
                    <a:pt x="41" y="1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4054274" y="4388958"/>
              <a:ext cx="56552" cy="407136"/>
            </a:xfrm>
            <a:custGeom>
              <a:rect b="b" l="l" r="r" t="t"/>
              <a:pathLst>
                <a:path extrusionOk="0" h="3974" w="552">
                  <a:moveTo>
                    <a:pt x="157" y="0"/>
                  </a:moveTo>
                  <a:cubicBezTo>
                    <a:pt x="135" y="0"/>
                    <a:pt x="114" y="18"/>
                    <a:pt x="122" y="44"/>
                  </a:cubicBezTo>
                  <a:cubicBezTo>
                    <a:pt x="196" y="298"/>
                    <a:pt x="186" y="557"/>
                    <a:pt x="157" y="820"/>
                  </a:cubicBezTo>
                  <a:cubicBezTo>
                    <a:pt x="127" y="1083"/>
                    <a:pt x="69" y="1347"/>
                    <a:pt x="35" y="1615"/>
                  </a:cubicBezTo>
                  <a:cubicBezTo>
                    <a:pt x="0" y="1879"/>
                    <a:pt x="0" y="2137"/>
                    <a:pt x="49" y="2396"/>
                  </a:cubicBezTo>
                  <a:cubicBezTo>
                    <a:pt x="93" y="2644"/>
                    <a:pt x="166" y="2883"/>
                    <a:pt x="244" y="3122"/>
                  </a:cubicBezTo>
                  <a:cubicBezTo>
                    <a:pt x="283" y="3259"/>
                    <a:pt x="327" y="3391"/>
                    <a:pt x="366" y="3527"/>
                  </a:cubicBezTo>
                  <a:cubicBezTo>
                    <a:pt x="386" y="3595"/>
                    <a:pt x="405" y="3664"/>
                    <a:pt x="420" y="3732"/>
                  </a:cubicBezTo>
                  <a:cubicBezTo>
                    <a:pt x="435" y="3800"/>
                    <a:pt x="444" y="3873"/>
                    <a:pt x="469" y="3942"/>
                  </a:cubicBezTo>
                  <a:cubicBezTo>
                    <a:pt x="475" y="3964"/>
                    <a:pt x="493" y="3974"/>
                    <a:pt x="510" y="3974"/>
                  </a:cubicBezTo>
                  <a:cubicBezTo>
                    <a:pt x="531" y="3974"/>
                    <a:pt x="552" y="3959"/>
                    <a:pt x="552" y="3932"/>
                  </a:cubicBezTo>
                  <a:cubicBezTo>
                    <a:pt x="552" y="3810"/>
                    <a:pt x="513" y="3678"/>
                    <a:pt x="483" y="3561"/>
                  </a:cubicBezTo>
                  <a:cubicBezTo>
                    <a:pt x="449" y="3434"/>
                    <a:pt x="415" y="3313"/>
                    <a:pt x="376" y="3195"/>
                  </a:cubicBezTo>
                  <a:cubicBezTo>
                    <a:pt x="298" y="2952"/>
                    <a:pt x="220" y="2713"/>
                    <a:pt x="166" y="2469"/>
                  </a:cubicBezTo>
                  <a:cubicBezTo>
                    <a:pt x="113" y="2210"/>
                    <a:pt x="98" y="1957"/>
                    <a:pt x="127" y="1693"/>
                  </a:cubicBezTo>
                  <a:cubicBezTo>
                    <a:pt x="157" y="1425"/>
                    <a:pt x="220" y="1161"/>
                    <a:pt x="254" y="893"/>
                  </a:cubicBezTo>
                  <a:cubicBezTo>
                    <a:pt x="293" y="605"/>
                    <a:pt x="288" y="303"/>
                    <a:pt x="191" y="25"/>
                  </a:cubicBezTo>
                  <a:cubicBezTo>
                    <a:pt x="185" y="8"/>
                    <a:pt x="171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4152728" y="4664035"/>
              <a:ext cx="95586" cy="366156"/>
            </a:xfrm>
            <a:custGeom>
              <a:rect b="b" l="l" r="r" t="t"/>
              <a:pathLst>
                <a:path extrusionOk="0" h="3574" w="933">
                  <a:moveTo>
                    <a:pt x="897" y="1"/>
                  </a:moveTo>
                  <a:cubicBezTo>
                    <a:pt x="887" y="1"/>
                    <a:pt x="876" y="8"/>
                    <a:pt x="873" y="23"/>
                  </a:cubicBezTo>
                  <a:cubicBezTo>
                    <a:pt x="844" y="262"/>
                    <a:pt x="756" y="486"/>
                    <a:pt x="659" y="701"/>
                  </a:cubicBezTo>
                  <a:cubicBezTo>
                    <a:pt x="552" y="920"/>
                    <a:pt x="454" y="1145"/>
                    <a:pt x="366" y="1369"/>
                  </a:cubicBezTo>
                  <a:cubicBezTo>
                    <a:pt x="195" y="1818"/>
                    <a:pt x="44" y="2286"/>
                    <a:pt x="15" y="2769"/>
                  </a:cubicBezTo>
                  <a:cubicBezTo>
                    <a:pt x="0" y="3032"/>
                    <a:pt x="30" y="3301"/>
                    <a:pt x="117" y="3549"/>
                  </a:cubicBezTo>
                  <a:cubicBezTo>
                    <a:pt x="123" y="3567"/>
                    <a:pt x="137" y="3574"/>
                    <a:pt x="151" y="3574"/>
                  </a:cubicBezTo>
                  <a:cubicBezTo>
                    <a:pt x="173" y="3574"/>
                    <a:pt x="195" y="3556"/>
                    <a:pt x="186" y="3530"/>
                  </a:cubicBezTo>
                  <a:cubicBezTo>
                    <a:pt x="30" y="3076"/>
                    <a:pt x="83" y="2588"/>
                    <a:pt x="200" y="2130"/>
                  </a:cubicBezTo>
                  <a:cubicBezTo>
                    <a:pt x="322" y="1662"/>
                    <a:pt x="513" y="1208"/>
                    <a:pt x="713" y="764"/>
                  </a:cubicBezTo>
                  <a:cubicBezTo>
                    <a:pt x="820" y="535"/>
                    <a:pt x="932" y="286"/>
                    <a:pt x="917" y="23"/>
                  </a:cubicBezTo>
                  <a:cubicBezTo>
                    <a:pt x="917" y="8"/>
                    <a:pt x="908" y="1"/>
                    <a:pt x="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4156416" y="4538329"/>
              <a:ext cx="132365" cy="403243"/>
            </a:xfrm>
            <a:custGeom>
              <a:rect b="b" l="l" r="r" t="t"/>
              <a:pathLst>
                <a:path extrusionOk="0" h="3936" w="1292">
                  <a:moveTo>
                    <a:pt x="1244" y="1"/>
                  </a:moveTo>
                  <a:cubicBezTo>
                    <a:pt x="1232" y="1"/>
                    <a:pt x="1222" y="7"/>
                    <a:pt x="1218" y="21"/>
                  </a:cubicBezTo>
                  <a:cubicBezTo>
                    <a:pt x="1194" y="181"/>
                    <a:pt x="1184" y="338"/>
                    <a:pt x="1174" y="499"/>
                  </a:cubicBezTo>
                  <a:cubicBezTo>
                    <a:pt x="1164" y="660"/>
                    <a:pt x="1155" y="820"/>
                    <a:pt x="1145" y="981"/>
                  </a:cubicBezTo>
                  <a:cubicBezTo>
                    <a:pt x="1130" y="1279"/>
                    <a:pt x="1120" y="1581"/>
                    <a:pt x="1028" y="1864"/>
                  </a:cubicBezTo>
                  <a:cubicBezTo>
                    <a:pt x="877" y="2333"/>
                    <a:pt x="559" y="2723"/>
                    <a:pt x="311" y="3142"/>
                  </a:cubicBezTo>
                  <a:cubicBezTo>
                    <a:pt x="174" y="3376"/>
                    <a:pt x="57" y="3620"/>
                    <a:pt x="3" y="3893"/>
                  </a:cubicBezTo>
                  <a:cubicBezTo>
                    <a:pt x="0" y="3920"/>
                    <a:pt x="20" y="3936"/>
                    <a:pt x="39" y="3936"/>
                  </a:cubicBezTo>
                  <a:cubicBezTo>
                    <a:pt x="51" y="3936"/>
                    <a:pt x="63" y="3929"/>
                    <a:pt x="67" y="3913"/>
                  </a:cubicBezTo>
                  <a:cubicBezTo>
                    <a:pt x="189" y="3430"/>
                    <a:pt x="496" y="3030"/>
                    <a:pt x="764" y="2620"/>
                  </a:cubicBezTo>
                  <a:cubicBezTo>
                    <a:pt x="896" y="2415"/>
                    <a:pt x="1023" y="2206"/>
                    <a:pt x="1111" y="1976"/>
                  </a:cubicBezTo>
                  <a:cubicBezTo>
                    <a:pt x="1213" y="1703"/>
                    <a:pt x="1233" y="1416"/>
                    <a:pt x="1247" y="1123"/>
                  </a:cubicBezTo>
                  <a:cubicBezTo>
                    <a:pt x="1257" y="942"/>
                    <a:pt x="1267" y="762"/>
                    <a:pt x="1272" y="581"/>
                  </a:cubicBezTo>
                  <a:cubicBezTo>
                    <a:pt x="1281" y="396"/>
                    <a:pt x="1291" y="216"/>
                    <a:pt x="1281" y="30"/>
                  </a:cubicBezTo>
                  <a:cubicBezTo>
                    <a:pt x="1278" y="13"/>
                    <a:pt x="1260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4158670" y="4540890"/>
              <a:ext cx="129497" cy="370459"/>
            </a:xfrm>
            <a:custGeom>
              <a:rect b="b" l="l" r="r" t="t"/>
              <a:pathLst>
                <a:path extrusionOk="0" h="3616" w="1264">
                  <a:moveTo>
                    <a:pt x="1229" y="1"/>
                  </a:moveTo>
                  <a:cubicBezTo>
                    <a:pt x="1222" y="1"/>
                    <a:pt x="1216" y="4"/>
                    <a:pt x="1211" y="10"/>
                  </a:cubicBezTo>
                  <a:cubicBezTo>
                    <a:pt x="884" y="371"/>
                    <a:pt x="581" y="756"/>
                    <a:pt x="372" y="1195"/>
                  </a:cubicBezTo>
                  <a:cubicBezTo>
                    <a:pt x="147" y="1664"/>
                    <a:pt x="79" y="2176"/>
                    <a:pt x="40" y="2688"/>
                  </a:cubicBezTo>
                  <a:cubicBezTo>
                    <a:pt x="30" y="2839"/>
                    <a:pt x="25" y="2986"/>
                    <a:pt x="16" y="3137"/>
                  </a:cubicBezTo>
                  <a:cubicBezTo>
                    <a:pt x="11" y="3210"/>
                    <a:pt x="11" y="3288"/>
                    <a:pt x="6" y="3361"/>
                  </a:cubicBezTo>
                  <a:cubicBezTo>
                    <a:pt x="6" y="3439"/>
                    <a:pt x="1" y="3517"/>
                    <a:pt x="20" y="3595"/>
                  </a:cubicBezTo>
                  <a:cubicBezTo>
                    <a:pt x="23" y="3609"/>
                    <a:pt x="33" y="3615"/>
                    <a:pt x="44" y="3615"/>
                  </a:cubicBezTo>
                  <a:cubicBezTo>
                    <a:pt x="56" y="3615"/>
                    <a:pt x="69" y="3608"/>
                    <a:pt x="74" y="3595"/>
                  </a:cubicBezTo>
                  <a:cubicBezTo>
                    <a:pt x="94" y="3532"/>
                    <a:pt x="94" y="3464"/>
                    <a:pt x="98" y="3400"/>
                  </a:cubicBezTo>
                  <a:cubicBezTo>
                    <a:pt x="103" y="3332"/>
                    <a:pt x="108" y="3264"/>
                    <a:pt x="113" y="3195"/>
                  </a:cubicBezTo>
                  <a:cubicBezTo>
                    <a:pt x="118" y="3064"/>
                    <a:pt x="128" y="2932"/>
                    <a:pt x="137" y="2805"/>
                  </a:cubicBezTo>
                  <a:cubicBezTo>
                    <a:pt x="152" y="2551"/>
                    <a:pt x="177" y="2298"/>
                    <a:pt x="220" y="2049"/>
                  </a:cubicBezTo>
                  <a:cubicBezTo>
                    <a:pt x="264" y="1800"/>
                    <a:pt x="328" y="1556"/>
                    <a:pt x="430" y="1322"/>
                  </a:cubicBezTo>
                  <a:cubicBezTo>
                    <a:pt x="528" y="1108"/>
                    <a:pt x="645" y="898"/>
                    <a:pt x="781" y="703"/>
                  </a:cubicBezTo>
                  <a:cubicBezTo>
                    <a:pt x="933" y="478"/>
                    <a:pt x="1094" y="264"/>
                    <a:pt x="1250" y="39"/>
                  </a:cubicBezTo>
                  <a:cubicBezTo>
                    <a:pt x="1264" y="22"/>
                    <a:pt x="1247" y="1"/>
                    <a:pt x="1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3711170" y="4632685"/>
              <a:ext cx="432749" cy="336753"/>
            </a:xfrm>
            <a:custGeom>
              <a:rect b="b" l="l" r="r" t="t"/>
              <a:pathLst>
                <a:path extrusionOk="0" h="3287" w="4224">
                  <a:moveTo>
                    <a:pt x="38" y="0"/>
                  </a:moveTo>
                  <a:cubicBezTo>
                    <a:pt x="14" y="0"/>
                    <a:pt x="1" y="33"/>
                    <a:pt x="18" y="51"/>
                  </a:cubicBezTo>
                  <a:cubicBezTo>
                    <a:pt x="72" y="95"/>
                    <a:pt x="130" y="129"/>
                    <a:pt x="184" y="168"/>
                  </a:cubicBezTo>
                  <a:cubicBezTo>
                    <a:pt x="247" y="207"/>
                    <a:pt x="306" y="246"/>
                    <a:pt x="369" y="285"/>
                  </a:cubicBezTo>
                  <a:cubicBezTo>
                    <a:pt x="501" y="373"/>
                    <a:pt x="628" y="465"/>
                    <a:pt x="759" y="558"/>
                  </a:cubicBezTo>
                  <a:cubicBezTo>
                    <a:pt x="1037" y="763"/>
                    <a:pt x="1306" y="977"/>
                    <a:pt x="1569" y="1202"/>
                  </a:cubicBezTo>
                  <a:cubicBezTo>
                    <a:pt x="1803" y="1402"/>
                    <a:pt x="2037" y="1607"/>
                    <a:pt x="2257" y="1826"/>
                  </a:cubicBezTo>
                  <a:cubicBezTo>
                    <a:pt x="2525" y="2090"/>
                    <a:pt x="2789" y="2358"/>
                    <a:pt x="3076" y="2602"/>
                  </a:cubicBezTo>
                  <a:cubicBezTo>
                    <a:pt x="3408" y="2880"/>
                    <a:pt x="3769" y="3119"/>
                    <a:pt x="4169" y="3285"/>
                  </a:cubicBezTo>
                  <a:cubicBezTo>
                    <a:pt x="4173" y="3286"/>
                    <a:pt x="4176" y="3287"/>
                    <a:pt x="4180" y="3287"/>
                  </a:cubicBezTo>
                  <a:cubicBezTo>
                    <a:pt x="4208" y="3287"/>
                    <a:pt x="4224" y="3239"/>
                    <a:pt x="4193" y="3226"/>
                  </a:cubicBezTo>
                  <a:cubicBezTo>
                    <a:pt x="3481" y="2909"/>
                    <a:pt x="2915" y="2353"/>
                    <a:pt x="2374" y="1807"/>
                  </a:cubicBezTo>
                  <a:cubicBezTo>
                    <a:pt x="1925" y="1343"/>
                    <a:pt x="1423" y="934"/>
                    <a:pt x="906" y="548"/>
                  </a:cubicBezTo>
                  <a:cubicBezTo>
                    <a:pt x="759" y="441"/>
                    <a:pt x="613" y="334"/>
                    <a:pt x="457" y="231"/>
                  </a:cubicBezTo>
                  <a:cubicBezTo>
                    <a:pt x="389" y="182"/>
                    <a:pt x="320" y="138"/>
                    <a:pt x="247" y="99"/>
                  </a:cubicBezTo>
                  <a:cubicBezTo>
                    <a:pt x="184" y="60"/>
                    <a:pt x="120" y="21"/>
                    <a:pt x="47" y="2"/>
                  </a:cubicBezTo>
                  <a:cubicBezTo>
                    <a:pt x="44" y="1"/>
                    <a:pt x="41" y="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3699490" y="4625719"/>
              <a:ext cx="374660" cy="301715"/>
            </a:xfrm>
            <a:custGeom>
              <a:rect b="b" l="l" r="r" t="t"/>
              <a:pathLst>
                <a:path extrusionOk="0" h="2945" w="3657">
                  <a:moveTo>
                    <a:pt x="148" y="0"/>
                  </a:moveTo>
                  <a:cubicBezTo>
                    <a:pt x="110" y="0"/>
                    <a:pt x="72" y="3"/>
                    <a:pt x="34" y="11"/>
                  </a:cubicBezTo>
                  <a:cubicBezTo>
                    <a:pt x="5" y="21"/>
                    <a:pt x="0" y="70"/>
                    <a:pt x="34" y="80"/>
                  </a:cubicBezTo>
                  <a:cubicBezTo>
                    <a:pt x="112" y="94"/>
                    <a:pt x="191" y="94"/>
                    <a:pt x="269" y="99"/>
                  </a:cubicBezTo>
                  <a:cubicBezTo>
                    <a:pt x="347" y="109"/>
                    <a:pt x="420" y="124"/>
                    <a:pt x="493" y="138"/>
                  </a:cubicBezTo>
                  <a:cubicBezTo>
                    <a:pt x="649" y="172"/>
                    <a:pt x="800" y="221"/>
                    <a:pt x="947" y="285"/>
                  </a:cubicBezTo>
                  <a:cubicBezTo>
                    <a:pt x="1234" y="402"/>
                    <a:pt x="1512" y="563"/>
                    <a:pt x="1771" y="738"/>
                  </a:cubicBezTo>
                  <a:cubicBezTo>
                    <a:pt x="2015" y="909"/>
                    <a:pt x="2234" y="1109"/>
                    <a:pt x="2434" y="1333"/>
                  </a:cubicBezTo>
                  <a:cubicBezTo>
                    <a:pt x="2639" y="1558"/>
                    <a:pt x="2805" y="1811"/>
                    <a:pt x="2971" y="2065"/>
                  </a:cubicBezTo>
                  <a:cubicBezTo>
                    <a:pt x="3161" y="2367"/>
                    <a:pt x="3361" y="2660"/>
                    <a:pt x="3585" y="2933"/>
                  </a:cubicBezTo>
                  <a:cubicBezTo>
                    <a:pt x="3592" y="2941"/>
                    <a:pt x="3601" y="2945"/>
                    <a:pt x="3608" y="2945"/>
                  </a:cubicBezTo>
                  <a:cubicBezTo>
                    <a:pt x="3634" y="2945"/>
                    <a:pt x="3656" y="2910"/>
                    <a:pt x="3634" y="2884"/>
                  </a:cubicBezTo>
                  <a:cubicBezTo>
                    <a:pt x="3434" y="2631"/>
                    <a:pt x="3254" y="2362"/>
                    <a:pt x="3083" y="2089"/>
                  </a:cubicBezTo>
                  <a:cubicBezTo>
                    <a:pt x="2995" y="1958"/>
                    <a:pt x="2917" y="1821"/>
                    <a:pt x="2829" y="1689"/>
                  </a:cubicBezTo>
                  <a:cubicBezTo>
                    <a:pt x="2742" y="1562"/>
                    <a:pt x="2654" y="1441"/>
                    <a:pt x="2556" y="1323"/>
                  </a:cubicBezTo>
                  <a:cubicBezTo>
                    <a:pt x="2156" y="850"/>
                    <a:pt x="1634" y="485"/>
                    <a:pt x="1073" y="231"/>
                  </a:cubicBezTo>
                  <a:cubicBezTo>
                    <a:pt x="908" y="158"/>
                    <a:pt x="737" y="99"/>
                    <a:pt x="566" y="55"/>
                  </a:cubicBezTo>
                  <a:cubicBezTo>
                    <a:pt x="478" y="36"/>
                    <a:pt x="391" y="21"/>
                    <a:pt x="303" y="11"/>
                  </a:cubicBezTo>
                  <a:cubicBezTo>
                    <a:pt x="252" y="6"/>
                    <a:pt x="200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3700822" y="4627460"/>
              <a:ext cx="370562" cy="300793"/>
            </a:xfrm>
            <a:custGeom>
              <a:rect b="b" l="l" r="r" t="t"/>
              <a:pathLst>
                <a:path extrusionOk="0" h="2936" w="3617">
                  <a:moveTo>
                    <a:pt x="66" y="0"/>
                  </a:moveTo>
                  <a:cubicBezTo>
                    <a:pt x="33" y="0"/>
                    <a:pt x="0" y="27"/>
                    <a:pt x="17" y="63"/>
                  </a:cubicBezTo>
                  <a:cubicBezTo>
                    <a:pt x="80" y="209"/>
                    <a:pt x="158" y="346"/>
                    <a:pt x="241" y="482"/>
                  </a:cubicBezTo>
                  <a:cubicBezTo>
                    <a:pt x="319" y="609"/>
                    <a:pt x="402" y="736"/>
                    <a:pt x="495" y="853"/>
                  </a:cubicBezTo>
                  <a:cubicBezTo>
                    <a:pt x="670" y="1092"/>
                    <a:pt x="870" y="1316"/>
                    <a:pt x="1090" y="1521"/>
                  </a:cubicBezTo>
                  <a:cubicBezTo>
                    <a:pt x="1534" y="1941"/>
                    <a:pt x="2046" y="2272"/>
                    <a:pt x="2592" y="2545"/>
                  </a:cubicBezTo>
                  <a:cubicBezTo>
                    <a:pt x="2753" y="2628"/>
                    <a:pt x="2914" y="2706"/>
                    <a:pt x="3080" y="2770"/>
                  </a:cubicBezTo>
                  <a:cubicBezTo>
                    <a:pt x="3163" y="2804"/>
                    <a:pt x="3246" y="2838"/>
                    <a:pt x="3329" y="2862"/>
                  </a:cubicBezTo>
                  <a:cubicBezTo>
                    <a:pt x="3377" y="2877"/>
                    <a:pt x="3421" y="2897"/>
                    <a:pt x="3465" y="2906"/>
                  </a:cubicBezTo>
                  <a:cubicBezTo>
                    <a:pt x="3489" y="2911"/>
                    <a:pt x="3514" y="2911"/>
                    <a:pt x="3538" y="2916"/>
                  </a:cubicBezTo>
                  <a:cubicBezTo>
                    <a:pt x="3563" y="2921"/>
                    <a:pt x="3582" y="2931"/>
                    <a:pt x="3607" y="2936"/>
                  </a:cubicBezTo>
                  <a:cubicBezTo>
                    <a:pt x="3611" y="2936"/>
                    <a:pt x="3616" y="2926"/>
                    <a:pt x="3611" y="2926"/>
                  </a:cubicBezTo>
                  <a:cubicBezTo>
                    <a:pt x="3572" y="2906"/>
                    <a:pt x="3538" y="2892"/>
                    <a:pt x="3504" y="2867"/>
                  </a:cubicBezTo>
                  <a:cubicBezTo>
                    <a:pt x="3470" y="2838"/>
                    <a:pt x="3426" y="2828"/>
                    <a:pt x="3392" y="2809"/>
                  </a:cubicBezTo>
                  <a:cubicBezTo>
                    <a:pt x="3319" y="2775"/>
                    <a:pt x="3250" y="2745"/>
                    <a:pt x="3177" y="2711"/>
                  </a:cubicBezTo>
                  <a:cubicBezTo>
                    <a:pt x="3036" y="2648"/>
                    <a:pt x="2890" y="2584"/>
                    <a:pt x="2748" y="2511"/>
                  </a:cubicBezTo>
                  <a:cubicBezTo>
                    <a:pt x="2475" y="2380"/>
                    <a:pt x="2207" y="2228"/>
                    <a:pt x="1953" y="2063"/>
                  </a:cubicBezTo>
                  <a:cubicBezTo>
                    <a:pt x="1460" y="1741"/>
                    <a:pt x="1017" y="1345"/>
                    <a:pt x="651" y="882"/>
                  </a:cubicBezTo>
                  <a:cubicBezTo>
                    <a:pt x="548" y="750"/>
                    <a:pt x="456" y="614"/>
                    <a:pt x="368" y="472"/>
                  </a:cubicBezTo>
                  <a:cubicBezTo>
                    <a:pt x="275" y="326"/>
                    <a:pt x="197" y="175"/>
                    <a:pt x="109" y="24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4739355" y="4256593"/>
              <a:ext cx="531306" cy="1025012"/>
            </a:xfrm>
            <a:custGeom>
              <a:rect b="b" l="l" r="r" t="t"/>
              <a:pathLst>
                <a:path extrusionOk="0" h="10005" w="5186">
                  <a:moveTo>
                    <a:pt x="5144" y="1"/>
                  </a:moveTo>
                  <a:cubicBezTo>
                    <a:pt x="5136" y="1"/>
                    <a:pt x="5129" y="3"/>
                    <a:pt x="5122" y="10"/>
                  </a:cubicBezTo>
                  <a:cubicBezTo>
                    <a:pt x="4903" y="239"/>
                    <a:pt x="4727" y="512"/>
                    <a:pt x="4552" y="785"/>
                  </a:cubicBezTo>
                  <a:cubicBezTo>
                    <a:pt x="4361" y="1088"/>
                    <a:pt x="4186" y="1400"/>
                    <a:pt x="4020" y="1717"/>
                  </a:cubicBezTo>
                  <a:cubicBezTo>
                    <a:pt x="3708" y="2322"/>
                    <a:pt x="3420" y="2946"/>
                    <a:pt x="3201" y="3595"/>
                  </a:cubicBezTo>
                  <a:cubicBezTo>
                    <a:pt x="2927" y="4419"/>
                    <a:pt x="2732" y="5273"/>
                    <a:pt x="2566" y="6126"/>
                  </a:cubicBezTo>
                  <a:cubicBezTo>
                    <a:pt x="2484" y="6551"/>
                    <a:pt x="2420" y="6980"/>
                    <a:pt x="2332" y="7409"/>
                  </a:cubicBezTo>
                  <a:cubicBezTo>
                    <a:pt x="2254" y="7795"/>
                    <a:pt x="2137" y="8170"/>
                    <a:pt x="1942" y="8512"/>
                  </a:cubicBezTo>
                  <a:cubicBezTo>
                    <a:pt x="1767" y="8824"/>
                    <a:pt x="1542" y="9107"/>
                    <a:pt x="1274" y="9351"/>
                  </a:cubicBezTo>
                  <a:cubicBezTo>
                    <a:pt x="1006" y="9594"/>
                    <a:pt x="669" y="9838"/>
                    <a:pt x="298" y="9902"/>
                  </a:cubicBezTo>
                  <a:cubicBezTo>
                    <a:pt x="254" y="9907"/>
                    <a:pt x="206" y="9911"/>
                    <a:pt x="162" y="9916"/>
                  </a:cubicBezTo>
                  <a:cubicBezTo>
                    <a:pt x="113" y="9916"/>
                    <a:pt x="59" y="9926"/>
                    <a:pt x="11" y="9931"/>
                  </a:cubicBezTo>
                  <a:cubicBezTo>
                    <a:pt x="6" y="9931"/>
                    <a:pt x="1" y="9941"/>
                    <a:pt x="6" y="9946"/>
                  </a:cubicBezTo>
                  <a:cubicBezTo>
                    <a:pt x="45" y="9965"/>
                    <a:pt x="84" y="9989"/>
                    <a:pt x="123" y="9994"/>
                  </a:cubicBezTo>
                  <a:cubicBezTo>
                    <a:pt x="172" y="10004"/>
                    <a:pt x="225" y="10004"/>
                    <a:pt x="269" y="10004"/>
                  </a:cubicBezTo>
                  <a:cubicBezTo>
                    <a:pt x="367" y="9994"/>
                    <a:pt x="464" y="9975"/>
                    <a:pt x="557" y="9946"/>
                  </a:cubicBezTo>
                  <a:cubicBezTo>
                    <a:pt x="742" y="9882"/>
                    <a:pt x="913" y="9780"/>
                    <a:pt x="1069" y="9668"/>
                  </a:cubicBezTo>
                  <a:cubicBezTo>
                    <a:pt x="1367" y="9458"/>
                    <a:pt x="1625" y="9199"/>
                    <a:pt x="1840" y="8907"/>
                  </a:cubicBezTo>
                  <a:cubicBezTo>
                    <a:pt x="2054" y="8609"/>
                    <a:pt x="2220" y="8273"/>
                    <a:pt x="2327" y="7921"/>
                  </a:cubicBezTo>
                  <a:cubicBezTo>
                    <a:pt x="2459" y="7502"/>
                    <a:pt x="2518" y="7063"/>
                    <a:pt x="2596" y="6629"/>
                  </a:cubicBezTo>
                  <a:cubicBezTo>
                    <a:pt x="2752" y="5761"/>
                    <a:pt x="2927" y="4897"/>
                    <a:pt x="3181" y="4053"/>
                  </a:cubicBezTo>
                  <a:cubicBezTo>
                    <a:pt x="3381" y="3361"/>
                    <a:pt x="3654" y="2702"/>
                    <a:pt x="3971" y="2058"/>
                  </a:cubicBezTo>
                  <a:cubicBezTo>
                    <a:pt x="4283" y="1419"/>
                    <a:pt x="4644" y="810"/>
                    <a:pt x="5049" y="224"/>
                  </a:cubicBezTo>
                  <a:cubicBezTo>
                    <a:pt x="5088" y="166"/>
                    <a:pt x="5127" y="102"/>
                    <a:pt x="5171" y="44"/>
                  </a:cubicBezTo>
                  <a:cubicBezTo>
                    <a:pt x="5186" y="22"/>
                    <a:pt x="5165" y="1"/>
                    <a:pt x="5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5091680" y="4184469"/>
              <a:ext cx="228873" cy="363185"/>
            </a:xfrm>
            <a:custGeom>
              <a:rect b="b" l="l" r="r" t="t"/>
              <a:pathLst>
                <a:path extrusionOk="0" h="3545" w="2234">
                  <a:moveTo>
                    <a:pt x="2176" y="1"/>
                  </a:moveTo>
                  <a:cubicBezTo>
                    <a:pt x="2170" y="1"/>
                    <a:pt x="2163" y="2"/>
                    <a:pt x="2157" y="7"/>
                  </a:cubicBezTo>
                  <a:cubicBezTo>
                    <a:pt x="1947" y="138"/>
                    <a:pt x="1761" y="314"/>
                    <a:pt x="1586" y="489"/>
                  </a:cubicBezTo>
                  <a:cubicBezTo>
                    <a:pt x="1391" y="685"/>
                    <a:pt x="1200" y="889"/>
                    <a:pt x="1020" y="1104"/>
                  </a:cubicBezTo>
                  <a:cubicBezTo>
                    <a:pt x="859" y="1294"/>
                    <a:pt x="703" y="1489"/>
                    <a:pt x="562" y="1694"/>
                  </a:cubicBezTo>
                  <a:cubicBezTo>
                    <a:pt x="391" y="1948"/>
                    <a:pt x="249" y="2221"/>
                    <a:pt x="152" y="2509"/>
                  </a:cubicBezTo>
                  <a:cubicBezTo>
                    <a:pt x="49" y="2836"/>
                    <a:pt x="1" y="3177"/>
                    <a:pt x="44" y="3518"/>
                  </a:cubicBezTo>
                  <a:cubicBezTo>
                    <a:pt x="47" y="3536"/>
                    <a:pt x="62" y="3544"/>
                    <a:pt x="76" y="3544"/>
                  </a:cubicBezTo>
                  <a:cubicBezTo>
                    <a:pt x="90" y="3544"/>
                    <a:pt x="103" y="3536"/>
                    <a:pt x="103" y="3518"/>
                  </a:cubicBezTo>
                  <a:cubicBezTo>
                    <a:pt x="54" y="2914"/>
                    <a:pt x="259" y="2319"/>
                    <a:pt x="591" y="1821"/>
                  </a:cubicBezTo>
                  <a:cubicBezTo>
                    <a:pt x="727" y="1611"/>
                    <a:pt x="883" y="1421"/>
                    <a:pt x="1044" y="1231"/>
                  </a:cubicBezTo>
                  <a:cubicBezTo>
                    <a:pt x="1220" y="1026"/>
                    <a:pt x="1400" y="826"/>
                    <a:pt x="1591" y="631"/>
                  </a:cubicBezTo>
                  <a:cubicBezTo>
                    <a:pt x="1791" y="436"/>
                    <a:pt x="1996" y="255"/>
                    <a:pt x="2205" y="70"/>
                  </a:cubicBezTo>
                  <a:cubicBezTo>
                    <a:pt x="2234" y="45"/>
                    <a:pt x="2208" y="1"/>
                    <a:pt x="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5096290" y="4184469"/>
              <a:ext cx="221394" cy="361956"/>
            </a:xfrm>
            <a:custGeom>
              <a:rect b="b" l="l" r="r" t="t"/>
              <a:pathLst>
                <a:path extrusionOk="0" h="3533" w="2161">
                  <a:moveTo>
                    <a:pt x="2124" y="0"/>
                  </a:moveTo>
                  <a:cubicBezTo>
                    <a:pt x="2110" y="0"/>
                    <a:pt x="2097" y="9"/>
                    <a:pt x="2097" y="26"/>
                  </a:cubicBezTo>
                  <a:cubicBezTo>
                    <a:pt x="2043" y="558"/>
                    <a:pt x="1897" y="1075"/>
                    <a:pt x="1663" y="1553"/>
                  </a:cubicBezTo>
                  <a:cubicBezTo>
                    <a:pt x="1419" y="2060"/>
                    <a:pt x="1107" y="2528"/>
                    <a:pt x="712" y="2928"/>
                  </a:cubicBezTo>
                  <a:cubicBezTo>
                    <a:pt x="507" y="3133"/>
                    <a:pt x="282" y="3318"/>
                    <a:pt x="34" y="3465"/>
                  </a:cubicBezTo>
                  <a:cubicBezTo>
                    <a:pt x="0" y="3486"/>
                    <a:pt x="21" y="3532"/>
                    <a:pt x="52" y="3532"/>
                  </a:cubicBezTo>
                  <a:cubicBezTo>
                    <a:pt x="57" y="3532"/>
                    <a:pt x="62" y="3531"/>
                    <a:pt x="68" y="3528"/>
                  </a:cubicBezTo>
                  <a:cubicBezTo>
                    <a:pt x="541" y="3260"/>
                    <a:pt x="936" y="2865"/>
                    <a:pt x="1253" y="2431"/>
                  </a:cubicBezTo>
                  <a:cubicBezTo>
                    <a:pt x="1594" y="1972"/>
                    <a:pt x="1858" y="1450"/>
                    <a:pt x="2019" y="904"/>
                  </a:cubicBezTo>
                  <a:cubicBezTo>
                    <a:pt x="2102" y="621"/>
                    <a:pt x="2160" y="324"/>
                    <a:pt x="2151" y="26"/>
                  </a:cubicBezTo>
                  <a:cubicBezTo>
                    <a:pt x="2151" y="9"/>
                    <a:pt x="2137" y="0"/>
                    <a:pt x="2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4926736" y="4211823"/>
              <a:ext cx="127960" cy="379167"/>
            </a:xfrm>
            <a:custGeom>
              <a:rect b="b" l="l" r="r" t="t"/>
              <a:pathLst>
                <a:path extrusionOk="0" h="3701" w="1249">
                  <a:moveTo>
                    <a:pt x="214" y="0"/>
                  </a:moveTo>
                  <a:cubicBezTo>
                    <a:pt x="205" y="0"/>
                    <a:pt x="195" y="6"/>
                    <a:pt x="191" y="18"/>
                  </a:cubicBezTo>
                  <a:cubicBezTo>
                    <a:pt x="30" y="510"/>
                    <a:pt x="1" y="1037"/>
                    <a:pt x="103" y="1544"/>
                  </a:cubicBezTo>
                  <a:cubicBezTo>
                    <a:pt x="157" y="1798"/>
                    <a:pt x="245" y="2042"/>
                    <a:pt x="362" y="2276"/>
                  </a:cubicBezTo>
                  <a:cubicBezTo>
                    <a:pt x="474" y="2500"/>
                    <a:pt x="616" y="2710"/>
                    <a:pt x="757" y="2920"/>
                  </a:cubicBezTo>
                  <a:cubicBezTo>
                    <a:pt x="835" y="3042"/>
                    <a:pt x="913" y="3159"/>
                    <a:pt x="981" y="3286"/>
                  </a:cubicBezTo>
                  <a:cubicBezTo>
                    <a:pt x="1055" y="3412"/>
                    <a:pt x="1108" y="3539"/>
                    <a:pt x="1162" y="3671"/>
                  </a:cubicBezTo>
                  <a:cubicBezTo>
                    <a:pt x="1170" y="3691"/>
                    <a:pt x="1188" y="3701"/>
                    <a:pt x="1204" y="3701"/>
                  </a:cubicBezTo>
                  <a:cubicBezTo>
                    <a:pt x="1227" y="3701"/>
                    <a:pt x="1248" y="3683"/>
                    <a:pt x="1240" y="3651"/>
                  </a:cubicBezTo>
                  <a:cubicBezTo>
                    <a:pt x="1181" y="3412"/>
                    <a:pt x="1050" y="3188"/>
                    <a:pt x="923" y="2983"/>
                  </a:cubicBezTo>
                  <a:cubicBezTo>
                    <a:pt x="791" y="2769"/>
                    <a:pt x="645" y="2564"/>
                    <a:pt x="523" y="2344"/>
                  </a:cubicBezTo>
                  <a:cubicBezTo>
                    <a:pt x="274" y="1900"/>
                    <a:pt x="138" y="1398"/>
                    <a:pt x="128" y="886"/>
                  </a:cubicBezTo>
                  <a:cubicBezTo>
                    <a:pt x="123" y="598"/>
                    <a:pt x="157" y="310"/>
                    <a:pt x="235" y="32"/>
                  </a:cubicBezTo>
                  <a:cubicBezTo>
                    <a:pt x="241" y="12"/>
                    <a:pt x="228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4947328" y="4209159"/>
              <a:ext cx="114027" cy="385622"/>
            </a:xfrm>
            <a:custGeom>
              <a:rect b="b" l="l" r="r" t="t"/>
              <a:pathLst>
                <a:path extrusionOk="0" h="3764" w="1113">
                  <a:moveTo>
                    <a:pt x="55" y="0"/>
                  </a:moveTo>
                  <a:cubicBezTo>
                    <a:pt x="29" y="0"/>
                    <a:pt x="1" y="23"/>
                    <a:pt x="10" y="58"/>
                  </a:cubicBezTo>
                  <a:cubicBezTo>
                    <a:pt x="58" y="307"/>
                    <a:pt x="136" y="551"/>
                    <a:pt x="234" y="785"/>
                  </a:cubicBezTo>
                  <a:cubicBezTo>
                    <a:pt x="336" y="1024"/>
                    <a:pt x="468" y="1248"/>
                    <a:pt x="600" y="1473"/>
                  </a:cubicBezTo>
                  <a:cubicBezTo>
                    <a:pt x="663" y="1580"/>
                    <a:pt x="727" y="1692"/>
                    <a:pt x="775" y="1809"/>
                  </a:cubicBezTo>
                  <a:cubicBezTo>
                    <a:pt x="829" y="1921"/>
                    <a:pt x="868" y="2039"/>
                    <a:pt x="897" y="2156"/>
                  </a:cubicBezTo>
                  <a:cubicBezTo>
                    <a:pt x="966" y="2395"/>
                    <a:pt x="995" y="2638"/>
                    <a:pt x="1000" y="2887"/>
                  </a:cubicBezTo>
                  <a:cubicBezTo>
                    <a:pt x="1005" y="3029"/>
                    <a:pt x="1000" y="3165"/>
                    <a:pt x="990" y="3307"/>
                  </a:cubicBezTo>
                  <a:cubicBezTo>
                    <a:pt x="985" y="3380"/>
                    <a:pt x="980" y="3448"/>
                    <a:pt x="975" y="3516"/>
                  </a:cubicBezTo>
                  <a:cubicBezTo>
                    <a:pt x="971" y="3555"/>
                    <a:pt x="966" y="3590"/>
                    <a:pt x="961" y="3624"/>
                  </a:cubicBezTo>
                  <a:cubicBezTo>
                    <a:pt x="956" y="3663"/>
                    <a:pt x="961" y="3697"/>
                    <a:pt x="961" y="3731"/>
                  </a:cubicBezTo>
                  <a:cubicBezTo>
                    <a:pt x="964" y="3753"/>
                    <a:pt x="979" y="3764"/>
                    <a:pt x="995" y="3764"/>
                  </a:cubicBezTo>
                  <a:cubicBezTo>
                    <a:pt x="1008" y="3764"/>
                    <a:pt x="1020" y="3756"/>
                    <a:pt x="1024" y="3741"/>
                  </a:cubicBezTo>
                  <a:cubicBezTo>
                    <a:pt x="1034" y="3712"/>
                    <a:pt x="1049" y="3682"/>
                    <a:pt x="1053" y="3653"/>
                  </a:cubicBezTo>
                  <a:cubicBezTo>
                    <a:pt x="1058" y="3619"/>
                    <a:pt x="1063" y="3590"/>
                    <a:pt x="1068" y="3560"/>
                  </a:cubicBezTo>
                  <a:cubicBezTo>
                    <a:pt x="1073" y="3497"/>
                    <a:pt x="1083" y="3434"/>
                    <a:pt x="1088" y="3370"/>
                  </a:cubicBezTo>
                  <a:cubicBezTo>
                    <a:pt x="1097" y="3243"/>
                    <a:pt x="1107" y="3116"/>
                    <a:pt x="1107" y="2990"/>
                  </a:cubicBezTo>
                  <a:cubicBezTo>
                    <a:pt x="1112" y="2736"/>
                    <a:pt x="1093" y="2487"/>
                    <a:pt x="1044" y="2243"/>
                  </a:cubicBezTo>
                  <a:cubicBezTo>
                    <a:pt x="990" y="1990"/>
                    <a:pt x="893" y="1756"/>
                    <a:pt x="771" y="1531"/>
                  </a:cubicBezTo>
                  <a:cubicBezTo>
                    <a:pt x="644" y="1307"/>
                    <a:pt x="497" y="1092"/>
                    <a:pt x="385" y="858"/>
                  </a:cubicBezTo>
                  <a:cubicBezTo>
                    <a:pt x="258" y="595"/>
                    <a:pt x="161" y="317"/>
                    <a:pt x="93" y="34"/>
                  </a:cubicBezTo>
                  <a:cubicBezTo>
                    <a:pt x="89" y="10"/>
                    <a:pt x="72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4939235" y="4248192"/>
              <a:ext cx="122120" cy="425372"/>
            </a:xfrm>
            <a:custGeom>
              <a:rect b="b" l="l" r="r" t="t"/>
              <a:pathLst>
                <a:path extrusionOk="0" h="4152" w="1192">
                  <a:moveTo>
                    <a:pt x="104" y="0"/>
                  </a:moveTo>
                  <a:cubicBezTo>
                    <a:pt x="97" y="0"/>
                    <a:pt x="91" y="3"/>
                    <a:pt x="89" y="9"/>
                  </a:cubicBezTo>
                  <a:cubicBezTo>
                    <a:pt x="1" y="589"/>
                    <a:pt x="279" y="1126"/>
                    <a:pt x="489" y="1643"/>
                  </a:cubicBezTo>
                  <a:cubicBezTo>
                    <a:pt x="698" y="2155"/>
                    <a:pt x="884" y="2682"/>
                    <a:pt x="996" y="3218"/>
                  </a:cubicBezTo>
                  <a:cubicBezTo>
                    <a:pt x="1030" y="3370"/>
                    <a:pt x="1054" y="3521"/>
                    <a:pt x="1074" y="3672"/>
                  </a:cubicBezTo>
                  <a:cubicBezTo>
                    <a:pt x="1093" y="3818"/>
                    <a:pt x="1093" y="3965"/>
                    <a:pt x="1103" y="4111"/>
                  </a:cubicBezTo>
                  <a:cubicBezTo>
                    <a:pt x="1106" y="4138"/>
                    <a:pt x="1125" y="4151"/>
                    <a:pt x="1145" y="4151"/>
                  </a:cubicBezTo>
                  <a:cubicBezTo>
                    <a:pt x="1164" y="4151"/>
                    <a:pt x="1184" y="4138"/>
                    <a:pt x="1186" y="4111"/>
                  </a:cubicBezTo>
                  <a:cubicBezTo>
                    <a:pt x="1191" y="3984"/>
                    <a:pt x="1181" y="3852"/>
                    <a:pt x="1167" y="3726"/>
                  </a:cubicBezTo>
                  <a:cubicBezTo>
                    <a:pt x="1152" y="3594"/>
                    <a:pt x="1132" y="3462"/>
                    <a:pt x="1108" y="3335"/>
                  </a:cubicBezTo>
                  <a:cubicBezTo>
                    <a:pt x="1054" y="3062"/>
                    <a:pt x="986" y="2789"/>
                    <a:pt x="903" y="2526"/>
                  </a:cubicBezTo>
                  <a:cubicBezTo>
                    <a:pt x="820" y="2262"/>
                    <a:pt x="728" y="2004"/>
                    <a:pt x="625" y="1745"/>
                  </a:cubicBezTo>
                  <a:cubicBezTo>
                    <a:pt x="523" y="1492"/>
                    <a:pt x="406" y="1243"/>
                    <a:pt x="303" y="984"/>
                  </a:cubicBezTo>
                  <a:cubicBezTo>
                    <a:pt x="176" y="677"/>
                    <a:pt x="84" y="350"/>
                    <a:pt x="123" y="14"/>
                  </a:cubicBezTo>
                  <a:cubicBezTo>
                    <a:pt x="123" y="5"/>
                    <a:pt x="113" y="0"/>
                    <a:pt x="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5044963" y="4432806"/>
              <a:ext cx="335216" cy="285528"/>
            </a:xfrm>
            <a:custGeom>
              <a:rect b="b" l="l" r="r" t="t"/>
              <a:pathLst>
                <a:path extrusionOk="0" h="2787" w="3272">
                  <a:moveTo>
                    <a:pt x="3226" y="0"/>
                  </a:moveTo>
                  <a:cubicBezTo>
                    <a:pt x="3220" y="0"/>
                    <a:pt x="3213" y="2"/>
                    <a:pt x="3208" y="7"/>
                  </a:cubicBezTo>
                  <a:cubicBezTo>
                    <a:pt x="3110" y="99"/>
                    <a:pt x="3027" y="202"/>
                    <a:pt x="2934" y="294"/>
                  </a:cubicBezTo>
                  <a:cubicBezTo>
                    <a:pt x="2837" y="392"/>
                    <a:pt x="2734" y="490"/>
                    <a:pt x="2627" y="582"/>
                  </a:cubicBezTo>
                  <a:cubicBezTo>
                    <a:pt x="2417" y="763"/>
                    <a:pt x="2203" y="933"/>
                    <a:pt x="1974" y="1090"/>
                  </a:cubicBezTo>
                  <a:cubicBezTo>
                    <a:pt x="1730" y="1255"/>
                    <a:pt x="1476" y="1392"/>
                    <a:pt x="1227" y="1553"/>
                  </a:cubicBezTo>
                  <a:cubicBezTo>
                    <a:pt x="998" y="1694"/>
                    <a:pt x="783" y="1860"/>
                    <a:pt x="588" y="2050"/>
                  </a:cubicBezTo>
                  <a:cubicBezTo>
                    <a:pt x="374" y="2255"/>
                    <a:pt x="183" y="2489"/>
                    <a:pt x="18" y="2738"/>
                  </a:cubicBezTo>
                  <a:cubicBezTo>
                    <a:pt x="0" y="2762"/>
                    <a:pt x="22" y="2786"/>
                    <a:pt x="45" y="2786"/>
                  </a:cubicBezTo>
                  <a:cubicBezTo>
                    <a:pt x="54" y="2786"/>
                    <a:pt x="64" y="2782"/>
                    <a:pt x="71" y="2772"/>
                  </a:cubicBezTo>
                  <a:cubicBezTo>
                    <a:pt x="369" y="2324"/>
                    <a:pt x="759" y="1933"/>
                    <a:pt x="1213" y="1641"/>
                  </a:cubicBezTo>
                  <a:cubicBezTo>
                    <a:pt x="1456" y="1485"/>
                    <a:pt x="1715" y="1348"/>
                    <a:pt x="1954" y="1187"/>
                  </a:cubicBezTo>
                  <a:cubicBezTo>
                    <a:pt x="2183" y="1036"/>
                    <a:pt x="2403" y="870"/>
                    <a:pt x="2613" y="690"/>
                  </a:cubicBezTo>
                  <a:cubicBezTo>
                    <a:pt x="2730" y="587"/>
                    <a:pt x="2847" y="485"/>
                    <a:pt x="2959" y="373"/>
                  </a:cubicBezTo>
                  <a:cubicBezTo>
                    <a:pt x="3061" y="270"/>
                    <a:pt x="3173" y="168"/>
                    <a:pt x="3256" y="46"/>
                  </a:cubicBezTo>
                  <a:cubicBezTo>
                    <a:pt x="3271" y="23"/>
                    <a:pt x="3249" y="0"/>
                    <a:pt x="3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5080001" y="4426557"/>
              <a:ext cx="305199" cy="244651"/>
            </a:xfrm>
            <a:custGeom>
              <a:rect b="b" l="l" r="r" t="t"/>
              <a:pathLst>
                <a:path extrusionOk="0" h="2388" w="2979">
                  <a:moveTo>
                    <a:pt x="2937" y="1"/>
                  </a:moveTo>
                  <a:cubicBezTo>
                    <a:pt x="2933" y="1"/>
                    <a:pt x="2929" y="2"/>
                    <a:pt x="2924" y="4"/>
                  </a:cubicBezTo>
                  <a:cubicBezTo>
                    <a:pt x="2792" y="58"/>
                    <a:pt x="2661" y="116"/>
                    <a:pt x="2524" y="170"/>
                  </a:cubicBezTo>
                  <a:cubicBezTo>
                    <a:pt x="2397" y="219"/>
                    <a:pt x="2271" y="268"/>
                    <a:pt x="2149" y="321"/>
                  </a:cubicBezTo>
                  <a:cubicBezTo>
                    <a:pt x="1929" y="424"/>
                    <a:pt x="1724" y="551"/>
                    <a:pt x="1524" y="687"/>
                  </a:cubicBezTo>
                  <a:cubicBezTo>
                    <a:pt x="1427" y="755"/>
                    <a:pt x="1329" y="819"/>
                    <a:pt x="1236" y="897"/>
                  </a:cubicBezTo>
                  <a:cubicBezTo>
                    <a:pt x="1144" y="970"/>
                    <a:pt x="1056" y="1048"/>
                    <a:pt x="968" y="1131"/>
                  </a:cubicBezTo>
                  <a:cubicBezTo>
                    <a:pt x="793" y="1297"/>
                    <a:pt x="627" y="1477"/>
                    <a:pt x="476" y="1668"/>
                  </a:cubicBezTo>
                  <a:cubicBezTo>
                    <a:pt x="305" y="1882"/>
                    <a:pt x="154" y="2107"/>
                    <a:pt x="17" y="2341"/>
                  </a:cubicBezTo>
                  <a:cubicBezTo>
                    <a:pt x="0" y="2364"/>
                    <a:pt x="20" y="2387"/>
                    <a:pt x="42" y="2387"/>
                  </a:cubicBezTo>
                  <a:cubicBezTo>
                    <a:pt x="52" y="2387"/>
                    <a:pt x="63" y="2382"/>
                    <a:pt x="71" y="2370"/>
                  </a:cubicBezTo>
                  <a:cubicBezTo>
                    <a:pt x="319" y="1965"/>
                    <a:pt x="612" y="1580"/>
                    <a:pt x="954" y="1248"/>
                  </a:cubicBezTo>
                  <a:cubicBezTo>
                    <a:pt x="1124" y="1082"/>
                    <a:pt x="1305" y="931"/>
                    <a:pt x="1495" y="790"/>
                  </a:cubicBezTo>
                  <a:cubicBezTo>
                    <a:pt x="1680" y="648"/>
                    <a:pt x="1895" y="531"/>
                    <a:pt x="2105" y="429"/>
                  </a:cubicBezTo>
                  <a:cubicBezTo>
                    <a:pt x="2236" y="365"/>
                    <a:pt x="2373" y="307"/>
                    <a:pt x="2514" y="253"/>
                  </a:cubicBezTo>
                  <a:cubicBezTo>
                    <a:pt x="2661" y="199"/>
                    <a:pt x="2812" y="146"/>
                    <a:pt x="2949" y="68"/>
                  </a:cubicBezTo>
                  <a:cubicBezTo>
                    <a:pt x="2978" y="51"/>
                    <a:pt x="2964" y="1"/>
                    <a:pt x="2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5082562" y="4424713"/>
              <a:ext cx="304789" cy="242909"/>
            </a:xfrm>
            <a:custGeom>
              <a:rect b="b" l="l" r="r" t="t"/>
              <a:pathLst>
                <a:path extrusionOk="0" h="2371" w="2975">
                  <a:moveTo>
                    <a:pt x="2923" y="1"/>
                  </a:moveTo>
                  <a:cubicBezTo>
                    <a:pt x="2906" y="1"/>
                    <a:pt x="2888" y="10"/>
                    <a:pt x="2880" y="32"/>
                  </a:cubicBezTo>
                  <a:cubicBezTo>
                    <a:pt x="2806" y="242"/>
                    <a:pt x="2743" y="461"/>
                    <a:pt x="2626" y="656"/>
                  </a:cubicBezTo>
                  <a:cubicBezTo>
                    <a:pt x="2504" y="871"/>
                    <a:pt x="2314" y="1042"/>
                    <a:pt x="2133" y="1208"/>
                  </a:cubicBezTo>
                  <a:cubicBezTo>
                    <a:pt x="1948" y="1378"/>
                    <a:pt x="1758" y="1534"/>
                    <a:pt x="1543" y="1666"/>
                  </a:cubicBezTo>
                  <a:cubicBezTo>
                    <a:pt x="1324" y="1798"/>
                    <a:pt x="1094" y="1900"/>
                    <a:pt x="860" y="1993"/>
                  </a:cubicBezTo>
                  <a:cubicBezTo>
                    <a:pt x="587" y="2100"/>
                    <a:pt x="309" y="2203"/>
                    <a:pt x="31" y="2310"/>
                  </a:cubicBezTo>
                  <a:cubicBezTo>
                    <a:pt x="1" y="2323"/>
                    <a:pt x="9" y="2371"/>
                    <a:pt x="35" y="2371"/>
                  </a:cubicBezTo>
                  <a:cubicBezTo>
                    <a:pt x="38" y="2371"/>
                    <a:pt x="42" y="2370"/>
                    <a:pt x="46" y="2368"/>
                  </a:cubicBezTo>
                  <a:cubicBezTo>
                    <a:pt x="304" y="2286"/>
                    <a:pt x="558" y="2193"/>
                    <a:pt x="811" y="2100"/>
                  </a:cubicBezTo>
                  <a:cubicBezTo>
                    <a:pt x="1055" y="2012"/>
                    <a:pt x="1294" y="1920"/>
                    <a:pt x="1519" y="1793"/>
                  </a:cubicBezTo>
                  <a:cubicBezTo>
                    <a:pt x="1748" y="1671"/>
                    <a:pt x="1953" y="1510"/>
                    <a:pt x="2143" y="1334"/>
                  </a:cubicBezTo>
                  <a:cubicBezTo>
                    <a:pt x="2333" y="1164"/>
                    <a:pt x="2528" y="993"/>
                    <a:pt x="2670" y="778"/>
                  </a:cubicBezTo>
                  <a:cubicBezTo>
                    <a:pt x="2816" y="559"/>
                    <a:pt x="2889" y="305"/>
                    <a:pt x="2963" y="56"/>
                  </a:cubicBezTo>
                  <a:cubicBezTo>
                    <a:pt x="2974" y="22"/>
                    <a:pt x="2949" y="1"/>
                    <a:pt x="2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4924277" y="4443666"/>
              <a:ext cx="80013" cy="497600"/>
            </a:xfrm>
            <a:custGeom>
              <a:rect b="b" l="l" r="r" t="t"/>
              <a:pathLst>
                <a:path extrusionOk="0" h="4857" w="781">
                  <a:moveTo>
                    <a:pt x="126" y="0"/>
                  </a:moveTo>
                  <a:cubicBezTo>
                    <a:pt x="119" y="0"/>
                    <a:pt x="113" y="4"/>
                    <a:pt x="113" y="13"/>
                  </a:cubicBezTo>
                  <a:cubicBezTo>
                    <a:pt x="44" y="301"/>
                    <a:pt x="20" y="598"/>
                    <a:pt x="10" y="891"/>
                  </a:cubicBezTo>
                  <a:cubicBezTo>
                    <a:pt x="1" y="1198"/>
                    <a:pt x="10" y="1505"/>
                    <a:pt x="40" y="1808"/>
                  </a:cubicBezTo>
                  <a:cubicBezTo>
                    <a:pt x="103" y="2452"/>
                    <a:pt x="283" y="3076"/>
                    <a:pt x="454" y="3700"/>
                  </a:cubicBezTo>
                  <a:cubicBezTo>
                    <a:pt x="503" y="3886"/>
                    <a:pt x="552" y="4066"/>
                    <a:pt x="591" y="4252"/>
                  </a:cubicBezTo>
                  <a:cubicBezTo>
                    <a:pt x="615" y="4339"/>
                    <a:pt x="635" y="4432"/>
                    <a:pt x="649" y="4520"/>
                  </a:cubicBezTo>
                  <a:cubicBezTo>
                    <a:pt x="669" y="4617"/>
                    <a:pt x="674" y="4720"/>
                    <a:pt x="683" y="4817"/>
                  </a:cubicBezTo>
                  <a:cubicBezTo>
                    <a:pt x="686" y="4840"/>
                    <a:pt x="709" y="4856"/>
                    <a:pt x="729" y="4856"/>
                  </a:cubicBezTo>
                  <a:cubicBezTo>
                    <a:pt x="744" y="4856"/>
                    <a:pt x="757" y="4848"/>
                    <a:pt x="761" y="4827"/>
                  </a:cubicBezTo>
                  <a:cubicBezTo>
                    <a:pt x="781" y="4744"/>
                    <a:pt x="766" y="4661"/>
                    <a:pt x="757" y="4578"/>
                  </a:cubicBezTo>
                  <a:cubicBezTo>
                    <a:pt x="742" y="4491"/>
                    <a:pt x="722" y="4408"/>
                    <a:pt x="708" y="4325"/>
                  </a:cubicBezTo>
                  <a:cubicBezTo>
                    <a:pt x="669" y="4164"/>
                    <a:pt x="625" y="3998"/>
                    <a:pt x="581" y="3837"/>
                  </a:cubicBezTo>
                  <a:cubicBezTo>
                    <a:pt x="493" y="3515"/>
                    <a:pt x="401" y="3198"/>
                    <a:pt x="313" y="2876"/>
                  </a:cubicBezTo>
                  <a:cubicBezTo>
                    <a:pt x="235" y="2564"/>
                    <a:pt x="166" y="2247"/>
                    <a:pt x="127" y="1930"/>
                  </a:cubicBezTo>
                  <a:cubicBezTo>
                    <a:pt x="93" y="1627"/>
                    <a:pt x="79" y="1325"/>
                    <a:pt x="83" y="1018"/>
                  </a:cubicBezTo>
                  <a:cubicBezTo>
                    <a:pt x="83" y="686"/>
                    <a:pt x="108" y="349"/>
                    <a:pt x="142" y="18"/>
                  </a:cubicBezTo>
                  <a:cubicBezTo>
                    <a:pt x="145" y="7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4878277" y="4438851"/>
              <a:ext cx="101323" cy="394945"/>
            </a:xfrm>
            <a:custGeom>
              <a:rect b="b" l="l" r="r" t="t"/>
              <a:pathLst>
                <a:path extrusionOk="0" h="3855" w="989">
                  <a:moveTo>
                    <a:pt x="555" y="0"/>
                  </a:moveTo>
                  <a:cubicBezTo>
                    <a:pt x="549" y="0"/>
                    <a:pt x="543" y="2"/>
                    <a:pt x="537" y="6"/>
                  </a:cubicBezTo>
                  <a:cubicBezTo>
                    <a:pt x="440" y="99"/>
                    <a:pt x="381" y="235"/>
                    <a:pt x="323" y="353"/>
                  </a:cubicBezTo>
                  <a:cubicBezTo>
                    <a:pt x="264" y="479"/>
                    <a:pt x="211" y="606"/>
                    <a:pt x="167" y="738"/>
                  </a:cubicBezTo>
                  <a:cubicBezTo>
                    <a:pt x="74" y="996"/>
                    <a:pt x="20" y="1265"/>
                    <a:pt x="6" y="1538"/>
                  </a:cubicBezTo>
                  <a:cubicBezTo>
                    <a:pt x="1" y="1806"/>
                    <a:pt x="40" y="2074"/>
                    <a:pt x="118" y="2333"/>
                  </a:cubicBezTo>
                  <a:cubicBezTo>
                    <a:pt x="201" y="2587"/>
                    <a:pt x="318" y="2826"/>
                    <a:pt x="445" y="3055"/>
                  </a:cubicBezTo>
                  <a:cubicBezTo>
                    <a:pt x="596" y="3318"/>
                    <a:pt x="757" y="3577"/>
                    <a:pt x="913" y="3840"/>
                  </a:cubicBezTo>
                  <a:cubicBezTo>
                    <a:pt x="920" y="3850"/>
                    <a:pt x="930" y="3854"/>
                    <a:pt x="940" y="3854"/>
                  </a:cubicBezTo>
                  <a:cubicBezTo>
                    <a:pt x="964" y="3854"/>
                    <a:pt x="989" y="3829"/>
                    <a:pt x="971" y="3801"/>
                  </a:cubicBezTo>
                  <a:cubicBezTo>
                    <a:pt x="713" y="3352"/>
                    <a:pt x="425" y="2908"/>
                    <a:pt x="250" y="2416"/>
                  </a:cubicBezTo>
                  <a:cubicBezTo>
                    <a:pt x="162" y="2172"/>
                    <a:pt x="108" y="1913"/>
                    <a:pt x="103" y="1655"/>
                  </a:cubicBezTo>
                  <a:cubicBezTo>
                    <a:pt x="98" y="1387"/>
                    <a:pt x="147" y="1118"/>
                    <a:pt x="225" y="865"/>
                  </a:cubicBezTo>
                  <a:cubicBezTo>
                    <a:pt x="269" y="723"/>
                    <a:pt x="323" y="582"/>
                    <a:pt x="386" y="445"/>
                  </a:cubicBezTo>
                  <a:cubicBezTo>
                    <a:pt x="420" y="377"/>
                    <a:pt x="454" y="304"/>
                    <a:pt x="489" y="235"/>
                  </a:cubicBezTo>
                  <a:cubicBezTo>
                    <a:pt x="523" y="172"/>
                    <a:pt x="562" y="104"/>
                    <a:pt x="581" y="31"/>
                  </a:cubicBezTo>
                  <a:cubicBezTo>
                    <a:pt x="585" y="13"/>
                    <a:pt x="570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4932268" y="4436904"/>
              <a:ext cx="66080" cy="406522"/>
            </a:xfrm>
            <a:custGeom>
              <a:rect b="b" l="l" r="r" t="t"/>
              <a:pathLst>
                <a:path extrusionOk="0" h="3968" w="645">
                  <a:moveTo>
                    <a:pt x="71" y="0"/>
                  </a:moveTo>
                  <a:cubicBezTo>
                    <a:pt x="56" y="0"/>
                    <a:pt x="42" y="8"/>
                    <a:pt x="40" y="25"/>
                  </a:cubicBezTo>
                  <a:cubicBezTo>
                    <a:pt x="1" y="279"/>
                    <a:pt x="35" y="542"/>
                    <a:pt x="108" y="791"/>
                  </a:cubicBezTo>
                  <a:cubicBezTo>
                    <a:pt x="186" y="1035"/>
                    <a:pt x="288" y="1269"/>
                    <a:pt x="376" y="1513"/>
                  </a:cubicBezTo>
                  <a:cubicBezTo>
                    <a:pt x="464" y="1757"/>
                    <a:pt x="527" y="2006"/>
                    <a:pt x="537" y="2269"/>
                  </a:cubicBezTo>
                  <a:cubicBezTo>
                    <a:pt x="547" y="2527"/>
                    <a:pt x="522" y="2791"/>
                    <a:pt x="493" y="3049"/>
                  </a:cubicBezTo>
                  <a:cubicBezTo>
                    <a:pt x="474" y="3196"/>
                    <a:pt x="459" y="3347"/>
                    <a:pt x="449" y="3493"/>
                  </a:cubicBezTo>
                  <a:cubicBezTo>
                    <a:pt x="444" y="3566"/>
                    <a:pt x="440" y="3635"/>
                    <a:pt x="440" y="3708"/>
                  </a:cubicBezTo>
                  <a:cubicBezTo>
                    <a:pt x="440" y="3786"/>
                    <a:pt x="435" y="3859"/>
                    <a:pt x="449" y="3937"/>
                  </a:cubicBezTo>
                  <a:cubicBezTo>
                    <a:pt x="453" y="3958"/>
                    <a:pt x="469" y="3967"/>
                    <a:pt x="486" y="3967"/>
                  </a:cubicBezTo>
                  <a:cubicBezTo>
                    <a:pt x="508" y="3967"/>
                    <a:pt x="532" y="3950"/>
                    <a:pt x="532" y="3923"/>
                  </a:cubicBezTo>
                  <a:cubicBezTo>
                    <a:pt x="542" y="3859"/>
                    <a:pt x="537" y="3796"/>
                    <a:pt x="537" y="3732"/>
                  </a:cubicBezTo>
                  <a:cubicBezTo>
                    <a:pt x="542" y="3664"/>
                    <a:pt x="542" y="3601"/>
                    <a:pt x="547" y="3537"/>
                  </a:cubicBezTo>
                  <a:cubicBezTo>
                    <a:pt x="557" y="3405"/>
                    <a:pt x="571" y="3274"/>
                    <a:pt x="586" y="3142"/>
                  </a:cubicBezTo>
                  <a:cubicBezTo>
                    <a:pt x="615" y="2884"/>
                    <a:pt x="644" y="2620"/>
                    <a:pt x="644" y="2362"/>
                  </a:cubicBezTo>
                  <a:cubicBezTo>
                    <a:pt x="640" y="2103"/>
                    <a:pt x="601" y="1854"/>
                    <a:pt x="522" y="1610"/>
                  </a:cubicBezTo>
                  <a:cubicBezTo>
                    <a:pt x="444" y="1367"/>
                    <a:pt x="337" y="1132"/>
                    <a:pt x="254" y="889"/>
                  </a:cubicBezTo>
                  <a:cubicBezTo>
                    <a:pt x="157" y="615"/>
                    <a:pt x="79" y="328"/>
                    <a:pt x="108" y="35"/>
                  </a:cubicBezTo>
                  <a:cubicBezTo>
                    <a:pt x="111" y="13"/>
                    <a:pt x="90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4820086" y="4740974"/>
              <a:ext cx="158285" cy="344130"/>
            </a:xfrm>
            <a:custGeom>
              <a:rect b="b" l="l" r="r" t="t"/>
              <a:pathLst>
                <a:path extrusionOk="0" h="3359" w="1545">
                  <a:moveTo>
                    <a:pt x="24" y="0"/>
                  </a:moveTo>
                  <a:cubicBezTo>
                    <a:pt x="12" y="0"/>
                    <a:pt x="0" y="11"/>
                    <a:pt x="3" y="28"/>
                  </a:cubicBezTo>
                  <a:cubicBezTo>
                    <a:pt x="32" y="247"/>
                    <a:pt x="159" y="442"/>
                    <a:pt x="286" y="623"/>
                  </a:cubicBezTo>
                  <a:cubicBezTo>
                    <a:pt x="422" y="818"/>
                    <a:pt x="564" y="1013"/>
                    <a:pt x="696" y="1218"/>
                  </a:cubicBezTo>
                  <a:cubicBezTo>
                    <a:pt x="959" y="1623"/>
                    <a:pt x="1213" y="2052"/>
                    <a:pt x="1344" y="2525"/>
                  </a:cubicBezTo>
                  <a:cubicBezTo>
                    <a:pt x="1418" y="2784"/>
                    <a:pt x="1447" y="3052"/>
                    <a:pt x="1408" y="3325"/>
                  </a:cubicBezTo>
                  <a:cubicBezTo>
                    <a:pt x="1405" y="3346"/>
                    <a:pt x="1426" y="3359"/>
                    <a:pt x="1445" y="3359"/>
                  </a:cubicBezTo>
                  <a:cubicBezTo>
                    <a:pt x="1462" y="3359"/>
                    <a:pt x="1479" y="3350"/>
                    <a:pt x="1481" y="3330"/>
                  </a:cubicBezTo>
                  <a:cubicBezTo>
                    <a:pt x="1544" y="2852"/>
                    <a:pt x="1408" y="2374"/>
                    <a:pt x="1203" y="1945"/>
                  </a:cubicBezTo>
                  <a:cubicBezTo>
                    <a:pt x="988" y="1496"/>
                    <a:pt x="720" y="1081"/>
                    <a:pt x="422" y="686"/>
                  </a:cubicBezTo>
                  <a:cubicBezTo>
                    <a:pt x="271" y="476"/>
                    <a:pt x="125" y="262"/>
                    <a:pt x="42" y="18"/>
                  </a:cubicBezTo>
                  <a:cubicBezTo>
                    <a:pt x="40" y="6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4755542" y="4625514"/>
              <a:ext cx="207359" cy="370869"/>
            </a:xfrm>
            <a:custGeom>
              <a:rect b="b" l="l" r="r" t="t"/>
              <a:pathLst>
                <a:path extrusionOk="0" h="3620" w="2024">
                  <a:moveTo>
                    <a:pt x="33" y="0"/>
                  </a:moveTo>
                  <a:cubicBezTo>
                    <a:pt x="17" y="0"/>
                    <a:pt x="1" y="15"/>
                    <a:pt x="4" y="38"/>
                  </a:cubicBezTo>
                  <a:cubicBezTo>
                    <a:pt x="28" y="204"/>
                    <a:pt x="67" y="365"/>
                    <a:pt x="106" y="526"/>
                  </a:cubicBezTo>
                  <a:cubicBezTo>
                    <a:pt x="145" y="691"/>
                    <a:pt x="184" y="852"/>
                    <a:pt x="228" y="1013"/>
                  </a:cubicBezTo>
                  <a:cubicBezTo>
                    <a:pt x="301" y="1301"/>
                    <a:pt x="370" y="1589"/>
                    <a:pt x="516" y="1847"/>
                  </a:cubicBezTo>
                  <a:cubicBezTo>
                    <a:pt x="760" y="2277"/>
                    <a:pt x="1150" y="2594"/>
                    <a:pt x="1482" y="2945"/>
                  </a:cubicBezTo>
                  <a:cubicBezTo>
                    <a:pt x="1667" y="3145"/>
                    <a:pt x="1838" y="3359"/>
                    <a:pt x="1955" y="3603"/>
                  </a:cubicBezTo>
                  <a:cubicBezTo>
                    <a:pt x="1960" y="3615"/>
                    <a:pt x="1970" y="3620"/>
                    <a:pt x="1980" y="3620"/>
                  </a:cubicBezTo>
                  <a:cubicBezTo>
                    <a:pt x="2001" y="3620"/>
                    <a:pt x="2023" y="3601"/>
                    <a:pt x="2013" y="3579"/>
                  </a:cubicBezTo>
                  <a:cubicBezTo>
                    <a:pt x="1828" y="3120"/>
                    <a:pt x="1462" y="2789"/>
                    <a:pt x="1131" y="2442"/>
                  </a:cubicBezTo>
                  <a:cubicBezTo>
                    <a:pt x="960" y="2272"/>
                    <a:pt x="799" y="2091"/>
                    <a:pt x="672" y="1886"/>
                  </a:cubicBezTo>
                  <a:cubicBezTo>
                    <a:pt x="599" y="1779"/>
                    <a:pt x="540" y="1662"/>
                    <a:pt x="496" y="1540"/>
                  </a:cubicBezTo>
                  <a:cubicBezTo>
                    <a:pt x="438" y="1399"/>
                    <a:pt x="404" y="1247"/>
                    <a:pt x="365" y="1096"/>
                  </a:cubicBezTo>
                  <a:cubicBezTo>
                    <a:pt x="316" y="916"/>
                    <a:pt x="272" y="740"/>
                    <a:pt x="223" y="560"/>
                  </a:cubicBezTo>
                  <a:cubicBezTo>
                    <a:pt x="174" y="379"/>
                    <a:pt x="131" y="199"/>
                    <a:pt x="62" y="23"/>
                  </a:cubicBezTo>
                  <a:cubicBezTo>
                    <a:pt x="56" y="7"/>
                    <a:pt x="45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4755337" y="4627870"/>
              <a:ext cx="197524" cy="339622"/>
            </a:xfrm>
            <a:custGeom>
              <a:rect b="b" l="l" r="r" t="t"/>
              <a:pathLst>
                <a:path extrusionOk="0" h="3315" w="1928">
                  <a:moveTo>
                    <a:pt x="39" y="0"/>
                  </a:moveTo>
                  <a:cubicBezTo>
                    <a:pt x="17" y="0"/>
                    <a:pt x="0" y="33"/>
                    <a:pt x="20" y="49"/>
                  </a:cubicBezTo>
                  <a:cubicBezTo>
                    <a:pt x="367" y="376"/>
                    <a:pt x="742" y="688"/>
                    <a:pt x="1030" y="1078"/>
                  </a:cubicBezTo>
                  <a:cubicBezTo>
                    <a:pt x="1323" y="1483"/>
                    <a:pt x="1493" y="1951"/>
                    <a:pt x="1625" y="2429"/>
                  </a:cubicBezTo>
                  <a:cubicBezTo>
                    <a:pt x="1664" y="2571"/>
                    <a:pt x="1703" y="2717"/>
                    <a:pt x="1742" y="2858"/>
                  </a:cubicBezTo>
                  <a:cubicBezTo>
                    <a:pt x="1757" y="2932"/>
                    <a:pt x="1776" y="3005"/>
                    <a:pt x="1796" y="3078"/>
                  </a:cubicBezTo>
                  <a:cubicBezTo>
                    <a:pt x="1820" y="3156"/>
                    <a:pt x="1835" y="3229"/>
                    <a:pt x="1874" y="3302"/>
                  </a:cubicBezTo>
                  <a:cubicBezTo>
                    <a:pt x="1879" y="3311"/>
                    <a:pt x="1887" y="3315"/>
                    <a:pt x="1895" y="3315"/>
                  </a:cubicBezTo>
                  <a:cubicBezTo>
                    <a:pt x="1909" y="3315"/>
                    <a:pt x="1923" y="3303"/>
                    <a:pt x="1923" y="3288"/>
                  </a:cubicBezTo>
                  <a:cubicBezTo>
                    <a:pt x="1928" y="3215"/>
                    <a:pt x="1913" y="3151"/>
                    <a:pt x="1893" y="3083"/>
                  </a:cubicBezTo>
                  <a:cubicBezTo>
                    <a:pt x="1879" y="3015"/>
                    <a:pt x="1864" y="2946"/>
                    <a:pt x="1845" y="2878"/>
                  </a:cubicBezTo>
                  <a:cubicBezTo>
                    <a:pt x="1815" y="2746"/>
                    <a:pt x="1781" y="2615"/>
                    <a:pt x="1747" y="2483"/>
                  </a:cubicBezTo>
                  <a:cubicBezTo>
                    <a:pt x="1679" y="2239"/>
                    <a:pt x="1611" y="1995"/>
                    <a:pt x="1518" y="1756"/>
                  </a:cubicBezTo>
                  <a:cubicBezTo>
                    <a:pt x="1425" y="1522"/>
                    <a:pt x="1313" y="1293"/>
                    <a:pt x="1167" y="1088"/>
                  </a:cubicBezTo>
                  <a:cubicBezTo>
                    <a:pt x="1025" y="888"/>
                    <a:pt x="864" y="707"/>
                    <a:pt x="689" y="537"/>
                  </a:cubicBezTo>
                  <a:cubicBezTo>
                    <a:pt x="489" y="346"/>
                    <a:pt x="274" y="171"/>
                    <a:pt x="55" y="5"/>
                  </a:cubicBezTo>
                  <a:cubicBezTo>
                    <a:pt x="49" y="2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4980317" y="4605946"/>
              <a:ext cx="359497" cy="413693"/>
            </a:xfrm>
            <a:custGeom>
              <a:rect b="b" l="l" r="r" t="t"/>
              <a:pathLst>
                <a:path extrusionOk="0" h="4038" w="3509">
                  <a:moveTo>
                    <a:pt x="3467" y="0"/>
                  </a:moveTo>
                  <a:cubicBezTo>
                    <a:pt x="3463" y="0"/>
                    <a:pt x="3458" y="2"/>
                    <a:pt x="3453" y="4"/>
                  </a:cubicBezTo>
                  <a:cubicBezTo>
                    <a:pt x="3390" y="34"/>
                    <a:pt x="3341" y="82"/>
                    <a:pt x="3287" y="126"/>
                  </a:cubicBezTo>
                  <a:cubicBezTo>
                    <a:pt x="3234" y="175"/>
                    <a:pt x="3180" y="224"/>
                    <a:pt x="3131" y="273"/>
                  </a:cubicBezTo>
                  <a:cubicBezTo>
                    <a:pt x="3014" y="385"/>
                    <a:pt x="2907" y="502"/>
                    <a:pt x="2800" y="619"/>
                  </a:cubicBezTo>
                  <a:cubicBezTo>
                    <a:pt x="2566" y="873"/>
                    <a:pt x="2341" y="1141"/>
                    <a:pt x="2122" y="1409"/>
                  </a:cubicBezTo>
                  <a:cubicBezTo>
                    <a:pt x="1931" y="1653"/>
                    <a:pt x="1746" y="1902"/>
                    <a:pt x="1570" y="2160"/>
                  </a:cubicBezTo>
                  <a:cubicBezTo>
                    <a:pt x="1366" y="2468"/>
                    <a:pt x="1166" y="2780"/>
                    <a:pt x="941" y="3072"/>
                  </a:cubicBezTo>
                  <a:cubicBezTo>
                    <a:pt x="678" y="3409"/>
                    <a:pt x="375" y="3731"/>
                    <a:pt x="29" y="3980"/>
                  </a:cubicBezTo>
                  <a:cubicBezTo>
                    <a:pt x="0" y="3996"/>
                    <a:pt x="17" y="4038"/>
                    <a:pt x="44" y="4038"/>
                  </a:cubicBezTo>
                  <a:cubicBezTo>
                    <a:pt x="48" y="4038"/>
                    <a:pt x="53" y="4036"/>
                    <a:pt x="58" y="4033"/>
                  </a:cubicBezTo>
                  <a:cubicBezTo>
                    <a:pt x="707" y="3599"/>
                    <a:pt x="1161" y="2960"/>
                    <a:pt x="1580" y="2321"/>
                  </a:cubicBezTo>
                  <a:cubicBezTo>
                    <a:pt x="1936" y="1780"/>
                    <a:pt x="2346" y="1268"/>
                    <a:pt x="2780" y="785"/>
                  </a:cubicBezTo>
                  <a:cubicBezTo>
                    <a:pt x="2902" y="648"/>
                    <a:pt x="3029" y="517"/>
                    <a:pt x="3156" y="385"/>
                  </a:cubicBezTo>
                  <a:cubicBezTo>
                    <a:pt x="3214" y="326"/>
                    <a:pt x="3278" y="268"/>
                    <a:pt x="3336" y="209"/>
                  </a:cubicBezTo>
                  <a:cubicBezTo>
                    <a:pt x="3390" y="156"/>
                    <a:pt x="3448" y="107"/>
                    <a:pt x="3492" y="43"/>
                  </a:cubicBezTo>
                  <a:cubicBezTo>
                    <a:pt x="3508" y="24"/>
                    <a:pt x="3488" y="0"/>
                    <a:pt x="3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5040353" y="4597750"/>
              <a:ext cx="309809" cy="367181"/>
            </a:xfrm>
            <a:custGeom>
              <a:rect b="b" l="l" r="r" t="t"/>
              <a:pathLst>
                <a:path extrusionOk="0" h="3584" w="3024">
                  <a:moveTo>
                    <a:pt x="2955" y="1"/>
                  </a:moveTo>
                  <a:cubicBezTo>
                    <a:pt x="2886" y="1"/>
                    <a:pt x="2821" y="19"/>
                    <a:pt x="2760" y="40"/>
                  </a:cubicBezTo>
                  <a:cubicBezTo>
                    <a:pt x="2687" y="60"/>
                    <a:pt x="2614" y="89"/>
                    <a:pt x="2540" y="119"/>
                  </a:cubicBezTo>
                  <a:cubicBezTo>
                    <a:pt x="2399" y="177"/>
                    <a:pt x="2267" y="250"/>
                    <a:pt x="2140" y="333"/>
                  </a:cubicBezTo>
                  <a:cubicBezTo>
                    <a:pt x="1877" y="499"/>
                    <a:pt x="1643" y="704"/>
                    <a:pt x="1423" y="918"/>
                  </a:cubicBezTo>
                  <a:cubicBezTo>
                    <a:pt x="1199" y="1133"/>
                    <a:pt x="1009" y="1377"/>
                    <a:pt x="848" y="1640"/>
                  </a:cubicBezTo>
                  <a:cubicBezTo>
                    <a:pt x="682" y="1914"/>
                    <a:pt x="560" y="2201"/>
                    <a:pt x="453" y="2499"/>
                  </a:cubicBezTo>
                  <a:cubicBezTo>
                    <a:pt x="326" y="2850"/>
                    <a:pt x="185" y="3196"/>
                    <a:pt x="14" y="3528"/>
                  </a:cubicBezTo>
                  <a:cubicBezTo>
                    <a:pt x="0" y="3556"/>
                    <a:pt x="25" y="3583"/>
                    <a:pt x="48" y="3583"/>
                  </a:cubicBezTo>
                  <a:cubicBezTo>
                    <a:pt x="58" y="3583"/>
                    <a:pt x="67" y="3578"/>
                    <a:pt x="72" y="3567"/>
                  </a:cubicBezTo>
                  <a:cubicBezTo>
                    <a:pt x="224" y="3279"/>
                    <a:pt x="350" y="2987"/>
                    <a:pt x="472" y="2684"/>
                  </a:cubicBezTo>
                  <a:cubicBezTo>
                    <a:pt x="531" y="2533"/>
                    <a:pt x="584" y="2382"/>
                    <a:pt x="648" y="2235"/>
                  </a:cubicBezTo>
                  <a:cubicBezTo>
                    <a:pt x="711" y="2094"/>
                    <a:pt x="780" y="1957"/>
                    <a:pt x="853" y="1826"/>
                  </a:cubicBezTo>
                  <a:cubicBezTo>
                    <a:pt x="1004" y="1557"/>
                    <a:pt x="1180" y="1309"/>
                    <a:pt x="1389" y="1089"/>
                  </a:cubicBezTo>
                  <a:cubicBezTo>
                    <a:pt x="1599" y="870"/>
                    <a:pt x="1828" y="665"/>
                    <a:pt x="2077" y="489"/>
                  </a:cubicBezTo>
                  <a:cubicBezTo>
                    <a:pt x="2214" y="392"/>
                    <a:pt x="2360" y="304"/>
                    <a:pt x="2516" y="231"/>
                  </a:cubicBezTo>
                  <a:cubicBezTo>
                    <a:pt x="2589" y="197"/>
                    <a:pt x="2662" y="167"/>
                    <a:pt x="2740" y="143"/>
                  </a:cubicBezTo>
                  <a:cubicBezTo>
                    <a:pt x="2823" y="119"/>
                    <a:pt x="2911" y="104"/>
                    <a:pt x="2989" y="70"/>
                  </a:cubicBezTo>
                  <a:cubicBezTo>
                    <a:pt x="3023" y="55"/>
                    <a:pt x="3018" y="6"/>
                    <a:pt x="2979" y="1"/>
                  </a:cubicBezTo>
                  <a:cubicBezTo>
                    <a:pt x="2971" y="1"/>
                    <a:pt x="2963" y="1"/>
                    <a:pt x="2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5043734" y="4599082"/>
              <a:ext cx="304481" cy="366669"/>
            </a:xfrm>
            <a:custGeom>
              <a:rect b="b" l="l" r="r" t="t"/>
              <a:pathLst>
                <a:path extrusionOk="0" h="3579" w="2972">
                  <a:moveTo>
                    <a:pt x="2913" y="0"/>
                  </a:moveTo>
                  <a:cubicBezTo>
                    <a:pt x="2893" y="0"/>
                    <a:pt x="2873" y="12"/>
                    <a:pt x="2864" y="37"/>
                  </a:cubicBezTo>
                  <a:cubicBezTo>
                    <a:pt x="2815" y="184"/>
                    <a:pt x="2776" y="335"/>
                    <a:pt x="2722" y="481"/>
                  </a:cubicBezTo>
                  <a:cubicBezTo>
                    <a:pt x="2668" y="618"/>
                    <a:pt x="2610" y="754"/>
                    <a:pt x="2551" y="886"/>
                  </a:cubicBezTo>
                  <a:cubicBezTo>
                    <a:pt x="2425" y="1154"/>
                    <a:pt x="2273" y="1408"/>
                    <a:pt x="2103" y="1647"/>
                  </a:cubicBezTo>
                  <a:cubicBezTo>
                    <a:pt x="1756" y="2130"/>
                    <a:pt x="1332" y="2549"/>
                    <a:pt x="864" y="2920"/>
                  </a:cubicBezTo>
                  <a:cubicBezTo>
                    <a:pt x="727" y="3027"/>
                    <a:pt x="586" y="3130"/>
                    <a:pt x="444" y="3232"/>
                  </a:cubicBezTo>
                  <a:cubicBezTo>
                    <a:pt x="371" y="3286"/>
                    <a:pt x="298" y="3339"/>
                    <a:pt x="225" y="3393"/>
                  </a:cubicBezTo>
                  <a:cubicBezTo>
                    <a:pt x="186" y="3417"/>
                    <a:pt x="152" y="3442"/>
                    <a:pt x="117" y="3471"/>
                  </a:cubicBezTo>
                  <a:cubicBezTo>
                    <a:pt x="98" y="3486"/>
                    <a:pt x="83" y="3510"/>
                    <a:pt x="64" y="3525"/>
                  </a:cubicBezTo>
                  <a:cubicBezTo>
                    <a:pt x="44" y="3539"/>
                    <a:pt x="25" y="3554"/>
                    <a:pt x="5" y="3569"/>
                  </a:cubicBezTo>
                  <a:cubicBezTo>
                    <a:pt x="0" y="3574"/>
                    <a:pt x="5" y="3578"/>
                    <a:pt x="10" y="3578"/>
                  </a:cubicBezTo>
                  <a:cubicBezTo>
                    <a:pt x="49" y="3559"/>
                    <a:pt x="83" y="3539"/>
                    <a:pt x="127" y="3530"/>
                  </a:cubicBezTo>
                  <a:cubicBezTo>
                    <a:pt x="166" y="3515"/>
                    <a:pt x="205" y="3486"/>
                    <a:pt x="239" y="3466"/>
                  </a:cubicBezTo>
                  <a:cubicBezTo>
                    <a:pt x="308" y="3427"/>
                    <a:pt x="376" y="3388"/>
                    <a:pt x="444" y="3344"/>
                  </a:cubicBezTo>
                  <a:cubicBezTo>
                    <a:pt x="576" y="3257"/>
                    <a:pt x="708" y="3164"/>
                    <a:pt x="834" y="3066"/>
                  </a:cubicBezTo>
                  <a:cubicBezTo>
                    <a:pt x="1083" y="2881"/>
                    <a:pt x="1317" y="2681"/>
                    <a:pt x="1537" y="2466"/>
                  </a:cubicBezTo>
                  <a:cubicBezTo>
                    <a:pt x="1966" y="2047"/>
                    <a:pt x="2332" y="1564"/>
                    <a:pt x="2600" y="1032"/>
                  </a:cubicBezTo>
                  <a:cubicBezTo>
                    <a:pt x="2678" y="881"/>
                    <a:pt x="2746" y="720"/>
                    <a:pt x="2805" y="564"/>
                  </a:cubicBezTo>
                  <a:cubicBezTo>
                    <a:pt x="2868" y="403"/>
                    <a:pt x="2932" y="232"/>
                    <a:pt x="2966" y="67"/>
                  </a:cubicBezTo>
                  <a:cubicBezTo>
                    <a:pt x="2972" y="26"/>
                    <a:pt x="2943" y="0"/>
                    <a:pt x="29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8" name="Google Shape;1518;p37"/>
          <p:cNvPicPr preferRelativeResize="0"/>
          <p:nvPr/>
        </p:nvPicPr>
        <p:blipFill rotWithShape="1">
          <a:blip r:embed="rId3">
            <a:alphaModFix/>
          </a:blip>
          <a:srcRect b="39276" l="43535" r="5823" t="-799"/>
          <a:stretch/>
        </p:blipFill>
        <p:spPr>
          <a:xfrm>
            <a:off x="5081050" y="1035600"/>
            <a:ext cx="3072300" cy="3072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73"/>
          <p:cNvSpPr txBox="1"/>
          <p:nvPr>
            <p:ph type="title"/>
          </p:nvPr>
        </p:nvSpPr>
        <p:spPr>
          <a:xfrm>
            <a:off x="713100" y="38237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Solutions Brainstorm 2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 might we </a:t>
            </a:r>
            <a:r>
              <a:rPr b="0" lang="en" sz="1400"/>
              <a:t>give college students a honest, approachable look into the daily lives of people who are in post-graduate paths they’re interested in?</a:t>
            </a:r>
            <a:endParaRPr b="0" sz="1400"/>
          </a:p>
        </p:txBody>
      </p:sp>
      <p:pic>
        <p:nvPicPr>
          <p:cNvPr id="3325" name="Google Shape;332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865" y="1219980"/>
            <a:ext cx="3116270" cy="3672499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p74"/>
          <p:cNvSpPr txBox="1"/>
          <p:nvPr>
            <p:ph type="title"/>
          </p:nvPr>
        </p:nvSpPr>
        <p:spPr>
          <a:xfrm>
            <a:off x="713100" y="38237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Solutions Brainstorm 3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 might we </a:t>
            </a:r>
            <a:r>
              <a:rPr b="0" lang="en" sz="1400"/>
              <a:t>help Mihir turn casual friendships into lasting friendships?</a:t>
            </a:r>
            <a:endParaRPr b="0" sz="1400"/>
          </a:p>
        </p:txBody>
      </p:sp>
      <p:pic>
        <p:nvPicPr>
          <p:cNvPr id="3331" name="Google Shape;3331;p74"/>
          <p:cNvPicPr preferRelativeResize="0"/>
          <p:nvPr/>
        </p:nvPicPr>
        <p:blipFill rotWithShape="1">
          <a:blip r:embed="rId3">
            <a:alphaModFix/>
          </a:blip>
          <a:srcRect b="0" l="0" r="0" t="1574"/>
          <a:stretch/>
        </p:blipFill>
        <p:spPr>
          <a:xfrm>
            <a:off x="3081850" y="1283850"/>
            <a:ext cx="2980299" cy="3614576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5" name="Shape 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6" name="Google Shape;3336;p75"/>
          <p:cNvSpPr txBox="1"/>
          <p:nvPr>
            <p:ph type="title"/>
          </p:nvPr>
        </p:nvSpPr>
        <p:spPr>
          <a:xfrm>
            <a:off x="713100" y="38237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Building Experience Prototypes </a:t>
            </a:r>
            <a:endParaRPr b="0" sz="1400"/>
          </a:p>
        </p:txBody>
      </p:sp>
      <p:graphicFrame>
        <p:nvGraphicFramePr>
          <p:cNvPr id="3337" name="Google Shape;3337;p75"/>
          <p:cNvGraphicFramePr/>
          <p:nvPr/>
        </p:nvGraphicFramePr>
        <p:xfrm>
          <a:off x="713125" y="124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{8940E653-CF08-48B4-A197-0C18D0758388}</a:tableStyleId>
              </a:tblPr>
              <a:tblGrid>
                <a:gridCol w="1189250"/>
                <a:gridCol w="2176175"/>
                <a:gridCol w="2176175"/>
                <a:gridCol w="2176175"/>
              </a:tblGrid>
              <a:tr h="61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500">
                        <a:solidFill>
                          <a:srgbClr val="434343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Prototype 1</a:t>
                      </a:r>
                      <a:endParaRPr b="1" sz="1800">
                        <a:solidFill>
                          <a:srgbClr val="434343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D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Prototype 2</a:t>
                      </a:r>
                      <a:endParaRPr b="1" sz="1800">
                        <a:solidFill>
                          <a:srgbClr val="434343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E1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  <a:latin typeface="Tajawal"/>
                          <a:ea typeface="Tajawal"/>
                          <a:cs typeface="Tajawal"/>
                          <a:sym typeface="Tajawal"/>
                        </a:rPr>
                        <a:t>Prototype 3</a:t>
                      </a:r>
                      <a:endParaRPr b="1" sz="1800">
                        <a:solidFill>
                          <a:srgbClr val="434343"/>
                        </a:solidFill>
                        <a:latin typeface="Tajawal"/>
                        <a:ea typeface="Tajawal"/>
                        <a:cs typeface="Tajawal"/>
                        <a:sym typeface="Tajaw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7DBC2"/>
                    </a:solidFill>
                  </a:tcPr>
                </a:tc>
              </a:tr>
              <a:tr h="569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Artifacts</a:t>
                      </a:r>
                      <a:endParaRPr b="1" i="1" sz="12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Portfolio of LinkedIn profiles</a:t>
                      </a:r>
                      <a:endParaRPr sz="12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Itinerary of things to do in DC</a:t>
                      </a:r>
                      <a:endParaRPr sz="12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Personal calendar</a:t>
                      </a:r>
                      <a:endParaRPr sz="12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</a:tr>
              <a:tr h="141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Roles</a:t>
                      </a:r>
                      <a:endParaRPr b="1" i="1" sz="12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Customer:</a:t>
                      </a:r>
                      <a:r>
                        <a:rPr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Current college students</a:t>
                      </a:r>
                      <a:endParaRPr sz="12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Customer: </a:t>
                      </a:r>
                      <a:r>
                        <a:rPr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College student planning to move to DC after graduating</a:t>
                      </a:r>
                      <a:endParaRPr sz="12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Actors:</a:t>
                      </a:r>
                      <a:r>
                        <a:rPr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DC locals</a:t>
                      </a:r>
                      <a:endParaRPr sz="12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Customer: </a:t>
                      </a:r>
                      <a:r>
                        <a:rPr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College students graduating soon</a:t>
                      </a:r>
                      <a:endParaRPr sz="12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b="1"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Actors:</a:t>
                      </a:r>
                      <a:r>
                        <a:rPr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Acquaintances (we pretended to know their schedule / willingness to participate in hangouts)</a:t>
                      </a:r>
                      <a:endParaRPr sz="12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</a:tr>
              <a:tr h="64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Scene / Environment</a:t>
                      </a:r>
                      <a:endParaRPr b="1" i="1" sz="12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Digital; Google Doc created for sharing LinkedIn profiles</a:t>
                      </a:r>
                      <a:endParaRPr sz="12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Digital, shared itineraries through text, DC area</a:t>
                      </a:r>
                      <a:endParaRPr sz="12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Digital, Google Forms</a:t>
                      </a:r>
                      <a:endParaRPr sz="12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2E0D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p76"/>
          <p:cNvSpPr txBox="1"/>
          <p:nvPr>
            <p:ph type="title"/>
          </p:nvPr>
        </p:nvSpPr>
        <p:spPr>
          <a:xfrm>
            <a:off x="713100" y="38237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Prototype 3: Surveys 1 and 2</a:t>
            </a:r>
            <a:endParaRPr b="0" sz="1400"/>
          </a:p>
        </p:txBody>
      </p:sp>
      <p:pic>
        <p:nvPicPr>
          <p:cNvPr id="3343" name="Google Shape;334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0" y="2327475"/>
            <a:ext cx="3987112" cy="2212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4" name="Google Shape;334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50" y="2329550"/>
            <a:ext cx="3300026" cy="220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5" name="Google Shape;3345;p76"/>
          <p:cNvSpPr txBox="1"/>
          <p:nvPr>
            <p:ph idx="4294967295" type="subTitle"/>
          </p:nvPr>
        </p:nvSpPr>
        <p:spPr>
          <a:xfrm>
            <a:off x="566250" y="1336638"/>
            <a:ext cx="33000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/>
              <a:t>Survey 1. </a:t>
            </a:r>
            <a:r>
              <a:rPr lang="en" sz="1200"/>
              <a:t>Questions below repeated 3x to learn about 3 individuals user would like to get to know and what they have in common with them</a:t>
            </a:r>
            <a:endParaRPr sz="1200"/>
          </a:p>
        </p:txBody>
      </p:sp>
      <p:sp>
        <p:nvSpPr>
          <p:cNvPr id="3346" name="Google Shape;3346;p76"/>
          <p:cNvSpPr txBox="1"/>
          <p:nvPr>
            <p:ph idx="4294967295" type="subTitle"/>
          </p:nvPr>
        </p:nvSpPr>
        <p:spPr>
          <a:xfrm>
            <a:off x="4572000" y="1336638"/>
            <a:ext cx="39870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/>
              <a:t>Survey 2.</a:t>
            </a:r>
            <a:r>
              <a:rPr lang="en" sz="1200"/>
              <a:t> Activities curated for each of the three individuals user indicated on survey 1. Examples activity shown below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38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PoV</a:t>
            </a:r>
            <a:endParaRPr/>
          </a:p>
        </p:txBody>
      </p:sp>
      <p:sp>
        <p:nvSpPr>
          <p:cNvPr id="1524" name="Google Shape;1524;p38"/>
          <p:cNvSpPr txBox="1"/>
          <p:nvPr>
            <p:ph idx="1" type="body"/>
          </p:nvPr>
        </p:nvSpPr>
        <p:spPr>
          <a:xfrm>
            <a:off x="713100" y="1152475"/>
            <a:ext cx="77178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We met </a:t>
            </a:r>
            <a:r>
              <a:rPr lang="en" sz="1800"/>
              <a:t>Rachel, a recent NYU graduate who </a:t>
            </a:r>
            <a:r>
              <a:rPr lang="en" sz="1800"/>
              <a:t>just</a:t>
            </a:r>
            <a:r>
              <a:rPr lang="en" sz="1800"/>
              <a:t> started living alone in a new NYC neighborhood away from her college friends, and working FT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We were surprised to notice</a:t>
            </a:r>
            <a:r>
              <a:rPr lang="en" sz="1800"/>
              <a:t> that she felt too old for her same-aged friends still in college but too young for her work friends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/>
              <a:t>We wonder if this means </a:t>
            </a:r>
            <a:r>
              <a:rPr lang="en" sz="1800"/>
              <a:t>she is unable to relate to people who are in different life stages than her, even those whom she is close to in age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/>
              <a:t>It would be game-changing to </a:t>
            </a:r>
            <a:r>
              <a:rPr lang="en" sz="1800"/>
              <a:t>help her find common ground with the people she associates with despite being in different life stages</a:t>
            </a:r>
            <a:endParaRPr sz="1800"/>
          </a:p>
        </p:txBody>
      </p:sp>
      <p:grpSp>
        <p:nvGrpSpPr>
          <p:cNvPr id="1525" name="Google Shape;1525;p38"/>
          <p:cNvGrpSpPr/>
          <p:nvPr/>
        </p:nvGrpSpPr>
        <p:grpSpPr>
          <a:xfrm>
            <a:off x="7841152" y="-66833"/>
            <a:ext cx="1363547" cy="1438080"/>
            <a:chOff x="7841152" y="-66833"/>
            <a:chExt cx="1363547" cy="1438080"/>
          </a:xfrm>
        </p:grpSpPr>
        <p:sp>
          <p:nvSpPr>
            <p:cNvPr id="1526" name="Google Shape;1526;p38"/>
            <p:cNvSpPr/>
            <p:nvPr/>
          </p:nvSpPr>
          <p:spPr>
            <a:xfrm rot="10800000">
              <a:off x="8140780" y="50617"/>
              <a:ext cx="652773" cy="137065"/>
            </a:xfrm>
            <a:custGeom>
              <a:rect b="b" l="l" r="r" t="t"/>
              <a:pathLst>
                <a:path extrusionOk="0" h="2935" w="13978">
                  <a:moveTo>
                    <a:pt x="242" y="1"/>
                  </a:moveTo>
                  <a:cubicBezTo>
                    <a:pt x="162" y="1"/>
                    <a:pt x="81" y="10"/>
                    <a:pt x="1" y="37"/>
                  </a:cubicBezTo>
                  <a:cubicBezTo>
                    <a:pt x="227" y="80"/>
                    <a:pt x="453" y="94"/>
                    <a:pt x="651" y="164"/>
                  </a:cubicBezTo>
                  <a:cubicBezTo>
                    <a:pt x="877" y="235"/>
                    <a:pt x="1075" y="362"/>
                    <a:pt x="1272" y="461"/>
                  </a:cubicBezTo>
                  <a:cubicBezTo>
                    <a:pt x="1343" y="475"/>
                    <a:pt x="1414" y="489"/>
                    <a:pt x="1484" y="504"/>
                  </a:cubicBezTo>
                  <a:cubicBezTo>
                    <a:pt x="1682" y="588"/>
                    <a:pt x="1894" y="659"/>
                    <a:pt x="2092" y="744"/>
                  </a:cubicBezTo>
                  <a:cubicBezTo>
                    <a:pt x="2700" y="998"/>
                    <a:pt x="3293" y="1253"/>
                    <a:pt x="3929" y="1380"/>
                  </a:cubicBezTo>
                  <a:cubicBezTo>
                    <a:pt x="4353" y="1465"/>
                    <a:pt x="4777" y="1521"/>
                    <a:pt x="5187" y="1620"/>
                  </a:cubicBezTo>
                  <a:cubicBezTo>
                    <a:pt x="5879" y="1804"/>
                    <a:pt x="6558" y="2002"/>
                    <a:pt x="7250" y="2185"/>
                  </a:cubicBezTo>
                  <a:cubicBezTo>
                    <a:pt x="8183" y="2454"/>
                    <a:pt x="9144" y="2623"/>
                    <a:pt x="10119" y="2722"/>
                  </a:cubicBezTo>
                  <a:cubicBezTo>
                    <a:pt x="10727" y="2793"/>
                    <a:pt x="11320" y="2850"/>
                    <a:pt x="11928" y="2892"/>
                  </a:cubicBezTo>
                  <a:cubicBezTo>
                    <a:pt x="12310" y="2920"/>
                    <a:pt x="12705" y="2920"/>
                    <a:pt x="13087" y="2934"/>
                  </a:cubicBezTo>
                  <a:lnTo>
                    <a:pt x="13836" y="2934"/>
                  </a:lnTo>
                  <a:cubicBezTo>
                    <a:pt x="13878" y="2920"/>
                    <a:pt x="13935" y="2920"/>
                    <a:pt x="13977" y="2878"/>
                  </a:cubicBezTo>
                  <a:cubicBezTo>
                    <a:pt x="13850" y="2864"/>
                    <a:pt x="13723" y="2850"/>
                    <a:pt x="13596" y="2835"/>
                  </a:cubicBezTo>
                  <a:cubicBezTo>
                    <a:pt x="12635" y="2821"/>
                    <a:pt x="11688" y="2765"/>
                    <a:pt x="10741" y="2666"/>
                  </a:cubicBezTo>
                  <a:cubicBezTo>
                    <a:pt x="9822" y="2581"/>
                    <a:pt x="8904" y="2482"/>
                    <a:pt x="8013" y="2256"/>
                  </a:cubicBezTo>
                  <a:cubicBezTo>
                    <a:pt x="7264" y="2072"/>
                    <a:pt x="6515" y="1846"/>
                    <a:pt x="5766" y="1662"/>
                  </a:cubicBezTo>
                  <a:cubicBezTo>
                    <a:pt x="5173" y="1507"/>
                    <a:pt x="4551" y="1394"/>
                    <a:pt x="3943" y="1267"/>
                  </a:cubicBezTo>
                  <a:cubicBezTo>
                    <a:pt x="3505" y="1168"/>
                    <a:pt x="3081" y="1026"/>
                    <a:pt x="2671" y="857"/>
                  </a:cubicBezTo>
                  <a:cubicBezTo>
                    <a:pt x="2106" y="631"/>
                    <a:pt x="1541" y="376"/>
                    <a:pt x="947" y="221"/>
                  </a:cubicBezTo>
                  <a:cubicBezTo>
                    <a:pt x="919" y="207"/>
                    <a:pt x="891" y="193"/>
                    <a:pt x="863" y="136"/>
                  </a:cubicBezTo>
                  <a:lnTo>
                    <a:pt x="863" y="136"/>
                  </a:lnTo>
                  <a:cubicBezTo>
                    <a:pt x="1032" y="150"/>
                    <a:pt x="1188" y="150"/>
                    <a:pt x="1357" y="164"/>
                  </a:cubicBezTo>
                  <a:cubicBezTo>
                    <a:pt x="1767" y="193"/>
                    <a:pt x="2177" y="207"/>
                    <a:pt x="2587" y="277"/>
                  </a:cubicBezTo>
                  <a:cubicBezTo>
                    <a:pt x="3661" y="475"/>
                    <a:pt x="4706" y="744"/>
                    <a:pt x="5752" y="1083"/>
                  </a:cubicBezTo>
                  <a:cubicBezTo>
                    <a:pt x="6600" y="1380"/>
                    <a:pt x="7476" y="1592"/>
                    <a:pt x="8381" y="1705"/>
                  </a:cubicBezTo>
                  <a:cubicBezTo>
                    <a:pt x="8777" y="1747"/>
                    <a:pt x="9186" y="1775"/>
                    <a:pt x="9582" y="1804"/>
                  </a:cubicBezTo>
                  <a:cubicBezTo>
                    <a:pt x="10981" y="1903"/>
                    <a:pt x="12366" y="2115"/>
                    <a:pt x="13694" y="2567"/>
                  </a:cubicBezTo>
                  <a:cubicBezTo>
                    <a:pt x="13779" y="2595"/>
                    <a:pt x="13878" y="2623"/>
                    <a:pt x="13977" y="2652"/>
                  </a:cubicBezTo>
                  <a:cubicBezTo>
                    <a:pt x="13921" y="2553"/>
                    <a:pt x="13836" y="2510"/>
                    <a:pt x="13751" y="2482"/>
                  </a:cubicBezTo>
                  <a:cubicBezTo>
                    <a:pt x="13327" y="2355"/>
                    <a:pt x="12903" y="2214"/>
                    <a:pt x="12479" y="2101"/>
                  </a:cubicBezTo>
                  <a:cubicBezTo>
                    <a:pt x="11801" y="1931"/>
                    <a:pt x="11108" y="1818"/>
                    <a:pt x="10416" y="1747"/>
                  </a:cubicBezTo>
                  <a:cubicBezTo>
                    <a:pt x="9964" y="1705"/>
                    <a:pt x="9497" y="1691"/>
                    <a:pt x="9045" y="1648"/>
                  </a:cubicBezTo>
                  <a:cubicBezTo>
                    <a:pt x="7943" y="1564"/>
                    <a:pt x="6883" y="1352"/>
                    <a:pt x="5851" y="998"/>
                  </a:cubicBezTo>
                  <a:cubicBezTo>
                    <a:pt x="4763" y="645"/>
                    <a:pt x="3661" y="391"/>
                    <a:pt x="2558" y="164"/>
                  </a:cubicBezTo>
                  <a:cubicBezTo>
                    <a:pt x="2149" y="94"/>
                    <a:pt x="1710" y="94"/>
                    <a:pt x="1287" y="51"/>
                  </a:cubicBezTo>
                  <a:cubicBezTo>
                    <a:pt x="990" y="37"/>
                    <a:pt x="679" y="23"/>
                    <a:pt x="382" y="9"/>
                  </a:cubicBezTo>
                  <a:cubicBezTo>
                    <a:pt x="336" y="4"/>
                    <a:pt x="289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8"/>
            <p:cNvSpPr/>
            <p:nvPr/>
          </p:nvSpPr>
          <p:spPr>
            <a:xfrm rot="10800000">
              <a:off x="7847130" y="430755"/>
              <a:ext cx="762938" cy="241626"/>
            </a:xfrm>
            <a:custGeom>
              <a:rect b="b" l="l" r="r" t="t"/>
              <a:pathLst>
                <a:path extrusionOk="0" h="5174" w="16337">
                  <a:moveTo>
                    <a:pt x="16323" y="1"/>
                  </a:moveTo>
                  <a:cubicBezTo>
                    <a:pt x="16280" y="15"/>
                    <a:pt x="16224" y="15"/>
                    <a:pt x="16167" y="29"/>
                  </a:cubicBezTo>
                  <a:cubicBezTo>
                    <a:pt x="15305" y="312"/>
                    <a:pt x="14415" y="524"/>
                    <a:pt x="13510" y="708"/>
                  </a:cubicBezTo>
                  <a:cubicBezTo>
                    <a:pt x="12140" y="1004"/>
                    <a:pt x="10797" y="1414"/>
                    <a:pt x="9469" y="1881"/>
                  </a:cubicBezTo>
                  <a:cubicBezTo>
                    <a:pt x="8055" y="2389"/>
                    <a:pt x="6656" y="2912"/>
                    <a:pt x="5229" y="3379"/>
                  </a:cubicBezTo>
                  <a:cubicBezTo>
                    <a:pt x="4141" y="3732"/>
                    <a:pt x="3010" y="4029"/>
                    <a:pt x="1894" y="4340"/>
                  </a:cubicBezTo>
                  <a:cubicBezTo>
                    <a:pt x="1300" y="4495"/>
                    <a:pt x="735" y="4721"/>
                    <a:pt x="198" y="5018"/>
                  </a:cubicBezTo>
                  <a:cubicBezTo>
                    <a:pt x="142" y="5046"/>
                    <a:pt x="85" y="5088"/>
                    <a:pt x="28" y="5117"/>
                  </a:cubicBezTo>
                  <a:cubicBezTo>
                    <a:pt x="14" y="5131"/>
                    <a:pt x="14" y="5145"/>
                    <a:pt x="0" y="5173"/>
                  </a:cubicBezTo>
                  <a:cubicBezTo>
                    <a:pt x="71" y="5145"/>
                    <a:pt x="127" y="5117"/>
                    <a:pt x="184" y="5088"/>
                  </a:cubicBezTo>
                  <a:cubicBezTo>
                    <a:pt x="905" y="4735"/>
                    <a:pt x="1682" y="4509"/>
                    <a:pt x="2459" y="4311"/>
                  </a:cubicBezTo>
                  <a:cubicBezTo>
                    <a:pt x="3943" y="3944"/>
                    <a:pt x="5399" y="3492"/>
                    <a:pt x="6826" y="2969"/>
                  </a:cubicBezTo>
                  <a:cubicBezTo>
                    <a:pt x="8084" y="2531"/>
                    <a:pt x="9342" y="2078"/>
                    <a:pt x="10599" y="1640"/>
                  </a:cubicBezTo>
                  <a:cubicBezTo>
                    <a:pt x="11631" y="1287"/>
                    <a:pt x="12677" y="1018"/>
                    <a:pt x="13737" y="792"/>
                  </a:cubicBezTo>
                  <a:cubicBezTo>
                    <a:pt x="14514" y="623"/>
                    <a:pt x="15305" y="439"/>
                    <a:pt x="16054" y="171"/>
                  </a:cubicBezTo>
                  <a:cubicBezTo>
                    <a:pt x="16153" y="128"/>
                    <a:pt x="16252" y="86"/>
                    <a:pt x="16337" y="43"/>
                  </a:cubicBezTo>
                  <a:cubicBezTo>
                    <a:pt x="16337" y="29"/>
                    <a:pt x="16337" y="15"/>
                    <a:pt x="16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8"/>
            <p:cNvSpPr/>
            <p:nvPr/>
          </p:nvSpPr>
          <p:spPr>
            <a:xfrm rot="10800000">
              <a:off x="7873515" y="293224"/>
              <a:ext cx="821033" cy="39508"/>
            </a:xfrm>
            <a:custGeom>
              <a:rect b="b" l="l" r="r" t="t"/>
              <a:pathLst>
                <a:path extrusionOk="0" h="846" w="17581">
                  <a:moveTo>
                    <a:pt x="3105" y="0"/>
                  </a:moveTo>
                  <a:cubicBezTo>
                    <a:pt x="2753" y="0"/>
                    <a:pt x="2401" y="14"/>
                    <a:pt x="2049" y="34"/>
                  </a:cubicBezTo>
                  <a:cubicBezTo>
                    <a:pt x="1357" y="91"/>
                    <a:pt x="707" y="274"/>
                    <a:pt x="113" y="628"/>
                  </a:cubicBezTo>
                  <a:cubicBezTo>
                    <a:pt x="57" y="656"/>
                    <a:pt x="14" y="698"/>
                    <a:pt x="0" y="755"/>
                  </a:cubicBezTo>
                  <a:cubicBezTo>
                    <a:pt x="113" y="713"/>
                    <a:pt x="226" y="670"/>
                    <a:pt x="339" y="614"/>
                  </a:cubicBezTo>
                  <a:cubicBezTo>
                    <a:pt x="735" y="430"/>
                    <a:pt x="1145" y="289"/>
                    <a:pt x="1569" y="218"/>
                  </a:cubicBezTo>
                  <a:cubicBezTo>
                    <a:pt x="2033" y="135"/>
                    <a:pt x="2497" y="101"/>
                    <a:pt x="2969" y="101"/>
                  </a:cubicBezTo>
                  <a:cubicBezTo>
                    <a:pt x="3058" y="101"/>
                    <a:pt x="3147" y="103"/>
                    <a:pt x="3237" y="105"/>
                  </a:cubicBezTo>
                  <a:cubicBezTo>
                    <a:pt x="3533" y="119"/>
                    <a:pt x="3830" y="133"/>
                    <a:pt x="4127" y="161"/>
                  </a:cubicBezTo>
                  <a:cubicBezTo>
                    <a:pt x="4593" y="190"/>
                    <a:pt x="5060" y="246"/>
                    <a:pt x="5540" y="289"/>
                  </a:cubicBezTo>
                  <a:cubicBezTo>
                    <a:pt x="6119" y="359"/>
                    <a:pt x="6713" y="430"/>
                    <a:pt x="7292" y="501"/>
                  </a:cubicBezTo>
                  <a:cubicBezTo>
                    <a:pt x="7787" y="557"/>
                    <a:pt x="8268" y="599"/>
                    <a:pt x="8762" y="642"/>
                  </a:cubicBezTo>
                  <a:cubicBezTo>
                    <a:pt x="9229" y="684"/>
                    <a:pt x="9695" y="713"/>
                    <a:pt x="10161" y="741"/>
                  </a:cubicBezTo>
                  <a:cubicBezTo>
                    <a:pt x="10571" y="769"/>
                    <a:pt x="10981" y="797"/>
                    <a:pt x="11391" y="826"/>
                  </a:cubicBezTo>
                  <a:cubicBezTo>
                    <a:pt x="11531" y="836"/>
                    <a:pt x="11663" y="846"/>
                    <a:pt x="11799" y="846"/>
                  </a:cubicBezTo>
                  <a:cubicBezTo>
                    <a:pt x="11855" y="846"/>
                    <a:pt x="11912" y="844"/>
                    <a:pt x="11970" y="840"/>
                  </a:cubicBezTo>
                  <a:cubicBezTo>
                    <a:pt x="12719" y="826"/>
                    <a:pt x="13468" y="811"/>
                    <a:pt x="14217" y="769"/>
                  </a:cubicBezTo>
                  <a:cubicBezTo>
                    <a:pt x="14726" y="741"/>
                    <a:pt x="15235" y="670"/>
                    <a:pt x="15743" y="614"/>
                  </a:cubicBezTo>
                  <a:cubicBezTo>
                    <a:pt x="16182" y="557"/>
                    <a:pt x="16620" y="486"/>
                    <a:pt x="17058" y="430"/>
                  </a:cubicBezTo>
                  <a:cubicBezTo>
                    <a:pt x="17227" y="402"/>
                    <a:pt x="17397" y="359"/>
                    <a:pt x="17581" y="317"/>
                  </a:cubicBezTo>
                  <a:cubicBezTo>
                    <a:pt x="17566" y="303"/>
                    <a:pt x="17566" y="289"/>
                    <a:pt x="17566" y="274"/>
                  </a:cubicBezTo>
                  <a:cubicBezTo>
                    <a:pt x="17482" y="274"/>
                    <a:pt x="17383" y="274"/>
                    <a:pt x="17298" y="289"/>
                  </a:cubicBezTo>
                  <a:cubicBezTo>
                    <a:pt x="16690" y="373"/>
                    <a:pt x="16083" y="472"/>
                    <a:pt x="15475" y="543"/>
                  </a:cubicBezTo>
                  <a:cubicBezTo>
                    <a:pt x="14695" y="622"/>
                    <a:pt x="13903" y="714"/>
                    <a:pt x="13110" y="714"/>
                  </a:cubicBezTo>
                  <a:cubicBezTo>
                    <a:pt x="13055" y="714"/>
                    <a:pt x="13000" y="713"/>
                    <a:pt x="12945" y="713"/>
                  </a:cubicBezTo>
                  <a:cubicBezTo>
                    <a:pt x="12747" y="713"/>
                    <a:pt x="12550" y="727"/>
                    <a:pt x="12352" y="727"/>
                  </a:cubicBezTo>
                  <a:cubicBezTo>
                    <a:pt x="11885" y="713"/>
                    <a:pt x="11433" y="698"/>
                    <a:pt x="10981" y="684"/>
                  </a:cubicBezTo>
                  <a:cubicBezTo>
                    <a:pt x="10599" y="670"/>
                    <a:pt x="10218" y="642"/>
                    <a:pt x="9822" y="614"/>
                  </a:cubicBezTo>
                  <a:cubicBezTo>
                    <a:pt x="9384" y="585"/>
                    <a:pt x="8932" y="543"/>
                    <a:pt x="8494" y="501"/>
                  </a:cubicBezTo>
                  <a:cubicBezTo>
                    <a:pt x="7886" y="444"/>
                    <a:pt x="7278" y="373"/>
                    <a:pt x="6671" y="303"/>
                  </a:cubicBezTo>
                  <a:cubicBezTo>
                    <a:pt x="6091" y="246"/>
                    <a:pt x="5512" y="161"/>
                    <a:pt x="4932" y="105"/>
                  </a:cubicBezTo>
                  <a:cubicBezTo>
                    <a:pt x="4452" y="62"/>
                    <a:pt x="3971" y="20"/>
                    <a:pt x="3491" y="6"/>
                  </a:cubicBezTo>
                  <a:cubicBezTo>
                    <a:pt x="3362" y="2"/>
                    <a:pt x="3233" y="0"/>
                    <a:pt x="3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8"/>
            <p:cNvSpPr/>
            <p:nvPr/>
          </p:nvSpPr>
          <p:spPr>
            <a:xfrm rot="10800000">
              <a:off x="7903870" y="649218"/>
              <a:ext cx="601263" cy="521406"/>
            </a:xfrm>
            <a:custGeom>
              <a:rect b="b" l="l" r="r" t="t"/>
              <a:pathLst>
                <a:path extrusionOk="0" h="11165" w="12875">
                  <a:moveTo>
                    <a:pt x="12860" y="0"/>
                  </a:moveTo>
                  <a:cubicBezTo>
                    <a:pt x="12776" y="29"/>
                    <a:pt x="12677" y="43"/>
                    <a:pt x="12606" y="85"/>
                  </a:cubicBezTo>
                  <a:cubicBezTo>
                    <a:pt x="12253" y="269"/>
                    <a:pt x="11899" y="453"/>
                    <a:pt x="11546" y="650"/>
                  </a:cubicBezTo>
                  <a:cubicBezTo>
                    <a:pt x="10090" y="1541"/>
                    <a:pt x="8762" y="2601"/>
                    <a:pt x="7518" y="3774"/>
                  </a:cubicBezTo>
                  <a:cubicBezTo>
                    <a:pt x="6247" y="4975"/>
                    <a:pt x="5003" y="6176"/>
                    <a:pt x="3830" y="7476"/>
                  </a:cubicBezTo>
                  <a:cubicBezTo>
                    <a:pt x="2812" y="8593"/>
                    <a:pt x="1696" y="9610"/>
                    <a:pt x="565" y="10613"/>
                  </a:cubicBezTo>
                  <a:cubicBezTo>
                    <a:pt x="382" y="10797"/>
                    <a:pt x="184" y="10967"/>
                    <a:pt x="0" y="11165"/>
                  </a:cubicBezTo>
                  <a:cubicBezTo>
                    <a:pt x="71" y="11122"/>
                    <a:pt x="142" y="11080"/>
                    <a:pt x="198" y="11037"/>
                  </a:cubicBezTo>
                  <a:cubicBezTo>
                    <a:pt x="693" y="10613"/>
                    <a:pt x="1187" y="10189"/>
                    <a:pt x="1668" y="9766"/>
                  </a:cubicBezTo>
                  <a:cubicBezTo>
                    <a:pt x="2685" y="8889"/>
                    <a:pt x="3590" y="7900"/>
                    <a:pt x="4494" y="6925"/>
                  </a:cubicBezTo>
                  <a:cubicBezTo>
                    <a:pt x="5964" y="5370"/>
                    <a:pt x="7476" y="3887"/>
                    <a:pt x="9115" y="2516"/>
                  </a:cubicBezTo>
                  <a:cubicBezTo>
                    <a:pt x="10076" y="1710"/>
                    <a:pt x="11122" y="1004"/>
                    <a:pt x="12224" y="382"/>
                  </a:cubicBezTo>
                  <a:cubicBezTo>
                    <a:pt x="12366" y="311"/>
                    <a:pt x="12521" y="241"/>
                    <a:pt x="12663" y="170"/>
                  </a:cubicBezTo>
                  <a:cubicBezTo>
                    <a:pt x="12733" y="128"/>
                    <a:pt x="12804" y="85"/>
                    <a:pt x="12875" y="43"/>
                  </a:cubicBezTo>
                  <a:cubicBezTo>
                    <a:pt x="12875" y="29"/>
                    <a:pt x="12860" y="14"/>
                    <a:pt x="12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8"/>
            <p:cNvSpPr/>
            <p:nvPr/>
          </p:nvSpPr>
          <p:spPr>
            <a:xfrm rot="10800000">
              <a:off x="8785566" y="241340"/>
              <a:ext cx="64072" cy="752430"/>
            </a:xfrm>
            <a:custGeom>
              <a:rect b="b" l="l" r="r" t="t"/>
              <a:pathLst>
                <a:path extrusionOk="0" h="16112" w="1372">
                  <a:moveTo>
                    <a:pt x="424" y="1"/>
                  </a:moveTo>
                  <a:cubicBezTo>
                    <a:pt x="410" y="156"/>
                    <a:pt x="396" y="297"/>
                    <a:pt x="382" y="439"/>
                  </a:cubicBezTo>
                  <a:cubicBezTo>
                    <a:pt x="354" y="1357"/>
                    <a:pt x="368" y="2290"/>
                    <a:pt x="438" y="3209"/>
                  </a:cubicBezTo>
                  <a:cubicBezTo>
                    <a:pt x="481" y="3901"/>
                    <a:pt x="537" y="4608"/>
                    <a:pt x="608" y="5300"/>
                  </a:cubicBezTo>
                  <a:cubicBezTo>
                    <a:pt x="679" y="5922"/>
                    <a:pt x="778" y="6558"/>
                    <a:pt x="862" y="7180"/>
                  </a:cubicBezTo>
                  <a:cubicBezTo>
                    <a:pt x="933" y="7703"/>
                    <a:pt x="990" y="8211"/>
                    <a:pt x="1060" y="8720"/>
                  </a:cubicBezTo>
                  <a:cubicBezTo>
                    <a:pt x="1173" y="9554"/>
                    <a:pt x="1202" y="10388"/>
                    <a:pt x="1244" y="11222"/>
                  </a:cubicBezTo>
                  <a:cubicBezTo>
                    <a:pt x="1300" y="12437"/>
                    <a:pt x="1074" y="13610"/>
                    <a:pt x="608" y="14726"/>
                  </a:cubicBezTo>
                  <a:cubicBezTo>
                    <a:pt x="453" y="15108"/>
                    <a:pt x="269" y="15475"/>
                    <a:pt x="99" y="15843"/>
                  </a:cubicBezTo>
                  <a:cubicBezTo>
                    <a:pt x="57" y="15927"/>
                    <a:pt x="14" y="16012"/>
                    <a:pt x="0" y="16111"/>
                  </a:cubicBezTo>
                  <a:cubicBezTo>
                    <a:pt x="14" y="16083"/>
                    <a:pt x="43" y="16055"/>
                    <a:pt x="71" y="16012"/>
                  </a:cubicBezTo>
                  <a:cubicBezTo>
                    <a:pt x="707" y="15009"/>
                    <a:pt x="1117" y="13935"/>
                    <a:pt x="1286" y="12748"/>
                  </a:cubicBezTo>
                  <a:cubicBezTo>
                    <a:pt x="1343" y="12380"/>
                    <a:pt x="1357" y="11999"/>
                    <a:pt x="1371" y="11617"/>
                  </a:cubicBezTo>
                  <a:cubicBezTo>
                    <a:pt x="1371" y="11207"/>
                    <a:pt x="1371" y="10812"/>
                    <a:pt x="1343" y="10402"/>
                  </a:cubicBezTo>
                  <a:cubicBezTo>
                    <a:pt x="1286" y="9766"/>
                    <a:pt x="1230" y="9116"/>
                    <a:pt x="1159" y="8480"/>
                  </a:cubicBezTo>
                  <a:cubicBezTo>
                    <a:pt x="1103" y="7985"/>
                    <a:pt x="1032" y="7491"/>
                    <a:pt x="961" y="6996"/>
                  </a:cubicBezTo>
                  <a:cubicBezTo>
                    <a:pt x="905" y="6530"/>
                    <a:pt x="820" y="6049"/>
                    <a:pt x="763" y="5569"/>
                  </a:cubicBezTo>
                  <a:cubicBezTo>
                    <a:pt x="707" y="5116"/>
                    <a:pt x="650" y="4650"/>
                    <a:pt x="622" y="4184"/>
                  </a:cubicBezTo>
                  <a:cubicBezTo>
                    <a:pt x="566" y="3364"/>
                    <a:pt x="509" y="2544"/>
                    <a:pt x="481" y="1739"/>
                  </a:cubicBezTo>
                  <a:cubicBezTo>
                    <a:pt x="453" y="1315"/>
                    <a:pt x="481" y="891"/>
                    <a:pt x="481" y="467"/>
                  </a:cubicBezTo>
                  <a:cubicBezTo>
                    <a:pt x="481" y="312"/>
                    <a:pt x="467" y="156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8"/>
            <p:cNvSpPr/>
            <p:nvPr/>
          </p:nvSpPr>
          <p:spPr>
            <a:xfrm rot="10800000">
              <a:off x="7854368" y="472365"/>
              <a:ext cx="689712" cy="217809"/>
            </a:xfrm>
            <a:custGeom>
              <a:rect b="b" l="l" r="r" t="t"/>
              <a:pathLst>
                <a:path extrusionOk="0" h="4664" w="14769">
                  <a:moveTo>
                    <a:pt x="14754" y="0"/>
                  </a:moveTo>
                  <a:cubicBezTo>
                    <a:pt x="14147" y="85"/>
                    <a:pt x="13539" y="156"/>
                    <a:pt x="12917" y="227"/>
                  </a:cubicBezTo>
                  <a:cubicBezTo>
                    <a:pt x="9780" y="608"/>
                    <a:pt x="6756" y="1442"/>
                    <a:pt x="3858" y="2700"/>
                  </a:cubicBezTo>
                  <a:cubicBezTo>
                    <a:pt x="3392" y="2912"/>
                    <a:pt x="2940" y="3194"/>
                    <a:pt x="2488" y="3420"/>
                  </a:cubicBezTo>
                  <a:cubicBezTo>
                    <a:pt x="1922" y="3689"/>
                    <a:pt x="1343" y="3929"/>
                    <a:pt x="778" y="4198"/>
                  </a:cubicBezTo>
                  <a:cubicBezTo>
                    <a:pt x="523" y="4311"/>
                    <a:pt x="283" y="4452"/>
                    <a:pt x="43" y="4593"/>
                  </a:cubicBezTo>
                  <a:cubicBezTo>
                    <a:pt x="29" y="4607"/>
                    <a:pt x="0" y="4622"/>
                    <a:pt x="0" y="4664"/>
                  </a:cubicBezTo>
                  <a:cubicBezTo>
                    <a:pt x="71" y="4636"/>
                    <a:pt x="142" y="4607"/>
                    <a:pt x="212" y="4579"/>
                  </a:cubicBezTo>
                  <a:cubicBezTo>
                    <a:pt x="679" y="4381"/>
                    <a:pt x="1145" y="4183"/>
                    <a:pt x="1611" y="3972"/>
                  </a:cubicBezTo>
                  <a:cubicBezTo>
                    <a:pt x="1979" y="3802"/>
                    <a:pt x="2360" y="3632"/>
                    <a:pt x="2714" y="3434"/>
                  </a:cubicBezTo>
                  <a:cubicBezTo>
                    <a:pt x="3576" y="2940"/>
                    <a:pt x="4494" y="2558"/>
                    <a:pt x="5413" y="2205"/>
                  </a:cubicBezTo>
                  <a:cubicBezTo>
                    <a:pt x="6586" y="1767"/>
                    <a:pt x="7773" y="1371"/>
                    <a:pt x="9003" y="1089"/>
                  </a:cubicBezTo>
                  <a:cubicBezTo>
                    <a:pt x="9681" y="919"/>
                    <a:pt x="10387" y="764"/>
                    <a:pt x="11080" y="636"/>
                  </a:cubicBezTo>
                  <a:cubicBezTo>
                    <a:pt x="11645" y="523"/>
                    <a:pt x="12225" y="453"/>
                    <a:pt x="12790" y="368"/>
                  </a:cubicBezTo>
                  <a:cubicBezTo>
                    <a:pt x="13398" y="269"/>
                    <a:pt x="13991" y="184"/>
                    <a:pt x="14599" y="99"/>
                  </a:cubicBezTo>
                  <a:cubicBezTo>
                    <a:pt x="14655" y="85"/>
                    <a:pt x="14712" y="57"/>
                    <a:pt x="14768" y="43"/>
                  </a:cubicBezTo>
                  <a:cubicBezTo>
                    <a:pt x="14768" y="29"/>
                    <a:pt x="14754" y="15"/>
                    <a:pt x="14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8"/>
            <p:cNvSpPr/>
            <p:nvPr/>
          </p:nvSpPr>
          <p:spPr>
            <a:xfrm rot="10800000">
              <a:off x="9033730" y="113336"/>
              <a:ext cx="44925" cy="759015"/>
            </a:xfrm>
            <a:custGeom>
              <a:rect b="b" l="l" r="r" t="t"/>
              <a:pathLst>
                <a:path extrusionOk="0" h="16253" w="962">
                  <a:moveTo>
                    <a:pt x="142" y="1"/>
                  </a:moveTo>
                  <a:cubicBezTo>
                    <a:pt x="29" y="100"/>
                    <a:pt x="43" y="227"/>
                    <a:pt x="43" y="340"/>
                  </a:cubicBezTo>
                  <a:cubicBezTo>
                    <a:pt x="29" y="736"/>
                    <a:pt x="15" y="1117"/>
                    <a:pt x="15" y="1513"/>
                  </a:cubicBezTo>
                  <a:cubicBezTo>
                    <a:pt x="15" y="1739"/>
                    <a:pt x="0" y="1965"/>
                    <a:pt x="15" y="2191"/>
                  </a:cubicBezTo>
                  <a:cubicBezTo>
                    <a:pt x="43" y="2997"/>
                    <a:pt x="114" y="3788"/>
                    <a:pt x="255" y="4580"/>
                  </a:cubicBezTo>
                  <a:cubicBezTo>
                    <a:pt x="354" y="5074"/>
                    <a:pt x="439" y="5569"/>
                    <a:pt x="509" y="6078"/>
                  </a:cubicBezTo>
                  <a:cubicBezTo>
                    <a:pt x="580" y="6502"/>
                    <a:pt x="608" y="6940"/>
                    <a:pt x="651" y="7378"/>
                  </a:cubicBezTo>
                  <a:cubicBezTo>
                    <a:pt x="693" y="7802"/>
                    <a:pt x="749" y="8240"/>
                    <a:pt x="764" y="8678"/>
                  </a:cubicBezTo>
                  <a:cubicBezTo>
                    <a:pt x="792" y="9144"/>
                    <a:pt x="792" y="9597"/>
                    <a:pt x="778" y="10063"/>
                  </a:cubicBezTo>
                  <a:cubicBezTo>
                    <a:pt x="764" y="10543"/>
                    <a:pt x="735" y="11024"/>
                    <a:pt x="693" y="11490"/>
                  </a:cubicBezTo>
                  <a:cubicBezTo>
                    <a:pt x="636" y="11985"/>
                    <a:pt x="580" y="12465"/>
                    <a:pt x="509" y="12946"/>
                  </a:cubicBezTo>
                  <a:cubicBezTo>
                    <a:pt x="410" y="13723"/>
                    <a:pt x="297" y="14515"/>
                    <a:pt x="184" y="15306"/>
                  </a:cubicBezTo>
                  <a:cubicBezTo>
                    <a:pt x="156" y="15560"/>
                    <a:pt x="99" y="15815"/>
                    <a:pt x="57" y="16083"/>
                  </a:cubicBezTo>
                  <a:cubicBezTo>
                    <a:pt x="43" y="16140"/>
                    <a:pt x="43" y="16196"/>
                    <a:pt x="43" y="16253"/>
                  </a:cubicBezTo>
                  <a:cubicBezTo>
                    <a:pt x="184" y="15956"/>
                    <a:pt x="241" y="15645"/>
                    <a:pt x="297" y="15334"/>
                  </a:cubicBezTo>
                  <a:cubicBezTo>
                    <a:pt x="396" y="14684"/>
                    <a:pt x="481" y="14034"/>
                    <a:pt x="566" y="13384"/>
                  </a:cubicBezTo>
                  <a:cubicBezTo>
                    <a:pt x="665" y="12635"/>
                    <a:pt x="735" y="11900"/>
                    <a:pt x="820" y="11151"/>
                  </a:cubicBezTo>
                  <a:cubicBezTo>
                    <a:pt x="919" y="10346"/>
                    <a:pt x="961" y="9540"/>
                    <a:pt x="891" y="8735"/>
                  </a:cubicBezTo>
                  <a:cubicBezTo>
                    <a:pt x="848" y="8169"/>
                    <a:pt x="778" y="7618"/>
                    <a:pt x="707" y="7053"/>
                  </a:cubicBezTo>
                  <a:cubicBezTo>
                    <a:pt x="693" y="6855"/>
                    <a:pt x="679" y="6643"/>
                    <a:pt x="636" y="6431"/>
                  </a:cubicBezTo>
                  <a:cubicBezTo>
                    <a:pt x="566" y="5852"/>
                    <a:pt x="467" y="5286"/>
                    <a:pt x="382" y="4707"/>
                  </a:cubicBezTo>
                  <a:cubicBezTo>
                    <a:pt x="311" y="4212"/>
                    <a:pt x="255" y="3704"/>
                    <a:pt x="184" y="3195"/>
                  </a:cubicBezTo>
                  <a:cubicBezTo>
                    <a:pt x="99" y="2502"/>
                    <a:pt x="128" y="1810"/>
                    <a:pt x="114" y="1117"/>
                  </a:cubicBezTo>
                  <a:cubicBezTo>
                    <a:pt x="99" y="792"/>
                    <a:pt x="142" y="467"/>
                    <a:pt x="156" y="156"/>
                  </a:cubicBezTo>
                  <a:cubicBezTo>
                    <a:pt x="156" y="114"/>
                    <a:pt x="156" y="72"/>
                    <a:pt x="1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8"/>
            <p:cNvSpPr/>
            <p:nvPr/>
          </p:nvSpPr>
          <p:spPr>
            <a:xfrm rot="10800000">
              <a:off x="8493878" y="675604"/>
              <a:ext cx="104982" cy="689059"/>
            </a:xfrm>
            <a:custGeom>
              <a:rect b="b" l="l" r="r" t="t"/>
              <a:pathLst>
                <a:path extrusionOk="0" h="14755" w="2248">
                  <a:moveTo>
                    <a:pt x="15" y="1"/>
                  </a:moveTo>
                  <a:cubicBezTo>
                    <a:pt x="15" y="43"/>
                    <a:pt x="0" y="71"/>
                    <a:pt x="15" y="114"/>
                  </a:cubicBezTo>
                  <a:cubicBezTo>
                    <a:pt x="170" y="1400"/>
                    <a:pt x="495" y="2643"/>
                    <a:pt x="820" y="3887"/>
                  </a:cubicBezTo>
                  <a:cubicBezTo>
                    <a:pt x="1089" y="4933"/>
                    <a:pt x="1371" y="5964"/>
                    <a:pt x="1612" y="6996"/>
                  </a:cubicBezTo>
                  <a:cubicBezTo>
                    <a:pt x="1739" y="7547"/>
                    <a:pt x="1809" y="8112"/>
                    <a:pt x="1894" y="8678"/>
                  </a:cubicBezTo>
                  <a:cubicBezTo>
                    <a:pt x="1993" y="9469"/>
                    <a:pt x="2050" y="10260"/>
                    <a:pt x="2064" y="11066"/>
                  </a:cubicBezTo>
                  <a:cubicBezTo>
                    <a:pt x="2078" y="11900"/>
                    <a:pt x="2050" y="12719"/>
                    <a:pt x="1838" y="13539"/>
                  </a:cubicBezTo>
                  <a:cubicBezTo>
                    <a:pt x="1739" y="13921"/>
                    <a:pt x="1612" y="14302"/>
                    <a:pt x="1498" y="14684"/>
                  </a:cubicBezTo>
                  <a:cubicBezTo>
                    <a:pt x="1498" y="14698"/>
                    <a:pt x="1498" y="14712"/>
                    <a:pt x="1498" y="14726"/>
                  </a:cubicBezTo>
                  <a:cubicBezTo>
                    <a:pt x="1498" y="14740"/>
                    <a:pt x="1513" y="14740"/>
                    <a:pt x="1527" y="14754"/>
                  </a:cubicBezTo>
                  <a:cubicBezTo>
                    <a:pt x="1555" y="14670"/>
                    <a:pt x="1612" y="14599"/>
                    <a:pt x="1640" y="14514"/>
                  </a:cubicBezTo>
                  <a:cubicBezTo>
                    <a:pt x="1880" y="13949"/>
                    <a:pt x="2035" y="13355"/>
                    <a:pt x="2106" y="12733"/>
                  </a:cubicBezTo>
                  <a:cubicBezTo>
                    <a:pt x="2247" y="11603"/>
                    <a:pt x="2163" y="10458"/>
                    <a:pt x="2078" y="9328"/>
                  </a:cubicBezTo>
                  <a:cubicBezTo>
                    <a:pt x="1993" y="7999"/>
                    <a:pt x="1696" y="6699"/>
                    <a:pt x="1371" y="5413"/>
                  </a:cubicBezTo>
                  <a:cubicBezTo>
                    <a:pt x="1089" y="4353"/>
                    <a:pt x="792" y="3293"/>
                    <a:pt x="523" y="2233"/>
                  </a:cubicBezTo>
                  <a:cubicBezTo>
                    <a:pt x="382" y="1654"/>
                    <a:pt x="283" y="1075"/>
                    <a:pt x="156" y="495"/>
                  </a:cubicBezTo>
                  <a:cubicBezTo>
                    <a:pt x="114" y="326"/>
                    <a:pt x="85" y="156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8"/>
            <p:cNvSpPr/>
            <p:nvPr/>
          </p:nvSpPr>
          <p:spPr>
            <a:xfrm rot="10800000">
              <a:off x="7852407" y="446587"/>
              <a:ext cx="664634" cy="209263"/>
            </a:xfrm>
            <a:custGeom>
              <a:rect b="b" l="l" r="r" t="t"/>
              <a:pathLst>
                <a:path extrusionOk="0" h="4481" w="14232">
                  <a:moveTo>
                    <a:pt x="14218" y="0"/>
                  </a:moveTo>
                  <a:cubicBezTo>
                    <a:pt x="14189" y="14"/>
                    <a:pt x="14147" y="29"/>
                    <a:pt x="14119" y="43"/>
                  </a:cubicBezTo>
                  <a:cubicBezTo>
                    <a:pt x="13356" y="467"/>
                    <a:pt x="12522" y="735"/>
                    <a:pt x="11688" y="975"/>
                  </a:cubicBezTo>
                  <a:cubicBezTo>
                    <a:pt x="10868" y="1216"/>
                    <a:pt x="10035" y="1399"/>
                    <a:pt x="9229" y="1682"/>
                  </a:cubicBezTo>
                  <a:cubicBezTo>
                    <a:pt x="8070" y="2078"/>
                    <a:pt x="6926" y="2530"/>
                    <a:pt x="5781" y="2954"/>
                  </a:cubicBezTo>
                  <a:cubicBezTo>
                    <a:pt x="4919" y="3265"/>
                    <a:pt x="4071" y="3604"/>
                    <a:pt x="3209" y="3887"/>
                  </a:cubicBezTo>
                  <a:cubicBezTo>
                    <a:pt x="2785" y="4014"/>
                    <a:pt x="2318" y="4084"/>
                    <a:pt x="1880" y="4155"/>
                  </a:cubicBezTo>
                  <a:cubicBezTo>
                    <a:pt x="1471" y="4240"/>
                    <a:pt x="1075" y="4296"/>
                    <a:pt x="665" y="4353"/>
                  </a:cubicBezTo>
                  <a:cubicBezTo>
                    <a:pt x="439" y="4395"/>
                    <a:pt x="227" y="4424"/>
                    <a:pt x="1" y="4480"/>
                  </a:cubicBezTo>
                  <a:cubicBezTo>
                    <a:pt x="439" y="4438"/>
                    <a:pt x="863" y="4381"/>
                    <a:pt x="1287" y="4339"/>
                  </a:cubicBezTo>
                  <a:cubicBezTo>
                    <a:pt x="1485" y="4311"/>
                    <a:pt x="1683" y="4282"/>
                    <a:pt x="1880" y="4268"/>
                  </a:cubicBezTo>
                  <a:cubicBezTo>
                    <a:pt x="2686" y="4197"/>
                    <a:pt x="3449" y="3971"/>
                    <a:pt x="4198" y="3689"/>
                  </a:cubicBezTo>
                  <a:cubicBezTo>
                    <a:pt x="5597" y="3152"/>
                    <a:pt x="7010" y="2615"/>
                    <a:pt x="8409" y="2078"/>
                  </a:cubicBezTo>
                  <a:cubicBezTo>
                    <a:pt x="9257" y="1767"/>
                    <a:pt x="10119" y="1541"/>
                    <a:pt x="10981" y="1300"/>
                  </a:cubicBezTo>
                  <a:cubicBezTo>
                    <a:pt x="11829" y="1074"/>
                    <a:pt x="12663" y="834"/>
                    <a:pt x="13469" y="481"/>
                  </a:cubicBezTo>
                  <a:cubicBezTo>
                    <a:pt x="13709" y="368"/>
                    <a:pt x="13949" y="212"/>
                    <a:pt x="14175" y="71"/>
                  </a:cubicBezTo>
                  <a:cubicBezTo>
                    <a:pt x="14204" y="71"/>
                    <a:pt x="14218" y="43"/>
                    <a:pt x="14232" y="29"/>
                  </a:cubicBezTo>
                  <a:cubicBezTo>
                    <a:pt x="14232" y="14"/>
                    <a:pt x="14218" y="14"/>
                    <a:pt x="14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8"/>
            <p:cNvSpPr/>
            <p:nvPr/>
          </p:nvSpPr>
          <p:spPr>
            <a:xfrm rot="10800000">
              <a:off x="7862961" y="537698"/>
              <a:ext cx="599955" cy="168307"/>
            </a:xfrm>
            <a:custGeom>
              <a:rect b="b" l="l" r="r" t="t"/>
              <a:pathLst>
                <a:path extrusionOk="0" h="3604" w="12847">
                  <a:moveTo>
                    <a:pt x="11692" y="1"/>
                  </a:moveTo>
                  <a:cubicBezTo>
                    <a:pt x="11109" y="1"/>
                    <a:pt x="10529" y="23"/>
                    <a:pt x="9950" y="71"/>
                  </a:cubicBezTo>
                  <a:cubicBezTo>
                    <a:pt x="9709" y="99"/>
                    <a:pt x="9483" y="113"/>
                    <a:pt x="9257" y="113"/>
                  </a:cubicBezTo>
                  <a:cubicBezTo>
                    <a:pt x="7999" y="170"/>
                    <a:pt x="6784" y="410"/>
                    <a:pt x="5583" y="749"/>
                  </a:cubicBezTo>
                  <a:cubicBezTo>
                    <a:pt x="4000" y="1201"/>
                    <a:pt x="2516" y="1852"/>
                    <a:pt x="1131" y="2714"/>
                  </a:cubicBezTo>
                  <a:cubicBezTo>
                    <a:pt x="792" y="2926"/>
                    <a:pt x="467" y="3194"/>
                    <a:pt x="142" y="3434"/>
                  </a:cubicBezTo>
                  <a:cubicBezTo>
                    <a:pt x="85" y="3463"/>
                    <a:pt x="43" y="3519"/>
                    <a:pt x="1" y="3576"/>
                  </a:cubicBezTo>
                  <a:cubicBezTo>
                    <a:pt x="1" y="3576"/>
                    <a:pt x="15" y="3590"/>
                    <a:pt x="29" y="3604"/>
                  </a:cubicBezTo>
                  <a:cubicBezTo>
                    <a:pt x="241" y="3463"/>
                    <a:pt x="453" y="3321"/>
                    <a:pt x="665" y="3166"/>
                  </a:cubicBezTo>
                  <a:cubicBezTo>
                    <a:pt x="2050" y="2233"/>
                    <a:pt x="3534" y="1512"/>
                    <a:pt x="5116" y="1018"/>
                  </a:cubicBezTo>
                  <a:cubicBezTo>
                    <a:pt x="5865" y="778"/>
                    <a:pt x="6629" y="580"/>
                    <a:pt x="7406" y="438"/>
                  </a:cubicBezTo>
                  <a:cubicBezTo>
                    <a:pt x="7745" y="368"/>
                    <a:pt x="8070" y="339"/>
                    <a:pt x="8409" y="311"/>
                  </a:cubicBezTo>
                  <a:cubicBezTo>
                    <a:pt x="9215" y="240"/>
                    <a:pt x="10006" y="198"/>
                    <a:pt x="10798" y="156"/>
                  </a:cubicBezTo>
                  <a:cubicBezTo>
                    <a:pt x="11222" y="127"/>
                    <a:pt x="11631" y="113"/>
                    <a:pt x="12055" y="99"/>
                  </a:cubicBezTo>
                  <a:cubicBezTo>
                    <a:pt x="12281" y="99"/>
                    <a:pt x="12508" y="113"/>
                    <a:pt x="12734" y="113"/>
                  </a:cubicBezTo>
                  <a:cubicBezTo>
                    <a:pt x="12762" y="113"/>
                    <a:pt x="12804" y="99"/>
                    <a:pt x="12847" y="57"/>
                  </a:cubicBezTo>
                  <a:cubicBezTo>
                    <a:pt x="12734" y="43"/>
                    <a:pt x="12621" y="14"/>
                    <a:pt x="12508" y="14"/>
                  </a:cubicBezTo>
                  <a:cubicBezTo>
                    <a:pt x="12235" y="5"/>
                    <a:pt x="11963" y="1"/>
                    <a:pt x="11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8"/>
            <p:cNvSpPr/>
            <p:nvPr/>
          </p:nvSpPr>
          <p:spPr>
            <a:xfrm rot="10800000">
              <a:off x="9000713" y="224201"/>
              <a:ext cx="64072" cy="640210"/>
            </a:xfrm>
            <a:custGeom>
              <a:rect b="b" l="l" r="r" t="t"/>
              <a:pathLst>
                <a:path extrusionOk="0" h="13709" w="1372">
                  <a:moveTo>
                    <a:pt x="57" y="1"/>
                  </a:moveTo>
                  <a:cubicBezTo>
                    <a:pt x="29" y="1"/>
                    <a:pt x="14" y="15"/>
                    <a:pt x="0" y="15"/>
                  </a:cubicBezTo>
                  <a:cubicBezTo>
                    <a:pt x="14" y="128"/>
                    <a:pt x="14" y="241"/>
                    <a:pt x="29" y="354"/>
                  </a:cubicBezTo>
                  <a:cubicBezTo>
                    <a:pt x="71" y="750"/>
                    <a:pt x="113" y="1145"/>
                    <a:pt x="184" y="1541"/>
                  </a:cubicBezTo>
                  <a:cubicBezTo>
                    <a:pt x="240" y="1979"/>
                    <a:pt x="311" y="2417"/>
                    <a:pt x="410" y="2855"/>
                  </a:cubicBezTo>
                  <a:cubicBezTo>
                    <a:pt x="523" y="3435"/>
                    <a:pt x="664" y="4000"/>
                    <a:pt x="792" y="4565"/>
                  </a:cubicBezTo>
                  <a:cubicBezTo>
                    <a:pt x="848" y="4876"/>
                    <a:pt x="891" y="5187"/>
                    <a:pt x="919" y="5498"/>
                  </a:cubicBezTo>
                  <a:cubicBezTo>
                    <a:pt x="961" y="6120"/>
                    <a:pt x="989" y="6742"/>
                    <a:pt x="1046" y="7363"/>
                  </a:cubicBezTo>
                  <a:cubicBezTo>
                    <a:pt x="1074" y="7674"/>
                    <a:pt x="1145" y="7985"/>
                    <a:pt x="1173" y="8310"/>
                  </a:cubicBezTo>
                  <a:cubicBezTo>
                    <a:pt x="1201" y="8861"/>
                    <a:pt x="1230" y="9412"/>
                    <a:pt x="1244" y="9964"/>
                  </a:cubicBezTo>
                  <a:cubicBezTo>
                    <a:pt x="1258" y="10161"/>
                    <a:pt x="1230" y="10373"/>
                    <a:pt x="1230" y="10571"/>
                  </a:cubicBezTo>
                  <a:cubicBezTo>
                    <a:pt x="1216" y="11292"/>
                    <a:pt x="1088" y="11999"/>
                    <a:pt x="891" y="12705"/>
                  </a:cubicBezTo>
                  <a:cubicBezTo>
                    <a:pt x="806" y="13002"/>
                    <a:pt x="721" y="13313"/>
                    <a:pt x="636" y="13624"/>
                  </a:cubicBezTo>
                  <a:cubicBezTo>
                    <a:pt x="622" y="13652"/>
                    <a:pt x="622" y="13680"/>
                    <a:pt x="622" y="13709"/>
                  </a:cubicBezTo>
                  <a:lnTo>
                    <a:pt x="650" y="13709"/>
                  </a:lnTo>
                  <a:cubicBezTo>
                    <a:pt x="693" y="13596"/>
                    <a:pt x="749" y="13482"/>
                    <a:pt x="792" y="13369"/>
                  </a:cubicBezTo>
                  <a:cubicBezTo>
                    <a:pt x="1032" y="12663"/>
                    <a:pt x="1244" y="11956"/>
                    <a:pt x="1315" y="11207"/>
                  </a:cubicBezTo>
                  <a:cubicBezTo>
                    <a:pt x="1343" y="10755"/>
                    <a:pt x="1371" y="10289"/>
                    <a:pt x="1371" y="9822"/>
                  </a:cubicBezTo>
                  <a:cubicBezTo>
                    <a:pt x="1371" y="9398"/>
                    <a:pt x="1343" y="8960"/>
                    <a:pt x="1315" y="8522"/>
                  </a:cubicBezTo>
                  <a:cubicBezTo>
                    <a:pt x="1286" y="8183"/>
                    <a:pt x="1216" y="7844"/>
                    <a:pt x="1173" y="7505"/>
                  </a:cubicBezTo>
                  <a:cubicBezTo>
                    <a:pt x="1159" y="7349"/>
                    <a:pt x="1145" y="7208"/>
                    <a:pt x="1131" y="7052"/>
                  </a:cubicBezTo>
                  <a:cubicBezTo>
                    <a:pt x="1088" y="6501"/>
                    <a:pt x="1060" y="5936"/>
                    <a:pt x="1018" y="5371"/>
                  </a:cubicBezTo>
                  <a:cubicBezTo>
                    <a:pt x="961" y="4876"/>
                    <a:pt x="862" y="4381"/>
                    <a:pt x="749" y="3887"/>
                  </a:cubicBezTo>
                  <a:cubicBezTo>
                    <a:pt x="622" y="3350"/>
                    <a:pt x="523" y="2813"/>
                    <a:pt x="424" y="2276"/>
                  </a:cubicBezTo>
                  <a:cubicBezTo>
                    <a:pt x="339" y="1767"/>
                    <a:pt x="255" y="1258"/>
                    <a:pt x="170" y="750"/>
                  </a:cubicBezTo>
                  <a:cubicBezTo>
                    <a:pt x="156" y="580"/>
                    <a:pt x="127" y="396"/>
                    <a:pt x="113" y="227"/>
                  </a:cubicBezTo>
                  <a:cubicBezTo>
                    <a:pt x="99" y="156"/>
                    <a:pt x="71" y="85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8"/>
            <p:cNvSpPr/>
            <p:nvPr/>
          </p:nvSpPr>
          <p:spPr>
            <a:xfrm rot="10800000">
              <a:off x="9085194" y="224855"/>
              <a:ext cx="25125" cy="648149"/>
            </a:xfrm>
            <a:custGeom>
              <a:rect b="b" l="l" r="r" t="t"/>
              <a:pathLst>
                <a:path extrusionOk="0" h="13879" w="538">
                  <a:moveTo>
                    <a:pt x="452" y="1"/>
                  </a:moveTo>
                  <a:cubicBezTo>
                    <a:pt x="424" y="57"/>
                    <a:pt x="382" y="114"/>
                    <a:pt x="368" y="185"/>
                  </a:cubicBezTo>
                  <a:cubicBezTo>
                    <a:pt x="297" y="510"/>
                    <a:pt x="212" y="835"/>
                    <a:pt x="156" y="1174"/>
                  </a:cubicBezTo>
                  <a:cubicBezTo>
                    <a:pt x="43" y="2022"/>
                    <a:pt x="0" y="2884"/>
                    <a:pt x="43" y="3746"/>
                  </a:cubicBezTo>
                  <a:cubicBezTo>
                    <a:pt x="85" y="4226"/>
                    <a:pt x="156" y="4721"/>
                    <a:pt x="212" y="5216"/>
                  </a:cubicBezTo>
                  <a:cubicBezTo>
                    <a:pt x="240" y="5371"/>
                    <a:pt x="269" y="5541"/>
                    <a:pt x="269" y="5710"/>
                  </a:cubicBezTo>
                  <a:cubicBezTo>
                    <a:pt x="325" y="6417"/>
                    <a:pt x="396" y="7109"/>
                    <a:pt x="396" y="7816"/>
                  </a:cubicBezTo>
                  <a:cubicBezTo>
                    <a:pt x="410" y="8310"/>
                    <a:pt x="339" y="8819"/>
                    <a:pt x="311" y="9314"/>
                  </a:cubicBezTo>
                  <a:cubicBezTo>
                    <a:pt x="283" y="9780"/>
                    <a:pt x="240" y="10261"/>
                    <a:pt x="255" y="10727"/>
                  </a:cubicBezTo>
                  <a:cubicBezTo>
                    <a:pt x="255" y="11349"/>
                    <a:pt x="297" y="11971"/>
                    <a:pt x="339" y="12592"/>
                  </a:cubicBezTo>
                  <a:cubicBezTo>
                    <a:pt x="368" y="13031"/>
                    <a:pt x="424" y="13455"/>
                    <a:pt x="481" y="13878"/>
                  </a:cubicBezTo>
                  <a:lnTo>
                    <a:pt x="509" y="13878"/>
                  </a:lnTo>
                  <a:cubicBezTo>
                    <a:pt x="509" y="13765"/>
                    <a:pt x="509" y="13652"/>
                    <a:pt x="509" y="13553"/>
                  </a:cubicBezTo>
                  <a:cubicBezTo>
                    <a:pt x="481" y="13200"/>
                    <a:pt x="452" y="12847"/>
                    <a:pt x="424" y="12508"/>
                  </a:cubicBezTo>
                  <a:cubicBezTo>
                    <a:pt x="410" y="11999"/>
                    <a:pt x="382" y="11490"/>
                    <a:pt x="368" y="10981"/>
                  </a:cubicBezTo>
                  <a:cubicBezTo>
                    <a:pt x="368" y="10529"/>
                    <a:pt x="382" y="10077"/>
                    <a:pt x="410" y="9625"/>
                  </a:cubicBezTo>
                  <a:cubicBezTo>
                    <a:pt x="424" y="9215"/>
                    <a:pt x="438" y="8819"/>
                    <a:pt x="481" y="8409"/>
                  </a:cubicBezTo>
                  <a:cubicBezTo>
                    <a:pt x="537" y="7717"/>
                    <a:pt x="495" y="7024"/>
                    <a:pt x="452" y="6332"/>
                  </a:cubicBezTo>
                  <a:cubicBezTo>
                    <a:pt x="410" y="5866"/>
                    <a:pt x="339" y="5413"/>
                    <a:pt x="283" y="4947"/>
                  </a:cubicBezTo>
                  <a:cubicBezTo>
                    <a:pt x="240" y="4481"/>
                    <a:pt x="184" y="4028"/>
                    <a:pt x="170" y="3562"/>
                  </a:cubicBezTo>
                  <a:cubicBezTo>
                    <a:pt x="127" y="2658"/>
                    <a:pt x="184" y="1767"/>
                    <a:pt x="325" y="863"/>
                  </a:cubicBezTo>
                  <a:cubicBezTo>
                    <a:pt x="353" y="623"/>
                    <a:pt x="424" y="382"/>
                    <a:pt x="466" y="142"/>
                  </a:cubicBezTo>
                  <a:cubicBezTo>
                    <a:pt x="481" y="100"/>
                    <a:pt x="481" y="57"/>
                    <a:pt x="495" y="15"/>
                  </a:cubicBezTo>
                  <a:cubicBezTo>
                    <a:pt x="481" y="15"/>
                    <a:pt x="466" y="1"/>
                    <a:pt x="4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8"/>
            <p:cNvSpPr/>
            <p:nvPr/>
          </p:nvSpPr>
          <p:spPr>
            <a:xfrm rot="10800000">
              <a:off x="8148065" y="20683"/>
              <a:ext cx="586085" cy="145471"/>
            </a:xfrm>
            <a:custGeom>
              <a:rect b="b" l="l" r="r" t="t"/>
              <a:pathLst>
                <a:path extrusionOk="0" h="3115" w="12550">
                  <a:moveTo>
                    <a:pt x="0" y="0"/>
                  </a:moveTo>
                  <a:lnTo>
                    <a:pt x="0" y="0"/>
                  </a:lnTo>
                  <a:cubicBezTo>
                    <a:pt x="29" y="28"/>
                    <a:pt x="57" y="57"/>
                    <a:pt x="99" y="85"/>
                  </a:cubicBezTo>
                  <a:cubicBezTo>
                    <a:pt x="820" y="537"/>
                    <a:pt x="1527" y="1004"/>
                    <a:pt x="2247" y="1456"/>
                  </a:cubicBezTo>
                  <a:cubicBezTo>
                    <a:pt x="3321" y="2134"/>
                    <a:pt x="4509" y="2544"/>
                    <a:pt x="5752" y="2770"/>
                  </a:cubicBezTo>
                  <a:cubicBezTo>
                    <a:pt x="6529" y="2926"/>
                    <a:pt x="7321" y="3024"/>
                    <a:pt x="8112" y="3081"/>
                  </a:cubicBezTo>
                  <a:cubicBezTo>
                    <a:pt x="8485" y="3102"/>
                    <a:pt x="8857" y="3115"/>
                    <a:pt x="9229" y="3115"/>
                  </a:cubicBezTo>
                  <a:cubicBezTo>
                    <a:pt x="9366" y="3115"/>
                    <a:pt x="9502" y="3113"/>
                    <a:pt x="9638" y="3109"/>
                  </a:cubicBezTo>
                  <a:cubicBezTo>
                    <a:pt x="10077" y="3095"/>
                    <a:pt x="10515" y="3053"/>
                    <a:pt x="10939" y="2996"/>
                  </a:cubicBezTo>
                  <a:cubicBezTo>
                    <a:pt x="11348" y="2940"/>
                    <a:pt x="11758" y="2855"/>
                    <a:pt x="12154" y="2784"/>
                  </a:cubicBezTo>
                  <a:cubicBezTo>
                    <a:pt x="12295" y="2756"/>
                    <a:pt x="12422" y="2699"/>
                    <a:pt x="12550" y="2657"/>
                  </a:cubicBezTo>
                  <a:cubicBezTo>
                    <a:pt x="12550" y="2629"/>
                    <a:pt x="12550" y="2615"/>
                    <a:pt x="12536" y="2600"/>
                  </a:cubicBezTo>
                  <a:cubicBezTo>
                    <a:pt x="12408" y="2629"/>
                    <a:pt x="12267" y="2671"/>
                    <a:pt x="12126" y="2685"/>
                  </a:cubicBezTo>
                  <a:cubicBezTo>
                    <a:pt x="11702" y="2756"/>
                    <a:pt x="11264" y="2841"/>
                    <a:pt x="10840" y="2883"/>
                  </a:cubicBezTo>
                  <a:cubicBezTo>
                    <a:pt x="10444" y="2940"/>
                    <a:pt x="10034" y="2968"/>
                    <a:pt x="9638" y="2982"/>
                  </a:cubicBezTo>
                  <a:cubicBezTo>
                    <a:pt x="9144" y="2982"/>
                    <a:pt x="8649" y="2968"/>
                    <a:pt x="8155" y="2940"/>
                  </a:cubicBezTo>
                  <a:cubicBezTo>
                    <a:pt x="7490" y="2926"/>
                    <a:pt x="6840" y="2827"/>
                    <a:pt x="6176" y="2728"/>
                  </a:cubicBezTo>
                  <a:cubicBezTo>
                    <a:pt x="4805" y="2516"/>
                    <a:pt x="3519" y="2106"/>
                    <a:pt x="2332" y="1371"/>
                  </a:cubicBezTo>
                  <a:cubicBezTo>
                    <a:pt x="1866" y="1088"/>
                    <a:pt x="1414" y="792"/>
                    <a:pt x="947" y="509"/>
                  </a:cubicBezTo>
                  <a:cubicBezTo>
                    <a:pt x="764" y="396"/>
                    <a:pt x="566" y="283"/>
                    <a:pt x="368" y="170"/>
                  </a:cubicBezTo>
                  <a:cubicBezTo>
                    <a:pt x="311" y="142"/>
                    <a:pt x="269" y="85"/>
                    <a:pt x="212" y="4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8"/>
            <p:cNvSpPr/>
            <p:nvPr/>
          </p:nvSpPr>
          <p:spPr>
            <a:xfrm rot="10800000">
              <a:off x="9105648" y="377331"/>
              <a:ext cx="54172" cy="486427"/>
            </a:xfrm>
            <a:custGeom>
              <a:rect b="b" l="l" r="r" t="t"/>
              <a:pathLst>
                <a:path extrusionOk="0" h="10416" w="1160">
                  <a:moveTo>
                    <a:pt x="1117" y="1"/>
                  </a:moveTo>
                  <a:cubicBezTo>
                    <a:pt x="975" y="297"/>
                    <a:pt x="862" y="623"/>
                    <a:pt x="763" y="933"/>
                  </a:cubicBezTo>
                  <a:cubicBezTo>
                    <a:pt x="523" y="1711"/>
                    <a:pt x="368" y="2502"/>
                    <a:pt x="240" y="3308"/>
                  </a:cubicBezTo>
                  <a:cubicBezTo>
                    <a:pt x="142" y="3915"/>
                    <a:pt x="43" y="4523"/>
                    <a:pt x="28" y="5145"/>
                  </a:cubicBezTo>
                  <a:cubicBezTo>
                    <a:pt x="0" y="5865"/>
                    <a:pt x="28" y="6600"/>
                    <a:pt x="85" y="7321"/>
                  </a:cubicBezTo>
                  <a:cubicBezTo>
                    <a:pt x="142" y="7929"/>
                    <a:pt x="283" y="8536"/>
                    <a:pt x="396" y="9130"/>
                  </a:cubicBezTo>
                  <a:cubicBezTo>
                    <a:pt x="452" y="9455"/>
                    <a:pt x="537" y="9780"/>
                    <a:pt x="608" y="10091"/>
                  </a:cubicBezTo>
                  <a:cubicBezTo>
                    <a:pt x="636" y="10204"/>
                    <a:pt x="693" y="10317"/>
                    <a:pt x="763" y="10416"/>
                  </a:cubicBezTo>
                  <a:cubicBezTo>
                    <a:pt x="622" y="9709"/>
                    <a:pt x="481" y="9003"/>
                    <a:pt x="339" y="8282"/>
                  </a:cubicBezTo>
                  <a:cubicBezTo>
                    <a:pt x="198" y="7519"/>
                    <a:pt x="127" y="6742"/>
                    <a:pt x="127" y="5964"/>
                  </a:cubicBezTo>
                  <a:cubicBezTo>
                    <a:pt x="127" y="4848"/>
                    <a:pt x="255" y="3746"/>
                    <a:pt x="467" y="2658"/>
                  </a:cubicBezTo>
                  <a:cubicBezTo>
                    <a:pt x="636" y="1810"/>
                    <a:pt x="820" y="976"/>
                    <a:pt x="1131" y="170"/>
                  </a:cubicBezTo>
                  <a:cubicBezTo>
                    <a:pt x="1145" y="128"/>
                    <a:pt x="1145" y="71"/>
                    <a:pt x="1159" y="15"/>
                  </a:cubicBezTo>
                  <a:cubicBezTo>
                    <a:pt x="1145" y="15"/>
                    <a:pt x="1131" y="15"/>
                    <a:pt x="1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8"/>
            <p:cNvSpPr/>
            <p:nvPr/>
          </p:nvSpPr>
          <p:spPr>
            <a:xfrm rot="10800000">
              <a:off x="8210082" y="-6030"/>
              <a:ext cx="427071" cy="93680"/>
            </a:xfrm>
            <a:custGeom>
              <a:rect b="b" l="l" r="r" t="t"/>
              <a:pathLst>
                <a:path extrusionOk="0" h="2006" w="9145">
                  <a:moveTo>
                    <a:pt x="1" y="1"/>
                  </a:moveTo>
                  <a:cubicBezTo>
                    <a:pt x="425" y="298"/>
                    <a:pt x="835" y="609"/>
                    <a:pt x="1315" y="806"/>
                  </a:cubicBezTo>
                  <a:cubicBezTo>
                    <a:pt x="2530" y="1343"/>
                    <a:pt x="3802" y="1725"/>
                    <a:pt x="5117" y="1923"/>
                  </a:cubicBezTo>
                  <a:cubicBezTo>
                    <a:pt x="5470" y="1975"/>
                    <a:pt x="5824" y="2005"/>
                    <a:pt x="6177" y="2005"/>
                  </a:cubicBezTo>
                  <a:cubicBezTo>
                    <a:pt x="6403" y="2005"/>
                    <a:pt x="6629" y="1993"/>
                    <a:pt x="6855" y="1965"/>
                  </a:cubicBezTo>
                  <a:cubicBezTo>
                    <a:pt x="7604" y="1880"/>
                    <a:pt x="8353" y="1782"/>
                    <a:pt x="9074" y="1555"/>
                  </a:cubicBezTo>
                  <a:cubicBezTo>
                    <a:pt x="9102" y="1555"/>
                    <a:pt x="9130" y="1541"/>
                    <a:pt x="9144" y="1485"/>
                  </a:cubicBezTo>
                  <a:lnTo>
                    <a:pt x="9144" y="1485"/>
                  </a:lnTo>
                  <a:cubicBezTo>
                    <a:pt x="9074" y="1499"/>
                    <a:pt x="9003" y="1513"/>
                    <a:pt x="8932" y="1527"/>
                  </a:cubicBezTo>
                  <a:cubicBezTo>
                    <a:pt x="8862" y="1527"/>
                    <a:pt x="8791" y="1555"/>
                    <a:pt x="8706" y="1570"/>
                  </a:cubicBezTo>
                  <a:cubicBezTo>
                    <a:pt x="8452" y="1612"/>
                    <a:pt x="8183" y="1654"/>
                    <a:pt x="7915" y="1697"/>
                  </a:cubicBezTo>
                  <a:cubicBezTo>
                    <a:pt x="7576" y="1753"/>
                    <a:pt x="7236" y="1810"/>
                    <a:pt x="6883" y="1838"/>
                  </a:cubicBezTo>
                  <a:cubicBezTo>
                    <a:pt x="6586" y="1866"/>
                    <a:pt x="6275" y="1866"/>
                    <a:pt x="5965" y="1866"/>
                  </a:cubicBezTo>
                  <a:cubicBezTo>
                    <a:pt x="5314" y="1866"/>
                    <a:pt x="4664" y="1739"/>
                    <a:pt x="4014" y="1598"/>
                  </a:cubicBezTo>
                  <a:cubicBezTo>
                    <a:pt x="2658" y="1273"/>
                    <a:pt x="1372" y="806"/>
                    <a:pt x="170" y="100"/>
                  </a:cubicBezTo>
                  <a:cubicBezTo>
                    <a:pt x="114" y="57"/>
                    <a:pt x="57" y="2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8"/>
            <p:cNvSpPr/>
            <p:nvPr/>
          </p:nvSpPr>
          <p:spPr>
            <a:xfrm rot="10800000">
              <a:off x="7841152" y="-66833"/>
              <a:ext cx="1363547" cy="1438080"/>
            </a:xfrm>
            <a:custGeom>
              <a:rect b="b" l="l" r="r" t="t"/>
              <a:pathLst>
                <a:path extrusionOk="0" h="30794" w="29198">
                  <a:moveTo>
                    <a:pt x="13030" y="495"/>
                  </a:moveTo>
                  <a:cubicBezTo>
                    <a:pt x="13044" y="495"/>
                    <a:pt x="13058" y="509"/>
                    <a:pt x="13058" y="523"/>
                  </a:cubicBezTo>
                  <a:cubicBezTo>
                    <a:pt x="13214" y="1032"/>
                    <a:pt x="13468" y="1484"/>
                    <a:pt x="13737" y="1936"/>
                  </a:cubicBezTo>
                  <a:cubicBezTo>
                    <a:pt x="14132" y="2572"/>
                    <a:pt x="14457" y="3251"/>
                    <a:pt x="14698" y="3971"/>
                  </a:cubicBezTo>
                  <a:cubicBezTo>
                    <a:pt x="15023" y="4961"/>
                    <a:pt x="15220" y="5964"/>
                    <a:pt x="15447" y="6967"/>
                  </a:cubicBezTo>
                  <a:cubicBezTo>
                    <a:pt x="15616" y="7716"/>
                    <a:pt x="15729" y="8479"/>
                    <a:pt x="15786" y="9243"/>
                  </a:cubicBezTo>
                  <a:cubicBezTo>
                    <a:pt x="15885" y="10218"/>
                    <a:pt x="15842" y="11193"/>
                    <a:pt x="15616" y="12154"/>
                  </a:cubicBezTo>
                  <a:cubicBezTo>
                    <a:pt x="15418" y="12988"/>
                    <a:pt x="15023" y="13722"/>
                    <a:pt x="14585" y="14457"/>
                  </a:cubicBezTo>
                  <a:lnTo>
                    <a:pt x="14542" y="14457"/>
                  </a:lnTo>
                  <a:cubicBezTo>
                    <a:pt x="14542" y="14401"/>
                    <a:pt x="14542" y="14344"/>
                    <a:pt x="14542" y="14274"/>
                  </a:cubicBezTo>
                  <a:cubicBezTo>
                    <a:pt x="14542" y="13638"/>
                    <a:pt x="14471" y="13002"/>
                    <a:pt x="14344" y="12380"/>
                  </a:cubicBezTo>
                  <a:cubicBezTo>
                    <a:pt x="14118" y="11306"/>
                    <a:pt x="13850" y="10232"/>
                    <a:pt x="13482" y="9186"/>
                  </a:cubicBezTo>
                  <a:cubicBezTo>
                    <a:pt x="13044" y="7914"/>
                    <a:pt x="12663" y="6642"/>
                    <a:pt x="12493" y="5300"/>
                  </a:cubicBezTo>
                  <a:cubicBezTo>
                    <a:pt x="12408" y="4593"/>
                    <a:pt x="12394" y="3887"/>
                    <a:pt x="12521" y="3194"/>
                  </a:cubicBezTo>
                  <a:cubicBezTo>
                    <a:pt x="12677" y="2290"/>
                    <a:pt x="12860" y="1399"/>
                    <a:pt x="13030" y="495"/>
                  </a:cubicBezTo>
                  <a:close/>
                  <a:moveTo>
                    <a:pt x="27628" y="4409"/>
                  </a:moveTo>
                  <a:cubicBezTo>
                    <a:pt x="27628" y="4424"/>
                    <a:pt x="27643" y="4438"/>
                    <a:pt x="27643" y="4438"/>
                  </a:cubicBezTo>
                  <a:cubicBezTo>
                    <a:pt x="27600" y="4494"/>
                    <a:pt x="27572" y="4537"/>
                    <a:pt x="27529" y="4593"/>
                  </a:cubicBezTo>
                  <a:cubicBezTo>
                    <a:pt x="26908" y="5286"/>
                    <a:pt x="26286" y="6006"/>
                    <a:pt x="25650" y="6699"/>
                  </a:cubicBezTo>
                  <a:cubicBezTo>
                    <a:pt x="24618" y="7787"/>
                    <a:pt x="23615" y="8903"/>
                    <a:pt x="22640" y="10034"/>
                  </a:cubicBezTo>
                  <a:cubicBezTo>
                    <a:pt x="22145" y="10599"/>
                    <a:pt x="21608" y="11108"/>
                    <a:pt x="21043" y="11588"/>
                  </a:cubicBezTo>
                  <a:cubicBezTo>
                    <a:pt x="20181" y="12337"/>
                    <a:pt x="19220" y="12931"/>
                    <a:pt x="18216" y="13440"/>
                  </a:cubicBezTo>
                  <a:cubicBezTo>
                    <a:pt x="17326" y="13906"/>
                    <a:pt x="16450" y="14387"/>
                    <a:pt x="15644" y="14966"/>
                  </a:cubicBezTo>
                  <a:cubicBezTo>
                    <a:pt x="15616" y="14980"/>
                    <a:pt x="15574" y="14994"/>
                    <a:pt x="15545" y="15008"/>
                  </a:cubicBezTo>
                  <a:cubicBezTo>
                    <a:pt x="15545" y="14966"/>
                    <a:pt x="15560" y="14952"/>
                    <a:pt x="15574" y="14924"/>
                  </a:cubicBezTo>
                  <a:cubicBezTo>
                    <a:pt x="15757" y="14655"/>
                    <a:pt x="15941" y="14387"/>
                    <a:pt x="16139" y="14118"/>
                  </a:cubicBezTo>
                  <a:cubicBezTo>
                    <a:pt x="16365" y="13779"/>
                    <a:pt x="16591" y="13426"/>
                    <a:pt x="16846" y="13101"/>
                  </a:cubicBezTo>
                  <a:cubicBezTo>
                    <a:pt x="17340" y="12465"/>
                    <a:pt x="17792" y="11815"/>
                    <a:pt x="18202" y="11108"/>
                  </a:cubicBezTo>
                  <a:cubicBezTo>
                    <a:pt x="18513" y="10571"/>
                    <a:pt x="18852" y="10034"/>
                    <a:pt x="19276" y="9568"/>
                  </a:cubicBezTo>
                  <a:cubicBezTo>
                    <a:pt x="20110" y="8635"/>
                    <a:pt x="20972" y="7730"/>
                    <a:pt x="21933" y="6925"/>
                  </a:cubicBezTo>
                  <a:cubicBezTo>
                    <a:pt x="22880" y="6119"/>
                    <a:pt x="23954" y="5540"/>
                    <a:pt x="25155" y="5187"/>
                  </a:cubicBezTo>
                  <a:cubicBezTo>
                    <a:pt x="25947" y="4961"/>
                    <a:pt x="26738" y="4763"/>
                    <a:pt x="27501" y="4438"/>
                  </a:cubicBezTo>
                  <a:cubicBezTo>
                    <a:pt x="27544" y="4424"/>
                    <a:pt x="27586" y="4424"/>
                    <a:pt x="27628" y="4409"/>
                  </a:cubicBezTo>
                  <a:close/>
                  <a:moveTo>
                    <a:pt x="26850" y="13846"/>
                  </a:moveTo>
                  <a:cubicBezTo>
                    <a:pt x="27146" y="13846"/>
                    <a:pt x="27449" y="13873"/>
                    <a:pt x="27741" y="13920"/>
                  </a:cubicBezTo>
                  <a:cubicBezTo>
                    <a:pt x="28095" y="13963"/>
                    <a:pt x="28434" y="14104"/>
                    <a:pt x="28688" y="14372"/>
                  </a:cubicBezTo>
                  <a:cubicBezTo>
                    <a:pt x="29042" y="14768"/>
                    <a:pt x="29056" y="15249"/>
                    <a:pt x="28674" y="15616"/>
                  </a:cubicBezTo>
                  <a:cubicBezTo>
                    <a:pt x="28519" y="15786"/>
                    <a:pt x="28335" y="15927"/>
                    <a:pt x="28137" y="16054"/>
                  </a:cubicBezTo>
                  <a:cubicBezTo>
                    <a:pt x="27770" y="16294"/>
                    <a:pt x="27374" y="16521"/>
                    <a:pt x="26978" y="16718"/>
                  </a:cubicBezTo>
                  <a:cubicBezTo>
                    <a:pt x="25678" y="17354"/>
                    <a:pt x="24350" y="17920"/>
                    <a:pt x="22993" y="18442"/>
                  </a:cubicBezTo>
                  <a:cubicBezTo>
                    <a:pt x="21679" y="18951"/>
                    <a:pt x="20322" y="19305"/>
                    <a:pt x="18923" y="19446"/>
                  </a:cubicBezTo>
                  <a:cubicBezTo>
                    <a:pt x="18245" y="19516"/>
                    <a:pt x="17566" y="19559"/>
                    <a:pt x="16888" y="19601"/>
                  </a:cubicBezTo>
                  <a:cubicBezTo>
                    <a:pt x="16210" y="19644"/>
                    <a:pt x="15545" y="19672"/>
                    <a:pt x="14867" y="19700"/>
                  </a:cubicBezTo>
                  <a:cubicBezTo>
                    <a:pt x="14358" y="19714"/>
                    <a:pt x="13864" y="19785"/>
                    <a:pt x="13383" y="19969"/>
                  </a:cubicBezTo>
                  <a:cubicBezTo>
                    <a:pt x="13341" y="19983"/>
                    <a:pt x="13299" y="19983"/>
                    <a:pt x="13270" y="19997"/>
                  </a:cubicBezTo>
                  <a:cubicBezTo>
                    <a:pt x="13256" y="19997"/>
                    <a:pt x="13256" y="19983"/>
                    <a:pt x="13256" y="19969"/>
                  </a:cubicBezTo>
                  <a:cubicBezTo>
                    <a:pt x="13299" y="19940"/>
                    <a:pt x="13341" y="19912"/>
                    <a:pt x="13383" y="19884"/>
                  </a:cubicBezTo>
                  <a:cubicBezTo>
                    <a:pt x="13934" y="19545"/>
                    <a:pt x="14457" y="19177"/>
                    <a:pt x="14938" y="18753"/>
                  </a:cubicBezTo>
                  <a:cubicBezTo>
                    <a:pt x="15404" y="18344"/>
                    <a:pt x="15856" y="17934"/>
                    <a:pt x="16294" y="17510"/>
                  </a:cubicBezTo>
                  <a:cubicBezTo>
                    <a:pt x="16945" y="16902"/>
                    <a:pt x="17581" y="16280"/>
                    <a:pt x="18273" y="15729"/>
                  </a:cubicBezTo>
                  <a:cubicBezTo>
                    <a:pt x="19616" y="14683"/>
                    <a:pt x="21128" y="14118"/>
                    <a:pt x="22824" y="14019"/>
                  </a:cubicBezTo>
                  <a:cubicBezTo>
                    <a:pt x="24110" y="13934"/>
                    <a:pt x="25396" y="13892"/>
                    <a:pt x="26667" y="13850"/>
                  </a:cubicBezTo>
                  <a:cubicBezTo>
                    <a:pt x="26728" y="13847"/>
                    <a:pt x="26789" y="13846"/>
                    <a:pt x="26850" y="13846"/>
                  </a:cubicBezTo>
                  <a:close/>
                  <a:moveTo>
                    <a:pt x="8056" y="8239"/>
                  </a:moveTo>
                  <a:cubicBezTo>
                    <a:pt x="8084" y="8282"/>
                    <a:pt x="8098" y="8324"/>
                    <a:pt x="8112" y="8352"/>
                  </a:cubicBezTo>
                  <a:cubicBezTo>
                    <a:pt x="8126" y="8451"/>
                    <a:pt x="8154" y="8536"/>
                    <a:pt x="8183" y="8621"/>
                  </a:cubicBezTo>
                  <a:cubicBezTo>
                    <a:pt x="8437" y="9864"/>
                    <a:pt x="8805" y="11066"/>
                    <a:pt x="9200" y="12267"/>
                  </a:cubicBezTo>
                  <a:cubicBezTo>
                    <a:pt x="9412" y="12917"/>
                    <a:pt x="9652" y="13553"/>
                    <a:pt x="9864" y="14203"/>
                  </a:cubicBezTo>
                  <a:cubicBezTo>
                    <a:pt x="10091" y="14909"/>
                    <a:pt x="10204" y="15630"/>
                    <a:pt x="10303" y="16365"/>
                  </a:cubicBezTo>
                  <a:cubicBezTo>
                    <a:pt x="10373" y="16973"/>
                    <a:pt x="10387" y="17595"/>
                    <a:pt x="10317" y="18202"/>
                  </a:cubicBezTo>
                  <a:cubicBezTo>
                    <a:pt x="10218" y="19191"/>
                    <a:pt x="9907" y="20124"/>
                    <a:pt x="9440" y="21014"/>
                  </a:cubicBezTo>
                  <a:cubicBezTo>
                    <a:pt x="8932" y="22018"/>
                    <a:pt x="8296" y="22936"/>
                    <a:pt x="7688" y="23869"/>
                  </a:cubicBezTo>
                  <a:cubicBezTo>
                    <a:pt x="7674" y="23897"/>
                    <a:pt x="7646" y="23926"/>
                    <a:pt x="7617" y="23954"/>
                  </a:cubicBezTo>
                  <a:cubicBezTo>
                    <a:pt x="7617" y="23954"/>
                    <a:pt x="7603" y="23954"/>
                    <a:pt x="7589" y="23940"/>
                  </a:cubicBezTo>
                  <a:cubicBezTo>
                    <a:pt x="7589" y="23897"/>
                    <a:pt x="7589" y="23855"/>
                    <a:pt x="7589" y="23813"/>
                  </a:cubicBezTo>
                  <a:cubicBezTo>
                    <a:pt x="7674" y="23346"/>
                    <a:pt x="7674" y="22880"/>
                    <a:pt x="7660" y="22399"/>
                  </a:cubicBezTo>
                  <a:cubicBezTo>
                    <a:pt x="7632" y="21749"/>
                    <a:pt x="7533" y="21113"/>
                    <a:pt x="7420" y="20463"/>
                  </a:cubicBezTo>
                  <a:cubicBezTo>
                    <a:pt x="7264" y="19658"/>
                    <a:pt x="7095" y="18852"/>
                    <a:pt x="6967" y="18047"/>
                  </a:cubicBezTo>
                  <a:cubicBezTo>
                    <a:pt x="6897" y="17510"/>
                    <a:pt x="6854" y="16959"/>
                    <a:pt x="6854" y="16422"/>
                  </a:cubicBezTo>
                  <a:cubicBezTo>
                    <a:pt x="6854" y="15630"/>
                    <a:pt x="6925" y="14825"/>
                    <a:pt x="7024" y="14033"/>
                  </a:cubicBezTo>
                  <a:cubicBezTo>
                    <a:pt x="7179" y="12648"/>
                    <a:pt x="7377" y="11249"/>
                    <a:pt x="7660" y="9878"/>
                  </a:cubicBezTo>
                  <a:cubicBezTo>
                    <a:pt x="7759" y="9398"/>
                    <a:pt x="7872" y="8903"/>
                    <a:pt x="7971" y="8423"/>
                  </a:cubicBezTo>
                  <a:cubicBezTo>
                    <a:pt x="7985" y="8352"/>
                    <a:pt x="7985" y="8282"/>
                    <a:pt x="8056" y="8239"/>
                  </a:cubicBezTo>
                  <a:close/>
                  <a:moveTo>
                    <a:pt x="14226" y="21975"/>
                  </a:moveTo>
                  <a:cubicBezTo>
                    <a:pt x="14251" y="21975"/>
                    <a:pt x="14276" y="21975"/>
                    <a:pt x="14302" y="21975"/>
                  </a:cubicBezTo>
                  <a:cubicBezTo>
                    <a:pt x="14853" y="21990"/>
                    <a:pt x="15404" y="21990"/>
                    <a:pt x="15955" y="21990"/>
                  </a:cubicBezTo>
                  <a:cubicBezTo>
                    <a:pt x="16238" y="21990"/>
                    <a:pt x="16506" y="22004"/>
                    <a:pt x="16789" y="22018"/>
                  </a:cubicBezTo>
                  <a:cubicBezTo>
                    <a:pt x="17397" y="22046"/>
                    <a:pt x="18019" y="22103"/>
                    <a:pt x="18626" y="22103"/>
                  </a:cubicBezTo>
                  <a:cubicBezTo>
                    <a:pt x="18796" y="22105"/>
                    <a:pt x="18965" y="22106"/>
                    <a:pt x="19135" y="22106"/>
                  </a:cubicBezTo>
                  <a:cubicBezTo>
                    <a:pt x="20152" y="22106"/>
                    <a:pt x="21168" y="22074"/>
                    <a:pt x="22173" y="22074"/>
                  </a:cubicBezTo>
                  <a:cubicBezTo>
                    <a:pt x="22993" y="22074"/>
                    <a:pt x="23813" y="22074"/>
                    <a:pt x="24632" y="22117"/>
                  </a:cubicBezTo>
                  <a:cubicBezTo>
                    <a:pt x="25339" y="22159"/>
                    <a:pt x="26060" y="22244"/>
                    <a:pt x="26766" y="22315"/>
                  </a:cubicBezTo>
                  <a:cubicBezTo>
                    <a:pt x="27261" y="22371"/>
                    <a:pt x="27741" y="22456"/>
                    <a:pt x="28236" y="22541"/>
                  </a:cubicBezTo>
                  <a:cubicBezTo>
                    <a:pt x="28264" y="22541"/>
                    <a:pt x="28307" y="22569"/>
                    <a:pt x="28349" y="22583"/>
                  </a:cubicBezTo>
                  <a:cubicBezTo>
                    <a:pt x="28335" y="22597"/>
                    <a:pt x="28321" y="22611"/>
                    <a:pt x="28321" y="22611"/>
                  </a:cubicBezTo>
                  <a:cubicBezTo>
                    <a:pt x="28222" y="22654"/>
                    <a:pt x="28137" y="22682"/>
                    <a:pt x="28052" y="22710"/>
                  </a:cubicBezTo>
                  <a:cubicBezTo>
                    <a:pt x="27021" y="23021"/>
                    <a:pt x="26003" y="23389"/>
                    <a:pt x="25014" y="23813"/>
                  </a:cubicBezTo>
                  <a:cubicBezTo>
                    <a:pt x="23883" y="24293"/>
                    <a:pt x="22739" y="24675"/>
                    <a:pt x="21509" y="24788"/>
                  </a:cubicBezTo>
                  <a:cubicBezTo>
                    <a:pt x="21149" y="24824"/>
                    <a:pt x="20786" y="24844"/>
                    <a:pt x="20424" y="24844"/>
                  </a:cubicBezTo>
                  <a:cubicBezTo>
                    <a:pt x="19934" y="24844"/>
                    <a:pt x="19445" y="24806"/>
                    <a:pt x="18965" y="24717"/>
                  </a:cubicBezTo>
                  <a:cubicBezTo>
                    <a:pt x="17566" y="24463"/>
                    <a:pt x="16196" y="24081"/>
                    <a:pt x="14839" y="23657"/>
                  </a:cubicBezTo>
                  <a:cubicBezTo>
                    <a:pt x="13624" y="23276"/>
                    <a:pt x="12394" y="22993"/>
                    <a:pt x="11094" y="22922"/>
                  </a:cubicBezTo>
                  <a:cubicBezTo>
                    <a:pt x="11108" y="22908"/>
                    <a:pt x="11122" y="22894"/>
                    <a:pt x="11150" y="22894"/>
                  </a:cubicBezTo>
                  <a:cubicBezTo>
                    <a:pt x="11292" y="22809"/>
                    <a:pt x="11447" y="22724"/>
                    <a:pt x="11603" y="22640"/>
                  </a:cubicBezTo>
                  <a:cubicBezTo>
                    <a:pt x="12428" y="22227"/>
                    <a:pt x="13294" y="21975"/>
                    <a:pt x="14226" y="21975"/>
                  </a:cubicBezTo>
                  <a:close/>
                  <a:moveTo>
                    <a:pt x="2604" y="10738"/>
                  </a:moveTo>
                  <a:cubicBezTo>
                    <a:pt x="2758" y="10738"/>
                    <a:pt x="2914" y="10805"/>
                    <a:pt x="3067" y="10938"/>
                  </a:cubicBezTo>
                  <a:cubicBezTo>
                    <a:pt x="3406" y="11207"/>
                    <a:pt x="3660" y="11546"/>
                    <a:pt x="3802" y="11984"/>
                  </a:cubicBezTo>
                  <a:cubicBezTo>
                    <a:pt x="3943" y="12479"/>
                    <a:pt x="4070" y="12988"/>
                    <a:pt x="4127" y="13510"/>
                  </a:cubicBezTo>
                  <a:cubicBezTo>
                    <a:pt x="4212" y="14330"/>
                    <a:pt x="4325" y="15136"/>
                    <a:pt x="4381" y="15955"/>
                  </a:cubicBezTo>
                  <a:cubicBezTo>
                    <a:pt x="4438" y="16732"/>
                    <a:pt x="4551" y="17496"/>
                    <a:pt x="4692" y="18273"/>
                  </a:cubicBezTo>
                  <a:cubicBezTo>
                    <a:pt x="4777" y="18739"/>
                    <a:pt x="4819" y="19220"/>
                    <a:pt x="4833" y="19700"/>
                  </a:cubicBezTo>
                  <a:cubicBezTo>
                    <a:pt x="4833" y="20138"/>
                    <a:pt x="4791" y="20576"/>
                    <a:pt x="4720" y="21014"/>
                  </a:cubicBezTo>
                  <a:cubicBezTo>
                    <a:pt x="4579" y="21961"/>
                    <a:pt x="4296" y="22852"/>
                    <a:pt x="3915" y="23714"/>
                  </a:cubicBezTo>
                  <a:cubicBezTo>
                    <a:pt x="3689" y="24237"/>
                    <a:pt x="3477" y="24774"/>
                    <a:pt x="3265" y="25311"/>
                  </a:cubicBezTo>
                  <a:cubicBezTo>
                    <a:pt x="3123" y="25692"/>
                    <a:pt x="2996" y="26074"/>
                    <a:pt x="2869" y="26455"/>
                  </a:cubicBezTo>
                  <a:lnTo>
                    <a:pt x="2841" y="26455"/>
                  </a:lnTo>
                  <a:cubicBezTo>
                    <a:pt x="2841" y="26243"/>
                    <a:pt x="2841" y="26031"/>
                    <a:pt x="2813" y="25819"/>
                  </a:cubicBezTo>
                  <a:cubicBezTo>
                    <a:pt x="2742" y="25226"/>
                    <a:pt x="2671" y="24632"/>
                    <a:pt x="2572" y="24039"/>
                  </a:cubicBezTo>
                  <a:cubicBezTo>
                    <a:pt x="2431" y="23247"/>
                    <a:pt x="2233" y="22456"/>
                    <a:pt x="1965" y="21693"/>
                  </a:cubicBezTo>
                  <a:cubicBezTo>
                    <a:pt x="1767" y="21113"/>
                    <a:pt x="1527" y="20562"/>
                    <a:pt x="1315" y="19997"/>
                  </a:cubicBezTo>
                  <a:cubicBezTo>
                    <a:pt x="1088" y="19361"/>
                    <a:pt x="862" y="18711"/>
                    <a:pt x="763" y="18033"/>
                  </a:cubicBezTo>
                  <a:cubicBezTo>
                    <a:pt x="650" y="17255"/>
                    <a:pt x="608" y="16464"/>
                    <a:pt x="622" y="15687"/>
                  </a:cubicBezTo>
                  <a:cubicBezTo>
                    <a:pt x="622" y="15319"/>
                    <a:pt x="650" y="14952"/>
                    <a:pt x="707" y="14599"/>
                  </a:cubicBezTo>
                  <a:cubicBezTo>
                    <a:pt x="876" y="13454"/>
                    <a:pt x="1315" y="12394"/>
                    <a:pt x="1837" y="11362"/>
                  </a:cubicBezTo>
                  <a:cubicBezTo>
                    <a:pt x="1908" y="11235"/>
                    <a:pt x="2007" y="11094"/>
                    <a:pt x="2106" y="10995"/>
                  </a:cubicBezTo>
                  <a:cubicBezTo>
                    <a:pt x="2263" y="10823"/>
                    <a:pt x="2432" y="10738"/>
                    <a:pt x="2604" y="10738"/>
                  </a:cubicBezTo>
                  <a:close/>
                  <a:moveTo>
                    <a:pt x="10059" y="25318"/>
                  </a:moveTo>
                  <a:cubicBezTo>
                    <a:pt x="10174" y="25318"/>
                    <a:pt x="10288" y="25320"/>
                    <a:pt x="10401" y="25325"/>
                  </a:cubicBezTo>
                  <a:cubicBezTo>
                    <a:pt x="10882" y="25353"/>
                    <a:pt x="11348" y="25508"/>
                    <a:pt x="11815" y="25664"/>
                  </a:cubicBezTo>
                  <a:cubicBezTo>
                    <a:pt x="12691" y="25989"/>
                    <a:pt x="13609" y="26173"/>
                    <a:pt x="14542" y="26272"/>
                  </a:cubicBezTo>
                  <a:cubicBezTo>
                    <a:pt x="15065" y="26342"/>
                    <a:pt x="15588" y="26385"/>
                    <a:pt x="16111" y="26427"/>
                  </a:cubicBezTo>
                  <a:cubicBezTo>
                    <a:pt x="16577" y="26455"/>
                    <a:pt x="17043" y="26484"/>
                    <a:pt x="17524" y="26512"/>
                  </a:cubicBezTo>
                  <a:cubicBezTo>
                    <a:pt x="18245" y="26554"/>
                    <a:pt x="18980" y="26582"/>
                    <a:pt x="19700" y="26639"/>
                  </a:cubicBezTo>
                  <a:cubicBezTo>
                    <a:pt x="20619" y="26724"/>
                    <a:pt x="21467" y="27049"/>
                    <a:pt x="22258" y="27487"/>
                  </a:cubicBezTo>
                  <a:cubicBezTo>
                    <a:pt x="22400" y="27572"/>
                    <a:pt x="22527" y="27685"/>
                    <a:pt x="22626" y="27812"/>
                  </a:cubicBezTo>
                  <a:cubicBezTo>
                    <a:pt x="22809" y="28024"/>
                    <a:pt x="22781" y="28250"/>
                    <a:pt x="22541" y="28420"/>
                  </a:cubicBezTo>
                  <a:cubicBezTo>
                    <a:pt x="22400" y="28504"/>
                    <a:pt x="22230" y="28589"/>
                    <a:pt x="22075" y="28646"/>
                  </a:cubicBezTo>
                  <a:cubicBezTo>
                    <a:pt x="21326" y="28900"/>
                    <a:pt x="20577" y="29169"/>
                    <a:pt x="19828" y="29409"/>
                  </a:cubicBezTo>
                  <a:cubicBezTo>
                    <a:pt x="19305" y="29578"/>
                    <a:pt x="18768" y="29706"/>
                    <a:pt x="18216" y="29762"/>
                  </a:cubicBezTo>
                  <a:cubicBezTo>
                    <a:pt x="18067" y="29775"/>
                    <a:pt x="17917" y="29782"/>
                    <a:pt x="17768" y="29782"/>
                  </a:cubicBezTo>
                  <a:cubicBezTo>
                    <a:pt x="17117" y="29782"/>
                    <a:pt x="16475" y="29661"/>
                    <a:pt x="15842" y="29465"/>
                  </a:cubicBezTo>
                  <a:cubicBezTo>
                    <a:pt x="14641" y="29098"/>
                    <a:pt x="13581" y="28476"/>
                    <a:pt x="12578" y="27741"/>
                  </a:cubicBezTo>
                  <a:cubicBezTo>
                    <a:pt x="12083" y="27388"/>
                    <a:pt x="11631" y="26978"/>
                    <a:pt x="11193" y="26554"/>
                  </a:cubicBezTo>
                  <a:cubicBezTo>
                    <a:pt x="10726" y="26116"/>
                    <a:pt x="10218" y="25763"/>
                    <a:pt x="9638" y="25523"/>
                  </a:cubicBezTo>
                  <a:cubicBezTo>
                    <a:pt x="9511" y="25466"/>
                    <a:pt x="9370" y="25424"/>
                    <a:pt x="9200" y="25367"/>
                  </a:cubicBezTo>
                  <a:cubicBezTo>
                    <a:pt x="9285" y="25339"/>
                    <a:pt x="9327" y="25325"/>
                    <a:pt x="9370" y="25325"/>
                  </a:cubicBezTo>
                  <a:cubicBezTo>
                    <a:pt x="9596" y="25325"/>
                    <a:pt x="9828" y="25318"/>
                    <a:pt x="10059" y="25318"/>
                  </a:cubicBezTo>
                  <a:close/>
                  <a:moveTo>
                    <a:pt x="6162" y="27398"/>
                  </a:moveTo>
                  <a:cubicBezTo>
                    <a:pt x="6200" y="27398"/>
                    <a:pt x="6238" y="27399"/>
                    <a:pt x="6275" y="27402"/>
                  </a:cubicBezTo>
                  <a:cubicBezTo>
                    <a:pt x="6515" y="27430"/>
                    <a:pt x="6755" y="27459"/>
                    <a:pt x="6981" y="27487"/>
                  </a:cubicBezTo>
                  <a:cubicBezTo>
                    <a:pt x="7179" y="27501"/>
                    <a:pt x="7349" y="27572"/>
                    <a:pt x="7490" y="27713"/>
                  </a:cubicBezTo>
                  <a:cubicBezTo>
                    <a:pt x="7674" y="27911"/>
                    <a:pt x="7872" y="28095"/>
                    <a:pt x="8056" y="28307"/>
                  </a:cubicBezTo>
                  <a:cubicBezTo>
                    <a:pt x="8225" y="28490"/>
                    <a:pt x="8338" y="28716"/>
                    <a:pt x="8409" y="28957"/>
                  </a:cubicBezTo>
                  <a:cubicBezTo>
                    <a:pt x="8508" y="29338"/>
                    <a:pt x="8550" y="29734"/>
                    <a:pt x="8508" y="30130"/>
                  </a:cubicBezTo>
                  <a:cubicBezTo>
                    <a:pt x="8494" y="30299"/>
                    <a:pt x="8465" y="30469"/>
                    <a:pt x="8366" y="30638"/>
                  </a:cubicBezTo>
                  <a:cubicBezTo>
                    <a:pt x="8338" y="30610"/>
                    <a:pt x="8310" y="30582"/>
                    <a:pt x="8310" y="30554"/>
                  </a:cubicBezTo>
                  <a:cubicBezTo>
                    <a:pt x="8253" y="30313"/>
                    <a:pt x="8098" y="30115"/>
                    <a:pt x="7971" y="29889"/>
                  </a:cubicBezTo>
                  <a:cubicBezTo>
                    <a:pt x="7858" y="29720"/>
                    <a:pt x="7773" y="29536"/>
                    <a:pt x="7688" y="29352"/>
                  </a:cubicBezTo>
                  <a:cubicBezTo>
                    <a:pt x="7490" y="28928"/>
                    <a:pt x="7264" y="28533"/>
                    <a:pt x="6953" y="28179"/>
                  </a:cubicBezTo>
                  <a:cubicBezTo>
                    <a:pt x="6656" y="27854"/>
                    <a:pt x="6289" y="27656"/>
                    <a:pt x="5865" y="27586"/>
                  </a:cubicBezTo>
                  <a:cubicBezTo>
                    <a:pt x="5794" y="27572"/>
                    <a:pt x="5738" y="27558"/>
                    <a:pt x="5667" y="27543"/>
                  </a:cubicBezTo>
                  <a:cubicBezTo>
                    <a:pt x="5828" y="27429"/>
                    <a:pt x="5998" y="27398"/>
                    <a:pt x="6162" y="27398"/>
                  </a:cubicBezTo>
                  <a:close/>
                  <a:moveTo>
                    <a:pt x="13002" y="0"/>
                  </a:moveTo>
                  <a:cubicBezTo>
                    <a:pt x="12973" y="71"/>
                    <a:pt x="12945" y="127"/>
                    <a:pt x="12945" y="198"/>
                  </a:cubicBezTo>
                  <a:cubicBezTo>
                    <a:pt x="12860" y="1046"/>
                    <a:pt x="12620" y="1866"/>
                    <a:pt x="12465" y="2714"/>
                  </a:cubicBezTo>
                  <a:cubicBezTo>
                    <a:pt x="12323" y="3463"/>
                    <a:pt x="12267" y="4226"/>
                    <a:pt x="12338" y="5003"/>
                  </a:cubicBezTo>
                  <a:cubicBezTo>
                    <a:pt x="12408" y="5695"/>
                    <a:pt x="12521" y="6402"/>
                    <a:pt x="12705" y="7080"/>
                  </a:cubicBezTo>
                  <a:cubicBezTo>
                    <a:pt x="12931" y="7858"/>
                    <a:pt x="13185" y="8635"/>
                    <a:pt x="13426" y="9412"/>
                  </a:cubicBezTo>
                  <a:cubicBezTo>
                    <a:pt x="13765" y="10444"/>
                    <a:pt x="14048" y="11490"/>
                    <a:pt x="14245" y="12549"/>
                  </a:cubicBezTo>
                  <a:cubicBezTo>
                    <a:pt x="14330" y="12973"/>
                    <a:pt x="14373" y="13426"/>
                    <a:pt x="14415" y="13864"/>
                  </a:cubicBezTo>
                  <a:cubicBezTo>
                    <a:pt x="14471" y="14443"/>
                    <a:pt x="14344" y="14980"/>
                    <a:pt x="14132" y="15517"/>
                  </a:cubicBezTo>
                  <a:cubicBezTo>
                    <a:pt x="13553" y="16916"/>
                    <a:pt x="12875" y="18259"/>
                    <a:pt x="12154" y="19573"/>
                  </a:cubicBezTo>
                  <a:cubicBezTo>
                    <a:pt x="12055" y="19743"/>
                    <a:pt x="11956" y="19912"/>
                    <a:pt x="11857" y="20096"/>
                  </a:cubicBezTo>
                  <a:cubicBezTo>
                    <a:pt x="11334" y="21014"/>
                    <a:pt x="10741" y="21877"/>
                    <a:pt x="10048" y="22682"/>
                  </a:cubicBezTo>
                  <a:cubicBezTo>
                    <a:pt x="9271" y="23615"/>
                    <a:pt x="8451" y="24519"/>
                    <a:pt x="7533" y="25325"/>
                  </a:cubicBezTo>
                  <a:cubicBezTo>
                    <a:pt x="7448" y="25381"/>
                    <a:pt x="7377" y="25452"/>
                    <a:pt x="7292" y="25508"/>
                  </a:cubicBezTo>
                  <a:cubicBezTo>
                    <a:pt x="7208" y="25579"/>
                    <a:pt x="7123" y="25650"/>
                    <a:pt x="7010" y="25735"/>
                  </a:cubicBezTo>
                  <a:cubicBezTo>
                    <a:pt x="7010" y="25678"/>
                    <a:pt x="7010" y="25636"/>
                    <a:pt x="7024" y="25607"/>
                  </a:cubicBezTo>
                  <a:cubicBezTo>
                    <a:pt x="7165" y="25282"/>
                    <a:pt x="7292" y="24957"/>
                    <a:pt x="7434" y="24632"/>
                  </a:cubicBezTo>
                  <a:cubicBezTo>
                    <a:pt x="7533" y="24406"/>
                    <a:pt x="7646" y="24194"/>
                    <a:pt x="7773" y="23982"/>
                  </a:cubicBezTo>
                  <a:cubicBezTo>
                    <a:pt x="8409" y="23021"/>
                    <a:pt x="9059" y="22060"/>
                    <a:pt x="9582" y="21043"/>
                  </a:cubicBezTo>
                  <a:cubicBezTo>
                    <a:pt x="10062" y="20110"/>
                    <a:pt x="10359" y="19149"/>
                    <a:pt x="10458" y="18117"/>
                  </a:cubicBezTo>
                  <a:cubicBezTo>
                    <a:pt x="10514" y="17453"/>
                    <a:pt x="10486" y="16789"/>
                    <a:pt x="10401" y="16111"/>
                  </a:cubicBezTo>
                  <a:cubicBezTo>
                    <a:pt x="10303" y="15404"/>
                    <a:pt x="10161" y="14683"/>
                    <a:pt x="9935" y="14005"/>
                  </a:cubicBezTo>
                  <a:cubicBezTo>
                    <a:pt x="9765" y="13454"/>
                    <a:pt x="9568" y="12931"/>
                    <a:pt x="9384" y="12394"/>
                  </a:cubicBezTo>
                  <a:cubicBezTo>
                    <a:pt x="8974" y="11164"/>
                    <a:pt x="8593" y="9921"/>
                    <a:pt x="8324" y="8649"/>
                  </a:cubicBezTo>
                  <a:cubicBezTo>
                    <a:pt x="8282" y="8479"/>
                    <a:pt x="8225" y="8310"/>
                    <a:pt x="8169" y="8154"/>
                  </a:cubicBezTo>
                  <a:cubicBezTo>
                    <a:pt x="8154" y="8084"/>
                    <a:pt x="8126" y="7985"/>
                    <a:pt x="8013" y="7985"/>
                  </a:cubicBezTo>
                  <a:cubicBezTo>
                    <a:pt x="7914" y="8027"/>
                    <a:pt x="7914" y="8112"/>
                    <a:pt x="7900" y="8197"/>
                  </a:cubicBezTo>
                  <a:cubicBezTo>
                    <a:pt x="7773" y="8762"/>
                    <a:pt x="7646" y="9313"/>
                    <a:pt x="7533" y="9878"/>
                  </a:cubicBezTo>
                  <a:cubicBezTo>
                    <a:pt x="7278" y="11122"/>
                    <a:pt x="7080" y="12366"/>
                    <a:pt x="6939" y="13623"/>
                  </a:cubicBezTo>
                  <a:cubicBezTo>
                    <a:pt x="6868" y="14302"/>
                    <a:pt x="6798" y="14980"/>
                    <a:pt x="6741" y="15658"/>
                  </a:cubicBezTo>
                  <a:cubicBezTo>
                    <a:pt x="6685" y="16436"/>
                    <a:pt x="6713" y="17213"/>
                    <a:pt x="6826" y="17976"/>
                  </a:cubicBezTo>
                  <a:cubicBezTo>
                    <a:pt x="6925" y="18584"/>
                    <a:pt x="7052" y="19206"/>
                    <a:pt x="7165" y="19813"/>
                  </a:cubicBezTo>
                  <a:cubicBezTo>
                    <a:pt x="7349" y="20760"/>
                    <a:pt x="7533" y="21707"/>
                    <a:pt x="7547" y="22682"/>
                  </a:cubicBezTo>
                  <a:cubicBezTo>
                    <a:pt x="7547" y="23488"/>
                    <a:pt x="7448" y="24279"/>
                    <a:pt x="7123" y="25028"/>
                  </a:cubicBezTo>
                  <a:cubicBezTo>
                    <a:pt x="7010" y="25296"/>
                    <a:pt x="6897" y="25565"/>
                    <a:pt x="6769" y="25833"/>
                  </a:cubicBezTo>
                  <a:cubicBezTo>
                    <a:pt x="6727" y="25932"/>
                    <a:pt x="6656" y="26017"/>
                    <a:pt x="6558" y="26074"/>
                  </a:cubicBezTo>
                  <a:cubicBezTo>
                    <a:pt x="5102" y="27105"/>
                    <a:pt x="3646" y="28123"/>
                    <a:pt x="2191" y="29154"/>
                  </a:cubicBezTo>
                  <a:cubicBezTo>
                    <a:pt x="2064" y="29239"/>
                    <a:pt x="1936" y="29324"/>
                    <a:pt x="1809" y="29423"/>
                  </a:cubicBezTo>
                  <a:cubicBezTo>
                    <a:pt x="1767" y="29437"/>
                    <a:pt x="1724" y="29465"/>
                    <a:pt x="1668" y="29465"/>
                  </a:cubicBezTo>
                  <a:cubicBezTo>
                    <a:pt x="1696" y="29423"/>
                    <a:pt x="1738" y="29366"/>
                    <a:pt x="1767" y="29324"/>
                  </a:cubicBezTo>
                  <a:cubicBezTo>
                    <a:pt x="2233" y="28702"/>
                    <a:pt x="2586" y="28038"/>
                    <a:pt x="2756" y="27275"/>
                  </a:cubicBezTo>
                  <a:cubicBezTo>
                    <a:pt x="2841" y="26936"/>
                    <a:pt x="2968" y="26582"/>
                    <a:pt x="3081" y="26243"/>
                  </a:cubicBezTo>
                  <a:cubicBezTo>
                    <a:pt x="3321" y="25579"/>
                    <a:pt x="3562" y="24915"/>
                    <a:pt x="3816" y="24251"/>
                  </a:cubicBezTo>
                  <a:cubicBezTo>
                    <a:pt x="3971" y="23855"/>
                    <a:pt x="4169" y="23473"/>
                    <a:pt x="4311" y="23078"/>
                  </a:cubicBezTo>
                  <a:cubicBezTo>
                    <a:pt x="4636" y="22216"/>
                    <a:pt x="4862" y="21325"/>
                    <a:pt x="4946" y="20407"/>
                  </a:cubicBezTo>
                  <a:cubicBezTo>
                    <a:pt x="4989" y="19842"/>
                    <a:pt x="4975" y="19276"/>
                    <a:pt x="4890" y="18711"/>
                  </a:cubicBezTo>
                  <a:cubicBezTo>
                    <a:pt x="4791" y="18089"/>
                    <a:pt x="4692" y="17467"/>
                    <a:pt x="4593" y="16846"/>
                  </a:cubicBezTo>
                  <a:cubicBezTo>
                    <a:pt x="4579" y="16747"/>
                    <a:pt x="4565" y="16662"/>
                    <a:pt x="4551" y="16563"/>
                  </a:cubicBezTo>
                  <a:cubicBezTo>
                    <a:pt x="4494" y="15842"/>
                    <a:pt x="4452" y="15107"/>
                    <a:pt x="4367" y="14387"/>
                  </a:cubicBezTo>
                  <a:cubicBezTo>
                    <a:pt x="4282" y="13567"/>
                    <a:pt x="4183" y="12761"/>
                    <a:pt x="3929" y="11970"/>
                  </a:cubicBezTo>
                  <a:cubicBezTo>
                    <a:pt x="3788" y="11518"/>
                    <a:pt x="3533" y="11150"/>
                    <a:pt x="3166" y="10839"/>
                  </a:cubicBezTo>
                  <a:cubicBezTo>
                    <a:pt x="2984" y="10690"/>
                    <a:pt x="2796" y="10615"/>
                    <a:pt x="2611" y="10615"/>
                  </a:cubicBezTo>
                  <a:cubicBezTo>
                    <a:pt x="2395" y="10615"/>
                    <a:pt x="2184" y="10718"/>
                    <a:pt x="1993" y="10924"/>
                  </a:cubicBezTo>
                  <a:cubicBezTo>
                    <a:pt x="1880" y="11037"/>
                    <a:pt x="1781" y="11179"/>
                    <a:pt x="1710" y="11320"/>
                  </a:cubicBezTo>
                  <a:cubicBezTo>
                    <a:pt x="1201" y="12309"/>
                    <a:pt x="792" y="13355"/>
                    <a:pt x="594" y="14457"/>
                  </a:cubicBezTo>
                  <a:cubicBezTo>
                    <a:pt x="495" y="14966"/>
                    <a:pt x="481" y="15475"/>
                    <a:pt x="495" y="15983"/>
                  </a:cubicBezTo>
                  <a:cubicBezTo>
                    <a:pt x="509" y="16619"/>
                    <a:pt x="551" y="17255"/>
                    <a:pt x="622" y="17891"/>
                  </a:cubicBezTo>
                  <a:cubicBezTo>
                    <a:pt x="679" y="18485"/>
                    <a:pt x="848" y="19036"/>
                    <a:pt x="1046" y="19601"/>
                  </a:cubicBezTo>
                  <a:cubicBezTo>
                    <a:pt x="1244" y="20152"/>
                    <a:pt x="1456" y="20718"/>
                    <a:pt x="1682" y="21269"/>
                  </a:cubicBezTo>
                  <a:cubicBezTo>
                    <a:pt x="2021" y="22131"/>
                    <a:pt x="2233" y="23035"/>
                    <a:pt x="2417" y="23940"/>
                  </a:cubicBezTo>
                  <a:cubicBezTo>
                    <a:pt x="2558" y="24632"/>
                    <a:pt x="2671" y="25339"/>
                    <a:pt x="2699" y="26045"/>
                  </a:cubicBezTo>
                  <a:cubicBezTo>
                    <a:pt x="2770" y="27331"/>
                    <a:pt x="2360" y="28434"/>
                    <a:pt x="1541" y="29409"/>
                  </a:cubicBezTo>
                  <a:cubicBezTo>
                    <a:pt x="1258" y="29748"/>
                    <a:pt x="933" y="30017"/>
                    <a:pt x="523" y="30186"/>
                  </a:cubicBezTo>
                  <a:cubicBezTo>
                    <a:pt x="410" y="30243"/>
                    <a:pt x="297" y="30299"/>
                    <a:pt x="170" y="30356"/>
                  </a:cubicBezTo>
                  <a:cubicBezTo>
                    <a:pt x="113" y="30384"/>
                    <a:pt x="71" y="30426"/>
                    <a:pt x="0" y="30455"/>
                  </a:cubicBezTo>
                  <a:cubicBezTo>
                    <a:pt x="14" y="30497"/>
                    <a:pt x="29" y="30525"/>
                    <a:pt x="43" y="30568"/>
                  </a:cubicBezTo>
                  <a:cubicBezTo>
                    <a:pt x="85" y="30554"/>
                    <a:pt x="127" y="30554"/>
                    <a:pt x="156" y="30539"/>
                  </a:cubicBezTo>
                  <a:cubicBezTo>
                    <a:pt x="820" y="30186"/>
                    <a:pt x="1470" y="29819"/>
                    <a:pt x="2092" y="29381"/>
                  </a:cubicBezTo>
                  <a:cubicBezTo>
                    <a:pt x="2742" y="28914"/>
                    <a:pt x="3406" y="28476"/>
                    <a:pt x="4070" y="28010"/>
                  </a:cubicBezTo>
                  <a:cubicBezTo>
                    <a:pt x="4282" y="27868"/>
                    <a:pt x="4522" y="27812"/>
                    <a:pt x="4763" y="27755"/>
                  </a:cubicBezTo>
                  <a:cubicBezTo>
                    <a:pt x="4977" y="27698"/>
                    <a:pt x="5191" y="27669"/>
                    <a:pt x="5409" y="27669"/>
                  </a:cubicBezTo>
                  <a:cubicBezTo>
                    <a:pt x="5564" y="27669"/>
                    <a:pt x="5720" y="27684"/>
                    <a:pt x="5879" y="27713"/>
                  </a:cubicBezTo>
                  <a:cubicBezTo>
                    <a:pt x="6261" y="27798"/>
                    <a:pt x="6586" y="27967"/>
                    <a:pt x="6840" y="28250"/>
                  </a:cubicBezTo>
                  <a:cubicBezTo>
                    <a:pt x="7137" y="28575"/>
                    <a:pt x="7349" y="28943"/>
                    <a:pt x="7547" y="29338"/>
                  </a:cubicBezTo>
                  <a:cubicBezTo>
                    <a:pt x="7674" y="29607"/>
                    <a:pt x="7844" y="29875"/>
                    <a:pt x="7985" y="30158"/>
                  </a:cubicBezTo>
                  <a:cubicBezTo>
                    <a:pt x="8056" y="30285"/>
                    <a:pt x="8112" y="30426"/>
                    <a:pt x="8169" y="30554"/>
                  </a:cubicBezTo>
                  <a:cubicBezTo>
                    <a:pt x="8225" y="30667"/>
                    <a:pt x="8267" y="30780"/>
                    <a:pt x="8437" y="30794"/>
                  </a:cubicBezTo>
                  <a:cubicBezTo>
                    <a:pt x="8465" y="30751"/>
                    <a:pt x="8508" y="30695"/>
                    <a:pt x="8522" y="30638"/>
                  </a:cubicBezTo>
                  <a:cubicBezTo>
                    <a:pt x="8720" y="29988"/>
                    <a:pt x="8691" y="29338"/>
                    <a:pt x="8451" y="28702"/>
                  </a:cubicBezTo>
                  <a:cubicBezTo>
                    <a:pt x="8381" y="28519"/>
                    <a:pt x="8253" y="28349"/>
                    <a:pt x="8140" y="28194"/>
                  </a:cubicBezTo>
                  <a:cubicBezTo>
                    <a:pt x="8027" y="28052"/>
                    <a:pt x="7886" y="27925"/>
                    <a:pt x="7773" y="27798"/>
                  </a:cubicBezTo>
                  <a:cubicBezTo>
                    <a:pt x="7504" y="27487"/>
                    <a:pt x="7165" y="27346"/>
                    <a:pt x="6769" y="27317"/>
                  </a:cubicBezTo>
                  <a:cubicBezTo>
                    <a:pt x="6671" y="27317"/>
                    <a:pt x="6572" y="27303"/>
                    <a:pt x="6487" y="27289"/>
                  </a:cubicBezTo>
                  <a:cubicBezTo>
                    <a:pt x="6417" y="27280"/>
                    <a:pt x="6348" y="27275"/>
                    <a:pt x="6279" y="27275"/>
                  </a:cubicBezTo>
                  <a:cubicBezTo>
                    <a:pt x="6042" y="27275"/>
                    <a:pt x="5809" y="27329"/>
                    <a:pt x="5568" y="27416"/>
                  </a:cubicBezTo>
                  <a:cubicBezTo>
                    <a:pt x="5271" y="27515"/>
                    <a:pt x="4961" y="27586"/>
                    <a:pt x="4636" y="27628"/>
                  </a:cubicBezTo>
                  <a:cubicBezTo>
                    <a:pt x="4678" y="27600"/>
                    <a:pt x="4720" y="27558"/>
                    <a:pt x="4749" y="27529"/>
                  </a:cubicBezTo>
                  <a:cubicBezTo>
                    <a:pt x="5568" y="26936"/>
                    <a:pt x="6374" y="26342"/>
                    <a:pt x="7193" y="25763"/>
                  </a:cubicBezTo>
                  <a:cubicBezTo>
                    <a:pt x="7349" y="25664"/>
                    <a:pt x="7533" y="25579"/>
                    <a:pt x="7716" y="25565"/>
                  </a:cubicBezTo>
                  <a:cubicBezTo>
                    <a:pt x="8070" y="25508"/>
                    <a:pt x="8437" y="25494"/>
                    <a:pt x="8805" y="25480"/>
                  </a:cubicBezTo>
                  <a:cubicBezTo>
                    <a:pt x="8823" y="25480"/>
                    <a:pt x="8841" y="25479"/>
                    <a:pt x="8859" y="25479"/>
                  </a:cubicBezTo>
                  <a:cubicBezTo>
                    <a:pt x="9232" y="25479"/>
                    <a:pt x="9555" y="25615"/>
                    <a:pt x="9879" y="25777"/>
                  </a:cubicBezTo>
                  <a:cubicBezTo>
                    <a:pt x="10373" y="26031"/>
                    <a:pt x="10825" y="26370"/>
                    <a:pt x="11221" y="26752"/>
                  </a:cubicBezTo>
                  <a:cubicBezTo>
                    <a:pt x="12055" y="27586"/>
                    <a:pt x="12988" y="28264"/>
                    <a:pt x="14005" y="28815"/>
                  </a:cubicBezTo>
                  <a:cubicBezTo>
                    <a:pt x="14825" y="29268"/>
                    <a:pt x="15673" y="29607"/>
                    <a:pt x="16591" y="29790"/>
                  </a:cubicBezTo>
                  <a:cubicBezTo>
                    <a:pt x="16966" y="29864"/>
                    <a:pt x="17338" y="29899"/>
                    <a:pt x="17707" y="29899"/>
                  </a:cubicBezTo>
                  <a:cubicBezTo>
                    <a:pt x="18259" y="29899"/>
                    <a:pt x="18806" y="29821"/>
                    <a:pt x="19347" y="29677"/>
                  </a:cubicBezTo>
                  <a:cubicBezTo>
                    <a:pt x="20322" y="29409"/>
                    <a:pt x="21255" y="29070"/>
                    <a:pt x="22188" y="28745"/>
                  </a:cubicBezTo>
                  <a:cubicBezTo>
                    <a:pt x="22343" y="28688"/>
                    <a:pt x="22498" y="28603"/>
                    <a:pt x="22640" y="28504"/>
                  </a:cubicBezTo>
                  <a:cubicBezTo>
                    <a:pt x="22894" y="28321"/>
                    <a:pt x="22937" y="28024"/>
                    <a:pt x="22753" y="27755"/>
                  </a:cubicBezTo>
                  <a:cubicBezTo>
                    <a:pt x="22626" y="27572"/>
                    <a:pt x="22456" y="27445"/>
                    <a:pt x="22258" y="27346"/>
                  </a:cubicBezTo>
                  <a:cubicBezTo>
                    <a:pt x="21679" y="27035"/>
                    <a:pt x="21071" y="26766"/>
                    <a:pt x="20421" y="26625"/>
                  </a:cubicBezTo>
                  <a:cubicBezTo>
                    <a:pt x="19884" y="26498"/>
                    <a:pt x="19333" y="26469"/>
                    <a:pt x="18782" y="26427"/>
                  </a:cubicBezTo>
                  <a:cubicBezTo>
                    <a:pt x="17920" y="26385"/>
                    <a:pt x="17058" y="26356"/>
                    <a:pt x="16210" y="26286"/>
                  </a:cubicBezTo>
                  <a:cubicBezTo>
                    <a:pt x="15503" y="26243"/>
                    <a:pt x="14796" y="26173"/>
                    <a:pt x="14090" y="26088"/>
                  </a:cubicBezTo>
                  <a:cubicBezTo>
                    <a:pt x="13299" y="25989"/>
                    <a:pt x="12535" y="25791"/>
                    <a:pt x="11801" y="25523"/>
                  </a:cubicBezTo>
                  <a:cubicBezTo>
                    <a:pt x="11334" y="25353"/>
                    <a:pt x="10854" y="25226"/>
                    <a:pt x="10345" y="25183"/>
                  </a:cubicBezTo>
                  <a:cubicBezTo>
                    <a:pt x="10220" y="25176"/>
                    <a:pt x="10095" y="25172"/>
                    <a:pt x="9970" y="25172"/>
                  </a:cubicBezTo>
                  <a:cubicBezTo>
                    <a:pt x="9629" y="25172"/>
                    <a:pt x="9287" y="25199"/>
                    <a:pt x="8946" y="25240"/>
                  </a:cubicBezTo>
                  <a:cubicBezTo>
                    <a:pt x="8663" y="25282"/>
                    <a:pt x="8381" y="25311"/>
                    <a:pt x="8098" y="25339"/>
                  </a:cubicBezTo>
                  <a:cubicBezTo>
                    <a:pt x="7957" y="25367"/>
                    <a:pt x="7815" y="25395"/>
                    <a:pt x="7646" y="25424"/>
                  </a:cubicBezTo>
                  <a:cubicBezTo>
                    <a:pt x="7688" y="25367"/>
                    <a:pt x="7702" y="25339"/>
                    <a:pt x="7730" y="25325"/>
                  </a:cubicBezTo>
                  <a:cubicBezTo>
                    <a:pt x="8013" y="25056"/>
                    <a:pt x="8282" y="24802"/>
                    <a:pt x="8564" y="24547"/>
                  </a:cubicBezTo>
                  <a:cubicBezTo>
                    <a:pt x="9158" y="23996"/>
                    <a:pt x="9850" y="23601"/>
                    <a:pt x="10557" y="23219"/>
                  </a:cubicBezTo>
                  <a:cubicBezTo>
                    <a:pt x="10755" y="23106"/>
                    <a:pt x="10965" y="23075"/>
                    <a:pt x="11180" y="23075"/>
                  </a:cubicBezTo>
                  <a:cubicBezTo>
                    <a:pt x="11287" y="23075"/>
                    <a:pt x="11395" y="23082"/>
                    <a:pt x="11504" y="23092"/>
                  </a:cubicBezTo>
                  <a:cubicBezTo>
                    <a:pt x="12648" y="23191"/>
                    <a:pt x="13765" y="23459"/>
                    <a:pt x="14867" y="23798"/>
                  </a:cubicBezTo>
                  <a:cubicBezTo>
                    <a:pt x="16224" y="24222"/>
                    <a:pt x="17609" y="24604"/>
                    <a:pt x="19008" y="24858"/>
                  </a:cubicBezTo>
                  <a:cubicBezTo>
                    <a:pt x="19465" y="24939"/>
                    <a:pt x="19916" y="24969"/>
                    <a:pt x="20369" y="24969"/>
                  </a:cubicBezTo>
                  <a:cubicBezTo>
                    <a:pt x="20630" y="24969"/>
                    <a:pt x="20892" y="24959"/>
                    <a:pt x="21156" y="24943"/>
                  </a:cubicBezTo>
                  <a:cubicBezTo>
                    <a:pt x="22484" y="24873"/>
                    <a:pt x="23728" y="24505"/>
                    <a:pt x="24943" y="23982"/>
                  </a:cubicBezTo>
                  <a:cubicBezTo>
                    <a:pt x="25961" y="23558"/>
                    <a:pt x="26978" y="23177"/>
                    <a:pt x="28038" y="22852"/>
                  </a:cubicBezTo>
                  <a:cubicBezTo>
                    <a:pt x="28194" y="22809"/>
                    <a:pt x="28349" y="22753"/>
                    <a:pt x="28505" y="22682"/>
                  </a:cubicBezTo>
                  <a:cubicBezTo>
                    <a:pt x="28561" y="22668"/>
                    <a:pt x="28604" y="22611"/>
                    <a:pt x="28688" y="22541"/>
                  </a:cubicBezTo>
                  <a:cubicBezTo>
                    <a:pt x="28589" y="22498"/>
                    <a:pt x="28533" y="22470"/>
                    <a:pt x="28462" y="22456"/>
                  </a:cubicBezTo>
                  <a:cubicBezTo>
                    <a:pt x="27953" y="22329"/>
                    <a:pt x="27445" y="22258"/>
                    <a:pt x="26922" y="22202"/>
                  </a:cubicBezTo>
                  <a:cubicBezTo>
                    <a:pt x="26371" y="22145"/>
                    <a:pt x="25819" y="22074"/>
                    <a:pt x="25268" y="22032"/>
                  </a:cubicBezTo>
                  <a:cubicBezTo>
                    <a:pt x="24873" y="21990"/>
                    <a:pt x="24463" y="21961"/>
                    <a:pt x="24067" y="21961"/>
                  </a:cubicBezTo>
                  <a:cubicBezTo>
                    <a:pt x="23346" y="21961"/>
                    <a:pt x="22626" y="21958"/>
                    <a:pt x="21905" y="21958"/>
                  </a:cubicBezTo>
                  <a:cubicBezTo>
                    <a:pt x="21184" y="21958"/>
                    <a:pt x="20463" y="21961"/>
                    <a:pt x="19743" y="21975"/>
                  </a:cubicBezTo>
                  <a:cubicBezTo>
                    <a:pt x="18965" y="21975"/>
                    <a:pt x="18202" y="21961"/>
                    <a:pt x="17425" y="21933"/>
                  </a:cubicBezTo>
                  <a:cubicBezTo>
                    <a:pt x="16704" y="21891"/>
                    <a:pt x="15984" y="21877"/>
                    <a:pt x="15249" y="21862"/>
                  </a:cubicBezTo>
                  <a:cubicBezTo>
                    <a:pt x="14924" y="21862"/>
                    <a:pt x="14599" y="21862"/>
                    <a:pt x="14288" y="21848"/>
                  </a:cubicBezTo>
                  <a:cubicBezTo>
                    <a:pt x="13581" y="21848"/>
                    <a:pt x="12903" y="21961"/>
                    <a:pt x="12253" y="22216"/>
                  </a:cubicBezTo>
                  <a:cubicBezTo>
                    <a:pt x="11278" y="22626"/>
                    <a:pt x="10373" y="23148"/>
                    <a:pt x="9483" y="23700"/>
                  </a:cubicBezTo>
                  <a:cubicBezTo>
                    <a:pt x="9426" y="23728"/>
                    <a:pt x="9370" y="23756"/>
                    <a:pt x="9285" y="23770"/>
                  </a:cubicBezTo>
                  <a:cubicBezTo>
                    <a:pt x="9327" y="23714"/>
                    <a:pt x="9370" y="23671"/>
                    <a:pt x="9412" y="23629"/>
                  </a:cubicBezTo>
                  <a:cubicBezTo>
                    <a:pt x="9907" y="23021"/>
                    <a:pt x="10401" y="22428"/>
                    <a:pt x="10896" y="21820"/>
                  </a:cubicBezTo>
                  <a:cubicBezTo>
                    <a:pt x="11052" y="21636"/>
                    <a:pt x="11179" y="21438"/>
                    <a:pt x="11306" y="21241"/>
                  </a:cubicBezTo>
                  <a:cubicBezTo>
                    <a:pt x="11391" y="21113"/>
                    <a:pt x="11490" y="21014"/>
                    <a:pt x="11617" y="20944"/>
                  </a:cubicBezTo>
                  <a:cubicBezTo>
                    <a:pt x="11970" y="20718"/>
                    <a:pt x="12352" y="20520"/>
                    <a:pt x="12747" y="20364"/>
                  </a:cubicBezTo>
                  <a:cubicBezTo>
                    <a:pt x="13030" y="20237"/>
                    <a:pt x="13313" y="20124"/>
                    <a:pt x="13595" y="20039"/>
                  </a:cubicBezTo>
                  <a:cubicBezTo>
                    <a:pt x="13991" y="19898"/>
                    <a:pt x="14415" y="19842"/>
                    <a:pt x="14825" y="19827"/>
                  </a:cubicBezTo>
                  <a:cubicBezTo>
                    <a:pt x="15687" y="19771"/>
                    <a:pt x="16535" y="19757"/>
                    <a:pt x="17397" y="19700"/>
                  </a:cubicBezTo>
                  <a:cubicBezTo>
                    <a:pt x="18160" y="19644"/>
                    <a:pt x="18923" y="19573"/>
                    <a:pt x="19686" y="19474"/>
                  </a:cubicBezTo>
                  <a:cubicBezTo>
                    <a:pt x="20902" y="19290"/>
                    <a:pt x="22075" y="18965"/>
                    <a:pt x="23205" y="18499"/>
                  </a:cubicBezTo>
                  <a:cubicBezTo>
                    <a:pt x="24505" y="17962"/>
                    <a:pt x="25791" y="17397"/>
                    <a:pt x="27063" y="16817"/>
                  </a:cubicBezTo>
                  <a:cubicBezTo>
                    <a:pt x="27459" y="16634"/>
                    <a:pt x="27840" y="16407"/>
                    <a:pt x="28208" y="16167"/>
                  </a:cubicBezTo>
                  <a:cubicBezTo>
                    <a:pt x="28420" y="16040"/>
                    <a:pt x="28618" y="15870"/>
                    <a:pt x="28787" y="15701"/>
                  </a:cubicBezTo>
                  <a:cubicBezTo>
                    <a:pt x="29197" y="15277"/>
                    <a:pt x="29183" y="14712"/>
                    <a:pt x="28787" y="14288"/>
                  </a:cubicBezTo>
                  <a:cubicBezTo>
                    <a:pt x="28476" y="13963"/>
                    <a:pt x="28081" y="13821"/>
                    <a:pt x="27657" y="13765"/>
                  </a:cubicBezTo>
                  <a:cubicBezTo>
                    <a:pt x="27332" y="13722"/>
                    <a:pt x="27003" y="13708"/>
                    <a:pt x="26674" y="13708"/>
                  </a:cubicBezTo>
                  <a:cubicBezTo>
                    <a:pt x="26346" y="13708"/>
                    <a:pt x="26017" y="13722"/>
                    <a:pt x="25692" y="13737"/>
                  </a:cubicBezTo>
                  <a:cubicBezTo>
                    <a:pt x="24802" y="13779"/>
                    <a:pt x="23912" y="13807"/>
                    <a:pt x="23021" y="13864"/>
                  </a:cubicBezTo>
                  <a:cubicBezTo>
                    <a:pt x="22188" y="13920"/>
                    <a:pt x="21368" y="14047"/>
                    <a:pt x="20577" y="14330"/>
                  </a:cubicBezTo>
                  <a:cubicBezTo>
                    <a:pt x="19700" y="14627"/>
                    <a:pt x="18909" y="15079"/>
                    <a:pt x="18174" y="15644"/>
                  </a:cubicBezTo>
                  <a:cubicBezTo>
                    <a:pt x="17524" y="16153"/>
                    <a:pt x="16930" y="16718"/>
                    <a:pt x="16337" y="17298"/>
                  </a:cubicBezTo>
                  <a:cubicBezTo>
                    <a:pt x="15885" y="17722"/>
                    <a:pt x="15432" y="18132"/>
                    <a:pt x="14980" y="18541"/>
                  </a:cubicBezTo>
                  <a:cubicBezTo>
                    <a:pt x="14373" y="19093"/>
                    <a:pt x="13708" y="19545"/>
                    <a:pt x="13016" y="19955"/>
                  </a:cubicBezTo>
                  <a:cubicBezTo>
                    <a:pt x="12592" y="20209"/>
                    <a:pt x="12182" y="20449"/>
                    <a:pt x="11758" y="20689"/>
                  </a:cubicBezTo>
                  <a:cubicBezTo>
                    <a:pt x="11730" y="20718"/>
                    <a:pt x="11702" y="20718"/>
                    <a:pt x="11645" y="20746"/>
                  </a:cubicBezTo>
                  <a:cubicBezTo>
                    <a:pt x="11673" y="20689"/>
                    <a:pt x="11687" y="20633"/>
                    <a:pt x="11716" y="20605"/>
                  </a:cubicBezTo>
                  <a:cubicBezTo>
                    <a:pt x="12210" y="19686"/>
                    <a:pt x="12719" y="18767"/>
                    <a:pt x="13214" y="17835"/>
                  </a:cubicBezTo>
                  <a:cubicBezTo>
                    <a:pt x="13666" y="17001"/>
                    <a:pt x="14245" y="16266"/>
                    <a:pt x="14980" y="15644"/>
                  </a:cubicBezTo>
                  <a:cubicBezTo>
                    <a:pt x="15616" y="15121"/>
                    <a:pt x="16294" y="14641"/>
                    <a:pt x="17029" y="14245"/>
                  </a:cubicBezTo>
                  <a:cubicBezTo>
                    <a:pt x="17552" y="13948"/>
                    <a:pt x="18089" y="13652"/>
                    <a:pt x="18640" y="13369"/>
                  </a:cubicBezTo>
                  <a:cubicBezTo>
                    <a:pt x="19969" y="12677"/>
                    <a:pt x="21156" y="11786"/>
                    <a:pt x="22202" y="10698"/>
                  </a:cubicBezTo>
                  <a:cubicBezTo>
                    <a:pt x="22682" y="10189"/>
                    <a:pt x="23134" y="9652"/>
                    <a:pt x="23601" y="9129"/>
                  </a:cubicBezTo>
                  <a:cubicBezTo>
                    <a:pt x="24420" y="8239"/>
                    <a:pt x="25254" y="7349"/>
                    <a:pt x="26074" y="6444"/>
                  </a:cubicBezTo>
                  <a:cubicBezTo>
                    <a:pt x="26653" y="5794"/>
                    <a:pt x="27219" y="5130"/>
                    <a:pt x="27784" y="4480"/>
                  </a:cubicBezTo>
                  <a:cubicBezTo>
                    <a:pt x="27840" y="4424"/>
                    <a:pt x="27911" y="4353"/>
                    <a:pt x="27869" y="4254"/>
                  </a:cubicBezTo>
                  <a:cubicBezTo>
                    <a:pt x="27838" y="4234"/>
                    <a:pt x="27808" y="4226"/>
                    <a:pt x="27778" y="4226"/>
                  </a:cubicBezTo>
                  <a:cubicBezTo>
                    <a:pt x="27725" y="4226"/>
                    <a:pt x="27674" y="4250"/>
                    <a:pt x="27628" y="4268"/>
                  </a:cubicBezTo>
                  <a:cubicBezTo>
                    <a:pt x="27204" y="4409"/>
                    <a:pt x="26795" y="4579"/>
                    <a:pt x="26371" y="4706"/>
                  </a:cubicBezTo>
                  <a:cubicBezTo>
                    <a:pt x="25862" y="4876"/>
                    <a:pt x="25339" y="4989"/>
                    <a:pt x="24830" y="5158"/>
                  </a:cubicBezTo>
                  <a:cubicBezTo>
                    <a:pt x="23827" y="5469"/>
                    <a:pt x="22922" y="5964"/>
                    <a:pt x="22103" y="6614"/>
                  </a:cubicBezTo>
                  <a:cubicBezTo>
                    <a:pt x="21000" y="7504"/>
                    <a:pt x="20025" y="8522"/>
                    <a:pt x="19093" y="9582"/>
                  </a:cubicBezTo>
                  <a:cubicBezTo>
                    <a:pt x="18655" y="10090"/>
                    <a:pt x="18301" y="10656"/>
                    <a:pt x="17962" y="11235"/>
                  </a:cubicBezTo>
                  <a:cubicBezTo>
                    <a:pt x="17637" y="11815"/>
                    <a:pt x="17255" y="12337"/>
                    <a:pt x="16860" y="12860"/>
                  </a:cubicBezTo>
                  <a:cubicBezTo>
                    <a:pt x="16563" y="13256"/>
                    <a:pt x="16266" y="13666"/>
                    <a:pt x="15998" y="14090"/>
                  </a:cubicBezTo>
                  <a:cubicBezTo>
                    <a:pt x="15588" y="14740"/>
                    <a:pt x="15093" y="15333"/>
                    <a:pt x="14528" y="15870"/>
                  </a:cubicBezTo>
                  <a:cubicBezTo>
                    <a:pt x="14316" y="16082"/>
                    <a:pt x="14118" y="16309"/>
                    <a:pt x="13920" y="16535"/>
                  </a:cubicBezTo>
                  <a:cubicBezTo>
                    <a:pt x="13878" y="16563"/>
                    <a:pt x="13864" y="16605"/>
                    <a:pt x="13821" y="16662"/>
                  </a:cubicBezTo>
                  <a:cubicBezTo>
                    <a:pt x="13807" y="16619"/>
                    <a:pt x="13807" y="16605"/>
                    <a:pt x="13807" y="16605"/>
                  </a:cubicBezTo>
                  <a:cubicBezTo>
                    <a:pt x="14076" y="15969"/>
                    <a:pt x="14344" y="15319"/>
                    <a:pt x="14627" y="14697"/>
                  </a:cubicBezTo>
                  <a:cubicBezTo>
                    <a:pt x="14811" y="14302"/>
                    <a:pt x="15037" y="13920"/>
                    <a:pt x="15235" y="13539"/>
                  </a:cubicBezTo>
                  <a:cubicBezTo>
                    <a:pt x="15644" y="12747"/>
                    <a:pt x="15856" y="11899"/>
                    <a:pt x="15927" y="11009"/>
                  </a:cubicBezTo>
                  <a:cubicBezTo>
                    <a:pt x="15998" y="10232"/>
                    <a:pt x="15955" y="9469"/>
                    <a:pt x="15871" y="8706"/>
                  </a:cubicBezTo>
                  <a:cubicBezTo>
                    <a:pt x="15757" y="7702"/>
                    <a:pt x="15545" y="6713"/>
                    <a:pt x="15291" y="5738"/>
                  </a:cubicBezTo>
                  <a:cubicBezTo>
                    <a:pt x="15150" y="5144"/>
                    <a:pt x="14994" y="4537"/>
                    <a:pt x="14825" y="3943"/>
                  </a:cubicBezTo>
                  <a:cubicBezTo>
                    <a:pt x="14585" y="3180"/>
                    <a:pt x="14217" y="2473"/>
                    <a:pt x="13807" y="1781"/>
                  </a:cubicBezTo>
                  <a:cubicBezTo>
                    <a:pt x="13680" y="1569"/>
                    <a:pt x="13553" y="1343"/>
                    <a:pt x="13440" y="1117"/>
                  </a:cubicBezTo>
                  <a:cubicBezTo>
                    <a:pt x="13284" y="820"/>
                    <a:pt x="13185" y="495"/>
                    <a:pt x="13115" y="184"/>
                  </a:cubicBezTo>
                  <a:cubicBezTo>
                    <a:pt x="13087" y="113"/>
                    <a:pt x="13058" y="57"/>
                    <a:pt x="13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2" name="Google Shape;1542;p38"/>
          <p:cNvGrpSpPr/>
          <p:nvPr/>
        </p:nvGrpSpPr>
        <p:grpSpPr>
          <a:xfrm rot="1796183">
            <a:off x="-280957" y="4547452"/>
            <a:ext cx="957552" cy="766847"/>
            <a:chOff x="4365025" y="1539800"/>
            <a:chExt cx="121025" cy="96925"/>
          </a:xfrm>
        </p:grpSpPr>
        <p:sp>
          <p:nvSpPr>
            <p:cNvPr id="1543" name="Google Shape;1543;p38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8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8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8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8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8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8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8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39"/>
          <p:cNvSpPr/>
          <p:nvPr/>
        </p:nvSpPr>
        <p:spPr>
          <a:xfrm>
            <a:off x="1586582" y="1993335"/>
            <a:ext cx="1231507" cy="1164551"/>
          </a:xfrm>
          <a:custGeom>
            <a:rect b="b" l="l" r="r" t="t"/>
            <a:pathLst>
              <a:path extrusionOk="0" h="2902" w="2667">
                <a:moveTo>
                  <a:pt x="1401" y="0"/>
                </a:moveTo>
                <a:cubicBezTo>
                  <a:pt x="1056" y="0"/>
                  <a:pt x="705" y="168"/>
                  <a:pt x="473" y="418"/>
                </a:cubicBezTo>
                <a:cubicBezTo>
                  <a:pt x="75" y="844"/>
                  <a:pt x="1" y="1431"/>
                  <a:pt x="226" y="1954"/>
                </a:cubicBezTo>
                <a:cubicBezTo>
                  <a:pt x="254" y="2062"/>
                  <a:pt x="296" y="2166"/>
                  <a:pt x="353" y="2263"/>
                </a:cubicBezTo>
                <a:cubicBezTo>
                  <a:pt x="437" y="2400"/>
                  <a:pt x="547" y="2521"/>
                  <a:pt x="675" y="2620"/>
                </a:cubicBezTo>
                <a:cubicBezTo>
                  <a:pt x="749" y="2689"/>
                  <a:pt x="833" y="2746"/>
                  <a:pt x="924" y="2790"/>
                </a:cubicBezTo>
                <a:cubicBezTo>
                  <a:pt x="1014" y="2831"/>
                  <a:pt x="1110" y="2858"/>
                  <a:pt x="1210" y="2870"/>
                </a:cubicBezTo>
                <a:cubicBezTo>
                  <a:pt x="1301" y="2891"/>
                  <a:pt x="1394" y="2901"/>
                  <a:pt x="1487" y="2901"/>
                </a:cubicBezTo>
                <a:cubicBezTo>
                  <a:pt x="1568" y="2901"/>
                  <a:pt x="1649" y="2894"/>
                  <a:pt x="1728" y="2878"/>
                </a:cubicBezTo>
                <a:cubicBezTo>
                  <a:pt x="1849" y="2855"/>
                  <a:pt x="1969" y="2793"/>
                  <a:pt x="2070" y="2723"/>
                </a:cubicBezTo>
                <a:cubicBezTo>
                  <a:pt x="2139" y="2676"/>
                  <a:pt x="2205" y="2623"/>
                  <a:pt x="2265" y="2564"/>
                </a:cubicBezTo>
                <a:lnTo>
                  <a:pt x="2301" y="2526"/>
                </a:lnTo>
                <a:lnTo>
                  <a:pt x="2301" y="2526"/>
                </a:lnTo>
                <a:cubicBezTo>
                  <a:pt x="2266" y="2545"/>
                  <a:pt x="2247" y="2555"/>
                  <a:pt x="2243" y="2555"/>
                </a:cubicBezTo>
                <a:cubicBezTo>
                  <a:pt x="2235" y="2555"/>
                  <a:pt x="2276" y="2524"/>
                  <a:pt x="2366" y="2461"/>
                </a:cubicBezTo>
                <a:cubicBezTo>
                  <a:pt x="2594" y="2250"/>
                  <a:pt x="2667" y="1936"/>
                  <a:pt x="2662" y="1637"/>
                </a:cubicBezTo>
                <a:cubicBezTo>
                  <a:pt x="2653" y="1054"/>
                  <a:pt x="2423" y="504"/>
                  <a:pt x="1944" y="167"/>
                </a:cubicBezTo>
                <a:cubicBezTo>
                  <a:pt x="1778" y="51"/>
                  <a:pt x="1590" y="0"/>
                  <a:pt x="14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39"/>
          <p:cNvSpPr txBox="1"/>
          <p:nvPr>
            <p:ph type="title"/>
          </p:nvPr>
        </p:nvSpPr>
        <p:spPr>
          <a:xfrm>
            <a:off x="3037575" y="1985613"/>
            <a:ext cx="45654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Needfinding</a:t>
            </a:r>
            <a:endParaRPr/>
          </a:p>
        </p:txBody>
      </p:sp>
      <p:sp>
        <p:nvSpPr>
          <p:cNvPr id="1557" name="Google Shape;1557;p39"/>
          <p:cNvSpPr txBox="1"/>
          <p:nvPr>
            <p:ph idx="1" type="subTitle"/>
          </p:nvPr>
        </p:nvSpPr>
        <p:spPr>
          <a:xfrm>
            <a:off x="3037575" y="2748763"/>
            <a:ext cx="4565400" cy="400500"/>
          </a:xfrm>
          <a:prstGeom prst="rect">
            <a:avLst/>
          </a:prstGeom>
        </p:spPr>
        <p:txBody>
          <a:bodyPr anchorCtr="0" anchor="ctr" bIns="91425" lIns="146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2</a:t>
            </a:r>
            <a:endParaRPr/>
          </a:p>
        </p:txBody>
      </p:sp>
      <p:sp>
        <p:nvSpPr>
          <p:cNvPr id="1558" name="Google Shape;1558;p39"/>
          <p:cNvSpPr txBox="1"/>
          <p:nvPr>
            <p:ph idx="2" type="title"/>
          </p:nvPr>
        </p:nvSpPr>
        <p:spPr>
          <a:xfrm>
            <a:off x="1541013" y="2157185"/>
            <a:ext cx="1364700" cy="8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grpSp>
        <p:nvGrpSpPr>
          <p:cNvPr id="1559" name="Google Shape;1559;p39"/>
          <p:cNvGrpSpPr/>
          <p:nvPr/>
        </p:nvGrpSpPr>
        <p:grpSpPr>
          <a:xfrm rot="-638725">
            <a:off x="5096034" y="427762"/>
            <a:ext cx="957559" cy="766845"/>
            <a:chOff x="4365025" y="1539800"/>
            <a:chExt cx="121025" cy="96925"/>
          </a:xfrm>
        </p:grpSpPr>
        <p:sp>
          <p:nvSpPr>
            <p:cNvPr id="1560" name="Google Shape;1560;p39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9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9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9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9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9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9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9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8" name="Google Shape;1568;p39"/>
          <p:cNvSpPr/>
          <p:nvPr/>
        </p:nvSpPr>
        <p:spPr>
          <a:xfrm flipH="1" rot="1749004">
            <a:off x="82434" y="3424710"/>
            <a:ext cx="1586304" cy="2566432"/>
          </a:xfrm>
          <a:custGeom>
            <a:rect b="b" l="l" r="r" t="t"/>
            <a:pathLst>
              <a:path extrusionOk="0" fill="none" h="10000" w="6181">
                <a:moveTo>
                  <a:pt x="6180" y="3859"/>
                </a:moveTo>
                <a:cubicBezTo>
                  <a:pt x="5824" y="3859"/>
                  <a:pt x="5453" y="4005"/>
                  <a:pt x="5146" y="4181"/>
                </a:cubicBezTo>
                <a:cubicBezTo>
                  <a:pt x="4736" y="4415"/>
                  <a:pt x="4385" y="4741"/>
                  <a:pt x="4063" y="5093"/>
                </a:cubicBezTo>
                <a:cubicBezTo>
                  <a:pt x="3971" y="5200"/>
                  <a:pt x="3873" y="5312"/>
                  <a:pt x="3805" y="5439"/>
                </a:cubicBezTo>
                <a:cubicBezTo>
                  <a:pt x="3658" y="5722"/>
                  <a:pt x="3639" y="6097"/>
                  <a:pt x="3371" y="6278"/>
                </a:cubicBezTo>
                <a:cubicBezTo>
                  <a:pt x="4010" y="5990"/>
                  <a:pt x="4673" y="5678"/>
                  <a:pt x="5083" y="5112"/>
                </a:cubicBezTo>
                <a:cubicBezTo>
                  <a:pt x="5268" y="4854"/>
                  <a:pt x="5395" y="4551"/>
                  <a:pt x="5585" y="4293"/>
                </a:cubicBezTo>
                <a:cubicBezTo>
                  <a:pt x="5751" y="4078"/>
                  <a:pt x="5951" y="3981"/>
                  <a:pt x="6180" y="3859"/>
                </a:cubicBezTo>
                <a:close/>
                <a:moveTo>
                  <a:pt x="3522" y="5229"/>
                </a:moveTo>
                <a:cubicBezTo>
                  <a:pt x="3454" y="5351"/>
                  <a:pt x="3395" y="5439"/>
                  <a:pt x="3317" y="5668"/>
                </a:cubicBezTo>
                <a:cubicBezTo>
                  <a:pt x="3302" y="5341"/>
                  <a:pt x="3405" y="5019"/>
                  <a:pt x="3488" y="4707"/>
                </a:cubicBezTo>
                <a:cubicBezTo>
                  <a:pt x="3605" y="4288"/>
                  <a:pt x="3717" y="3873"/>
                  <a:pt x="3829" y="3454"/>
                </a:cubicBezTo>
                <a:cubicBezTo>
                  <a:pt x="3878" y="3288"/>
                  <a:pt x="3922" y="3117"/>
                  <a:pt x="4000" y="2961"/>
                </a:cubicBezTo>
                <a:cubicBezTo>
                  <a:pt x="4161" y="2659"/>
                  <a:pt x="4449" y="2420"/>
                  <a:pt x="4780" y="2332"/>
                </a:cubicBezTo>
                <a:cubicBezTo>
                  <a:pt x="5102" y="2244"/>
                  <a:pt x="5473" y="2278"/>
                  <a:pt x="5727" y="2064"/>
                </a:cubicBezTo>
                <a:cubicBezTo>
                  <a:pt x="5649" y="2327"/>
                  <a:pt x="5575" y="2586"/>
                  <a:pt x="5502" y="2849"/>
                </a:cubicBezTo>
                <a:cubicBezTo>
                  <a:pt x="5468" y="2971"/>
                  <a:pt x="5434" y="3093"/>
                  <a:pt x="5380" y="3210"/>
                </a:cubicBezTo>
                <a:cubicBezTo>
                  <a:pt x="5297" y="3400"/>
                  <a:pt x="5166" y="3571"/>
                  <a:pt x="5029" y="3727"/>
                </a:cubicBezTo>
                <a:cubicBezTo>
                  <a:pt x="4800" y="3995"/>
                  <a:pt x="4541" y="4239"/>
                  <a:pt x="4263" y="4454"/>
                </a:cubicBezTo>
                <a:cubicBezTo>
                  <a:pt x="4015" y="4639"/>
                  <a:pt x="3780" y="4844"/>
                  <a:pt x="3605" y="5102"/>
                </a:cubicBezTo>
                <a:cubicBezTo>
                  <a:pt x="3576" y="5141"/>
                  <a:pt x="3551" y="5185"/>
                  <a:pt x="3522" y="5229"/>
                </a:cubicBezTo>
                <a:close/>
                <a:moveTo>
                  <a:pt x="3341" y="6058"/>
                </a:moveTo>
                <a:cubicBezTo>
                  <a:pt x="3137" y="5902"/>
                  <a:pt x="2888" y="5819"/>
                  <a:pt x="2644" y="5756"/>
                </a:cubicBezTo>
                <a:cubicBezTo>
                  <a:pt x="2332" y="5673"/>
                  <a:pt x="2093" y="5507"/>
                  <a:pt x="1820" y="5341"/>
                </a:cubicBezTo>
                <a:cubicBezTo>
                  <a:pt x="1610" y="5210"/>
                  <a:pt x="1429" y="5039"/>
                  <a:pt x="1283" y="4844"/>
                </a:cubicBezTo>
                <a:cubicBezTo>
                  <a:pt x="732" y="4107"/>
                  <a:pt x="317" y="3912"/>
                  <a:pt x="0" y="3615"/>
                </a:cubicBezTo>
                <a:cubicBezTo>
                  <a:pt x="249" y="3503"/>
                  <a:pt x="566" y="3620"/>
                  <a:pt x="834" y="3683"/>
                </a:cubicBezTo>
                <a:cubicBezTo>
                  <a:pt x="1103" y="3746"/>
                  <a:pt x="1332" y="3751"/>
                  <a:pt x="1581" y="3873"/>
                </a:cubicBezTo>
                <a:cubicBezTo>
                  <a:pt x="1907" y="4034"/>
                  <a:pt x="2166" y="4166"/>
                  <a:pt x="2420" y="4356"/>
                </a:cubicBezTo>
                <a:cubicBezTo>
                  <a:pt x="2678" y="4556"/>
                  <a:pt x="2902" y="4805"/>
                  <a:pt x="3015" y="5107"/>
                </a:cubicBezTo>
                <a:cubicBezTo>
                  <a:pt x="3122" y="5400"/>
                  <a:pt x="3107" y="5829"/>
                  <a:pt x="3341" y="6058"/>
                </a:cubicBezTo>
                <a:close/>
                <a:moveTo>
                  <a:pt x="3249" y="4693"/>
                </a:moveTo>
                <a:cubicBezTo>
                  <a:pt x="3444" y="4146"/>
                  <a:pt x="3356" y="3542"/>
                  <a:pt x="3571" y="3000"/>
                </a:cubicBezTo>
                <a:cubicBezTo>
                  <a:pt x="3668" y="2756"/>
                  <a:pt x="3819" y="2542"/>
                  <a:pt x="3883" y="2288"/>
                </a:cubicBezTo>
                <a:cubicBezTo>
                  <a:pt x="3922" y="2142"/>
                  <a:pt x="3922" y="1981"/>
                  <a:pt x="3917" y="1829"/>
                </a:cubicBezTo>
                <a:cubicBezTo>
                  <a:pt x="3902" y="1200"/>
                  <a:pt x="3761" y="576"/>
                  <a:pt x="3502" y="0"/>
                </a:cubicBezTo>
                <a:cubicBezTo>
                  <a:pt x="3478" y="503"/>
                  <a:pt x="3073" y="903"/>
                  <a:pt x="2946" y="1386"/>
                </a:cubicBezTo>
                <a:cubicBezTo>
                  <a:pt x="2888" y="1600"/>
                  <a:pt x="2883" y="1825"/>
                  <a:pt x="2898" y="2044"/>
                </a:cubicBezTo>
                <a:cubicBezTo>
                  <a:pt x="2951" y="2937"/>
                  <a:pt x="3200" y="3800"/>
                  <a:pt x="3249" y="4693"/>
                </a:cubicBezTo>
                <a:close/>
                <a:moveTo>
                  <a:pt x="3249" y="4693"/>
                </a:moveTo>
                <a:cubicBezTo>
                  <a:pt x="3249" y="4693"/>
                  <a:pt x="3190" y="4532"/>
                  <a:pt x="3176" y="4493"/>
                </a:cubicBezTo>
                <a:cubicBezTo>
                  <a:pt x="3015" y="4098"/>
                  <a:pt x="2776" y="3746"/>
                  <a:pt x="2512" y="3420"/>
                </a:cubicBezTo>
                <a:cubicBezTo>
                  <a:pt x="2244" y="3088"/>
                  <a:pt x="1951" y="2761"/>
                  <a:pt x="1576" y="2547"/>
                </a:cubicBezTo>
                <a:cubicBezTo>
                  <a:pt x="1449" y="2473"/>
                  <a:pt x="1317" y="2410"/>
                  <a:pt x="1171" y="2381"/>
                </a:cubicBezTo>
                <a:cubicBezTo>
                  <a:pt x="888" y="2322"/>
                  <a:pt x="561" y="2395"/>
                  <a:pt x="327" y="2220"/>
                </a:cubicBezTo>
                <a:cubicBezTo>
                  <a:pt x="410" y="2361"/>
                  <a:pt x="488" y="2498"/>
                  <a:pt x="576" y="2639"/>
                </a:cubicBezTo>
                <a:cubicBezTo>
                  <a:pt x="868" y="3112"/>
                  <a:pt x="1244" y="3542"/>
                  <a:pt x="1766" y="3766"/>
                </a:cubicBezTo>
                <a:cubicBezTo>
                  <a:pt x="2112" y="3912"/>
                  <a:pt x="2244" y="3922"/>
                  <a:pt x="2576" y="4112"/>
                </a:cubicBezTo>
                <a:cubicBezTo>
                  <a:pt x="2732" y="4195"/>
                  <a:pt x="3166" y="4546"/>
                  <a:pt x="3249" y="4693"/>
                </a:cubicBezTo>
                <a:close/>
                <a:moveTo>
                  <a:pt x="3727" y="9907"/>
                </a:moveTo>
                <a:cubicBezTo>
                  <a:pt x="3751" y="9936"/>
                  <a:pt x="3780" y="9965"/>
                  <a:pt x="3805" y="10000"/>
                </a:cubicBezTo>
                <a:cubicBezTo>
                  <a:pt x="3776" y="8575"/>
                  <a:pt x="3415" y="7214"/>
                  <a:pt x="3327" y="5815"/>
                </a:cubicBezTo>
                <a:cubicBezTo>
                  <a:pt x="3302" y="5429"/>
                  <a:pt x="3283" y="5039"/>
                  <a:pt x="3263" y="4654"/>
                </a:cubicBezTo>
                <a:moveTo>
                  <a:pt x="3371" y="6278"/>
                </a:moveTo>
                <a:cubicBezTo>
                  <a:pt x="3663" y="6136"/>
                  <a:pt x="4015" y="5829"/>
                  <a:pt x="4244" y="5600"/>
                </a:cubicBezTo>
                <a:cubicBezTo>
                  <a:pt x="4722" y="5117"/>
                  <a:pt x="5010" y="4424"/>
                  <a:pt x="5605" y="4093"/>
                </a:cubicBezTo>
                <a:cubicBezTo>
                  <a:pt x="5780" y="3995"/>
                  <a:pt x="5990" y="3917"/>
                  <a:pt x="6180" y="3859"/>
                </a:cubicBezTo>
                <a:moveTo>
                  <a:pt x="5727" y="2064"/>
                </a:moveTo>
                <a:cubicBezTo>
                  <a:pt x="5595" y="2332"/>
                  <a:pt x="5351" y="2620"/>
                  <a:pt x="5078" y="2859"/>
                </a:cubicBezTo>
                <a:cubicBezTo>
                  <a:pt x="4912" y="3000"/>
                  <a:pt x="4732" y="3112"/>
                  <a:pt x="4575" y="3259"/>
                </a:cubicBezTo>
                <a:cubicBezTo>
                  <a:pt x="4346" y="3468"/>
                  <a:pt x="4176" y="3727"/>
                  <a:pt x="4010" y="3985"/>
                </a:cubicBezTo>
                <a:cubicBezTo>
                  <a:pt x="3902" y="4151"/>
                  <a:pt x="3790" y="4317"/>
                  <a:pt x="3702" y="4493"/>
                </a:cubicBezTo>
                <a:cubicBezTo>
                  <a:pt x="3517" y="4839"/>
                  <a:pt x="3346" y="5278"/>
                  <a:pt x="3317" y="5668"/>
                </a:cubicBezTo>
                <a:moveTo>
                  <a:pt x="3502" y="0"/>
                </a:moveTo>
                <a:cubicBezTo>
                  <a:pt x="3629" y="410"/>
                  <a:pt x="3546" y="908"/>
                  <a:pt x="3473" y="1327"/>
                </a:cubicBezTo>
                <a:cubicBezTo>
                  <a:pt x="3405" y="1761"/>
                  <a:pt x="3371" y="2195"/>
                  <a:pt x="3346" y="2629"/>
                </a:cubicBezTo>
                <a:cubicBezTo>
                  <a:pt x="3312" y="3288"/>
                  <a:pt x="3249" y="4034"/>
                  <a:pt x="3249" y="4693"/>
                </a:cubicBezTo>
                <a:moveTo>
                  <a:pt x="0" y="3615"/>
                </a:moveTo>
                <a:cubicBezTo>
                  <a:pt x="39" y="3600"/>
                  <a:pt x="108" y="3624"/>
                  <a:pt x="142" y="3634"/>
                </a:cubicBezTo>
                <a:cubicBezTo>
                  <a:pt x="927" y="3795"/>
                  <a:pt x="1590" y="4263"/>
                  <a:pt x="2161" y="4800"/>
                </a:cubicBezTo>
                <a:cubicBezTo>
                  <a:pt x="2395" y="5019"/>
                  <a:pt x="2615" y="5254"/>
                  <a:pt x="2810" y="5507"/>
                </a:cubicBezTo>
                <a:cubicBezTo>
                  <a:pt x="2951" y="5697"/>
                  <a:pt x="3127" y="5858"/>
                  <a:pt x="3298" y="6019"/>
                </a:cubicBezTo>
                <a:moveTo>
                  <a:pt x="327" y="2220"/>
                </a:moveTo>
                <a:cubicBezTo>
                  <a:pt x="503" y="2317"/>
                  <a:pt x="668" y="2429"/>
                  <a:pt x="854" y="2512"/>
                </a:cubicBezTo>
                <a:cubicBezTo>
                  <a:pt x="1029" y="2595"/>
                  <a:pt x="1220" y="2664"/>
                  <a:pt x="1390" y="2756"/>
                </a:cubicBezTo>
                <a:cubicBezTo>
                  <a:pt x="1678" y="2912"/>
                  <a:pt x="1937" y="3117"/>
                  <a:pt x="2161" y="3356"/>
                </a:cubicBezTo>
                <a:cubicBezTo>
                  <a:pt x="2537" y="3761"/>
                  <a:pt x="2844" y="4039"/>
                  <a:pt x="3249" y="4693"/>
                </a:cubicBezTo>
              </a:path>
            </a:pathLst>
          </a:custGeom>
          <a:noFill/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40"/>
          <p:cNvSpPr/>
          <p:nvPr/>
        </p:nvSpPr>
        <p:spPr>
          <a:xfrm>
            <a:off x="4628925" y="1859650"/>
            <a:ext cx="833324" cy="788002"/>
          </a:xfrm>
          <a:custGeom>
            <a:rect b="b" l="l" r="r" t="t"/>
            <a:pathLst>
              <a:path extrusionOk="0" h="2902" w="2667">
                <a:moveTo>
                  <a:pt x="1401" y="0"/>
                </a:moveTo>
                <a:cubicBezTo>
                  <a:pt x="1056" y="0"/>
                  <a:pt x="705" y="168"/>
                  <a:pt x="473" y="418"/>
                </a:cubicBezTo>
                <a:cubicBezTo>
                  <a:pt x="75" y="844"/>
                  <a:pt x="1" y="1431"/>
                  <a:pt x="226" y="1954"/>
                </a:cubicBezTo>
                <a:cubicBezTo>
                  <a:pt x="254" y="2062"/>
                  <a:pt x="296" y="2166"/>
                  <a:pt x="353" y="2263"/>
                </a:cubicBezTo>
                <a:cubicBezTo>
                  <a:pt x="437" y="2400"/>
                  <a:pt x="547" y="2521"/>
                  <a:pt x="675" y="2620"/>
                </a:cubicBezTo>
                <a:cubicBezTo>
                  <a:pt x="749" y="2689"/>
                  <a:pt x="833" y="2746"/>
                  <a:pt x="924" y="2790"/>
                </a:cubicBezTo>
                <a:cubicBezTo>
                  <a:pt x="1014" y="2831"/>
                  <a:pt x="1110" y="2858"/>
                  <a:pt x="1210" y="2870"/>
                </a:cubicBezTo>
                <a:cubicBezTo>
                  <a:pt x="1301" y="2891"/>
                  <a:pt x="1394" y="2901"/>
                  <a:pt x="1487" y="2901"/>
                </a:cubicBezTo>
                <a:cubicBezTo>
                  <a:pt x="1568" y="2901"/>
                  <a:pt x="1649" y="2894"/>
                  <a:pt x="1728" y="2878"/>
                </a:cubicBezTo>
                <a:cubicBezTo>
                  <a:pt x="1849" y="2855"/>
                  <a:pt x="1969" y="2793"/>
                  <a:pt x="2070" y="2723"/>
                </a:cubicBezTo>
                <a:cubicBezTo>
                  <a:pt x="2139" y="2676"/>
                  <a:pt x="2205" y="2623"/>
                  <a:pt x="2265" y="2564"/>
                </a:cubicBezTo>
                <a:lnTo>
                  <a:pt x="2301" y="2526"/>
                </a:lnTo>
                <a:lnTo>
                  <a:pt x="2301" y="2526"/>
                </a:lnTo>
                <a:cubicBezTo>
                  <a:pt x="2266" y="2545"/>
                  <a:pt x="2247" y="2555"/>
                  <a:pt x="2243" y="2555"/>
                </a:cubicBezTo>
                <a:cubicBezTo>
                  <a:pt x="2235" y="2555"/>
                  <a:pt x="2276" y="2524"/>
                  <a:pt x="2366" y="2461"/>
                </a:cubicBezTo>
                <a:cubicBezTo>
                  <a:pt x="2594" y="2250"/>
                  <a:pt x="2667" y="1936"/>
                  <a:pt x="2662" y="1637"/>
                </a:cubicBezTo>
                <a:cubicBezTo>
                  <a:pt x="2653" y="1054"/>
                  <a:pt x="2423" y="504"/>
                  <a:pt x="1944" y="167"/>
                </a:cubicBezTo>
                <a:cubicBezTo>
                  <a:pt x="1778" y="51"/>
                  <a:pt x="1590" y="0"/>
                  <a:pt x="14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40"/>
          <p:cNvSpPr txBox="1"/>
          <p:nvPr>
            <p:ph type="title"/>
          </p:nvPr>
        </p:nvSpPr>
        <p:spPr>
          <a:xfrm>
            <a:off x="713100" y="54455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Additional Needfinding Interviews</a:t>
            </a:r>
            <a:endParaRPr/>
          </a:p>
        </p:txBody>
      </p:sp>
      <p:sp>
        <p:nvSpPr>
          <p:cNvPr id="1575" name="Google Shape;1575;p40"/>
          <p:cNvSpPr txBox="1"/>
          <p:nvPr>
            <p:ph idx="2" type="title"/>
          </p:nvPr>
        </p:nvSpPr>
        <p:spPr>
          <a:xfrm>
            <a:off x="2336149" y="1789313"/>
            <a:ext cx="2178900" cy="3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Madelynn</a:t>
            </a:r>
            <a:endParaRPr/>
          </a:p>
        </p:txBody>
      </p:sp>
      <p:sp>
        <p:nvSpPr>
          <p:cNvPr id="1576" name="Google Shape;1576;p40"/>
          <p:cNvSpPr txBox="1"/>
          <p:nvPr>
            <p:ph idx="1" type="subTitle"/>
          </p:nvPr>
        </p:nvSpPr>
        <p:spPr>
          <a:xfrm>
            <a:off x="2336150" y="2157625"/>
            <a:ext cx="2178900" cy="1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A&amp;M Senior</a:t>
            </a:r>
            <a:endParaRPr sz="1200"/>
          </a:p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200"/>
              <a:t>Interning at company she’ll return to FT after graduating</a:t>
            </a:r>
            <a:endParaRPr sz="1200"/>
          </a:p>
        </p:txBody>
      </p:sp>
      <p:sp>
        <p:nvSpPr>
          <p:cNvPr id="1577" name="Google Shape;1577;p40"/>
          <p:cNvSpPr txBox="1"/>
          <p:nvPr>
            <p:ph idx="4" type="title"/>
          </p:nvPr>
        </p:nvSpPr>
        <p:spPr>
          <a:xfrm>
            <a:off x="5614675" y="1789313"/>
            <a:ext cx="2178900" cy="3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Mihir</a:t>
            </a:r>
            <a:endParaRPr/>
          </a:p>
        </p:txBody>
      </p:sp>
      <p:sp>
        <p:nvSpPr>
          <p:cNvPr id="1578" name="Google Shape;1578;p40"/>
          <p:cNvSpPr txBox="1"/>
          <p:nvPr>
            <p:ph idx="5" type="subTitle"/>
          </p:nvPr>
        </p:nvSpPr>
        <p:spPr>
          <a:xfrm>
            <a:off x="5614675" y="2157625"/>
            <a:ext cx="2178900" cy="1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International student, Senior</a:t>
            </a:r>
            <a:endParaRPr sz="1200"/>
          </a:p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200"/>
              <a:t>Moving to San Diego to start a new job after graduating</a:t>
            </a:r>
            <a:endParaRPr sz="1200"/>
          </a:p>
        </p:txBody>
      </p:sp>
      <p:sp>
        <p:nvSpPr>
          <p:cNvPr id="1579" name="Google Shape;1579;p40"/>
          <p:cNvSpPr txBox="1"/>
          <p:nvPr>
            <p:ph idx="7" type="title"/>
          </p:nvPr>
        </p:nvSpPr>
        <p:spPr>
          <a:xfrm>
            <a:off x="2336174" y="3383095"/>
            <a:ext cx="2178900" cy="3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Mindy</a:t>
            </a:r>
            <a:endParaRPr/>
          </a:p>
        </p:txBody>
      </p:sp>
      <p:sp>
        <p:nvSpPr>
          <p:cNvPr id="1580" name="Google Shape;1580;p40"/>
          <p:cNvSpPr txBox="1"/>
          <p:nvPr>
            <p:ph idx="8" type="subTitle"/>
          </p:nvPr>
        </p:nvSpPr>
        <p:spPr>
          <a:xfrm>
            <a:off x="2336175" y="3751500"/>
            <a:ext cx="21789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UCSB Senior</a:t>
            </a:r>
            <a:endParaRPr sz="1200"/>
          </a:p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200"/>
              <a:t>Considering various grad programs and jobs</a:t>
            </a:r>
            <a:endParaRPr sz="1200"/>
          </a:p>
        </p:txBody>
      </p:sp>
      <p:sp>
        <p:nvSpPr>
          <p:cNvPr id="1581" name="Google Shape;1581;p40"/>
          <p:cNvSpPr txBox="1"/>
          <p:nvPr>
            <p:ph idx="13" type="title"/>
          </p:nvPr>
        </p:nvSpPr>
        <p:spPr>
          <a:xfrm>
            <a:off x="5614675" y="3383095"/>
            <a:ext cx="2178900" cy="3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Quinn</a:t>
            </a:r>
            <a:endParaRPr/>
          </a:p>
        </p:txBody>
      </p:sp>
      <p:sp>
        <p:nvSpPr>
          <p:cNvPr id="1582" name="Google Shape;1582;p40"/>
          <p:cNvSpPr txBox="1"/>
          <p:nvPr>
            <p:ph idx="14" type="subTitle"/>
          </p:nvPr>
        </p:nvSpPr>
        <p:spPr>
          <a:xfrm>
            <a:off x="5614676" y="3751500"/>
            <a:ext cx="21789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UT Austin graduate</a:t>
            </a:r>
            <a:endParaRPr sz="1200"/>
          </a:p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200"/>
              <a:t>Switched jobs and moved back home to Arizona</a:t>
            </a:r>
            <a:endParaRPr sz="1200"/>
          </a:p>
        </p:txBody>
      </p:sp>
      <p:grpSp>
        <p:nvGrpSpPr>
          <p:cNvPr id="1583" name="Google Shape;1583;p40"/>
          <p:cNvGrpSpPr/>
          <p:nvPr/>
        </p:nvGrpSpPr>
        <p:grpSpPr>
          <a:xfrm flipH="1">
            <a:off x="7916936" y="2289440"/>
            <a:ext cx="1678706" cy="3475856"/>
            <a:chOff x="444999" y="1648776"/>
            <a:chExt cx="1645951" cy="3147565"/>
          </a:xfrm>
        </p:grpSpPr>
        <p:sp>
          <p:nvSpPr>
            <p:cNvPr id="1584" name="Google Shape;1584;p40"/>
            <p:cNvSpPr/>
            <p:nvPr/>
          </p:nvSpPr>
          <p:spPr>
            <a:xfrm>
              <a:off x="444999" y="1648776"/>
              <a:ext cx="1143053" cy="2681008"/>
            </a:xfrm>
            <a:custGeom>
              <a:rect b="b" l="l" r="r" t="t"/>
              <a:pathLst>
                <a:path extrusionOk="0" h="29220" w="12458">
                  <a:moveTo>
                    <a:pt x="7372" y="5533"/>
                  </a:moveTo>
                  <a:lnTo>
                    <a:pt x="7372" y="5533"/>
                  </a:lnTo>
                  <a:cubicBezTo>
                    <a:pt x="7369" y="5665"/>
                    <a:pt x="7269" y="5820"/>
                    <a:pt x="7132" y="5894"/>
                  </a:cubicBezTo>
                  <a:cubicBezTo>
                    <a:pt x="7177" y="5743"/>
                    <a:pt x="7240" y="5622"/>
                    <a:pt x="7372" y="5533"/>
                  </a:cubicBezTo>
                  <a:close/>
                  <a:moveTo>
                    <a:pt x="6458" y="5751"/>
                  </a:moveTo>
                  <a:cubicBezTo>
                    <a:pt x="6484" y="5866"/>
                    <a:pt x="6498" y="5980"/>
                    <a:pt x="6444" y="6106"/>
                  </a:cubicBezTo>
                  <a:cubicBezTo>
                    <a:pt x="6381" y="5978"/>
                    <a:pt x="6427" y="5866"/>
                    <a:pt x="6458" y="5751"/>
                  </a:cubicBezTo>
                  <a:close/>
                  <a:moveTo>
                    <a:pt x="5859" y="5860"/>
                  </a:moveTo>
                  <a:lnTo>
                    <a:pt x="5859" y="5860"/>
                  </a:lnTo>
                  <a:cubicBezTo>
                    <a:pt x="5957" y="5952"/>
                    <a:pt x="6063" y="6230"/>
                    <a:pt x="6049" y="6361"/>
                  </a:cubicBezTo>
                  <a:cubicBezTo>
                    <a:pt x="5945" y="6255"/>
                    <a:pt x="5848" y="5995"/>
                    <a:pt x="5859" y="5860"/>
                  </a:cubicBezTo>
                  <a:close/>
                  <a:moveTo>
                    <a:pt x="6733" y="5980"/>
                  </a:moveTo>
                  <a:lnTo>
                    <a:pt x="6733" y="5980"/>
                  </a:lnTo>
                  <a:cubicBezTo>
                    <a:pt x="6756" y="6127"/>
                    <a:pt x="6736" y="6244"/>
                    <a:pt x="6682" y="6373"/>
                  </a:cubicBezTo>
                  <a:cubicBezTo>
                    <a:pt x="6633" y="6255"/>
                    <a:pt x="6653" y="6115"/>
                    <a:pt x="6733" y="5980"/>
                  </a:cubicBezTo>
                  <a:close/>
                  <a:moveTo>
                    <a:pt x="6292" y="6092"/>
                  </a:moveTo>
                  <a:lnTo>
                    <a:pt x="6292" y="6092"/>
                  </a:lnTo>
                  <a:cubicBezTo>
                    <a:pt x="6361" y="6238"/>
                    <a:pt x="6387" y="6379"/>
                    <a:pt x="6347" y="6533"/>
                  </a:cubicBezTo>
                  <a:cubicBezTo>
                    <a:pt x="6246" y="6436"/>
                    <a:pt x="6220" y="6215"/>
                    <a:pt x="6292" y="6092"/>
                  </a:cubicBezTo>
                  <a:close/>
                  <a:moveTo>
                    <a:pt x="3920" y="81"/>
                  </a:moveTo>
                  <a:cubicBezTo>
                    <a:pt x="4231" y="81"/>
                    <a:pt x="4514" y="190"/>
                    <a:pt x="4768" y="373"/>
                  </a:cubicBezTo>
                  <a:cubicBezTo>
                    <a:pt x="4860" y="439"/>
                    <a:pt x="4945" y="520"/>
                    <a:pt x="5023" y="600"/>
                  </a:cubicBezTo>
                  <a:cubicBezTo>
                    <a:pt x="5295" y="886"/>
                    <a:pt x="5559" y="1178"/>
                    <a:pt x="5716" y="1548"/>
                  </a:cubicBezTo>
                  <a:cubicBezTo>
                    <a:pt x="5765" y="1668"/>
                    <a:pt x="5854" y="1757"/>
                    <a:pt x="5971" y="1809"/>
                  </a:cubicBezTo>
                  <a:cubicBezTo>
                    <a:pt x="6218" y="1918"/>
                    <a:pt x="6361" y="2113"/>
                    <a:pt x="6467" y="2347"/>
                  </a:cubicBezTo>
                  <a:cubicBezTo>
                    <a:pt x="6581" y="2602"/>
                    <a:pt x="6642" y="2869"/>
                    <a:pt x="6679" y="3144"/>
                  </a:cubicBezTo>
                  <a:cubicBezTo>
                    <a:pt x="6693" y="3253"/>
                    <a:pt x="6705" y="3362"/>
                    <a:pt x="6716" y="3473"/>
                  </a:cubicBezTo>
                  <a:cubicBezTo>
                    <a:pt x="6742" y="3783"/>
                    <a:pt x="6687" y="4081"/>
                    <a:pt x="6573" y="4367"/>
                  </a:cubicBezTo>
                  <a:cubicBezTo>
                    <a:pt x="6490" y="4579"/>
                    <a:pt x="6395" y="4786"/>
                    <a:pt x="6315" y="5001"/>
                  </a:cubicBezTo>
                  <a:cubicBezTo>
                    <a:pt x="6183" y="5353"/>
                    <a:pt x="6120" y="5723"/>
                    <a:pt x="6129" y="6101"/>
                  </a:cubicBezTo>
                  <a:cubicBezTo>
                    <a:pt x="6132" y="6167"/>
                    <a:pt x="6140" y="6233"/>
                    <a:pt x="6143" y="6284"/>
                  </a:cubicBezTo>
                  <a:cubicBezTo>
                    <a:pt x="6083" y="6144"/>
                    <a:pt x="6028" y="5998"/>
                    <a:pt x="5960" y="5857"/>
                  </a:cubicBezTo>
                  <a:cubicBezTo>
                    <a:pt x="5920" y="5774"/>
                    <a:pt x="5897" y="5768"/>
                    <a:pt x="5814" y="5766"/>
                  </a:cubicBezTo>
                  <a:cubicBezTo>
                    <a:pt x="5762" y="5800"/>
                    <a:pt x="5771" y="5854"/>
                    <a:pt x="5779" y="5903"/>
                  </a:cubicBezTo>
                  <a:cubicBezTo>
                    <a:pt x="5814" y="6089"/>
                    <a:pt x="5882" y="6264"/>
                    <a:pt x="5988" y="6422"/>
                  </a:cubicBezTo>
                  <a:cubicBezTo>
                    <a:pt x="6008" y="6450"/>
                    <a:pt x="6040" y="6473"/>
                    <a:pt x="6063" y="6502"/>
                  </a:cubicBezTo>
                  <a:cubicBezTo>
                    <a:pt x="6080" y="6525"/>
                    <a:pt x="6094" y="6551"/>
                    <a:pt x="6112" y="6576"/>
                  </a:cubicBezTo>
                  <a:cubicBezTo>
                    <a:pt x="6106" y="6582"/>
                    <a:pt x="6100" y="6588"/>
                    <a:pt x="6094" y="6594"/>
                  </a:cubicBezTo>
                  <a:cubicBezTo>
                    <a:pt x="6077" y="6579"/>
                    <a:pt x="6057" y="6568"/>
                    <a:pt x="6043" y="6551"/>
                  </a:cubicBezTo>
                  <a:cubicBezTo>
                    <a:pt x="5920" y="6425"/>
                    <a:pt x="5799" y="6293"/>
                    <a:pt x="5673" y="6172"/>
                  </a:cubicBezTo>
                  <a:cubicBezTo>
                    <a:pt x="5223" y="5740"/>
                    <a:pt x="4690" y="5453"/>
                    <a:pt x="4092" y="5293"/>
                  </a:cubicBezTo>
                  <a:cubicBezTo>
                    <a:pt x="4034" y="5278"/>
                    <a:pt x="3977" y="5258"/>
                    <a:pt x="3928" y="5227"/>
                  </a:cubicBezTo>
                  <a:cubicBezTo>
                    <a:pt x="3768" y="5135"/>
                    <a:pt x="3610" y="5044"/>
                    <a:pt x="3456" y="4943"/>
                  </a:cubicBezTo>
                  <a:cubicBezTo>
                    <a:pt x="3083" y="4703"/>
                    <a:pt x="2762" y="4410"/>
                    <a:pt x="2565" y="4003"/>
                  </a:cubicBezTo>
                  <a:cubicBezTo>
                    <a:pt x="2381" y="3634"/>
                    <a:pt x="2347" y="3244"/>
                    <a:pt x="2424" y="2843"/>
                  </a:cubicBezTo>
                  <a:cubicBezTo>
                    <a:pt x="2464" y="2634"/>
                    <a:pt x="2570" y="2453"/>
                    <a:pt x="2714" y="2293"/>
                  </a:cubicBezTo>
                  <a:cubicBezTo>
                    <a:pt x="2814" y="2181"/>
                    <a:pt x="2926" y="2078"/>
                    <a:pt x="3026" y="1966"/>
                  </a:cubicBezTo>
                  <a:cubicBezTo>
                    <a:pt x="3120" y="1860"/>
                    <a:pt x="3215" y="1752"/>
                    <a:pt x="3298" y="1637"/>
                  </a:cubicBezTo>
                  <a:cubicBezTo>
                    <a:pt x="3373" y="1531"/>
                    <a:pt x="3393" y="1408"/>
                    <a:pt x="3375" y="1279"/>
                  </a:cubicBezTo>
                  <a:cubicBezTo>
                    <a:pt x="3338" y="1027"/>
                    <a:pt x="3315" y="774"/>
                    <a:pt x="3387" y="522"/>
                  </a:cubicBezTo>
                  <a:cubicBezTo>
                    <a:pt x="3401" y="462"/>
                    <a:pt x="3421" y="405"/>
                    <a:pt x="3450" y="348"/>
                  </a:cubicBezTo>
                  <a:cubicBezTo>
                    <a:pt x="3524" y="190"/>
                    <a:pt x="3656" y="95"/>
                    <a:pt x="3831" y="84"/>
                  </a:cubicBezTo>
                  <a:cubicBezTo>
                    <a:pt x="3861" y="82"/>
                    <a:pt x="3891" y="81"/>
                    <a:pt x="3920" y="81"/>
                  </a:cubicBezTo>
                  <a:close/>
                  <a:moveTo>
                    <a:pt x="7000" y="6281"/>
                  </a:moveTo>
                  <a:lnTo>
                    <a:pt x="7000" y="6281"/>
                  </a:lnTo>
                  <a:cubicBezTo>
                    <a:pt x="7034" y="6419"/>
                    <a:pt x="6937" y="6619"/>
                    <a:pt x="6799" y="6691"/>
                  </a:cubicBezTo>
                  <a:cubicBezTo>
                    <a:pt x="6796" y="6553"/>
                    <a:pt x="6902" y="6339"/>
                    <a:pt x="7000" y="6281"/>
                  </a:cubicBezTo>
                  <a:close/>
                  <a:moveTo>
                    <a:pt x="7544" y="6427"/>
                  </a:moveTo>
                  <a:lnTo>
                    <a:pt x="7544" y="6427"/>
                  </a:lnTo>
                  <a:cubicBezTo>
                    <a:pt x="7464" y="6582"/>
                    <a:pt x="7355" y="6671"/>
                    <a:pt x="7203" y="6740"/>
                  </a:cubicBezTo>
                  <a:cubicBezTo>
                    <a:pt x="7246" y="6605"/>
                    <a:pt x="7412" y="6447"/>
                    <a:pt x="7544" y="6427"/>
                  </a:cubicBezTo>
                  <a:close/>
                  <a:moveTo>
                    <a:pt x="7919" y="6433"/>
                  </a:moveTo>
                  <a:lnTo>
                    <a:pt x="7919" y="6433"/>
                  </a:lnTo>
                  <a:cubicBezTo>
                    <a:pt x="7902" y="6556"/>
                    <a:pt x="7696" y="6751"/>
                    <a:pt x="7530" y="6800"/>
                  </a:cubicBezTo>
                  <a:cubicBezTo>
                    <a:pt x="7630" y="6634"/>
                    <a:pt x="7756" y="6522"/>
                    <a:pt x="7919" y="6433"/>
                  </a:cubicBezTo>
                  <a:close/>
                  <a:moveTo>
                    <a:pt x="6289" y="6634"/>
                  </a:moveTo>
                  <a:lnTo>
                    <a:pt x="6289" y="6634"/>
                  </a:lnTo>
                  <a:cubicBezTo>
                    <a:pt x="6341" y="6731"/>
                    <a:pt x="6347" y="6843"/>
                    <a:pt x="6367" y="6949"/>
                  </a:cubicBezTo>
                  <a:cubicBezTo>
                    <a:pt x="6312" y="6851"/>
                    <a:pt x="6289" y="6745"/>
                    <a:pt x="6289" y="6634"/>
                  </a:cubicBezTo>
                  <a:close/>
                  <a:moveTo>
                    <a:pt x="6415" y="6628"/>
                  </a:moveTo>
                  <a:cubicBezTo>
                    <a:pt x="6435" y="6757"/>
                    <a:pt x="6458" y="6886"/>
                    <a:pt x="6478" y="7018"/>
                  </a:cubicBezTo>
                  <a:cubicBezTo>
                    <a:pt x="6421" y="6894"/>
                    <a:pt x="6364" y="6771"/>
                    <a:pt x="6378" y="6634"/>
                  </a:cubicBezTo>
                  <a:cubicBezTo>
                    <a:pt x="6389" y="6631"/>
                    <a:pt x="6404" y="6631"/>
                    <a:pt x="6415" y="6628"/>
                  </a:cubicBezTo>
                  <a:close/>
                  <a:moveTo>
                    <a:pt x="8675" y="385"/>
                  </a:moveTo>
                  <a:cubicBezTo>
                    <a:pt x="8715" y="385"/>
                    <a:pt x="8755" y="387"/>
                    <a:pt x="8796" y="391"/>
                  </a:cubicBezTo>
                  <a:cubicBezTo>
                    <a:pt x="8939" y="402"/>
                    <a:pt x="9088" y="419"/>
                    <a:pt x="9232" y="451"/>
                  </a:cubicBezTo>
                  <a:cubicBezTo>
                    <a:pt x="9745" y="560"/>
                    <a:pt x="10068" y="889"/>
                    <a:pt x="10255" y="1362"/>
                  </a:cubicBezTo>
                  <a:cubicBezTo>
                    <a:pt x="10421" y="1780"/>
                    <a:pt x="10484" y="2219"/>
                    <a:pt x="10458" y="2668"/>
                  </a:cubicBezTo>
                  <a:cubicBezTo>
                    <a:pt x="10429" y="3173"/>
                    <a:pt x="10269" y="3631"/>
                    <a:pt x="9997" y="4052"/>
                  </a:cubicBezTo>
                  <a:cubicBezTo>
                    <a:pt x="9853" y="4276"/>
                    <a:pt x="9667" y="4456"/>
                    <a:pt x="9447" y="4602"/>
                  </a:cubicBezTo>
                  <a:cubicBezTo>
                    <a:pt x="9117" y="4820"/>
                    <a:pt x="8776" y="5026"/>
                    <a:pt x="8441" y="5235"/>
                  </a:cubicBezTo>
                  <a:cubicBezTo>
                    <a:pt x="8220" y="5376"/>
                    <a:pt x="7997" y="5508"/>
                    <a:pt x="7779" y="5654"/>
                  </a:cubicBezTo>
                  <a:cubicBezTo>
                    <a:pt x="7524" y="5820"/>
                    <a:pt x="7303" y="6023"/>
                    <a:pt x="7103" y="6253"/>
                  </a:cubicBezTo>
                  <a:cubicBezTo>
                    <a:pt x="7063" y="6230"/>
                    <a:pt x="7026" y="6210"/>
                    <a:pt x="6985" y="6184"/>
                  </a:cubicBezTo>
                  <a:cubicBezTo>
                    <a:pt x="7034" y="6095"/>
                    <a:pt x="7074" y="6012"/>
                    <a:pt x="7177" y="5955"/>
                  </a:cubicBezTo>
                  <a:cubicBezTo>
                    <a:pt x="7303" y="5886"/>
                    <a:pt x="7387" y="5763"/>
                    <a:pt x="7432" y="5622"/>
                  </a:cubicBezTo>
                  <a:cubicBezTo>
                    <a:pt x="7447" y="5585"/>
                    <a:pt x="7441" y="5539"/>
                    <a:pt x="7444" y="5496"/>
                  </a:cubicBezTo>
                  <a:cubicBezTo>
                    <a:pt x="7416" y="5483"/>
                    <a:pt x="7393" y="5478"/>
                    <a:pt x="7372" y="5478"/>
                  </a:cubicBezTo>
                  <a:cubicBezTo>
                    <a:pt x="7332" y="5478"/>
                    <a:pt x="7302" y="5498"/>
                    <a:pt x="7272" y="5522"/>
                  </a:cubicBezTo>
                  <a:cubicBezTo>
                    <a:pt x="7183" y="5599"/>
                    <a:pt x="7126" y="5697"/>
                    <a:pt x="7089" y="5806"/>
                  </a:cubicBezTo>
                  <a:cubicBezTo>
                    <a:pt x="7046" y="5935"/>
                    <a:pt x="7008" y="6063"/>
                    <a:pt x="6968" y="6192"/>
                  </a:cubicBezTo>
                  <a:cubicBezTo>
                    <a:pt x="6816" y="6310"/>
                    <a:pt x="6776" y="6485"/>
                    <a:pt x="6725" y="6651"/>
                  </a:cubicBezTo>
                  <a:cubicBezTo>
                    <a:pt x="6699" y="6731"/>
                    <a:pt x="6670" y="6808"/>
                    <a:pt x="6642" y="6886"/>
                  </a:cubicBezTo>
                  <a:cubicBezTo>
                    <a:pt x="6630" y="6883"/>
                    <a:pt x="6622" y="6880"/>
                    <a:pt x="6610" y="6877"/>
                  </a:cubicBezTo>
                  <a:cubicBezTo>
                    <a:pt x="6624" y="6754"/>
                    <a:pt x="6639" y="6628"/>
                    <a:pt x="6653" y="6505"/>
                  </a:cubicBezTo>
                  <a:cubicBezTo>
                    <a:pt x="6819" y="6370"/>
                    <a:pt x="6871" y="6026"/>
                    <a:pt x="6750" y="5900"/>
                  </a:cubicBezTo>
                  <a:cubicBezTo>
                    <a:pt x="6746" y="5900"/>
                    <a:pt x="6743" y="5900"/>
                    <a:pt x="6739" y="5900"/>
                  </a:cubicBezTo>
                  <a:cubicBezTo>
                    <a:pt x="6692" y="5900"/>
                    <a:pt x="6669" y="5932"/>
                    <a:pt x="6653" y="5972"/>
                  </a:cubicBezTo>
                  <a:cubicBezTo>
                    <a:pt x="6593" y="6121"/>
                    <a:pt x="6561" y="6270"/>
                    <a:pt x="6602" y="6433"/>
                  </a:cubicBezTo>
                  <a:cubicBezTo>
                    <a:pt x="6616" y="6502"/>
                    <a:pt x="6596" y="6576"/>
                    <a:pt x="6590" y="6651"/>
                  </a:cubicBezTo>
                  <a:cubicBezTo>
                    <a:pt x="6581" y="6786"/>
                    <a:pt x="6570" y="6920"/>
                    <a:pt x="6559" y="7055"/>
                  </a:cubicBezTo>
                  <a:cubicBezTo>
                    <a:pt x="6501" y="6986"/>
                    <a:pt x="6444" y="6533"/>
                    <a:pt x="6455" y="6233"/>
                  </a:cubicBezTo>
                  <a:cubicBezTo>
                    <a:pt x="6596" y="6015"/>
                    <a:pt x="6596" y="5725"/>
                    <a:pt x="6450" y="5628"/>
                  </a:cubicBezTo>
                  <a:cubicBezTo>
                    <a:pt x="6321" y="5723"/>
                    <a:pt x="6364" y="5872"/>
                    <a:pt x="6341" y="5992"/>
                  </a:cubicBezTo>
                  <a:cubicBezTo>
                    <a:pt x="6292" y="6003"/>
                    <a:pt x="6243" y="6015"/>
                    <a:pt x="6198" y="6023"/>
                  </a:cubicBezTo>
                  <a:cubicBezTo>
                    <a:pt x="6200" y="5688"/>
                    <a:pt x="6258" y="5359"/>
                    <a:pt x="6375" y="5041"/>
                  </a:cubicBezTo>
                  <a:cubicBezTo>
                    <a:pt x="6438" y="4877"/>
                    <a:pt x="6504" y="4717"/>
                    <a:pt x="6576" y="4562"/>
                  </a:cubicBezTo>
                  <a:cubicBezTo>
                    <a:pt x="6756" y="4175"/>
                    <a:pt x="6822" y="3771"/>
                    <a:pt x="6779" y="3347"/>
                  </a:cubicBezTo>
                  <a:cubicBezTo>
                    <a:pt x="6736" y="2941"/>
                    <a:pt x="6665" y="2542"/>
                    <a:pt x="6467" y="2176"/>
                  </a:cubicBezTo>
                  <a:cubicBezTo>
                    <a:pt x="6464" y="2170"/>
                    <a:pt x="6461" y="2161"/>
                    <a:pt x="6458" y="2147"/>
                  </a:cubicBezTo>
                  <a:cubicBezTo>
                    <a:pt x="6473" y="2027"/>
                    <a:pt x="6536" y="1918"/>
                    <a:pt x="6613" y="1817"/>
                  </a:cubicBezTo>
                  <a:cubicBezTo>
                    <a:pt x="6791" y="1591"/>
                    <a:pt x="7005" y="1411"/>
                    <a:pt x="7275" y="1305"/>
                  </a:cubicBezTo>
                  <a:cubicBezTo>
                    <a:pt x="7438" y="1242"/>
                    <a:pt x="7561" y="1147"/>
                    <a:pt x="7670" y="1015"/>
                  </a:cubicBezTo>
                  <a:cubicBezTo>
                    <a:pt x="7762" y="903"/>
                    <a:pt x="7859" y="792"/>
                    <a:pt x="7962" y="686"/>
                  </a:cubicBezTo>
                  <a:cubicBezTo>
                    <a:pt x="8163" y="480"/>
                    <a:pt x="8402" y="385"/>
                    <a:pt x="8675" y="385"/>
                  </a:cubicBezTo>
                  <a:close/>
                  <a:moveTo>
                    <a:pt x="7143" y="6943"/>
                  </a:moveTo>
                  <a:lnTo>
                    <a:pt x="7143" y="6943"/>
                  </a:lnTo>
                  <a:cubicBezTo>
                    <a:pt x="7069" y="7098"/>
                    <a:pt x="6948" y="7172"/>
                    <a:pt x="6793" y="7235"/>
                  </a:cubicBezTo>
                  <a:cubicBezTo>
                    <a:pt x="6856" y="7121"/>
                    <a:pt x="7028" y="6980"/>
                    <a:pt x="7143" y="6943"/>
                  </a:cubicBezTo>
                  <a:close/>
                  <a:moveTo>
                    <a:pt x="10324" y="4167"/>
                  </a:moveTo>
                  <a:cubicBezTo>
                    <a:pt x="10455" y="4167"/>
                    <a:pt x="10585" y="4185"/>
                    <a:pt x="10713" y="4213"/>
                  </a:cubicBezTo>
                  <a:cubicBezTo>
                    <a:pt x="11171" y="4313"/>
                    <a:pt x="11587" y="4502"/>
                    <a:pt x="11885" y="4880"/>
                  </a:cubicBezTo>
                  <a:cubicBezTo>
                    <a:pt x="12249" y="5339"/>
                    <a:pt x="12355" y="5851"/>
                    <a:pt x="12180" y="6416"/>
                  </a:cubicBezTo>
                  <a:cubicBezTo>
                    <a:pt x="12080" y="6737"/>
                    <a:pt x="11979" y="7058"/>
                    <a:pt x="11885" y="7384"/>
                  </a:cubicBezTo>
                  <a:cubicBezTo>
                    <a:pt x="11822" y="7608"/>
                    <a:pt x="11693" y="7783"/>
                    <a:pt x="11504" y="7906"/>
                  </a:cubicBezTo>
                  <a:cubicBezTo>
                    <a:pt x="11343" y="8006"/>
                    <a:pt x="11174" y="8101"/>
                    <a:pt x="10999" y="8175"/>
                  </a:cubicBezTo>
                  <a:cubicBezTo>
                    <a:pt x="10650" y="8321"/>
                    <a:pt x="10283" y="8413"/>
                    <a:pt x="9899" y="8433"/>
                  </a:cubicBezTo>
                  <a:cubicBezTo>
                    <a:pt x="9862" y="8435"/>
                    <a:pt x="9824" y="8435"/>
                    <a:pt x="9786" y="8435"/>
                  </a:cubicBezTo>
                  <a:cubicBezTo>
                    <a:pt x="9369" y="8435"/>
                    <a:pt x="8968" y="8334"/>
                    <a:pt x="8587" y="8158"/>
                  </a:cubicBezTo>
                  <a:cubicBezTo>
                    <a:pt x="8312" y="8032"/>
                    <a:pt x="8051" y="7883"/>
                    <a:pt x="7805" y="7708"/>
                  </a:cubicBezTo>
                  <a:cubicBezTo>
                    <a:pt x="7748" y="7665"/>
                    <a:pt x="7690" y="7625"/>
                    <a:pt x="7636" y="7585"/>
                  </a:cubicBezTo>
                  <a:cubicBezTo>
                    <a:pt x="7444" y="7447"/>
                    <a:pt x="7246" y="7321"/>
                    <a:pt x="7000" y="7275"/>
                  </a:cubicBezTo>
                  <a:cubicBezTo>
                    <a:pt x="7169" y="7147"/>
                    <a:pt x="7326" y="7026"/>
                    <a:pt x="7504" y="6889"/>
                  </a:cubicBezTo>
                  <a:cubicBezTo>
                    <a:pt x="7713" y="6851"/>
                    <a:pt x="7865" y="6688"/>
                    <a:pt x="7991" y="6502"/>
                  </a:cubicBezTo>
                  <a:cubicBezTo>
                    <a:pt x="8011" y="6473"/>
                    <a:pt x="8014" y="6419"/>
                    <a:pt x="8000" y="6390"/>
                  </a:cubicBezTo>
                  <a:cubicBezTo>
                    <a:pt x="7987" y="6367"/>
                    <a:pt x="7967" y="6358"/>
                    <a:pt x="7945" y="6358"/>
                  </a:cubicBezTo>
                  <a:cubicBezTo>
                    <a:pt x="7924" y="6358"/>
                    <a:pt x="7902" y="6366"/>
                    <a:pt x="7882" y="6376"/>
                  </a:cubicBezTo>
                  <a:cubicBezTo>
                    <a:pt x="7685" y="6479"/>
                    <a:pt x="7524" y="6616"/>
                    <a:pt x="7455" y="6851"/>
                  </a:cubicBezTo>
                  <a:cubicBezTo>
                    <a:pt x="7366" y="6923"/>
                    <a:pt x="7272" y="7003"/>
                    <a:pt x="7154" y="7098"/>
                  </a:cubicBezTo>
                  <a:cubicBezTo>
                    <a:pt x="7177" y="7006"/>
                    <a:pt x="7235" y="6949"/>
                    <a:pt x="7189" y="6863"/>
                  </a:cubicBezTo>
                  <a:lnTo>
                    <a:pt x="7189" y="6863"/>
                  </a:lnTo>
                  <a:cubicBezTo>
                    <a:pt x="7146" y="6869"/>
                    <a:pt x="7097" y="6871"/>
                    <a:pt x="7043" y="6877"/>
                  </a:cubicBezTo>
                  <a:cubicBezTo>
                    <a:pt x="7066" y="6851"/>
                    <a:pt x="7089" y="6828"/>
                    <a:pt x="7109" y="6806"/>
                  </a:cubicBezTo>
                  <a:cubicBezTo>
                    <a:pt x="7119" y="6807"/>
                    <a:pt x="7130" y="6807"/>
                    <a:pt x="7141" y="6807"/>
                  </a:cubicBezTo>
                  <a:cubicBezTo>
                    <a:pt x="7341" y="6807"/>
                    <a:pt x="7570" y="6613"/>
                    <a:pt x="7619" y="6399"/>
                  </a:cubicBezTo>
                  <a:cubicBezTo>
                    <a:pt x="7605" y="6363"/>
                    <a:pt x="7584" y="6345"/>
                    <a:pt x="7553" y="6345"/>
                  </a:cubicBezTo>
                  <a:cubicBezTo>
                    <a:pt x="7544" y="6345"/>
                    <a:pt x="7535" y="6347"/>
                    <a:pt x="7524" y="6350"/>
                  </a:cubicBezTo>
                  <a:cubicBezTo>
                    <a:pt x="7484" y="6364"/>
                    <a:pt x="7432" y="6370"/>
                    <a:pt x="7404" y="6399"/>
                  </a:cubicBezTo>
                  <a:cubicBezTo>
                    <a:pt x="7309" y="6485"/>
                    <a:pt x="7218" y="6573"/>
                    <a:pt x="7137" y="6674"/>
                  </a:cubicBezTo>
                  <a:cubicBezTo>
                    <a:pt x="7097" y="6728"/>
                    <a:pt x="7060" y="6777"/>
                    <a:pt x="7011" y="6823"/>
                  </a:cubicBezTo>
                  <a:cubicBezTo>
                    <a:pt x="6897" y="6920"/>
                    <a:pt x="6788" y="7023"/>
                    <a:pt x="6676" y="7126"/>
                  </a:cubicBezTo>
                  <a:cubicBezTo>
                    <a:pt x="6682" y="7135"/>
                    <a:pt x="6685" y="7144"/>
                    <a:pt x="6690" y="7152"/>
                  </a:cubicBezTo>
                  <a:cubicBezTo>
                    <a:pt x="6662" y="7141"/>
                    <a:pt x="6633" y="7129"/>
                    <a:pt x="6593" y="7112"/>
                  </a:cubicBezTo>
                  <a:cubicBezTo>
                    <a:pt x="6647" y="7000"/>
                    <a:pt x="6702" y="6894"/>
                    <a:pt x="6750" y="6791"/>
                  </a:cubicBezTo>
                  <a:cubicBezTo>
                    <a:pt x="6922" y="6754"/>
                    <a:pt x="6994" y="6625"/>
                    <a:pt x="7046" y="6488"/>
                  </a:cubicBezTo>
                  <a:cubicBezTo>
                    <a:pt x="7080" y="6402"/>
                    <a:pt x="7129" y="6333"/>
                    <a:pt x="7189" y="6267"/>
                  </a:cubicBezTo>
                  <a:cubicBezTo>
                    <a:pt x="7478" y="5943"/>
                    <a:pt x="7828" y="5694"/>
                    <a:pt x="8197" y="5470"/>
                  </a:cubicBezTo>
                  <a:cubicBezTo>
                    <a:pt x="8530" y="5270"/>
                    <a:pt x="8865" y="5069"/>
                    <a:pt x="9197" y="4866"/>
                  </a:cubicBezTo>
                  <a:cubicBezTo>
                    <a:pt x="9475" y="4691"/>
                    <a:pt x="9742" y="4505"/>
                    <a:pt x="9954" y="4247"/>
                  </a:cubicBezTo>
                  <a:cubicBezTo>
                    <a:pt x="9979" y="4215"/>
                    <a:pt x="10034" y="4198"/>
                    <a:pt x="10077" y="4190"/>
                  </a:cubicBezTo>
                  <a:cubicBezTo>
                    <a:pt x="10159" y="4174"/>
                    <a:pt x="10242" y="4167"/>
                    <a:pt x="10324" y="4167"/>
                  </a:cubicBezTo>
                  <a:close/>
                  <a:moveTo>
                    <a:pt x="3470" y="5305"/>
                  </a:moveTo>
                  <a:cubicBezTo>
                    <a:pt x="4118" y="5305"/>
                    <a:pt x="4691" y="5538"/>
                    <a:pt x="5223" y="5903"/>
                  </a:cubicBezTo>
                  <a:cubicBezTo>
                    <a:pt x="5564" y="6132"/>
                    <a:pt x="5842" y="6433"/>
                    <a:pt x="6106" y="6745"/>
                  </a:cubicBezTo>
                  <a:cubicBezTo>
                    <a:pt x="6192" y="6846"/>
                    <a:pt x="6275" y="6949"/>
                    <a:pt x="6364" y="7058"/>
                  </a:cubicBezTo>
                  <a:cubicBezTo>
                    <a:pt x="6306" y="7078"/>
                    <a:pt x="6252" y="7089"/>
                    <a:pt x="6203" y="7112"/>
                  </a:cubicBezTo>
                  <a:cubicBezTo>
                    <a:pt x="6054" y="7192"/>
                    <a:pt x="5900" y="7264"/>
                    <a:pt x="5762" y="7359"/>
                  </a:cubicBezTo>
                  <a:cubicBezTo>
                    <a:pt x="5444" y="7579"/>
                    <a:pt x="5146" y="7823"/>
                    <a:pt x="4877" y="8101"/>
                  </a:cubicBezTo>
                  <a:cubicBezTo>
                    <a:pt x="4622" y="8367"/>
                    <a:pt x="4329" y="8593"/>
                    <a:pt x="4006" y="8771"/>
                  </a:cubicBezTo>
                  <a:cubicBezTo>
                    <a:pt x="3553" y="9020"/>
                    <a:pt x="3075" y="9195"/>
                    <a:pt x="2553" y="9209"/>
                  </a:cubicBezTo>
                  <a:cubicBezTo>
                    <a:pt x="2542" y="9210"/>
                    <a:pt x="2530" y="9210"/>
                    <a:pt x="2518" y="9210"/>
                  </a:cubicBezTo>
                  <a:cubicBezTo>
                    <a:pt x="2333" y="9210"/>
                    <a:pt x="2149" y="9169"/>
                    <a:pt x="1963" y="9158"/>
                  </a:cubicBezTo>
                  <a:cubicBezTo>
                    <a:pt x="1867" y="9150"/>
                    <a:pt x="1772" y="9144"/>
                    <a:pt x="1676" y="9144"/>
                  </a:cubicBezTo>
                  <a:cubicBezTo>
                    <a:pt x="1629" y="9144"/>
                    <a:pt x="1581" y="9145"/>
                    <a:pt x="1533" y="9149"/>
                  </a:cubicBezTo>
                  <a:cubicBezTo>
                    <a:pt x="1483" y="9154"/>
                    <a:pt x="1433" y="9156"/>
                    <a:pt x="1384" y="9156"/>
                  </a:cubicBezTo>
                  <a:cubicBezTo>
                    <a:pt x="1008" y="9156"/>
                    <a:pt x="677" y="9028"/>
                    <a:pt x="396" y="8757"/>
                  </a:cubicBezTo>
                  <a:cubicBezTo>
                    <a:pt x="278" y="8645"/>
                    <a:pt x="204" y="8507"/>
                    <a:pt x="169" y="8350"/>
                  </a:cubicBezTo>
                  <a:cubicBezTo>
                    <a:pt x="144" y="8209"/>
                    <a:pt x="118" y="8066"/>
                    <a:pt x="101" y="7926"/>
                  </a:cubicBezTo>
                  <a:cubicBezTo>
                    <a:pt x="80" y="7788"/>
                    <a:pt x="95" y="7654"/>
                    <a:pt x="129" y="7522"/>
                  </a:cubicBezTo>
                  <a:cubicBezTo>
                    <a:pt x="192" y="7287"/>
                    <a:pt x="255" y="7052"/>
                    <a:pt x="318" y="6820"/>
                  </a:cubicBezTo>
                  <a:cubicBezTo>
                    <a:pt x="376" y="6614"/>
                    <a:pt x="473" y="6427"/>
                    <a:pt x="619" y="6273"/>
                  </a:cubicBezTo>
                  <a:cubicBezTo>
                    <a:pt x="934" y="5940"/>
                    <a:pt x="1284" y="5654"/>
                    <a:pt x="1705" y="5459"/>
                  </a:cubicBezTo>
                  <a:cubicBezTo>
                    <a:pt x="1914" y="5364"/>
                    <a:pt x="2131" y="5316"/>
                    <a:pt x="2359" y="5316"/>
                  </a:cubicBezTo>
                  <a:cubicBezTo>
                    <a:pt x="2365" y="5316"/>
                    <a:pt x="2372" y="5316"/>
                    <a:pt x="2378" y="5316"/>
                  </a:cubicBezTo>
                  <a:cubicBezTo>
                    <a:pt x="2556" y="5317"/>
                    <a:pt x="2735" y="5323"/>
                    <a:pt x="2911" y="5323"/>
                  </a:cubicBezTo>
                  <a:cubicBezTo>
                    <a:pt x="3028" y="5323"/>
                    <a:pt x="3143" y="5321"/>
                    <a:pt x="3258" y="5313"/>
                  </a:cubicBezTo>
                  <a:cubicBezTo>
                    <a:pt x="3330" y="5307"/>
                    <a:pt x="3400" y="5305"/>
                    <a:pt x="3470" y="5305"/>
                  </a:cubicBezTo>
                  <a:close/>
                  <a:moveTo>
                    <a:pt x="6400" y="7137"/>
                  </a:moveTo>
                  <a:cubicBezTo>
                    <a:pt x="6489" y="7137"/>
                    <a:pt x="6574" y="7169"/>
                    <a:pt x="6656" y="7224"/>
                  </a:cubicBezTo>
                  <a:cubicBezTo>
                    <a:pt x="6733" y="7278"/>
                    <a:pt x="6808" y="7341"/>
                    <a:pt x="6877" y="7407"/>
                  </a:cubicBezTo>
                  <a:cubicBezTo>
                    <a:pt x="6925" y="7453"/>
                    <a:pt x="6968" y="7505"/>
                    <a:pt x="7008" y="7556"/>
                  </a:cubicBezTo>
                  <a:cubicBezTo>
                    <a:pt x="7283" y="7909"/>
                    <a:pt x="7564" y="8261"/>
                    <a:pt x="7836" y="8616"/>
                  </a:cubicBezTo>
                  <a:cubicBezTo>
                    <a:pt x="8040" y="8886"/>
                    <a:pt x="8192" y="9181"/>
                    <a:pt x="8235" y="9522"/>
                  </a:cubicBezTo>
                  <a:cubicBezTo>
                    <a:pt x="8252" y="9653"/>
                    <a:pt x="8266" y="9785"/>
                    <a:pt x="8263" y="9917"/>
                  </a:cubicBezTo>
                  <a:cubicBezTo>
                    <a:pt x="8252" y="10370"/>
                    <a:pt x="8223" y="10820"/>
                    <a:pt x="8134" y="11267"/>
                  </a:cubicBezTo>
                  <a:cubicBezTo>
                    <a:pt x="8043" y="11742"/>
                    <a:pt x="7773" y="12095"/>
                    <a:pt x="7352" y="12330"/>
                  </a:cubicBezTo>
                  <a:cubicBezTo>
                    <a:pt x="7292" y="12364"/>
                    <a:pt x="7226" y="12390"/>
                    <a:pt x="7160" y="12413"/>
                  </a:cubicBezTo>
                  <a:cubicBezTo>
                    <a:pt x="7098" y="12437"/>
                    <a:pt x="7038" y="12448"/>
                    <a:pt x="6980" y="12448"/>
                  </a:cubicBezTo>
                  <a:cubicBezTo>
                    <a:pt x="6864" y="12448"/>
                    <a:pt x="6757" y="12403"/>
                    <a:pt x="6656" y="12321"/>
                  </a:cubicBezTo>
                  <a:cubicBezTo>
                    <a:pt x="6559" y="12241"/>
                    <a:pt x="6484" y="12140"/>
                    <a:pt x="6432" y="12026"/>
                  </a:cubicBezTo>
                  <a:cubicBezTo>
                    <a:pt x="6407" y="11971"/>
                    <a:pt x="6384" y="11917"/>
                    <a:pt x="6355" y="11865"/>
                  </a:cubicBezTo>
                  <a:cubicBezTo>
                    <a:pt x="6331" y="11823"/>
                    <a:pt x="6303" y="11801"/>
                    <a:pt x="6273" y="11801"/>
                  </a:cubicBezTo>
                  <a:cubicBezTo>
                    <a:pt x="6247" y="11801"/>
                    <a:pt x="6218" y="11818"/>
                    <a:pt x="6189" y="11851"/>
                  </a:cubicBezTo>
                  <a:cubicBezTo>
                    <a:pt x="6155" y="11888"/>
                    <a:pt x="6129" y="11934"/>
                    <a:pt x="6094" y="11971"/>
                  </a:cubicBezTo>
                  <a:cubicBezTo>
                    <a:pt x="6011" y="12063"/>
                    <a:pt x="5934" y="12163"/>
                    <a:pt x="5839" y="12244"/>
                  </a:cubicBezTo>
                  <a:cubicBezTo>
                    <a:pt x="5758" y="12314"/>
                    <a:pt x="5678" y="12349"/>
                    <a:pt x="5596" y="12349"/>
                  </a:cubicBezTo>
                  <a:cubicBezTo>
                    <a:pt x="5524" y="12349"/>
                    <a:pt x="5451" y="12323"/>
                    <a:pt x="5372" y="12272"/>
                  </a:cubicBezTo>
                  <a:cubicBezTo>
                    <a:pt x="5129" y="12117"/>
                    <a:pt x="4968" y="11891"/>
                    <a:pt x="4865" y="11625"/>
                  </a:cubicBezTo>
                  <a:cubicBezTo>
                    <a:pt x="4782" y="11416"/>
                    <a:pt x="4765" y="11198"/>
                    <a:pt x="4756" y="10977"/>
                  </a:cubicBezTo>
                  <a:cubicBezTo>
                    <a:pt x="4748" y="10828"/>
                    <a:pt x="4753" y="10682"/>
                    <a:pt x="4753" y="10536"/>
                  </a:cubicBezTo>
                  <a:lnTo>
                    <a:pt x="4768" y="10536"/>
                  </a:lnTo>
                  <a:cubicBezTo>
                    <a:pt x="4751" y="10229"/>
                    <a:pt x="4733" y="9926"/>
                    <a:pt x="4713" y="9622"/>
                  </a:cubicBezTo>
                  <a:cubicBezTo>
                    <a:pt x="4702" y="9436"/>
                    <a:pt x="4719" y="9252"/>
                    <a:pt x="4759" y="9075"/>
                  </a:cubicBezTo>
                  <a:cubicBezTo>
                    <a:pt x="4837" y="8717"/>
                    <a:pt x="4954" y="8370"/>
                    <a:pt x="5160" y="8066"/>
                  </a:cubicBezTo>
                  <a:cubicBezTo>
                    <a:pt x="5430" y="7668"/>
                    <a:pt x="5788" y="7370"/>
                    <a:pt x="6229" y="7175"/>
                  </a:cubicBezTo>
                  <a:cubicBezTo>
                    <a:pt x="6288" y="7149"/>
                    <a:pt x="6345" y="7137"/>
                    <a:pt x="6400" y="7137"/>
                  </a:cubicBezTo>
                  <a:close/>
                  <a:moveTo>
                    <a:pt x="3919" y="0"/>
                  </a:moveTo>
                  <a:cubicBezTo>
                    <a:pt x="3623" y="0"/>
                    <a:pt x="3403" y="154"/>
                    <a:pt x="3318" y="485"/>
                  </a:cubicBezTo>
                  <a:cubicBezTo>
                    <a:pt x="3258" y="720"/>
                    <a:pt x="3255" y="958"/>
                    <a:pt x="3295" y="1196"/>
                  </a:cubicBezTo>
                  <a:cubicBezTo>
                    <a:pt x="3327" y="1393"/>
                    <a:pt x="3289" y="1568"/>
                    <a:pt x="3155" y="1717"/>
                  </a:cubicBezTo>
                  <a:cubicBezTo>
                    <a:pt x="3080" y="1797"/>
                    <a:pt x="3009" y="1875"/>
                    <a:pt x="2937" y="1952"/>
                  </a:cubicBezTo>
                  <a:cubicBezTo>
                    <a:pt x="2848" y="2047"/>
                    <a:pt x="2757" y="2135"/>
                    <a:pt x="2671" y="2230"/>
                  </a:cubicBezTo>
                  <a:cubicBezTo>
                    <a:pt x="2427" y="2496"/>
                    <a:pt x="2318" y="2812"/>
                    <a:pt x="2312" y="3167"/>
                  </a:cubicBezTo>
                  <a:cubicBezTo>
                    <a:pt x="2301" y="3708"/>
                    <a:pt x="2496" y="4173"/>
                    <a:pt x="2868" y="4562"/>
                  </a:cubicBezTo>
                  <a:cubicBezTo>
                    <a:pt x="3123" y="4826"/>
                    <a:pt x="3433" y="5009"/>
                    <a:pt x="3751" y="5178"/>
                  </a:cubicBezTo>
                  <a:cubicBezTo>
                    <a:pt x="3785" y="5195"/>
                    <a:pt x="3819" y="5215"/>
                    <a:pt x="3854" y="5233"/>
                  </a:cubicBezTo>
                  <a:cubicBezTo>
                    <a:pt x="3817" y="5250"/>
                    <a:pt x="3785" y="5250"/>
                    <a:pt x="3756" y="5250"/>
                  </a:cubicBezTo>
                  <a:cubicBezTo>
                    <a:pt x="3576" y="5247"/>
                    <a:pt x="3395" y="5238"/>
                    <a:pt x="3215" y="5238"/>
                  </a:cubicBezTo>
                  <a:cubicBezTo>
                    <a:pt x="3035" y="5240"/>
                    <a:pt x="2855" y="5248"/>
                    <a:pt x="2675" y="5248"/>
                  </a:cubicBezTo>
                  <a:cubicBezTo>
                    <a:pt x="2606" y="5248"/>
                    <a:pt x="2536" y="5247"/>
                    <a:pt x="2467" y="5244"/>
                  </a:cubicBezTo>
                  <a:cubicBezTo>
                    <a:pt x="2438" y="5243"/>
                    <a:pt x="2409" y="5242"/>
                    <a:pt x="2380" y="5242"/>
                  </a:cubicBezTo>
                  <a:cubicBezTo>
                    <a:pt x="2129" y="5242"/>
                    <a:pt x="1891" y="5288"/>
                    <a:pt x="1662" y="5396"/>
                  </a:cubicBezTo>
                  <a:cubicBezTo>
                    <a:pt x="1235" y="5594"/>
                    <a:pt x="877" y="5886"/>
                    <a:pt x="559" y="6227"/>
                  </a:cubicBezTo>
                  <a:cubicBezTo>
                    <a:pt x="416" y="6382"/>
                    <a:pt x="315" y="6565"/>
                    <a:pt x="255" y="6771"/>
                  </a:cubicBezTo>
                  <a:cubicBezTo>
                    <a:pt x="189" y="7009"/>
                    <a:pt x="123" y="7244"/>
                    <a:pt x="63" y="7485"/>
                  </a:cubicBezTo>
                  <a:cubicBezTo>
                    <a:pt x="29" y="7622"/>
                    <a:pt x="0" y="7763"/>
                    <a:pt x="23" y="7909"/>
                  </a:cubicBezTo>
                  <a:cubicBezTo>
                    <a:pt x="35" y="7995"/>
                    <a:pt x="52" y="8083"/>
                    <a:pt x="60" y="8169"/>
                  </a:cubicBezTo>
                  <a:cubicBezTo>
                    <a:pt x="109" y="8625"/>
                    <a:pt x="361" y="8923"/>
                    <a:pt x="771" y="9101"/>
                  </a:cubicBezTo>
                  <a:cubicBezTo>
                    <a:pt x="964" y="9183"/>
                    <a:pt x="1163" y="9231"/>
                    <a:pt x="1367" y="9231"/>
                  </a:cubicBezTo>
                  <a:cubicBezTo>
                    <a:pt x="1433" y="9231"/>
                    <a:pt x="1500" y="9226"/>
                    <a:pt x="1567" y="9215"/>
                  </a:cubicBezTo>
                  <a:cubicBezTo>
                    <a:pt x="1619" y="9208"/>
                    <a:pt x="1670" y="9204"/>
                    <a:pt x="1721" y="9204"/>
                  </a:cubicBezTo>
                  <a:cubicBezTo>
                    <a:pt x="1825" y="9204"/>
                    <a:pt x="1927" y="9218"/>
                    <a:pt x="2029" y="9235"/>
                  </a:cubicBezTo>
                  <a:cubicBezTo>
                    <a:pt x="2197" y="9264"/>
                    <a:pt x="2365" y="9286"/>
                    <a:pt x="2533" y="9286"/>
                  </a:cubicBezTo>
                  <a:cubicBezTo>
                    <a:pt x="2631" y="9286"/>
                    <a:pt x="2729" y="9279"/>
                    <a:pt x="2828" y="9261"/>
                  </a:cubicBezTo>
                  <a:cubicBezTo>
                    <a:pt x="3384" y="9155"/>
                    <a:pt x="3903" y="8960"/>
                    <a:pt x="4364" y="8628"/>
                  </a:cubicBezTo>
                  <a:cubicBezTo>
                    <a:pt x="4599" y="8459"/>
                    <a:pt x="4817" y="8273"/>
                    <a:pt x="5014" y="8066"/>
                  </a:cubicBezTo>
                  <a:cubicBezTo>
                    <a:pt x="5046" y="8035"/>
                    <a:pt x="5072" y="7995"/>
                    <a:pt x="5132" y="7975"/>
                  </a:cubicBezTo>
                  <a:lnTo>
                    <a:pt x="5132" y="7975"/>
                  </a:lnTo>
                  <a:cubicBezTo>
                    <a:pt x="5069" y="8089"/>
                    <a:pt x="5011" y="8184"/>
                    <a:pt x="4963" y="8284"/>
                  </a:cubicBezTo>
                  <a:cubicBezTo>
                    <a:pt x="4731" y="8757"/>
                    <a:pt x="4607" y="9252"/>
                    <a:pt x="4653" y="9785"/>
                  </a:cubicBezTo>
                  <a:cubicBezTo>
                    <a:pt x="4676" y="10026"/>
                    <a:pt x="4679" y="10269"/>
                    <a:pt x="4679" y="10513"/>
                  </a:cubicBezTo>
                  <a:cubicBezTo>
                    <a:pt x="4676" y="10854"/>
                    <a:pt x="4670" y="11198"/>
                    <a:pt x="4759" y="11530"/>
                  </a:cubicBezTo>
                  <a:cubicBezTo>
                    <a:pt x="4851" y="11865"/>
                    <a:pt x="5037" y="12138"/>
                    <a:pt x="5327" y="12330"/>
                  </a:cubicBezTo>
                  <a:cubicBezTo>
                    <a:pt x="5419" y="12391"/>
                    <a:pt x="5509" y="12423"/>
                    <a:pt x="5597" y="12423"/>
                  </a:cubicBezTo>
                  <a:cubicBezTo>
                    <a:pt x="5695" y="12423"/>
                    <a:pt x="5791" y="12383"/>
                    <a:pt x="5885" y="12301"/>
                  </a:cubicBezTo>
                  <a:cubicBezTo>
                    <a:pt x="5994" y="12206"/>
                    <a:pt x="6083" y="12086"/>
                    <a:pt x="6183" y="11977"/>
                  </a:cubicBezTo>
                  <a:cubicBezTo>
                    <a:pt x="6209" y="11946"/>
                    <a:pt x="6235" y="11911"/>
                    <a:pt x="6272" y="11865"/>
                  </a:cubicBezTo>
                  <a:cubicBezTo>
                    <a:pt x="6301" y="11920"/>
                    <a:pt x="6318" y="11960"/>
                    <a:pt x="6341" y="11997"/>
                  </a:cubicBezTo>
                  <a:cubicBezTo>
                    <a:pt x="6392" y="12089"/>
                    <a:pt x="6438" y="12189"/>
                    <a:pt x="6504" y="12269"/>
                  </a:cubicBezTo>
                  <a:cubicBezTo>
                    <a:pt x="6640" y="12436"/>
                    <a:pt x="6798" y="12520"/>
                    <a:pt x="6975" y="12520"/>
                  </a:cubicBezTo>
                  <a:cubicBezTo>
                    <a:pt x="7066" y="12520"/>
                    <a:pt x="7162" y="12498"/>
                    <a:pt x="7263" y="12453"/>
                  </a:cubicBezTo>
                  <a:cubicBezTo>
                    <a:pt x="7633" y="12289"/>
                    <a:pt x="7914" y="12029"/>
                    <a:pt x="8086" y="11659"/>
                  </a:cubicBezTo>
                  <a:cubicBezTo>
                    <a:pt x="8195" y="11421"/>
                    <a:pt x="8235" y="11166"/>
                    <a:pt x="8260" y="10911"/>
                  </a:cubicBezTo>
                  <a:cubicBezTo>
                    <a:pt x="8286" y="10696"/>
                    <a:pt x="8306" y="10479"/>
                    <a:pt x="8321" y="10264"/>
                  </a:cubicBezTo>
                  <a:cubicBezTo>
                    <a:pt x="8338" y="9957"/>
                    <a:pt x="8341" y="9653"/>
                    <a:pt x="8275" y="9353"/>
                  </a:cubicBezTo>
                  <a:cubicBezTo>
                    <a:pt x="8197" y="9003"/>
                    <a:pt x="8011" y="8711"/>
                    <a:pt x="7793" y="8433"/>
                  </a:cubicBezTo>
                  <a:cubicBezTo>
                    <a:pt x="7621" y="8218"/>
                    <a:pt x="7452" y="8000"/>
                    <a:pt x="7281" y="7783"/>
                  </a:cubicBezTo>
                  <a:cubicBezTo>
                    <a:pt x="7177" y="7654"/>
                    <a:pt x="7074" y="7525"/>
                    <a:pt x="6971" y="7396"/>
                  </a:cubicBezTo>
                  <a:cubicBezTo>
                    <a:pt x="6957" y="7379"/>
                    <a:pt x="6948" y="7359"/>
                    <a:pt x="6928" y="7330"/>
                  </a:cubicBezTo>
                  <a:lnTo>
                    <a:pt x="6928" y="7330"/>
                  </a:lnTo>
                  <a:cubicBezTo>
                    <a:pt x="7120" y="7364"/>
                    <a:pt x="7281" y="7436"/>
                    <a:pt x="7427" y="7536"/>
                  </a:cubicBezTo>
                  <a:cubicBezTo>
                    <a:pt x="7599" y="7657"/>
                    <a:pt x="7768" y="7783"/>
                    <a:pt x="7945" y="7891"/>
                  </a:cubicBezTo>
                  <a:cubicBezTo>
                    <a:pt x="8083" y="7977"/>
                    <a:pt x="8197" y="8081"/>
                    <a:pt x="8292" y="8209"/>
                  </a:cubicBezTo>
                  <a:cubicBezTo>
                    <a:pt x="8312" y="8235"/>
                    <a:pt x="8332" y="8261"/>
                    <a:pt x="8352" y="8287"/>
                  </a:cubicBezTo>
                  <a:cubicBezTo>
                    <a:pt x="9097" y="9192"/>
                    <a:pt x="9687" y="10186"/>
                    <a:pt x="10091" y="11289"/>
                  </a:cubicBezTo>
                  <a:cubicBezTo>
                    <a:pt x="10421" y="12198"/>
                    <a:pt x="10601" y="13135"/>
                    <a:pt x="10630" y="14103"/>
                  </a:cubicBezTo>
                  <a:cubicBezTo>
                    <a:pt x="10641" y="14533"/>
                    <a:pt x="10616" y="14963"/>
                    <a:pt x="10564" y="15389"/>
                  </a:cubicBezTo>
                  <a:cubicBezTo>
                    <a:pt x="10515" y="15819"/>
                    <a:pt x="10469" y="16252"/>
                    <a:pt x="10398" y="16679"/>
                  </a:cubicBezTo>
                  <a:cubicBezTo>
                    <a:pt x="10283" y="17398"/>
                    <a:pt x="10114" y="18106"/>
                    <a:pt x="9931" y="18808"/>
                  </a:cubicBezTo>
                  <a:cubicBezTo>
                    <a:pt x="9716" y="19627"/>
                    <a:pt x="9515" y="20446"/>
                    <a:pt x="9452" y="21294"/>
                  </a:cubicBezTo>
                  <a:cubicBezTo>
                    <a:pt x="9415" y="21747"/>
                    <a:pt x="9429" y="22197"/>
                    <a:pt x="9515" y="22644"/>
                  </a:cubicBezTo>
                  <a:cubicBezTo>
                    <a:pt x="9607" y="23117"/>
                    <a:pt x="9750" y="23578"/>
                    <a:pt x="9891" y="24036"/>
                  </a:cubicBezTo>
                  <a:cubicBezTo>
                    <a:pt x="10022" y="24472"/>
                    <a:pt x="10163" y="24907"/>
                    <a:pt x="10275" y="25349"/>
                  </a:cubicBezTo>
                  <a:cubicBezTo>
                    <a:pt x="10472" y="26128"/>
                    <a:pt x="10532" y="26927"/>
                    <a:pt x="10561" y="27729"/>
                  </a:cubicBezTo>
                  <a:cubicBezTo>
                    <a:pt x="10581" y="28225"/>
                    <a:pt x="10590" y="28724"/>
                    <a:pt x="10604" y="29219"/>
                  </a:cubicBezTo>
                  <a:lnTo>
                    <a:pt x="10670" y="29219"/>
                  </a:lnTo>
                  <a:cubicBezTo>
                    <a:pt x="10661" y="28907"/>
                    <a:pt x="10661" y="28595"/>
                    <a:pt x="10647" y="28282"/>
                  </a:cubicBezTo>
                  <a:cubicBezTo>
                    <a:pt x="10621" y="27747"/>
                    <a:pt x="10595" y="27208"/>
                    <a:pt x="10558" y="26675"/>
                  </a:cubicBezTo>
                  <a:cubicBezTo>
                    <a:pt x="10512" y="26079"/>
                    <a:pt x="10401" y="25495"/>
                    <a:pt x="10234" y="24922"/>
                  </a:cubicBezTo>
                  <a:cubicBezTo>
                    <a:pt x="10080" y="24389"/>
                    <a:pt x="9908" y="23862"/>
                    <a:pt x="9750" y="23329"/>
                  </a:cubicBezTo>
                  <a:cubicBezTo>
                    <a:pt x="9558" y="22664"/>
                    <a:pt x="9447" y="21991"/>
                    <a:pt x="9518" y="21294"/>
                  </a:cubicBezTo>
                  <a:cubicBezTo>
                    <a:pt x="9567" y="20830"/>
                    <a:pt x="9624" y="20366"/>
                    <a:pt x="9733" y="19911"/>
                  </a:cubicBezTo>
                  <a:cubicBezTo>
                    <a:pt x="9873" y="19318"/>
                    <a:pt x="10025" y="18727"/>
                    <a:pt x="10171" y="18137"/>
                  </a:cubicBezTo>
                  <a:cubicBezTo>
                    <a:pt x="10438" y="17057"/>
                    <a:pt x="10610" y="15962"/>
                    <a:pt x="10684" y="14854"/>
                  </a:cubicBezTo>
                  <a:cubicBezTo>
                    <a:pt x="10727" y="14215"/>
                    <a:pt x="10696" y="13582"/>
                    <a:pt x="10595" y="12951"/>
                  </a:cubicBezTo>
                  <a:cubicBezTo>
                    <a:pt x="10446" y="12000"/>
                    <a:pt x="10146" y="11098"/>
                    <a:pt x="9716" y="10235"/>
                  </a:cubicBezTo>
                  <a:cubicBezTo>
                    <a:pt x="9366" y="9527"/>
                    <a:pt x="8928" y="8874"/>
                    <a:pt x="8432" y="8261"/>
                  </a:cubicBezTo>
                  <a:cubicBezTo>
                    <a:pt x="8407" y="8230"/>
                    <a:pt x="8381" y="8195"/>
                    <a:pt x="8358" y="8161"/>
                  </a:cubicBezTo>
                  <a:cubicBezTo>
                    <a:pt x="8361" y="8155"/>
                    <a:pt x="8366" y="8149"/>
                    <a:pt x="8372" y="8144"/>
                  </a:cubicBezTo>
                  <a:cubicBezTo>
                    <a:pt x="8415" y="8164"/>
                    <a:pt x="8455" y="8181"/>
                    <a:pt x="8498" y="8201"/>
                  </a:cubicBezTo>
                  <a:cubicBezTo>
                    <a:pt x="8808" y="8350"/>
                    <a:pt x="9131" y="8453"/>
                    <a:pt x="9475" y="8493"/>
                  </a:cubicBezTo>
                  <a:cubicBezTo>
                    <a:pt x="9574" y="8504"/>
                    <a:pt x="9673" y="8510"/>
                    <a:pt x="9770" y="8510"/>
                  </a:cubicBezTo>
                  <a:cubicBezTo>
                    <a:pt x="10069" y="8510"/>
                    <a:pt x="10362" y="8460"/>
                    <a:pt x="10653" y="8376"/>
                  </a:cubicBezTo>
                  <a:cubicBezTo>
                    <a:pt x="10956" y="8287"/>
                    <a:pt x="11252" y="8172"/>
                    <a:pt x="11515" y="7992"/>
                  </a:cubicBezTo>
                  <a:cubicBezTo>
                    <a:pt x="11736" y="7843"/>
                    <a:pt x="11891" y="7651"/>
                    <a:pt x="11962" y="7387"/>
                  </a:cubicBezTo>
                  <a:cubicBezTo>
                    <a:pt x="12045" y="7078"/>
                    <a:pt x="12140" y="6771"/>
                    <a:pt x="12243" y="6470"/>
                  </a:cubicBezTo>
                  <a:cubicBezTo>
                    <a:pt x="12458" y="5840"/>
                    <a:pt x="12292" y="5055"/>
                    <a:pt x="11684" y="4574"/>
                  </a:cubicBezTo>
                  <a:cubicBezTo>
                    <a:pt x="11277" y="4256"/>
                    <a:pt x="10813" y="4103"/>
                    <a:pt x="10300" y="4103"/>
                  </a:cubicBezTo>
                  <a:cubicBezTo>
                    <a:pt x="10286" y="4103"/>
                    <a:pt x="10272" y="4104"/>
                    <a:pt x="10257" y="4104"/>
                  </a:cubicBezTo>
                  <a:cubicBezTo>
                    <a:pt x="10237" y="4105"/>
                    <a:pt x="10217" y="4105"/>
                    <a:pt x="10196" y="4105"/>
                  </a:cubicBezTo>
                  <a:cubicBezTo>
                    <a:pt x="10154" y="4105"/>
                    <a:pt x="10110" y="4104"/>
                    <a:pt x="10063" y="4104"/>
                  </a:cubicBezTo>
                  <a:cubicBezTo>
                    <a:pt x="10077" y="4078"/>
                    <a:pt x="10083" y="4061"/>
                    <a:pt x="10094" y="4046"/>
                  </a:cubicBezTo>
                  <a:cubicBezTo>
                    <a:pt x="10329" y="3668"/>
                    <a:pt x="10475" y="3261"/>
                    <a:pt x="10521" y="2817"/>
                  </a:cubicBezTo>
                  <a:cubicBezTo>
                    <a:pt x="10575" y="2273"/>
                    <a:pt x="10507" y="1743"/>
                    <a:pt x="10286" y="1244"/>
                  </a:cubicBezTo>
                  <a:cubicBezTo>
                    <a:pt x="10091" y="806"/>
                    <a:pt x="9765" y="499"/>
                    <a:pt x="9283" y="388"/>
                  </a:cubicBezTo>
                  <a:cubicBezTo>
                    <a:pt x="9151" y="359"/>
                    <a:pt x="9017" y="336"/>
                    <a:pt x="8882" y="319"/>
                  </a:cubicBezTo>
                  <a:cubicBezTo>
                    <a:pt x="8825" y="313"/>
                    <a:pt x="8769" y="310"/>
                    <a:pt x="8714" y="310"/>
                  </a:cubicBezTo>
                  <a:cubicBezTo>
                    <a:pt x="8401" y="310"/>
                    <a:pt x="8119" y="411"/>
                    <a:pt x="7888" y="657"/>
                  </a:cubicBezTo>
                  <a:cubicBezTo>
                    <a:pt x="7802" y="752"/>
                    <a:pt x="7713" y="846"/>
                    <a:pt x="7633" y="946"/>
                  </a:cubicBezTo>
                  <a:cubicBezTo>
                    <a:pt x="7527" y="1084"/>
                    <a:pt x="7398" y="1178"/>
                    <a:pt x="7235" y="1247"/>
                  </a:cubicBezTo>
                  <a:cubicBezTo>
                    <a:pt x="6934" y="1368"/>
                    <a:pt x="6693" y="1571"/>
                    <a:pt x="6513" y="1840"/>
                  </a:cubicBezTo>
                  <a:cubicBezTo>
                    <a:pt x="6470" y="1906"/>
                    <a:pt x="6438" y="1984"/>
                    <a:pt x="6410" y="2041"/>
                  </a:cubicBezTo>
                  <a:cubicBezTo>
                    <a:pt x="6344" y="1984"/>
                    <a:pt x="6281" y="1921"/>
                    <a:pt x="6212" y="1869"/>
                  </a:cubicBezTo>
                  <a:cubicBezTo>
                    <a:pt x="6137" y="1815"/>
                    <a:pt x="6054" y="1772"/>
                    <a:pt x="5974" y="1729"/>
                  </a:cubicBezTo>
                  <a:cubicBezTo>
                    <a:pt x="5888" y="1677"/>
                    <a:pt x="5825" y="1608"/>
                    <a:pt x="5785" y="1519"/>
                  </a:cubicBezTo>
                  <a:cubicBezTo>
                    <a:pt x="5616" y="1121"/>
                    <a:pt x="5329" y="812"/>
                    <a:pt x="5037" y="505"/>
                  </a:cubicBezTo>
                  <a:cubicBezTo>
                    <a:pt x="4765" y="222"/>
                    <a:pt x="4433" y="64"/>
                    <a:pt x="4049" y="10"/>
                  </a:cubicBezTo>
                  <a:cubicBezTo>
                    <a:pt x="4004" y="3"/>
                    <a:pt x="3961" y="0"/>
                    <a:pt x="3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0"/>
            <p:cNvSpPr/>
            <p:nvPr/>
          </p:nvSpPr>
          <p:spPr>
            <a:xfrm>
              <a:off x="513080" y="2285353"/>
              <a:ext cx="472709" cy="105882"/>
            </a:xfrm>
            <a:custGeom>
              <a:rect b="b" l="l" r="r" t="t"/>
              <a:pathLst>
                <a:path extrusionOk="0" h="1154" w="5152">
                  <a:moveTo>
                    <a:pt x="4876" y="1"/>
                  </a:moveTo>
                  <a:cubicBezTo>
                    <a:pt x="4710" y="1"/>
                    <a:pt x="4546" y="21"/>
                    <a:pt x="4384" y="45"/>
                  </a:cubicBezTo>
                  <a:cubicBezTo>
                    <a:pt x="4003" y="105"/>
                    <a:pt x="3630" y="200"/>
                    <a:pt x="3264" y="317"/>
                  </a:cubicBezTo>
                  <a:cubicBezTo>
                    <a:pt x="2768" y="478"/>
                    <a:pt x="2275" y="644"/>
                    <a:pt x="1777" y="796"/>
                  </a:cubicBezTo>
                  <a:cubicBezTo>
                    <a:pt x="1436" y="902"/>
                    <a:pt x="1086" y="991"/>
                    <a:pt x="728" y="1037"/>
                  </a:cubicBezTo>
                  <a:cubicBezTo>
                    <a:pt x="539" y="1059"/>
                    <a:pt x="350" y="1077"/>
                    <a:pt x="161" y="1100"/>
                  </a:cubicBezTo>
                  <a:cubicBezTo>
                    <a:pt x="106" y="1105"/>
                    <a:pt x="55" y="1120"/>
                    <a:pt x="0" y="1128"/>
                  </a:cubicBezTo>
                  <a:cubicBezTo>
                    <a:pt x="0" y="1137"/>
                    <a:pt x="3" y="1145"/>
                    <a:pt x="6" y="1154"/>
                  </a:cubicBezTo>
                  <a:cubicBezTo>
                    <a:pt x="89" y="1148"/>
                    <a:pt x="172" y="1145"/>
                    <a:pt x="255" y="1137"/>
                  </a:cubicBezTo>
                  <a:cubicBezTo>
                    <a:pt x="482" y="1111"/>
                    <a:pt x="708" y="1094"/>
                    <a:pt x="931" y="1057"/>
                  </a:cubicBezTo>
                  <a:cubicBezTo>
                    <a:pt x="1378" y="979"/>
                    <a:pt x="1814" y="847"/>
                    <a:pt x="2247" y="704"/>
                  </a:cubicBezTo>
                  <a:cubicBezTo>
                    <a:pt x="2757" y="535"/>
                    <a:pt x="3264" y="346"/>
                    <a:pt x="3788" y="217"/>
                  </a:cubicBezTo>
                  <a:cubicBezTo>
                    <a:pt x="4205" y="114"/>
                    <a:pt x="4625" y="25"/>
                    <a:pt x="5060" y="25"/>
                  </a:cubicBezTo>
                  <a:cubicBezTo>
                    <a:pt x="5073" y="25"/>
                    <a:pt x="5087" y="25"/>
                    <a:pt x="5100" y="25"/>
                  </a:cubicBezTo>
                  <a:cubicBezTo>
                    <a:pt x="5104" y="26"/>
                    <a:pt x="5107" y="26"/>
                    <a:pt x="5111" y="26"/>
                  </a:cubicBezTo>
                  <a:cubicBezTo>
                    <a:pt x="5124" y="26"/>
                    <a:pt x="5138" y="22"/>
                    <a:pt x="5152" y="22"/>
                  </a:cubicBezTo>
                  <a:cubicBezTo>
                    <a:pt x="5059" y="7"/>
                    <a:pt x="4967" y="1"/>
                    <a:pt x="4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0"/>
            <p:cNvSpPr/>
            <p:nvPr/>
          </p:nvSpPr>
          <p:spPr>
            <a:xfrm>
              <a:off x="826141" y="1746309"/>
              <a:ext cx="139189" cy="413345"/>
            </a:xfrm>
            <a:custGeom>
              <a:rect b="b" l="l" r="r" t="t"/>
              <a:pathLst>
                <a:path extrusionOk="0" h="4505" w="1517">
                  <a:moveTo>
                    <a:pt x="26" y="1"/>
                  </a:moveTo>
                  <a:cubicBezTo>
                    <a:pt x="18" y="1"/>
                    <a:pt x="9" y="4"/>
                    <a:pt x="1" y="4"/>
                  </a:cubicBezTo>
                  <a:cubicBezTo>
                    <a:pt x="26" y="264"/>
                    <a:pt x="41" y="525"/>
                    <a:pt x="84" y="780"/>
                  </a:cubicBezTo>
                  <a:cubicBezTo>
                    <a:pt x="144" y="1144"/>
                    <a:pt x="216" y="1508"/>
                    <a:pt x="299" y="1869"/>
                  </a:cubicBezTo>
                  <a:cubicBezTo>
                    <a:pt x="451" y="2542"/>
                    <a:pt x="680" y="3187"/>
                    <a:pt x="1035" y="3780"/>
                  </a:cubicBezTo>
                  <a:cubicBezTo>
                    <a:pt x="1181" y="4026"/>
                    <a:pt x="1339" y="4264"/>
                    <a:pt x="1493" y="4505"/>
                  </a:cubicBezTo>
                  <a:cubicBezTo>
                    <a:pt x="1502" y="4499"/>
                    <a:pt x="1508" y="4496"/>
                    <a:pt x="1516" y="4493"/>
                  </a:cubicBezTo>
                  <a:cubicBezTo>
                    <a:pt x="1445" y="4373"/>
                    <a:pt x="1376" y="4253"/>
                    <a:pt x="1301" y="4138"/>
                  </a:cubicBezTo>
                  <a:cubicBezTo>
                    <a:pt x="657" y="3155"/>
                    <a:pt x="345" y="2052"/>
                    <a:pt x="158" y="906"/>
                  </a:cubicBezTo>
                  <a:cubicBezTo>
                    <a:pt x="121" y="674"/>
                    <a:pt x="98" y="442"/>
                    <a:pt x="67" y="210"/>
                  </a:cubicBezTo>
                  <a:cubicBezTo>
                    <a:pt x="55" y="138"/>
                    <a:pt x="41" y="70"/>
                    <a:pt x="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0"/>
            <p:cNvSpPr/>
            <p:nvPr/>
          </p:nvSpPr>
          <p:spPr>
            <a:xfrm>
              <a:off x="1069836" y="1802094"/>
              <a:ext cx="182037" cy="382333"/>
            </a:xfrm>
            <a:custGeom>
              <a:rect b="b" l="l" r="r" t="t"/>
              <a:pathLst>
                <a:path extrusionOk="0" h="4167" w="1984">
                  <a:moveTo>
                    <a:pt x="1983" y="0"/>
                  </a:moveTo>
                  <a:cubicBezTo>
                    <a:pt x="1963" y="29"/>
                    <a:pt x="1955" y="55"/>
                    <a:pt x="1949" y="83"/>
                  </a:cubicBezTo>
                  <a:cubicBezTo>
                    <a:pt x="1892" y="439"/>
                    <a:pt x="1780" y="774"/>
                    <a:pt x="1642" y="1100"/>
                  </a:cubicBezTo>
                  <a:cubicBezTo>
                    <a:pt x="1416" y="1648"/>
                    <a:pt x="1118" y="2152"/>
                    <a:pt x="811" y="2653"/>
                  </a:cubicBezTo>
                  <a:cubicBezTo>
                    <a:pt x="574" y="3037"/>
                    <a:pt x="339" y="3424"/>
                    <a:pt x="147" y="3834"/>
                  </a:cubicBezTo>
                  <a:cubicBezTo>
                    <a:pt x="98" y="3940"/>
                    <a:pt x="49" y="4052"/>
                    <a:pt x="1" y="4160"/>
                  </a:cubicBezTo>
                  <a:cubicBezTo>
                    <a:pt x="6" y="4163"/>
                    <a:pt x="12" y="4163"/>
                    <a:pt x="18" y="4166"/>
                  </a:cubicBezTo>
                  <a:cubicBezTo>
                    <a:pt x="32" y="4143"/>
                    <a:pt x="46" y="4120"/>
                    <a:pt x="61" y="4095"/>
                  </a:cubicBezTo>
                  <a:cubicBezTo>
                    <a:pt x="276" y="3659"/>
                    <a:pt x="514" y="3238"/>
                    <a:pt x="769" y="2825"/>
                  </a:cubicBezTo>
                  <a:cubicBezTo>
                    <a:pt x="938" y="2550"/>
                    <a:pt x="1101" y="2272"/>
                    <a:pt x="1261" y="1992"/>
                  </a:cubicBezTo>
                  <a:cubicBezTo>
                    <a:pt x="1548" y="1482"/>
                    <a:pt x="1791" y="951"/>
                    <a:pt x="1926" y="378"/>
                  </a:cubicBezTo>
                  <a:cubicBezTo>
                    <a:pt x="1935" y="335"/>
                    <a:pt x="1946" y="293"/>
                    <a:pt x="1955" y="250"/>
                  </a:cubicBezTo>
                  <a:cubicBezTo>
                    <a:pt x="1963" y="207"/>
                    <a:pt x="1972" y="164"/>
                    <a:pt x="1978" y="121"/>
                  </a:cubicBezTo>
                  <a:cubicBezTo>
                    <a:pt x="1980" y="81"/>
                    <a:pt x="1980" y="40"/>
                    <a:pt x="1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0"/>
            <p:cNvSpPr/>
            <p:nvPr/>
          </p:nvSpPr>
          <p:spPr>
            <a:xfrm>
              <a:off x="1209484" y="2188830"/>
              <a:ext cx="335447" cy="41289"/>
            </a:xfrm>
            <a:custGeom>
              <a:rect b="b" l="l" r="r" t="t"/>
              <a:pathLst>
                <a:path extrusionOk="0" h="450" w="3656">
                  <a:moveTo>
                    <a:pt x="1907" y="0"/>
                  </a:moveTo>
                  <a:cubicBezTo>
                    <a:pt x="1269" y="0"/>
                    <a:pt x="633" y="142"/>
                    <a:pt x="0" y="430"/>
                  </a:cubicBezTo>
                  <a:cubicBezTo>
                    <a:pt x="3" y="435"/>
                    <a:pt x="6" y="444"/>
                    <a:pt x="9" y="450"/>
                  </a:cubicBezTo>
                  <a:cubicBezTo>
                    <a:pt x="26" y="444"/>
                    <a:pt x="43" y="441"/>
                    <a:pt x="60" y="435"/>
                  </a:cubicBezTo>
                  <a:cubicBezTo>
                    <a:pt x="547" y="235"/>
                    <a:pt x="1054" y="114"/>
                    <a:pt x="1579" y="63"/>
                  </a:cubicBezTo>
                  <a:cubicBezTo>
                    <a:pt x="1677" y="53"/>
                    <a:pt x="1774" y="49"/>
                    <a:pt x="1872" y="49"/>
                  </a:cubicBezTo>
                  <a:cubicBezTo>
                    <a:pt x="2094" y="49"/>
                    <a:pt x="2314" y="71"/>
                    <a:pt x="2533" y="103"/>
                  </a:cubicBezTo>
                  <a:cubicBezTo>
                    <a:pt x="2868" y="149"/>
                    <a:pt x="3192" y="238"/>
                    <a:pt x="3513" y="341"/>
                  </a:cubicBezTo>
                  <a:cubicBezTo>
                    <a:pt x="3559" y="355"/>
                    <a:pt x="3607" y="364"/>
                    <a:pt x="3653" y="375"/>
                  </a:cubicBezTo>
                  <a:cubicBezTo>
                    <a:pt x="3653" y="367"/>
                    <a:pt x="3656" y="355"/>
                    <a:pt x="3656" y="347"/>
                  </a:cubicBezTo>
                  <a:cubicBezTo>
                    <a:pt x="3070" y="117"/>
                    <a:pt x="2487" y="0"/>
                    <a:pt x="19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0"/>
            <p:cNvSpPr/>
            <p:nvPr/>
          </p:nvSpPr>
          <p:spPr>
            <a:xfrm>
              <a:off x="909269" y="1758420"/>
              <a:ext cx="85789" cy="318748"/>
            </a:xfrm>
            <a:custGeom>
              <a:rect b="b" l="l" r="r" t="t"/>
              <a:pathLst>
                <a:path extrusionOk="0" h="3474" w="935">
                  <a:moveTo>
                    <a:pt x="0" y="1"/>
                  </a:moveTo>
                  <a:lnTo>
                    <a:pt x="0" y="1"/>
                  </a:lnTo>
                  <a:cubicBezTo>
                    <a:pt x="304" y="525"/>
                    <a:pt x="530" y="1084"/>
                    <a:pt x="691" y="1671"/>
                  </a:cubicBezTo>
                  <a:cubicBezTo>
                    <a:pt x="851" y="2261"/>
                    <a:pt x="905" y="2863"/>
                    <a:pt x="862" y="3473"/>
                  </a:cubicBezTo>
                  <a:cubicBezTo>
                    <a:pt x="934" y="3015"/>
                    <a:pt x="926" y="2553"/>
                    <a:pt x="840" y="2098"/>
                  </a:cubicBezTo>
                  <a:cubicBezTo>
                    <a:pt x="696" y="1347"/>
                    <a:pt x="447" y="63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0"/>
            <p:cNvSpPr/>
            <p:nvPr/>
          </p:nvSpPr>
          <p:spPr>
            <a:xfrm>
              <a:off x="1056716" y="2308933"/>
              <a:ext cx="55786" cy="304710"/>
            </a:xfrm>
            <a:custGeom>
              <a:rect b="b" l="l" r="r" t="t"/>
              <a:pathLst>
                <a:path extrusionOk="0" h="3321" w="608">
                  <a:moveTo>
                    <a:pt x="6" y="0"/>
                  </a:moveTo>
                  <a:cubicBezTo>
                    <a:pt x="0" y="37"/>
                    <a:pt x="15" y="66"/>
                    <a:pt x="26" y="98"/>
                  </a:cubicBezTo>
                  <a:cubicBezTo>
                    <a:pt x="106" y="318"/>
                    <a:pt x="198" y="533"/>
                    <a:pt x="264" y="759"/>
                  </a:cubicBezTo>
                  <a:cubicBezTo>
                    <a:pt x="447" y="1387"/>
                    <a:pt x="562" y="2026"/>
                    <a:pt x="542" y="2685"/>
                  </a:cubicBezTo>
                  <a:cubicBezTo>
                    <a:pt x="536" y="2862"/>
                    <a:pt x="542" y="3040"/>
                    <a:pt x="542" y="3215"/>
                  </a:cubicBezTo>
                  <a:cubicBezTo>
                    <a:pt x="542" y="3249"/>
                    <a:pt x="545" y="3284"/>
                    <a:pt x="548" y="3321"/>
                  </a:cubicBezTo>
                  <a:lnTo>
                    <a:pt x="568" y="3321"/>
                  </a:lnTo>
                  <a:cubicBezTo>
                    <a:pt x="573" y="3287"/>
                    <a:pt x="579" y="3252"/>
                    <a:pt x="579" y="3221"/>
                  </a:cubicBezTo>
                  <a:cubicBezTo>
                    <a:pt x="582" y="3100"/>
                    <a:pt x="576" y="2983"/>
                    <a:pt x="585" y="2865"/>
                  </a:cubicBezTo>
                  <a:cubicBezTo>
                    <a:pt x="608" y="2447"/>
                    <a:pt x="588" y="2032"/>
                    <a:pt x="516" y="1616"/>
                  </a:cubicBezTo>
                  <a:cubicBezTo>
                    <a:pt x="439" y="1175"/>
                    <a:pt x="333" y="742"/>
                    <a:pt x="161" y="330"/>
                  </a:cubicBezTo>
                  <a:cubicBezTo>
                    <a:pt x="115" y="215"/>
                    <a:pt x="58" y="109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0"/>
            <p:cNvSpPr/>
            <p:nvPr/>
          </p:nvSpPr>
          <p:spPr>
            <a:xfrm>
              <a:off x="1094793" y="2304162"/>
              <a:ext cx="326364" cy="78724"/>
            </a:xfrm>
            <a:custGeom>
              <a:rect b="b" l="l" r="r" t="t"/>
              <a:pathLst>
                <a:path extrusionOk="0" h="858" w="3557">
                  <a:moveTo>
                    <a:pt x="644" y="0"/>
                  </a:moveTo>
                  <a:cubicBezTo>
                    <a:pt x="534" y="0"/>
                    <a:pt x="425" y="3"/>
                    <a:pt x="316" y="6"/>
                  </a:cubicBezTo>
                  <a:cubicBezTo>
                    <a:pt x="210" y="6"/>
                    <a:pt x="107" y="24"/>
                    <a:pt x="1" y="32"/>
                  </a:cubicBezTo>
                  <a:cubicBezTo>
                    <a:pt x="4" y="38"/>
                    <a:pt x="4" y="44"/>
                    <a:pt x="4" y="49"/>
                  </a:cubicBezTo>
                  <a:cubicBezTo>
                    <a:pt x="110" y="41"/>
                    <a:pt x="213" y="26"/>
                    <a:pt x="316" y="26"/>
                  </a:cubicBezTo>
                  <a:cubicBezTo>
                    <a:pt x="511" y="29"/>
                    <a:pt x="709" y="29"/>
                    <a:pt x="900" y="49"/>
                  </a:cubicBezTo>
                  <a:cubicBezTo>
                    <a:pt x="1138" y="72"/>
                    <a:pt x="1376" y="98"/>
                    <a:pt x="1605" y="150"/>
                  </a:cubicBezTo>
                  <a:cubicBezTo>
                    <a:pt x="2236" y="293"/>
                    <a:pt x="2837" y="511"/>
                    <a:pt x="3416" y="794"/>
                  </a:cubicBezTo>
                  <a:cubicBezTo>
                    <a:pt x="3462" y="817"/>
                    <a:pt x="3511" y="834"/>
                    <a:pt x="3556" y="857"/>
                  </a:cubicBezTo>
                  <a:cubicBezTo>
                    <a:pt x="3554" y="834"/>
                    <a:pt x="3548" y="826"/>
                    <a:pt x="3539" y="820"/>
                  </a:cubicBezTo>
                  <a:cubicBezTo>
                    <a:pt x="3505" y="800"/>
                    <a:pt x="3468" y="780"/>
                    <a:pt x="3433" y="763"/>
                  </a:cubicBezTo>
                  <a:cubicBezTo>
                    <a:pt x="2637" y="382"/>
                    <a:pt x="1823" y="64"/>
                    <a:pt x="932" y="9"/>
                  </a:cubicBezTo>
                  <a:cubicBezTo>
                    <a:pt x="836" y="3"/>
                    <a:pt x="740" y="0"/>
                    <a:pt x="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0"/>
            <p:cNvSpPr/>
            <p:nvPr/>
          </p:nvSpPr>
          <p:spPr>
            <a:xfrm>
              <a:off x="923399" y="2307832"/>
              <a:ext cx="82944" cy="334988"/>
            </a:xfrm>
            <a:custGeom>
              <a:rect b="b" l="l" r="r" t="t"/>
              <a:pathLst>
                <a:path extrusionOk="0" h="3651" w="904">
                  <a:moveTo>
                    <a:pt x="903" y="1"/>
                  </a:moveTo>
                  <a:lnTo>
                    <a:pt x="903" y="1"/>
                  </a:lnTo>
                  <a:cubicBezTo>
                    <a:pt x="677" y="187"/>
                    <a:pt x="537" y="431"/>
                    <a:pt x="428" y="694"/>
                  </a:cubicBezTo>
                  <a:cubicBezTo>
                    <a:pt x="207" y="1218"/>
                    <a:pt x="98" y="1771"/>
                    <a:pt x="35" y="2336"/>
                  </a:cubicBezTo>
                  <a:cubicBezTo>
                    <a:pt x="1" y="2642"/>
                    <a:pt x="1" y="2952"/>
                    <a:pt x="35" y="3258"/>
                  </a:cubicBezTo>
                  <a:cubicBezTo>
                    <a:pt x="49" y="3390"/>
                    <a:pt x="72" y="3519"/>
                    <a:pt x="92" y="3651"/>
                  </a:cubicBezTo>
                  <a:lnTo>
                    <a:pt x="107" y="3651"/>
                  </a:lnTo>
                  <a:cubicBezTo>
                    <a:pt x="107" y="3639"/>
                    <a:pt x="110" y="3628"/>
                    <a:pt x="107" y="3617"/>
                  </a:cubicBezTo>
                  <a:cubicBezTo>
                    <a:pt x="44" y="3213"/>
                    <a:pt x="24" y="2809"/>
                    <a:pt x="64" y="2399"/>
                  </a:cubicBezTo>
                  <a:cubicBezTo>
                    <a:pt x="101" y="2012"/>
                    <a:pt x="173" y="1631"/>
                    <a:pt x="282" y="1259"/>
                  </a:cubicBezTo>
                  <a:cubicBezTo>
                    <a:pt x="410" y="817"/>
                    <a:pt x="574" y="393"/>
                    <a:pt x="883" y="44"/>
                  </a:cubicBezTo>
                  <a:cubicBezTo>
                    <a:pt x="892" y="32"/>
                    <a:pt x="898" y="15"/>
                    <a:pt x="9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0"/>
            <p:cNvSpPr/>
            <p:nvPr/>
          </p:nvSpPr>
          <p:spPr>
            <a:xfrm>
              <a:off x="546203" y="2209566"/>
              <a:ext cx="303150" cy="50831"/>
            </a:xfrm>
            <a:custGeom>
              <a:rect b="b" l="l" r="r" t="t"/>
              <a:pathLst>
                <a:path extrusionOk="0" h="554" w="3304">
                  <a:moveTo>
                    <a:pt x="0" y="0"/>
                  </a:moveTo>
                  <a:cubicBezTo>
                    <a:pt x="565" y="278"/>
                    <a:pt x="2151" y="554"/>
                    <a:pt x="2936" y="554"/>
                  </a:cubicBezTo>
                  <a:cubicBezTo>
                    <a:pt x="3098" y="554"/>
                    <a:pt x="3226" y="542"/>
                    <a:pt x="3304" y="516"/>
                  </a:cubicBezTo>
                  <a:lnTo>
                    <a:pt x="3080" y="516"/>
                  </a:lnTo>
                  <a:cubicBezTo>
                    <a:pt x="3064" y="516"/>
                    <a:pt x="3048" y="516"/>
                    <a:pt x="3031" y="516"/>
                  </a:cubicBezTo>
                  <a:cubicBezTo>
                    <a:pt x="2724" y="516"/>
                    <a:pt x="2419" y="491"/>
                    <a:pt x="2115" y="450"/>
                  </a:cubicBezTo>
                  <a:cubicBezTo>
                    <a:pt x="1866" y="416"/>
                    <a:pt x="1613" y="396"/>
                    <a:pt x="1367" y="344"/>
                  </a:cubicBezTo>
                  <a:cubicBezTo>
                    <a:pt x="1015" y="270"/>
                    <a:pt x="671" y="169"/>
                    <a:pt x="321" y="80"/>
                  </a:cubicBezTo>
                  <a:cubicBezTo>
                    <a:pt x="215" y="55"/>
                    <a:pt x="106" y="29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0"/>
            <p:cNvSpPr/>
            <p:nvPr/>
          </p:nvSpPr>
          <p:spPr>
            <a:xfrm>
              <a:off x="1151038" y="2084416"/>
              <a:ext cx="283240" cy="133133"/>
            </a:xfrm>
            <a:custGeom>
              <a:rect b="b" l="l" r="r" t="t"/>
              <a:pathLst>
                <a:path extrusionOk="0" h="1451" w="3087">
                  <a:moveTo>
                    <a:pt x="3087" y="0"/>
                  </a:moveTo>
                  <a:lnTo>
                    <a:pt x="3087" y="0"/>
                  </a:lnTo>
                  <a:cubicBezTo>
                    <a:pt x="3061" y="3"/>
                    <a:pt x="3035" y="3"/>
                    <a:pt x="3009" y="6"/>
                  </a:cubicBezTo>
                  <a:cubicBezTo>
                    <a:pt x="2305" y="129"/>
                    <a:pt x="1643" y="370"/>
                    <a:pt x="1021" y="717"/>
                  </a:cubicBezTo>
                  <a:cubicBezTo>
                    <a:pt x="700" y="897"/>
                    <a:pt x="388" y="1092"/>
                    <a:pt x="113" y="1338"/>
                  </a:cubicBezTo>
                  <a:cubicBezTo>
                    <a:pt x="75" y="1376"/>
                    <a:pt x="38" y="1413"/>
                    <a:pt x="1" y="1450"/>
                  </a:cubicBezTo>
                  <a:cubicBezTo>
                    <a:pt x="909" y="702"/>
                    <a:pt x="1944" y="235"/>
                    <a:pt x="30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0"/>
            <p:cNvSpPr/>
            <p:nvPr/>
          </p:nvSpPr>
          <p:spPr>
            <a:xfrm>
              <a:off x="1149019" y="1919354"/>
              <a:ext cx="195341" cy="215068"/>
            </a:xfrm>
            <a:custGeom>
              <a:rect b="b" l="l" r="r" t="t"/>
              <a:pathLst>
                <a:path extrusionOk="0" h="2344" w="2129">
                  <a:moveTo>
                    <a:pt x="2129" y="0"/>
                  </a:moveTo>
                  <a:lnTo>
                    <a:pt x="2129" y="0"/>
                  </a:lnTo>
                  <a:cubicBezTo>
                    <a:pt x="2009" y="206"/>
                    <a:pt x="1911" y="396"/>
                    <a:pt x="1796" y="573"/>
                  </a:cubicBezTo>
                  <a:cubicBezTo>
                    <a:pt x="1679" y="751"/>
                    <a:pt x="1547" y="920"/>
                    <a:pt x="1413" y="1083"/>
                  </a:cubicBezTo>
                  <a:cubicBezTo>
                    <a:pt x="1278" y="1246"/>
                    <a:pt x="1132" y="1404"/>
                    <a:pt x="983" y="1553"/>
                  </a:cubicBezTo>
                  <a:cubicBezTo>
                    <a:pt x="831" y="1705"/>
                    <a:pt x="670" y="1845"/>
                    <a:pt x="504" y="1980"/>
                  </a:cubicBezTo>
                  <a:cubicBezTo>
                    <a:pt x="344" y="2109"/>
                    <a:pt x="169" y="2223"/>
                    <a:pt x="0" y="2344"/>
                  </a:cubicBezTo>
                  <a:cubicBezTo>
                    <a:pt x="845" y="1905"/>
                    <a:pt x="1799" y="877"/>
                    <a:pt x="2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0"/>
            <p:cNvSpPr/>
            <p:nvPr/>
          </p:nvSpPr>
          <p:spPr>
            <a:xfrm>
              <a:off x="686860" y="1874120"/>
              <a:ext cx="151483" cy="241951"/>
            </a:xfrm>
            <a:custGeom>
              <a:rect b="b" l="l" r="r" t="t"/>
              <a:pathLst>
                <a:path extrusionOk="0" h="2637" w="1651">
                  <a:moveTo>
                    <a:pt x="0" y="0"/>
                  </a:moveTo>
                  <a:cubicBezTo>
                    <a:pt x="86" y="699"/>
                    <a:pt x="1034" y="2215"/>
                    <a:pt x="1650" y="2636"/>
                  </a:cubicBezTo>
                  <a:cubicBezTo>
                    <a:pt x="1625" y="2608"/>
                    <a:pt x="1616" y="2596"/>
                    <a:pt x="1608" y="2588"/>
                  </a:cubicBezTo>
                  <a:cubicBezTo>
                    <a:pt x="1456" y="2421"/>
                    <a:pt x="1295" y="2264"/>
                    <a:pt x="1158" y="2089"/>
                  </a:cubicBezTo>
                  <a:cubicBezTo>
                    <a:pt x="840" y="1688"/>
                    <a:pt x="533" y="1278"/>
                    <a:pt x="324" y="808"/>
                  </a:cubicBezTo>
                  <a:cubicBezTo>
                    <a:pt x="227" y="591"/>
                    <a:pt x="149" y="364"/>
                    <a:pt x="63" y="141"/>
                  </a:cubicBezTo>
                  <a:cubicBezTo>
                    <a:pt x="43" y="95"/>
                    <a:pt x="23" y="4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0"/>
            <p:cNvSpPr/>
            <p:nvPr/>
          </p:nvSpPr>
          <p:spPr>
            <a:xfrm>
              <a:off x="609512" y="2417476"/>
              <a:ext cx="219655" cy="70282"/>
            </a:xfrm>
            <a:custGeom>
              <a:rect b="b" l="l" r="r" t="t"/>
              <a:pathLst>
                <a:path extrusionOk="0" h="766" w="2394">
                  <a:moveTo>
                    <a:pt x="2393" y="1"/>
                  </a:moveTo>
                  <a:lnTo>
                    <a:pt x="2393" y="1"/>
                  </a:lnTo>
                  <a:cubicBezTo>
                    <a:pt x="1622" y="333"/>
                    <a:pt x="835" y="605"/>
                    <a:pt x="1" y="728"/>
                  </a:cubicBezTo>
                  <a:cubicBezTo>
                    <a:pt x="7" y="740"/>
                    <a:pt x="9" y="751"/>
                    <a:pt x="12" y="765"/>
                  </a:cubicBezTo>
                  <a:cubicBezTo>
                    <a:pt x="164" y="740"/>
                    <a:pt x="316" y="720"/>
                    <a:pt x="468" y="691"/>
                  </a:cubicBezTo>
                  <a:cubicBezTo>
                    <a:pt x="1121" y="571"/>
                    <a:pt x="1737" y="336"/>
                    <a:pt x="2330" y="43"/>
                  </a:cubicBezTo>
                  <a:cubicBezTo>
                    <a:pt x="2353" y="32"/>
                    <a:pt x="2373" y="15"/>
                    <a:pt x="2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0"/>
            <p:cNvSpPr/>
            <p:nvPr/>
          </p:nvSpPr>
          <p:spPr>
            <a:xfrm>
              <a:off x="1181591" y="1743740"/>
              <a:ext cx="107901" cy="262963"/>
            </a:xfrm>
            <a:custGeom>
              <a:rect b="b" l="l" r="r" t="t"/>
              <a:pathLst>
                <a:path extrusionOk="0" h="2866" w="1176">
                  <a:moveTo>
                    <a:pt x="1175" y="0"/>
                  </a:moveTo>
                  <a:cubicBezTo>
                    <a:pt x="1161" y="95"/>
                    <a:pt x="1144" y="186"/>
                    <a:pt x="1126" y="281"/>
                  </a:cubicBezTo>
                  <a:cubicBezTo>
                    <a:pt x="1017" y="934"/>
                    <a:pt x="800" y="1547"/>
                    <a:pt x="467" y="2120"/>
                  </a:cubicBezTo>
                  <a:cubicBezTo>
                    <a:pt x="338" y="2344"/>
                    <a:pt x="192" y="2556"/>
                    <a:pt x="52" y="2771"/>
                  </a:cubicBezTo>
                  <a:cubicBezTo>
                    <a:pt x="43" y="2788"/>
                    <a:pt x="32" y="2802"/>
                    <a:pt x="23" y="2817"/>
                  </a:cubicBezTo>
                  <a:cubicBezTo>
                    <a:pt x="15" y="2834"/>
                    <a:pt x="9" y="2851"/>
                    <a:pt x="0" y="2865"/>
                  </a:cubicBezTo>
                  <a:cubicBezTo>
                    <a:pt x="679" y="2026"/>
                    <a:pt x="1075" y="1075"/>
                    <a:pt x="1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0"/>
            <p:cNvSpPr/>
            <p:nvPr/>
          </p:nvSpPr>
          <p:spPr>
            <a:xfrm>
              <a:off x="1091674" y="1769706"/>
              <a:ext cx="47711" cy="243052"/>
            </a:xfrm>
            <a:custGeom>
              <a:rect b="b" l="l" r="r" t="t"/>
              <a:pathLst>
                <a:path extrusionOk="0" h="2649" w="520">
                  <a:moveTo>
                    <a:pt x="387" y="1"/>
                  </a:moveTo>
                  <a:cubicBezTo>
                    <a:pt x="436" y="912"/>
                    <a:pt x="327" y="1797"/>
                    <a:pt x="0" y="2648"/>
                  </a:cubicBezTo>
                  <a:cubicBezTo>
                    <a:pt x="364" y="2038"/>
                    <a:pt x="519" y="525"/>
                    <a:pt x="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0"/>
            <p:cNvSpPr/>
            <p:nvPr/>
          </p:nvSpPr>
          <p:spPr>
            <a:xfrm>
              <a:off x="733103" y="2174975"/>
              <a:ext cx="184331" cy="46519"/>
            </a:xfrm>
            <a:custGeom>
              <a:rect b="b" l="l" r="r" t="t"/>
              <a:pathLst>
                <a:path extrusionOk="0" h="507" w="2009">
                  <a:moveTo>
                    <a:pt x="153" y="0"/>
                  </a:moveTo>
                  <a:cubicBezTo>
                    <a:pt x="98" y="0"/>
                    <a:pt x="47" y="3"/>
                    <a:pt x="0" y="8"/>
                  </a:cubicBezTo>
                  <a:cubicBezTo>
                    <a:pt x="29" y="13"/>
                    <a:pt x="58" y="19"/>
                    <a:pt x="84" y="22"/>
                  </a:cubicBezTo>
                  <a:cubicBezTo>
                    <a:pt x="324" y="56"/>
                    <a:pt x="565" y="85"/>
                    <a:pt x="803" y="125"/>
                  </a:cubicBezTo>
                  <a:cubicBezTo>
                    <a:pt x="1187" y="191"/>
                    <a:pt x="1550" y="326"/>
                    <a:pt x="1911" y="469"/>
                  </a:cubicBezTo>
                  <a:cubicBezTo>
                    <a:pt x="1943" y="483"/>
                    <a:pt x="1977" y="495"/>
                    <a:pt x="2009" y="506"/>
                  </a:cubicBezTo>
                  <a:cubicBezTo>
                    <a:pt x="1635" y="245"/>
                    <a:pt x="714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0"/>
            <p:cNvSpPr/>
            <p:nvPr/>
          </p:nvSpPr>
          <p:spPr>
            <a:xfrm>
              <a:off x="1157369" y="2253607"/>
              <a:ext cx="219839" cy="20736"/>
            </a:xfrm>
            <a:custGeom>
              <a:rect b="b" l="l" r="r" t="t"/>
              <a:pathLst>
                <a:path extrusionOk="0" h="226" w="2396">
                  <a:moveTo>
                    <a:pt x="1420" y="0"/>
                  </a:moveTo>
                  <a:cubicBezTo>
                    <a:pt x="944" y="0"/>
                    <a:pt x="471" y="77"/>
                    <a:pt x="1" y="225"/>
                  </a:cubicBezTo>
                  <a:cubicBezTo>
                    <a:pt x="267" y="173"/>
                    <a:pt x="531" y="108"/>
                    <a:pt x="797" y="79"/>
                  </a:cubicBezTo>
                  <a:cubicBezTo>
                    <a:pt x="1011" y="53"/>
                    <a:pt x="1228" y="43"/>
                    <a:pt x="1445" y="43"/>
                  </a:cubicBezTo>
                  <a:cubicBezTo>
                    <a:pt x="1496" y="43"/>
                    <a:pt x="1546" y="43"/>
                    <a:pt x="1597" y="45"/>
                  </a:cubicBezTo>
                  <a:cubicBezTo>
                    <a:pt x="1863" y="50"/>
                    <a:pt x="2130" y="85"/>
                    <a:pt x="2396" y="108"/>
                  </a:cubicBezTo>
                  <a:cubicBezTo>
                    <a:pt x="2069" y="36"/>
                    <a:pt x="1744" y="0"/>
                    <a:pt x="14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0"/>
            <p:cNvSpPr/>
            <p:nvPr/>
          </p:nvSpPr>
          <p:spPr>
            <a:xfrm>
              <a:off x="1015702" y="2549416"/>
              <a:ext cx="18993" cy="186992"/>
            </a:xfrm>
            <a:custGeom>
              <a:rect b="b" l="l" r="r" t="t"/>
              <a:pathLst>
                <a:path extrusionOk="0" h="2038" w="207">
                  <a:moveTo>
                    <a:pt x="207" y="1"/>
                  </a:moveTo>
                  <a:cubicBezTo>
                    <a:pt x="23" y="671"/>
                    <a:pt x="0" y="1350"/>
                    <a:pt x="89" y="2038"/>
                  </a:cubicBezTo>
                  <a:cubicBezTo>
                    <a:pt x="46" y="1353"/>
                    <a:pt x="69" y="674"/>
                    <a:pt x="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>
              <a:off x="1143697" y="2568133"/>
              <a:ext cx="33214" cy="185615"/>
            </a:xfrm>
            <a:custGeom>
              <a:rect b="b" l="l" r="r" t="t"/>
              <a:pathLst>
                <a:path extrusionOk="0" h="2023" w="362">
                  <a:moveTo>
                    <a:pt x="330" y="0"/>
                  </a:moveTo>
                  <a:lnTo>
                    <a:pt x="330" y="0"/>
                  </a:lnTo>
                  <a:cubicBezTo>
                    <a:pt x="325" y="691"/>
                    <a:pt x="196" y="1361"/>
                    <a:pt x="1" y="2023"/>
                  </a:cubicBezTo>
                  <a:cubicBezTo>
                    <a:pt x="250" y="1373"/>
                    <a:pt x="362" y="696"/>
                    <a:pt x="3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0"/>
            <p:cNvSpPr/>
            <p:nvPr/>
          </p:nvSpPr>
          <p:spPr>
            <a:xfrm>
              <a:off x="1339039" y="2069093"/>
              <a:ext cx="154144" cy="31930"/>
            </a:xfrm>
            <a:custGeom>
              <a:rect b="b" l="l" r="r" t="t"/>
              <a:pathLst>
                <a:path extrusionOk="0" h="348" w="1680">
                  <a:moveTo>
                    <a:pt x="1393" y="0"/>
                  </a:moveTo>
                  <a:cubicBezTo>
                    <a:pt x="1225" y="0"/>
                    <a:pt x="1059" y="26"/>
                    <a:pt x="894" y="64"/>
                  </a:cubicBezTo>
                  <a:cubicBezTo>
                    <a:pt x="588" y="133"/>
                    <a:pt x="281" y="208"/>
                    <a:pt x="1" y="348"/>
                  </a:cubicBezTo>
                  <a:cubicBezTo>
                    <a:pt x="521" y="182"/>
                    <a:pt x="1044" y="26"/>
                    <a:pt x="1595" y="26"/>
                  </a:cubicBezTo>
                  <a:cubicBezTo>
                    <a:pt x="1623" y="26"/>
                    <a:pt x="1651" y="26"/>
                    <a:pt x="1680" y="27"/>
                  </a:cubicBezTo>
                  <a:cubicBezTo>
                    <a:pt x="1583" y="8"/>
                    <a:pt x="1488" y="0"/>
                    <a:pt x="1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0"/>
            <p:cNvSpPr/>
            <p:nvPr/>
          </p:nvSpPr>
          <p:spPr>
            <a:xfrm>
              <a:off x="829536" y="1855402"/>
              <a:ext cx="34591" cy="133408"/>
            </a:xfrm>
            <a:custGeom>
              <a:rect b="b" l="l" r="r" t="t"/>
              <a:pathLst>
                <a:path extrusionOk="0" h="1454" w="377">
                  <a:moveTo>
                    <a:pt x="1" y="1"/>
                  </a:moveTo>
                  <a:lnTo>
                    <a:pt x="1" y="1"/>
                  </a:lnTo>
                  <a:cubicBezTo>
                    <a:pt x="53" y="505"/>
                    <a:pt x="141" y="998"/>
                    <a:pt x="376" y="1454"/>
                  </a:cubicBezTo>
                  <a:cubicBezTo>
                    <a:pt x="181" y="986"/>
                    <a:pt x="116" y="48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0"/>
            <p:cNvSpPr/>
            <p:nvPr/>
          </p:nvSpPr>
          <p:spPr>
            <a:xfrm>
              <a:off x="969734" y="1833657"/>
              <a:ext cx="34499" cy="130197"/>
            </a:xfrm>
            <a:custGeom>
              <a:rect b="b" l="l" r="r" t="t"/>
              <a:pathLst>
                <a:path extrusionOk="0" h="1419" w="376">
                  <a:moveTo>
                    <a:pt x="0" y="0"/>
                  </a:moveTo>
                  <a:lnTo>
                    <a:pt x="0" y="0"/>
                  </a:lnTo>
                  <a:cubicBezTo>
                    <a:pt x="149" y="464"/>
                    <a:pt x="330" y="923"/>
                    <a:pt x="367" y="1418"/>
                  </a:cubicBezTo>
                  <a:cubicBezTo>
                    <a:pt x="375" y="911"/>
                    <a:pt x="195" y="45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0"/>
            <p:cNvSpPr/>
            <p:nvPr/>
          </p:nvSpPr>
          <p:spPr>
            <a:xfrm>
              <a:off x="934501" y="2435092"/>
              <a:ext cx="21103" cy="134693"/>
            </a:xfrm>
            <a:custGeom>
              <a:rect b="b" l="l" r="r" t="t"/>
              <a:pathLst>
                <a:path extrusionOk="0" h="1468" w="230">
                  <a:moveTo>
                    <a:pt x="229" y="0"/>
                  </a:moveTo>
                  <a:lnTo>
                    <a:pt x="229" y="0"/>
                  </a:lnTo>
                  <a:cubicBezTo>
                    <a:pt x="37" y="465"/>
                    <a:pt x="0" y="952"/>
                    <a:pt x="26" y="1467"/>
                  </a:cubicBezTo>
                  <a:cubicBezTo>
                    <a:pt x="46" y="1198"/>
                    <a:pt x="52" y="949"/>
                    <a:pt x="86" y="708"/>
                  </a:cubicBezTo>
                  <a:cubicBezTo>
                    <a:pt x="120" y="470"/>
                    <a:pt x="181" y="235"/>
                    <a:pt x="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0"/>
            <p:cNvSpPr/>
            <p:nvPr/>
          </p:nvSpPr>
          <p:spPr>
            <a:xfrm>
              <a:off x="1032493" y="2644379"/>
              <a:ext cx="10368" cy="124141"/>
            </a:xfrm>
            <a:custGeom>
              <a:rect b="b" l="l" r="r" t="t"/>
              <a:pathLst>
                <a:path extrusionOk="0" h="1353" w="113">
                  <a:moveTo>
                    <a:pt x="101" y="0"/>
                  </a:moveTo>
                  <a:cubicBezTo>
                    <a:pt x="24" y="453"/>
                    <a:pt x="1" y="903"/>
                    <a:pt x="113" y="1352"/>
                  </a:cubicBezTo>
                  <a:cubicBezTo>
                    <a:pt x="55" y="903"/>
                    <a:pt x="55" y="450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0"/>
            <p:cNvSpPr/>
            <p:nvPr/>
          </p:nvSpPr>
          <p:spPr>
            <a:xfrm>
              <a:off x="548038" y="2184426"/>
              <a:ext cx="98175" cy="28352"/>
            </a:xfrm>
            <a:custGeom>
              <a:rect b="b" l="l" r="r" t="t"/>
              <a:pathLst>
                <a:path extrusionOk="0" h="309" w="1070">
                  <a:moveTo>
                    <a:pt x="27" y="0"/>
                  </a:moveTo>
                  <a:cubicBezTo>
                    <a:pt x="18" y="0"/>
                    <a:pt x="9" y="1"/>
                    <a:pt x="0" y="2"/>
                  </a:cubicBezTo>
                  <a:cubicBezTo>
                    <a:pt x="341" y="157"/>
                    <a:pt x="697" y="271"/>
                    <a:pt x="1069" y="309"/>
                  </a:cubicBezTo>
                  <a:cubicBezTo>
                    <a:pt x="977" y="286"/>
                    <a:pt x="886" y="263"/>
                    <a:pt x="794" y="237"/>
                  </a:cubicBezTo>
                  <a:cubicBezTo>
                    <a:pt x="705" y="214"/>
                    <a:pt x="619" y="188"/>
                    <a:pt x="530" y="162"/>
                  </a:cubicBezTo>
                  <a:cubicBezTo>
                    <a:pt x="442" y="134"/>
                    <a:pt x="353" y="97"/>
                    <a:pt x="261" y="71"/>
                  </a:cubicBezTo>
                  <a:cubicBezTo>
                    <a:pt x="183" y="47"/>
                    <a:pt x="112" y="0"/>
                    <a:pt x="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0"/>
            <p:cNvSpPr/>
            <p:nvPr/>
          </p:nvSpPr>
          <p:spPr>
            <a:xfrm>
              <a:off x="1112134" y="2450599"/>
              <a:ext cx="8808" cy="102855"/>
            </a:xfrm>
            <a:custGeom>
              <a:rect b="b" l="l" r="r" t="t"/>
              <a:pathLst>
                <a:path extrusionOk="0" h="1121" w="96">
                  <a:moveTo>
                    <a:pt x="1" y="1"/>
                  </a:moveTo>
                  <a:cubicBezTo>
                    <a:pt x="21" y="379"/>
                    <a:pt x="41" y="751"/>
                    <a:pt x="61" y="1121"/>
                  </a:cubicBezTo>
                  <a:cubicBezTo>
                    <a:pt x="90" y="745"/>
                    <a:pt x="95" y="37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0"/>
            <p:cNvSpPr/>
            <p:nvPr/>
          </p:nvSpPr>
          <p:spPr>
            <a:xfrm>
              <a:off x="1248112" y="2300400"/>
              <a:ext cx="89734" cy="25966"/>
            </a:xfrm>
            <a:custGeom>
              <a:rect b="b" l="l" r="r" t="t"/>
              <a:pathLst>
                <a:path extrusionOk="0" h="283" w="978">
                  <a:moveTo>
                    <a:pt x="41" y="1"/>
                  </a:moveTo>
                  <a:cubicBezTo>
                    <a:pt x="25" y="1"/>
                    <a:pt x="11" y="2"/>
                    <a:pt x="0" y="4"/>
                  </a:cubicBezTo>
                  <a:cubicBezTo>
                    <a:pt x="315" y="93"/>
                    <a:pt x="645" y="188"/>
                    <a:pt x="977" y="282"/>
                  </a:cubicBezTo>
                  <a:cubicBezTo>
                    <a:pt x="751" y="145"/>
                    <a:pt x="228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0"/>
            <p:cNvSpPr/>
            <p:nvPr/>
          </p:nvSpPr>
          <p:spPr>
            <a:xfrm>
              <a:off x="597676" y="2370132"/>
              <a:ext cx="105057" cy="27159"/>
            </a:xfrm>
            <a:custGeom>
              <a:rect b="b" l="l" r="r" t="t"/>
              <a:pathLst>
                <a:path extrusionOk="0" h="296" w="1145">
                  <a:moveTo>
                    <a:pt x="1144" y="1"/>
                  </a:moveTo>
                  <a:cubicBezTo>
                    <a:pt x="763" y="101"/>
                    <a:pt x="382" y="198"/>
                    <a:pt x="1" y="296"/>
                  </a:cubicBezTo>
                  <a:cubicBezTo>
                    <a:pt x="396" y="250"/>
                    <a:pt x="780" y="164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0"/>
            <p:cNvSpPr/>
            <p:nvPr/>
          </p:nvSpPr>
          <p:spPr>
            <a:xfrm>
              <a:off x="676033" y="1902196"/>
              <a:ext cx="40371" cy="88725"/>
            </a:xfrm>
            <a:custGeom>
              <a:rect b="b" l="l" r="r" t="t"/>
              <a:pathLst>
                <a:path extrusionOk="0" h="967" w="440">
                  <a:moveTo>
                    <a:pt x="4" y="1"/>
                  </a:moveTo>
                  <a:lnTo>
                    <a:pt x="4" y="1"/>
                  </a:lnTo>
                  <a:cubicBezTo>
                    <a:pt x="1" y="207"/>
                    <a:pt x="247" y="757"/>
                    <a:pt x="439" y="966"/>
                  </a:cubicBezTo>
                  <a:cubicBezTo>
                    <a:pt x="259" y="660"/>
                    <a:pt x="121" y="336"/>
                    <a:pt x="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0"/>
            <p:cNvSpPr/>
            <p:nvPr/>
          </p:nvSpPr>
          <p:spPr>
            <a:xfrm>
              <a:off x="1375282" y="2178003"/>
              <a:ext cx="82944" cy="10368"/>
            </a:xfrm>
            <a:custGeom>
              <a:rect b="b" l="l" r="r" t="t"/>
              <a:pathLst>
                <a:path extrusionOk="0" h="113" w="904">
                  <a:moveTo>
                    <a:pt x="291" y="1"/>
                  </a:moveTo>
                  <a:cubicBezTo>
                    <a:pt x="167" y="1"/>
                    <a:pt x="60" y="16"/>
                    <a:pt x="1" y="52"/>
                  </a:cubicBezTo>
                  <a:cubicBezTo>
                    <a:pt x="78" y="38"/>
                    <a:pt x="154" y="32"/>
                    <a:pt x="228" y="32"/>
                  </a:cubicBezTo>
                  <a:cubicBezTo>
                    <a:pt x="459" y="32"/>
                    <a:pt x="680" y="86"/>
                    <a:pt x="903" y="112"/>
                  </a:cubicBezTo>
                  <a:cubicBezTo>
                    <a:pt x="765" y="47"/>
                    <a:pt x="504" y="1"/>
                    <a:pt x="2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0"/>
            <p:cNvSpPr/>
            <p:nvPr/>
          </p:nvSpPr>
          <p:spPr>
            <a:xfrm>
              <a:off x="1104060" y="1774477"/>
              <a:ext cx="7157" cy="84963"/>
            </a:xfrm>
            <a:custGeom>
              <a:rect b="b" l="l" r="r" t="t"/>
              <a:pathLst>
                <a:path extrusionOk="0" h="926" w="78">
                  <a:moveTo>
                    <a:pt x="0" y="0"/>
                  </a:moveTo>
                  <a:cubicBezTo>
                    <a:pt x="12" y="307"/>
                    <a:pt x="29" y="616"/>
                    <a:pt x="43" y="926"/>
                  </a:cubicBezTo>
                  <a:cubicBezTo>
                    <a:pt x="77" y="614"/>
                    <a:pt x="72" y="30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0"/>
            <p:cNvSpPr/>
            <p:nvPr/>
          </p:nvSpPr>
          <p:spPr>
            <a:xfrm>
              <a:off x="718606" y="1828335"/>
              <a:ext cx="25324" cy="55051"/>
            </a:xfrm>
            <a:custGeom>
              <a:rect b="b" l="l" r="r" t="t"/>
              <a:pathLst>
                <a:path extrusionOk="0" h="600" w="276">
                  <a:moveTo>
                    <a:pt x="18" y="1"/>
                  </a:moveTo>
                  <a:cubicBezTo>
                    <a:pt x="12" y="4"/>
                    <a:pt x="7" y="7"/>
                    <a:pt x="1" y="9"/>
                  </a:cubicBezTo>
                  <a:cubicBezTo>
                    <a:pt x="64" y="219"/>
                    <a:pt x="141" y="422"/>
                    <a:pt x="276" y="600"/>
                  </a:cubicBezTo>
                  <a:cubicBezTo>
                    <a:pt x="199" y="413"/>
                    <a:pt x="124" y="230"/>
                    <a:pt x="47" y="44"/>
                  </a:cubicBezTo>
                  <a:cubicBezTo>
                    <a:pt x="38" y="29"/>
                    <a:pt x="30" y="15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0"/>
            <p:cNvSpPr/>
            <p:nvPr/>
          </p:nvSpPr>
          <p:spPr>
            <a:xfrm>
              <a:off x="1266738" y="1971928"/>
              <a:ext cx="37435" cy="43399"/>
            </a:xfrm>
            <a:custGeom>
              <a:rect b="b" l="l" r="r" t="t"/>
              <a:pathLst>
                <a:path extrusionOk="0" h="473" w="408">
                  <a:moveTo>
                    <a:pt x="387" y="0"/>
                  </a:moveTo>
                  <a:cubicBezTo>
                    <a:pt x="324" y="80"/>
                    <a:pt x="261" y="161"/>
                    <a:pt x="198" y="241"/>
                  </a:cubicBezTo>
                  <a:cubicBezTo>
                    <a:pt x="132" y="318"/>
                    <a:pt x="67" y="396"/>
                    <a:pt x="1" y="473"/>
                  </a:cubicBezTo>
                  <a:cubicBezTo>
                    <a:pt x="184" y="358"/>
                    <a:pt x="299" y="189"/>
                    <a:pt x="407" y="14"/>
                  </a:cubicBezTo>
                  <a:cubicBezTo>
                    <a:pt x="402" y="9"/>
                    <a:pt x="393" y="6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0"/>
            <p:cNvSpPr/>
            <p:nvPr/>
          </p:nvSpPr>
          <p:spPr>
            <a:xfrm>
              <a:off x="1222605" y="2076525"/>
              <a:ext cx="42390" cy="33214"/>
            </a:xfrm>
            <a:custGeom>
              <a:rect b="b" l="l" r="r" t="t"/>
              <a:pathLst>
                <a:path extrusionOk="0" h="362" w="462">
                  <a:moveTo>
                    <a:pt x="447" y="0"/>
                  </a:moveTo>
                  <a:lnTo>
                    <a:pt x="0" y="341"/>
                  </a:lnTo>
                  <a:cubicBezTo>
                    <a:pt x="3" y="350"/>
                    <a:pt x="9" y="356"/>
                    <a:pt x="15" y="361"/>
                  </a:cubicBezTo>
                  <a:cubicBezTo>
                    <a:pt x="175" y="261"/>
                    <a:pt x="327" y="152"/>
                    <a:pt x="462" y="21"/>
                  </a:cubicBezTo>
                  <a:cubicBezTo>
                    <a:pt x="456" y="12"/>
                    <a:pt x="453" y="6"/>
                    <a:pt x="4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0"/>
            <p:cNvSpPr/>
            <p:nvPr/>
          </p:nvSpPr>
          <p:spPr>
            <a:xfrm>
              <a:off x="566388" y="3057814"/>
              <a:ext cx="734662" cy="1389683"/>
            </a:xfrm>
            <a:custGeom>
              <a:rect b="b" l="l" r="r" t="t"/>
              <a:pathLst>
                <a:path extrusionOk="0" h="15146" w="8007">
                  <a:moveTo>
                    <a:pt x="3390" y="3026"/>
                  </a:moveTo>
                  <a:cubicBezTo>
                    <a:pt x="3453" y="3035"/>
                    <a:pt x="3485" y="3061"/>
                    <a:pt x="3465" y="3115"/>
                  </a:cubicBezTo>
                  <a:cubicBezTo>
                    <a:pt x="3458" y="3137"/>
                    <a:pt x="3439" y="3149"/>
                    <a:pt x="3419" y="3149"/>
                  </a:cubicBezTo>
                  <a:cubicBezTo>
                    <a:pt x="3408" y="3149"/>
                    <a:pt x="3396" y="3145"/>
                    <a:pt x="3385" y="3138"/>
                  </a:cubicBezTo>
                  <a:cubicBezTo>
                    <a:pt x="3333" y="3101"/>
                    <a:pt x="3359" y="3067"/>
                    <a:pt x="3390" y="3026"/>
                  </a:cubicBezTo>
                  <a:close/>
                  <a:moveTo>
                    <a:pt x="2729" y="3098"/>
                  </a:moveTo>
                  <a:cubicBezTo>
                    <a:pt x="2751" y="3098"/>
                    <a:pt x="2768" y="3123"/>
                    <a:pt x="2806" y="3178"/>
                  </a:cubicBezTo>
                  <a:cubicBezTo>
                    <a:pt x="2780" y="3198"/>
                    <a:pt x="2754" y="3230"/>
                    <a:pt x="2729" y="3230"/>
                  </a:cubicBezTo>
                  <a:cubicBezTo>
                    <a:pt x="2677" y="3227"/>
                    <a:pt x="2657" y="3187"/>
                    <a:pt x="2660" y="3138"/>
                  </a:cubicBezTo>
                  <a:cubicBezTo>
                    <a:pt x="2693" y="3112"/>
                    <a:pt x="2713" y="3098"/>
                    <a:pt x="2729" y="3098"/>
                  </a:cubicBezTo>
                  <a:close/>
                  <a:moveTo>
                    <a:pt x="2864" y="3254"/>
                  </a:moveTo>
                  <a:lnTo>
                    <a:pt x="2864" y="3254"/>
                  </a:lnTo>
                  <a:cubicBezTo>
                    <a:pt x="2856" y="3276"/>
                    <a:pt x="2848" y="3298"/>
                    <a:pt x="2837" y="3327"/>
                  </a:cubicBezTo>
                  <a:cubicBezTo>
                    <a:pt x="2817" y="3316"/>
                    <a:pt x="2806" y="3310"/>
                    <a:pt x="2763" y="3287"/>
                  </a:cubicBezTo>
                  <a:cubicBezTo>
                    <a:pt x="2812" y="3271"/>
                    <a:pt x="2838" y="3262"/>
                    <a:pt x="2864" y="3254"/>
                  </a:cubicBezTo>
                  <a:close/>
                  <a:moveTo>
                    <a:pt x="2962" y="3275"/>
                  </a:moveTo>
                  <a:cubicBezTo>
                    <a:pt x="2976" y="3275"/>
                    <a:pt x="2992" y="3288"/>
                    <a:pt x="3024" y="3313"/>
                  </a:cubicBezTo>
                  <a:cubicBezTo>
                    <a:pt x="2994" y="3346"/>
                    <a:pt x="2980" y="3361"/>
                    <a:pt x="2965" y="3361"/>
                  </a:cubicBezTo>
                  <a:cubicBezTo>
                    <a:pt x="2952" y="3361"/>
                    <a:pt x="2938" y="3348"/>
                    <a:pt x="2912" y="3322"/>
                  </a:cubicBezTo>
                  <a:cubicBezTo>
                    <a:pt x="2936" y="3290"/>
                    <a:pt x="2947" y="3275"/>
                    <a:pt x="2962" y="3275"/>
                  </a:cubicBezTo>
                  <a:close/>
                  <a:moveTo>
                    <a:pt x="3223" y="3276"/>
                  </a:moveTo>
                  <a:cubicBezTo>
                    <a:pt x="3223" y="3276"/>
                    <a:pt x="3224" y="3276"/>
                    <a:pt x="3224" y="3276"/>
                  </a:cubicBezTo>
                  <a:cubicBezTo>
                    <a:pt x="3250" y="3276"/>
                    <a:pt x="3284" y="3290"/>
                    <a:pt x="3293" y="3307"/>
                  </a:cubicBezTo>
                  <a:cubicBezTo>
                    <a:pt x="3302" y="3327"/>
                    <a:pt x="3282" y="3359"/>
                    <a:pt x="3276" y="3385"/>
                  </a:cubicBezTo>
                  <a:cubicBezTo>
                    <a:pt x="3264" y="3387"/>
                    <a:pt x="3256" y="3387"/>
                    <a:pt x="3247" y="3390"/>
                  </a:cubicBezTo>
                  <a:cubicBezTo>
                    <a:pt x="3227" y="3365"/>
                    <a:pt x="3204" y="3345"/>
                    <a:pt x="3190" y="3316"/>
                  </a:cubicBezTo>
                  <a:cubicBezTo>
                    <a:pt x="3187" y="3310"/>
                    <a:pt x="3211" y="3276"/>
                    <a:pt x="3223" y="3276"/>
                  </a:cubicBezTo>
                  <a:close/>
                  <a:moveTo>
                    <a:pt x="3083" y="3396"/>
                  </a:moveTo>
                  <a:cubicBezTo>
                    <a:pt x="3098" y="3396"/>
                    <a:pt x="3114" y="3418"/>
                    <a:pt x="3150" y="3471"/>
                  </a:cubicBezTo>
                  <a:cubicBezTo>
                    <a:pt x="3112" y="3456"/>
                    <a:pt x="3075" y="3445"/>
                    <a:pt x="3038" y="3430"/>
                  </a:cubicBezTo>
                  <a:cubicBezTo>
                    <a:pt x="3059" y="3408"/>
                    <a:pt x="3071" y="3396"/>
                    <a:pt x="3083" y="3396"/>
                  </a:cubicBezTo>
                  <a:close/>
                  <a:moveTo>
                    <a:pt x="5723" y="2095"/>
                  </a:moveTo>
                  <a:cubicBezTo>
                    <a:pt x="5728" y="2098"/>
                    <a:pt x="5737" y="2101"/>
                    <a:pt x="5746" y="2101"/>
                  </a:cubicBezTo>
                  <a:cubicBezTo>
                    <a:pt x="5734" y="2176"/>
                    <a:pt x="5725" y="2253"/>
                    <a:pt x="5708" y="2325"/>
                  </a:cubicBezTo>
                  <a:cubicBezTo>
                    <a:pt x="5660" y="2519"/>
                    <a:pt x="5559" y="2691"/>
                    <a:pt x="5430" y="2846"/>
                  </a:cubicBezTo>
                  <a:cubicBezTo>
                    <a:pt x="5224" y="3090"/>
                    <a:pt x="4975" y="3284"/>
                    <a:pt x="4683" y="3416"/>
                  </a:cubicBezTo>
                  <a:cubicBezTo>
                    <a:pt x="4594" y="3456"/>
                    <a:pt x="4503" y="3480"/>
                    <a:pt x="4406" y="3480"/>
                  </a:cubicBezTo>
                  <a:cubicBezTo>
                    <a:pt x="4384" y="3480"/>
                    <a:pt x="4362" y="3479"/>
                    <a:pt x="4339" y="3476"/>
                  </a:cubicBezTo>
                  <a:cubicBezTo>
                    <a:pt x="4528" y="3396"/>
                    <a:pt x="4648" y="3239"/>
                    <a:pt x="4791" y="3110"/>
                  </a:cubicBezTo>
                  <a:cubicBezTo>
                    <a:pt x="4909" y="3004"/>
                    <a:pt x="5035" y="2906"/>
                    <a:pt x="5158" y="2809"/>
                  </a:cubicBezTo>
                  <a:cubicBezTo>
                    <a:pt x="5359" y="2651"/>
                    <a:pt x="5548" y="2482"/>
                    <a:pt x="5657" y="2244"/>
                  </a:cubicBezTo>
                  <a:cubicBezTo>
                    <a:pt x="5680" y="2196"/>
                    <a:pt x="5700" y="2147"/>
                    <a:pt x="5723" y="2095"/>
                  </a:cubicBezTo>
                  <a:close/>
                  <a:moveTo>
                    <a:pt x="5194" y="1300"/>
                  </a:moveTo>
                  <a:cubicBezTo>
                    <a:pt x="5281" y="1300"/>
                    <a:pt x="5347" y="1350"/>
                    <a:pt x="5399" y="1425"/>
                  </a:cubicBezTo>
                  <a:cubicBezTo>
                    <a:pt x="5476" y="1537"/>
                    <a:pt x="5554" y="1648"/>
                    <a:pt x="5634" y="1757"/>
                  </a:cubicBezTo>
                  <a:cubicBezTo>
                    <a:pt x="5697" y="1843"/>
                    <a:pt x="5685" y="1941"/>
                    <a:pt x="5665" y="2032"/>
                  </a:cubicBezTo>
                  <a:cubicBezTo>
                    <a:pt x="5631" y="2210"/>
                    <a:pt x="5542" y="2365"/>
                    <a:pt x="5416" y="2491"/>
                  </a:cubicBezTo>
                  <a:cubicBezTo>
                    <a:pt x="5319" y="2594"/>
                    <a:pt x="5204" y="2683"/>
                    <a:pt x="5098" y="2780"/>
                  </a:cubicBezTo>
                  <a:cubicBezTo>
                    <a:pt x="4935" y="2926"/>
                    <a:pt x="4766" y="3069"/>
                    <a:pt x="4608" y="3221"/>
                  </a:cubicBezTo>
                  <a:cubicBezTo>
                    <a:pt x="4508" y="3316"/>
                    <a:pt x="4402" y="3399"/>
                    <a:pt x="4270" y="3442"/>
                  </a:cubicBezTo>
                  <a:cubicBezTo>
                    <a:pt x="4214" y="3461"/>
                    <a:pt x="4154" y="3475"/>
                    <a:pt x="4096" y="3475"/>
                  </a:cubicBezTo>
                  <a:cubicBezTo>
                    <a:pt x="4086" y="3475"/>
                    <a:pt x="4076" y="3474"/>
                    <a:pt x="4067" y="3473"/>
                  </a:cubicBezTo>
                  <a:cubicBezTo>
                    <a:pt x="4024" y="3470"/>
                    <a:pt x="3982" y="3469"/>
                    <a:pt x="3941" y="3469"/>
                  </a:cubicBezTo>
                  <a:cubicBezTo>
                    <a:pt x="3862" y="3469"/>
                    <a:pt x="3784" y="3475"/>
                    <a:pt x="3706" y="3488"/>
                  </a:cubicBezTo>
                  <a:cubicBezTo>
                    <a:pt x="3703" y="3488"/>
                    <a:pt x="3701" y="3489"/>
                    <a:pt x="3699" y="3489"/>
                  </a:cubicBezTo>
                  <a:cubicBezTo>
                    <a:pt x="3691" y="3489"/>
                    <a:pt x="3682" y="3484"/>
                    <a:pt x="3665" y="3479"/>
                  </a:cubicBezTo>
                  <a:cubicBezTo>
                    <a:pt x="3680" y="3448"/>
                    <a:pt x="3694" y="3419"/>
                    <a:pt x="3708" y="3390"/>
                  </a:cubicBezTo>
                  <a:cubicBezTo>
                    <a:pt x="3846" y="3078"/>
                    <a:pt x="3986" y="2766"/>
                    <a:pt x="4118" y="2451"/>
                  </a:cubicBezTo>
                  <a:cubicBezTo>
                    <a:pt x="4164" y="2345"/>
                    <a:pt x="4181" y="2224"/>
                    <a:pt x="4210" y="2113"/>
                  </a:cubicBezTo>
                  <a:cubicBezTo>
                    <a:pt x="4250" y="1955"/>
                    <a:pt x="4324" y="1817"/>
                    <a:pt x="4430" y="1700"/>
                  </a:cubicBezTo>
                  <a:cubicBezTo>
                    <a:pt x="4565" y="1551"/>
                    <a:pt x="4726" y="1431"/>
                    <a:pt x="4912" y="1356"/>
                  </a:cubicBezTo>
                  <a:cubicBezTo>
                    <a:pt x="4992" y="1322"/>
                    <a:pt x="5081" y="1310"/>
                    <a:pt x="5167" y="1302"/>
                  </a:cubicBezTo>
                  <a:cubicBezTo>
                    <a:pt x="5176" y="1301"/>
                    <a:pt x="5185" y="1300"/>
                    <a:pt x="5194" y="1300"/>
                  </a:cubicBezTo>
                  <a:close/>
                  <a:moveTo>
                    <a:pt x="2416" y="65"/>
                  </a:moveTo>
                  <a:cubicBezTo>
                    <a:pt x="2728" y="65"/>
                    <a:pt x="3008" y="171"/>
                    <a:pt x="3250" y="376"/>
                  </a:cubicBezTo>
                  <a:cubicBezTo>
                    <a:pt x="3336" y="448"/>
                    <a:pt x="3416" y="531"/>
                    <a:pt x="3502" y="605"/>
                  </a:cubicBezTo>
                  <a:cubicBezTo>
                    <a:pt x="3574" y="669"/>
                    <a:pt x="3648" y="732"/>
                    <a:pt x="3728" y="780"/>
                  </a:cubicBezTo>
                  <a:cubicBezTo>
                    <a:pt x="4012" y="946"/>
                    <a:pt x="4132" y="1210"/>
                    <a:pt x="4173" y="1517"/>
                  </a:cubicBezTo>
                  <a:cubicBezTo>
                    <a:pt x="4216" y="1852"/>
                    <a:pt x="4161" y="2178"/>
                    <a:pt x="4035" y="2488"/>
                  </a:cubicBezTo>
                  <a:cubicBezTo>
                    <a:pt x="3918" y="2786"/>
                    <a:pt x="3780" y="3072"/>
                    <a:pt x="3648" y="3365"/>
                  </a:cubicBezTo>
                  <a:cubicBezTo>
                    <a:pt x="3628" y="3410"/>
                    <a:pt x="3597" y="3451"/>
                    <a:pt x="3562" y="3511"/>
                  </a:cubicBezTo>
                  <a:cubicBezTo>
                    <a:pt x="3528" y="3402"/>
                    <a:pt x="3496" y="3313"/>
                    <a:pt x="3465" y="3216"/>
                  </a:cubicBezTo>
                  <a:cubicBezTo>
                    <a:pt x="3479" y="3201"/>
                    <a:pt x="3494" y="3181"/>
                    <a:pt x="3508" y="3158"/>
                  </a:cubicBezTo>
                  <a:cubicBezTo>
                    <a:pt x="3516" y="3144"/>
                    <a:pt x="3522" y="3127"/>
                    <a:pt x="3525" y="3110"/>
                  </a:cubicBezTo>
                  <a:cubicBezTo>
                    <a:pt x="3534" y="3049"/>
                    <a:pt x="3502" y="2998"/>
                    <a:pt x="3448" y="2978"/>
                  </a:cubicBezTo>
                  <a:cubicBezTo>
                    <a:pt x="3433" y="2973"/>
                    <a:pt x="3419" y="2971"/>
                    <a:pt x="3406" y="2971"/>
                  </a:cubicBezTo>
                  <a:cubicBezTo>
                    <a:pt x="3376" y="2971"/>
                    <a:pt x="3350" y="2983"/>
                    <a:pt x="3330" y="3012"/>
                  </a:cubicBezTo>
                  <a:cubicBezTo>
                    <a:pt x="3296" y="3058"/>
                    <a:pt x="3302" y="3141"/>
                    <a:pt x="3353" y="3170"/>
                  </a:cubicBezTo>
                  <a:cubicBezTo>
                    <a:pt x="3491" y="3250"/>
                    <a:pt x="3482" y="3393"/>
                    <a:pt x="3531" y="3522"/>
                  </a:cubicBezTo>
                  <a:cubicBezTo>
                    <a:pt x="3515" y="3527"/>
                    <a:pt x="3501" y="3529"/>
                    <a:pt x="3488" y="3529"/>
                  </a:cubicBezTo>
                  <a:cubicBezTo>
                    <a:pt x="3413" y="3529"/>
                    <a:pt x="3392" y="3456"/>
                    <a:pt x="3350" y="3419"/>
                  </a:cubicBezTo>
                  <a:cubicBezTo>
                    <a:pt x="3350" y="3393"/>
                    <a:pt x="3350" y="3373"/>
                    <a:pt x="3350" y="3350"/>
                  </a:cubicBezTo>
                  <a:cubicBezTo>
                    <a:pt x="3350" y="3259"/>
                    <a:pt x="3339" y="3241"/>
                    <a:pt x="3244" y="3210"/>
                  </a:cubicBezTo>
                  <a:cubicBezTo>
                    <a:pt x="3230" y="3204"/>
                    <a:pt x="3213" y="3193"/>
                    <a:pt x="3198" y="3184"/>
                  </a:cubicBezTo>
                  <a:cubicBezTo>
                    <a:pt x="3170" y="3241"/>
                    <a:pt x="3141" y="3296"/>
                    <a:pt x="3112" y="3356"/>
                  </a:cubicBezTo>
                  <a:cubicBezTo>
                    <a:pt x="3081" y="3307"/>
                    <a:pt x="3049" y="3259"/>
                    <a:pt x="3018" y="3213"/>
                  </a:cubicBezTo>
                  <a:cubicBezTo>
                    <a:pt x="2967" y="3224"/>
                    <a:pt x="2919" y="3238"/>
                    <a:pt x="2868" y="3249"/>
                  </a:cubicBezTo>
                  <a:lnTo>
                    <a:pt x="2868" y="3249"/>
                  </a:lnTo>
                  <a:cubicBezTo>
                    <a:pt x="2863" y="3222"/>
                    <a:pt x="2857" y="3194"/>
                    <a:pt x="2852" y="3167"/>
                  </a:cubicBezTo>
                  <a:cubicBezTo>
                    <a:pt x="2835" y="3092"/>
                    <a:pt x="2803" y="3055"/>
                    <a:pt x="2737" y="3047"/>
                  </a:cubicBezTo>
                  <a:cubicBezTo>
                    <a:pt x="2731" y="3046"/>
                    <a:pt x="2724" y="3046"/>
                    <a:pt x="2718" y="3046"/>
                  </a:cubicBezTo>
                  <a:cubicBezTo>
                    <a:pt x="2667" y="3046"/>
                    <a:pt x="2628" y="3067"/>
                    <a:pt x="2605" y="3121"/>
                  </a:cubicBezTo>
                  <a:cubicBezTo>
                    <a:pt x="2600" y="3130"/>
                    <a:pt x="2591" y="3135"/>
                    <a:pt x="2582" y="3147"/>
                  </a:cubicBezTo>
                  <a:cubicBezTo>
                    <a:pt x="2574" y="3144"/>
                    <a:pt x="2560" y="3144"/>
                    <a:pt x="2551" y="3138"/>
                  </a:cubicBezTo>
                  <a:cubicBezTo>
                    <a:pt x="2219" y="2875"/>
                    <a:pt x="1949" y="2557"/>
                    <a:pt x="1777" y="2164"/>
                  </a:cubicBezTo>
                  <a:cubicBezTo>
                    <a:pt x="1643" y="1849"/>
                    <a:pt x="1637" y="1522"/>
                    <a:pt x="1703" y="1190"/>
                  </a:cubicBezTo>
                  <a:cubicBezTo>
                    <a:pt x="1740" y="992"/>
                    <a:pt x="1777" y="795"/>
                    <a:pt x="1783" y="591"/>
                  </a:cubicBezTo>
                  <a:cubicBezTo>
                    <a:pt x="1795" y="287"/>
                    <a:pt x="2015" y="84"/>
                    <a:pt x="2345" y="67"/>
                  </a:cubicBezTo>
                  <a:cubicBezTo>
                    <a:pt x="2368" y="66"/>
                    <a:pt x="2392" y="65"/>
                    <a:pt x="2416" y="65"/>
                  </a:cubicBezTo>
                  <a:close/>
                  <a:moveTo>
                    <a:pt x="3291" y="3428"/>
                  </a:moveTo>
                  <a:cubicBezTo>
                    <a:pt x="3328" y="3428"/>
                    <a:pt x="3350" y="3467"/>
                    <a:pt x="3376" y="3531"/>
                  </a:cubicBezTo>
                  <a:cubicBezTo>
                    <a:pt x="3316" y="3502"/>
                    <a:pt x="3279" y="3488"/>
                    <a:pt x="3241" y="3471"/>
                  </a:cubicBezTo>
                  <a:cubicBezTo>
                    <a:pt x="3247" y="3459"/>
                    <a:pt x="3250" y="3451"/>
                    <a:pt x="3253" y="3439"/>
                  </a:cubicBezTo>
                  <a:cubicBezTo>
                    <a:pt x="3267" y="3432"/>
                    <a:pt x="3280" y="3428"/>
                    <a:pt x="3291" y="3428"/>
                  </a:cubicBezTo>
                  <a:close/>
                  <a:moveTo>
                    <a:pt x="3058" y="3515"/>
                  </a:moveTo>
                  <a:cubicBezTo>
                    <a:pt x="3083" y="3515"/>
                    <a:pt x="3103" y="3541"/>
                    <a:pt x="3127" y="3574"/>
                  </a:cubicBezTo>
                  <a:cubicBezTo>
                    <a:pt x="3101" y="3594"/>
                    <a:pt x="3081" y="3602"/>
                    <a:pt x="3065" y="3602"/>
                  </a:cubicBezTo>
                  <a:cubicBezTo>
                    <a:pt x="3039" y="3602"/>
                    <a:pt x="3022" y="3580"/>
                    <a:pt x="3006" y="3545"/>
                  </a:cubicBezTo>
                  <a:cubicBezTo>
                    <a:pt x="3026" y="3524"/>
                    <a:pt x="3043" y="3515"/>
                    <a:pt x="3058" y="3515"/>
                  </a:cubicBezTo>
                  <a:close/>
                  <a:moveTo>
                    <a:pt x="2711" y="3509"/>
                  </a:moveTo>
                  <a:cubicBezTo>
                    <a:pt x="2724" y="3509"/>
                    <a:pt x="2737" y="3511"/>
                    <a:pt x="2749" y="3511"/>
                  </a:cubicBezTo>
                  <a:cubicBezTo>
                    <a:pt x="2754" y="3522"/>
                    <a:pt x="2757" y="3531"/>
                    <a:pt x="2763" y="3542"/>
                  </a:cubicBezTo>
                  <a:cubicBezTo>
                    <a:pt x="2746" y="3562"/>
                    <a:pt x="2731" y="3585"/>
                    <a:pt x="2714" y="3608"/>
                  </a:cubicBezTo>
                  <a:cubicBezTo>
                    <a:pt x="2694" y="3597"/>
                    <a:pt x="2674" y="3591"/>
                    <a:pt x="2674" y="3582"/>
                  </a:cubicBezTo>
                  <a:cubicBezTo>
                    <a:pt x="2668" y="3559"/>
                    <a:pt x="2666" y="3525"/>
                    <a:pt x="2677" y="3516"/>
                  </a:cubicBezTo>
                  <a:cubicBezTo>
                    <a:pt x="2686" y="3511"/>
                    <a:pt x="2698" y="3509"/>
                    <a:pt x="2711" y="3509"/>
                  </a:cubicBezTo>
                  <a:close/>
                  <a:moveTo>
                    <a:pt x="3408" y="3602"/>
                  </a:moveTo>
                  <a:lnTo>
                    <a:pt x="3410" y="3611"/>
                  </a:lnTo>
                  <a:lnTo>
                    <a:pt x="3405" y="3608"/>
                  </a:lnTo>
                  <a:lnTo>
                    <a:pt x="3408" y="3602"/>
                  </a:lnTo>
                  <a:close/>
                  <a:moveTo>
                    <a:pt x="3253" y="3566"/>
                  </a:moveTo>
                  <a:cubicBezTo>
                    <a:pt x="3291" y="3566"/>
                    <a:pt x="3333" y="3596"/>
                    <a:pt x="3382" y="3657"/>
                  </a:cubicBezTo>
                  <a:cubicBezTo>
                    <a:pt x="3350" y="3677"/>
                    <a:pt x="3319" y="3697"/>
                    <a:pt x="3290" y="3717"/>
                  </a:cubicBezTo>
                  <a:cubicBezTo>
                    <a:pt x="3282" y="3737"/>
                    <a:pt x="3273" y="3754"/>
                    <a:pt x="3259" y="3783"/>
                  </a:cubicBezTo>
                  <a:cubicBezTo>
                    <a:pt x="3201" y="3749"/>
                    <a:pt x="3153" y="3717"/>
                    <a:pt x="3101" y="3688"/>
                  </a:cubicBezTo>
                  <a:cubicBezTo>
                    <a:pt x="3118" y="3660"/>
                    <a:pt x="3135" y="3649"/>
                    <a:pt x="3152" y="3649"/>
                  </a:cubicBezTo>
                  <a:cubicBezTo>
                    <a:pt x="3164" y="3649"/>
                    <a:pt x="3177" y="3654"/>
                    <a:pt x="3190" y="3663"/>
                  </a:cubicBezTo>
                  <a:cubicBezTo>
                    <a:pt x="3221" y="3680"/>
                    <a:pt x="3253" y="3694"/>
                    <a:pt x="3284" y="3711"/>
                  </a:cubicBezTo>
                  <a:cubicBezTo>
                    <a:pt x="3250" y="3677"/>
                    <a:pt x="3213" y="3642"/>
                    <a:pt x="3178" y="3611"/>
                  </a:cubicBezTo>
                  <a:cubicBezTo>
                    <a:pt x="3202" y="3581"/>
                    <a:pt x="3227" y="3566"/>
                    <a:pt x="3253" y="3566"/>
                  </a:cubicBezTo>
                  <a:close/>
                  <a:moveTo>
                    <a:pt x="2974" y="3800"/>
                  </a:moveTo>
                  <a:cubicBezTo>
                    <a:pt x="2988" y="3800"/>
                    <a:pt x="3004" y="3804"/>
                    <a:pt x="3024" y="3812"/>
                  </a:cubicBezTo>
                  <a:cubicBezTo>
                    <a:pt x="3017" y="3868"/>
                    <a:pt x="3013" y="3891"/>
                    <a:pt x="2991" y="3891"/>
                  </a:cubicBezTo>
                  <a:cubicBezTo>
                    <a:pt x="2977" y="3891"/>
                    <a:pt x="2957" y="3881"/>
                    <a:pt x="2923" y="3866"/>
                  </a:cubicBezTo>
                  <a:cubicBezTo>
                    <a:pt x="2925" y="3822"/>
                    <a:pt x="2942" y="3800"/>
                    <a:pt x="2974" y="3800"/>
                  </a:cubicBezTo>
                  <a:close/>
                  <a:moveTo>
                    <a:pt x="1606" y="2615"/>
                  </a:moveTo>
                  <a:cubicBezTo>
                    <a:pt x="1726" y="2615"/>
                    <a:pt x="1845" y="2634"/>
                    <a:pt x="1961" y="2680"/>
                  </a:cubicBezTo>
                  <a:cubicBezTo>
                    <a:pt x="2001" y="2697"/>
                    <a:pt x="2044" y="2726"/>
                    <a:pt x="2072" y="2760"/>
                  </a:cubicBezTo>
                  <a:cubicBezTo>
                    <a:pt x="2319" y="3047"/>
                    <a:pt x="2594" y="3290"/>
                    <a:pt x="2932" y="3459"/>
                  </a:cubicBezTo>
                  <a:cubicBezTo>
                    <a:pt x="2941" y="3462"/>
                    <a:pt x="2949" y="3473"/>
                    <a:pt x="2961" y="3485"/>
                  </a:cubicBezTo>
                  <a:cubicBezTo>
                    <a:pt x="2955" y="3519"/>
                    <a:pt x="2952" y="3559"/>
                    <a:pt x="2943" y="3608"/>
                  </a:cubicBezTo>
                  <a:cubicBezTo>
                    <a:pt x="2903" y="3597"/>
                    <a:pt x="2869" y="3591"/>
                    <a:pt x="2835" y="3582"/>
                  </a:cubicBezTo>
                  <a:cubicBezTo>
                    <a:pt x="2814" y="3542"/>
                    <a:pt x="2797" y="3505"/>
                    <a:pt x="2780" y="3471"/>
                  </a:cubicBezTo>
                  <a:cubicBezTo>
                    <a:pt x="2753" y="3459"/>
                    <a:pt x="2725" y="3450"/>
                    <a:pt x="2700" y="3450"/>
                  </a:cubicBezTo>
                  <a:cubicBezTo>
                    <a:pt x="2670" y="3450"/>
                    <a:pt x="2643" y="3462"/>
                    <a:pt x="2623" y="3496"/>
                  </a:cubicBezTo>
                  <a:cubicBezTo>
                    <a:pt x="2608" y="3522"/>
                    <a:pt x="2611" y="3579"/>
                    <a:pt x="2628" y="3605"/>
                  </a:cubicBezTo>
                  <a:cubicBezTo>
                    <a:pt x="2650" y="3634"/>
                    <a:pt x="2674" y="3644"/>
                    <a:pt x="2698" y="3644"/>
                  </a:cubicBezTo>
                  <a:cubicBezTo>
                    <a:pt x="2734" y="3644"/>
                    <a:pt x="2772" y="3622"/>
                    <a:pt x="2812" y="3605"/>
                  </a:cubicBezTo>
                  <a:cubicBezTo>
                    <a:pt x="2963" y="3642"/>
                    <a:pt x="3098" y="3714"/>
                    <a:pt x="3236" y="3797"/>
                  </a:cubicBezTo>
                  <a:cubicBezTo>
                    <a:pt x="3197" y="3838"/>
                    <a:pt x="3187" y="3848"/>
                    <a:pt x="3149" y="3848"/>
                  </a:cubicBezTo>
                  <a:cubicBezTo>
                    <a:pt x="3137" y="3848"/>
                    <a:pt x="3121" y="3847"/>
                    <a:pt x="3101" y="3846"/>
                  </a:cubicBezTo>
                  <a:cubicBezTo>
                    <a:pt x="3076" y="3794"/>
                    <a:pt x="3052" y="3740"/>
                    <a:pt x="2983" y="3740"/>
                  </a:cubicBezTo>
                  <a:cubicBezTo>
                    <a:pt x="2979" y="3740"/>
                    <a:pt x="2976" y="3740"/>
                    <a:pt x="2972" y="3740"/>
                  </a:cubicBezTo>
                  <a:cubicBezTo>
                    <a:pt x="2906" y="3746"/>
                    <a:pt x="2872" y="3780"/>
                    <a:pt x="2855" y="3843"/>
                  </a:cubicBezTo>
                  <a:cubicBezTo>
                    <a:pt x="2860" y="3877"/>
                    <a:pt x="2866" y="3912"/>
                    <a:pt x="2875" y="3949"/>
                  </a:cubicBezTo>
                  <a:cubicBezTo>
                    <a:pt x="2763" y="3988"/>
                    <a:pt x="2652" y="4009"/>
                    <a:pt x="2542" y="4009"/>
                  </a:cubicBezTo>
                  <a:cubicBezTo>
                    <a:pt x="2457" y="4009"/>
                    <a:pt x="2372" y="3997"/>
                    <a:pt x="2287" y="3969"/>
                  </a:cubicBezTo>
                  <a:cubicBezTo>
                    <a:pt x="2190" y="3940"/>
                    <a:pt x="2092" y="3903"/>
                    <a:pt x="1998" y="3866"/>
                  </a:cubicBezTo>
                  <a:cubicBezTo>
                    <a:pt x="1680" y="3737"/>
                    <a:pt x="1348" y="3691"/>
                    <a:pt x="1007" y="3674"/>
                  </a:cubicBezTo>
                  <a:cubicBezTo>
                    <a:pt x="809" y="3665"/>
                    <a:pt x="611" y="3645"/>
                    <a:pt x="419" y="3605"/>
                  </a:cubicBezTo>
                  <a:cubicBezTo>
                    <a:pt x="213" y="3565"/>
                    <a:pt x="75" y="3393"/>
                    <a:pt x="58" y="3207"/>
                  </a:cubicBezTo>
                  <a:cubicBezTo>
                    <a:pt x="50" y="3072"/>
                    <a:pt x="87" y="3006"/>
                    <a:pt x="213" y="2961"/>
                  </a:cubicBezTo>
                  <a:cubicBezTo>
                    <a:pt x="276" y="2938"/>
                    <a:pt x="348" y="2923"/>
                    <a:pt x="416" y="2915"/>
                  </a:cubicBezTo>
                  <a:cubicBezTo>
                    <a:pt x="568" y="2895"/>
                    <a:pt x="717" y="2860"/>
                    <a:pt x="860" y="2792"/>
                  </a:cubicBezTo>
                  <a:cubicBezTo>
                    <a:pt x="1073" y="2688"/>
                    <a:pt x="1299" y="2625"/>
                    <a:pt x="1537" y="2617"/>
                  </a:cubicBezTo>
                  <a:cubicBezTo>
                    <a:pt x="1560" y="2615"/>
                    <a:pt x="1583" y="2615"/>
                    <a:pt x="1606" y="2615"/>
                  </a:cubicBezTo>
                  <a:close/>
                  <a:moveTo>
                    <a:pt x="288" y="3629"/>
                  </a:moveTo>
                  <a:cubicBezTo>
                    <a:pt x="399" y="3649"/>
                    <a:pt x="506" y="3677"/>
                    <a:pt x="617" y="3691"/>
                  </a:cubicBezTo>
                  <a:cubicBezTo>
                    <a:pt x="737" y="3708"/>
                    <a:pt x="858" y="3726"/>
                    <a:pt x="978" y="3728"/>
                  </a:cubicBezTo>
                  <a:cubicBezTo>
                    <a:pt x="1348" y="3740"/>
                    <a:pt x="1703" y="3803"/>
                    <a:pt x="2047" y="3943"/>
                  </a:cubicBezTo>
                  <a:cubicBezTo>
                    <a:pt x="2150" y="3983"/>
                    <a:pt x="2256" y="4021"/>
                    <a:pt x="2362" y="4038"/>
                  </a:cubicBezTo>
                  <a:cubicBezTo>
                    <a:pt x="2406" y="4045"/>
                    <a:pt x="2451" y="4047"/>
                    <a:pt x="2496" y="4047"/>
                  </a:cubicBezTo>
                  <a:cubicBezTo>
                    <a:pt x="2556" y="4047"/>
                    <a:pt x="2616" y="4044"/>
                    <a:pt x="2677" y="4044"/>
                  </a:cubicBezTo>
                  <a:cubicBezTo>
                    <a:pt x="2711" y="4044"/>
                    <a:pt x="2743" y="4044"/>
                    <a:pt x="2777" y="4041"/>
                  </a:cubicBezTo>
                  <a:cubicBezTo>
                    <a:pt x="2783" y="4041"/>
                    <a:pt x="2789" y="4038"/>
                    <a:pt x="2794" y="4035"/>
                  </a:cubicBezTo>
                  <a:lnTo>
                    <a:pt x="2794" y="4035"/>
                  </a:lnTo>
                  <a:cubicBezTo>
                    <a:pt x="2789" y="4041"/>
                    <a:pt x="2786" y="4044"/>
                    <a:pt x="2783" y="4049"/>
                  </a:cubicBezTo>
                  <a:cubicBezTo>
                    <a:pt x="2530" y="4231"/>
                    <a:pt x="2266" y="4331"/>
                    <a:pt x="1989" y="4331"/>
                  </a:cubicBezTo>
                  <a:cubicBezTo>
                    <a:pt x="1833" y="4331"/>
                    <a:pt x="1673" y="4300"/>
                    <a:pt x="1508" y="4233"/>
                  </a:cubicBezTo>
                  <a:cubicBezTo>
                    <a:pt x="1216" y="4115"/>
                    <a:pt x="926" y="3986"/>
                    <a:pt x="637" y="3860"/>
                  </a:cubicBezTo>
                  <a:cubicBezTo>
                    <a:pt x="560" y="3826"/>
                    <a:pt x="485" y="3789"/>
                    <a:pt x="414" y="3743"/>
                  </a:cubicBezTo>
                  <a:cubicBezTo>
                    <a:pt x="366" y="3712"/>
                    <a:pt x="330" y="3668"/>
                    <a:pt x="288" y="3629"/>
                  </a:cubicBezTo>
                  <a:close/>
                  <a:moveTo>
                    <a:pt x="4858" y="3509"/>
                  </a:moveTo>
                  <a:cubicBezTo>
                    <a:pt x="4987" y="3509"/>
                    <a:pt x="5113" y="3527"/>
                    <a:pt x="5236" y="3579"/>
                  </a:cubicBezTo>
                  <a:cubicBezTo>
                    <a:pt x="5491" y="3688"/>
                    <a:pt x="5634" y="3886"/>
                    <a:pt x="5697" y="4147"/>
                  </a:cubicBezTo>
                  <a:cubicBezTo>
                    <a:pt x="5734" y="4310"/>
                    <a:pt x="5662" y="4562"/>
                    <a:pt x="5479" y="4634"/>
                  </a:cubicBezTo>
                  <a:cubicBezTo>
                    <a:pt x="5402" y="4662"/>
                    <a:pt x="5359" y="4728"/>
                    <a:pt x="5336" y="4806"/>
                  </a:cubicBezTo>
                  <a:cubicBezTo>
                    <a:pt x="5279" y="4986"/>
                    <a:pt x="5155" y="5109"/>
                    <a:pt x="4983" y="5175"/>
                  </a:cubicBezTo>
                  <a:cubicBezTo>
                    <a:pt x="4798" y="5247"/>
                    <a:pt x="4609" y="5289"/>
                    <a:pt x="4420" y="5289"/>
                  </a:cubicBezTo>
                  <a:cubicBezTo>
                    <a:pt x="4256" y="5289"/>
                    <a:pt x="4092" y="5257"/>
                    <a:pt x="3932" y="5187"/>
                  </a:cubicBezTo>
                  <a:cubicBezTo>
                    <a:pt x="3559" y="5018"/>
                    <a:pt x="3362" y="4697"/>
                    <a:pt x="3259" y="4310"/>
                  </a:cubicBezTo>
                  <a:cubicBezTo>
                    <a:pt x="3250" y="4270"/>
                    <a:pt x="3244" y="4230"/>
                    <a:pt x="3239" y="4190"/>
                  </a:cubicBezTo>
                  <a:cubicBezTo>
                    <a:pt x="3167" y="3832"/>
                    <a:pt x="3508" y="3542"/>
                    <a:pt x="3829" y="3531"/>
                  </a:cubicBezTo>
                  <a:lnTo>
                    <a:pt x="3940" y="3531"/>
                  </a:lnTo>
                  <a:lnTo>
                    <a:pt x="3940" y="3525"/>
                  </a:lnTo>
                  <a:cubicBezTo>
                    <a:pt x="4026" y="3534"/>
                    <a:pt x="4115" y="3551"/>
                    <a:pt x="4204" y="3551"/>
                  </a:cubicBezTo>
                  <a:cubicBezTo>
                    <a:pt x="4359" y="3545"/>
                    <a:pt x="4516" y="3536"/>
                    <a:pt x="4674" y="3519"/>
                  </a:cubicBezTo>
                  <a:cubicBezTo>
                    <a:pt x="4736" y="3513"/>
                    <a:pt x="4797" y="3509"/>
                    <a:pt x="4858" y="3509"/>
                  </a:cubicBezTo>
                  <a:close/>
                  <a:moveTo>
                    <a:pt x="3436" y="5152"/>
                  </a:moveTo>
                  <a:lnTo>
                    <a:pt x="3436" y="5152"/>
                  </a:lnTo>
                  <a:cubicBezTo>
                    <a:pt x="3462" y="5238"/>
                    <a:pt x="3430" y="5319"/>
                    <a:pt x="3408" y="5396"/>
                  </a:cubicBezTo>
                  <a:cubicBezTo>
                    <a:pt x="3327" y="5657"/>
                    <a:pt x="3164" y="5866"/>
                    <a:pt x="2938" y="6012"/>
                  </a:cubicBezTo>
                  <a:cubicBezTo>
                    <a:pt x="2780" y="6115"/>
                    <a:pt x="2605" y="6195"/>
                    <a:pt x="2436" y="6284"/>
                  </a:cubicBezTo>
                  <a:cubicBezTo>
                    <a:pt x="2588" y="6006"/>
                    <a:pt x="2754" y="5748"/>
                    <a:pt x="3018" y="5571"/>
                  </a:cubicBezTo>
                  <a:cubicBezTo>
                    <a:pt x="3178" y="5465"/>
                    <a:pt x="3313" y="5330"/>
                    <a:pt x="3410" y="5164"/>
                  </a:cubicBezTo>
                  <a:cubicBezTo>
                    <a:pt x="3416" y="5158"/>
                    <a:pt x="3425" y="5158"/>
                    <a:pt x="3436" y="5152"/>
                  </a:cubicBezTo>
                  <a:close/>
                  <a:moveTo>
                    <a:pt x="3148" y="3932"/>
                  </a:moveTo>
                  <a:cubicBezTo>
                    <a:pt x="3156" y="3932"/>
                    <a:pt x="3166" y="3933"/>
                    <a:pt x="3176" y="3935"/>
                  </a:cubicBezTo>
                  <a:cubicBezTo>
                    <a:pt x="3150" y="4241"/>
                    <a:pt x="3227" y="4511"/>
                    <a:pt x="3379" y="4763"/>
                  </a:cubicBezTo>
                  <a:cubicBezTo>
                    <a:pt x="3436" y="4857"/>
                    <a:pt x="3436" y="4955"/>
                    <a:pt x="3393" y="5058"/>
                  </a:cubicBezTo>
                  <a:cubicBezTo>
                    <a:pt x="3333" y="5210"/>
                    <a:pt x="3230" y="5327"/>
                    <a:pt x="3110" y="5430"/>
                  </a:cubicBezTo>
                  <a:cubicBezTo>
                    <a:pt x="3075" y="5462"/>
                    <a:pt x="3035" y="5493"/>
                    <a:pt x="2998" y="5519"/>
                  </a:cubicBezTo>
                  <a:cubicBezTo>
                    <a:pt x="2792" y="5668"/>
                    <a:pt x="2625" y="5849"/>
                    <a:pt x="2496" y="6069"/>
                  </a:cubicBezTo>
                  <a:cubicBezTo>
                    <a:pt x="2433" y="6175"/>
                    <a:pt x="2359" y="6278"/>
                    <a:pt x="2276" y="6370"/>
                  </a:cubicBezTo>
                  <a:cubicBezTo>
                    <a:pt x="2166" y="6489"/>
                    <a:pt x="2034" y="6559"/>
                    <a:pt x="1880" y="6559"/>
                  </a:cubicBezTo>
                  <a:cubicBezTo>
                    <a:pt x="1845" y="6559"/>
                    <a:pt x="1809" y="6555"/>
                    <a:pt x="1772" y="6548"/>
                  </a:cubicBezTo>
                  <a:cubicBezTo>
                    <a:pt x="1634" y="6519"/>
                    <a:pt x="1542" y="6416"/>
                    <a:pt x="1540" y="6276"/>
                  </a:cubicBezTo>
                  <a:cubicBezTo>
                    <a:pt x="1537" y="6187"/>
                    <a:pt x="1545" y="6089"/>
                    <a:pt x="1577" y="6006"/>
                  </a:cubicBezTo>
                  <a:cubicBezTo>
                    <a:pt x="1720" y="5619"/>
                    <a:pt x="1912" y="5261"/>
                    <a:pt x="2233" y="4992"/>
                  </a:cubicBezTo>
                  <a:cubicBezTo>
                    <a:pt x="2491" y="4774"/>
                    <a:pt x="2697" y="4522"/>
                    <a:pt x="2849" y="4224"/>
                  </a:cubicBezTo>
                  <a:cubicBezTo>
                    <a:pt x="2895" y="4138"/>
                    <a:pt x="2966" y="4064"/>
                    <a:pt x="3029" y="3989"/>
                  </a:cubicBezTo>
                  <a:cubicBezTo>
                    <a:pt x="3059" y="3960"/>
                    <a:pt x="3095" y="3932"/>
                    <a:pt x="3148" y="3932"/>
                  </a:cubicBezTo>
                  <a:close/>
                  <a:moveTo>
                    <a:pt x="7293" y="3416"/>
                  </a:moveTo>
                  <a:cubicBezTo>
                    <a:pt x="7307" y="3448"/>
                    <a:pt x="7321" y="3462"/>
                    <a:pt x="7324" y="3479"/>
                  </a:cubicBezTo>
                  <a:cubicBezTo>
                    <a:pt x="7336" y="3803"/>
                    <a:pt x="7390" y="4124"/>
                    <a:pt x="7379" y="4448"/>
                  </a:cubicBezTo>
                  <a:cubicBezTo>
                    <a:pt x="7367" y="4751"/>
                    <a:pt x="7313" y="5046"/>
                    <a:pt x="7207" y="5330"/>
                  </a:cubicBezTo>
                  <a:cubicBezTo>
                    <a:pt x="7115" y="5576"/>
                    <a:pt x="7018" y="5823"/>
                    <a:pt x="6920" y="6069"/>
                  </a:cubicBezTo>
                  <a:cubicBezTo>
                    <a:pt x="6788" y="6402"/>
                    <a:pt x="6674" y="6740"/>
                    <a:pt x="6642" y="7098"/>
                  </a:cubicBezTo>
                  <a:cubicBezTo>
                    <a:pt x="6642" y="7104"/>
                    <a:pt x="6634" y="7109"/>
                    <a:pt x="6625" y="7126"/>
                  </a:cubicBezTo>
                  <a:cubicBezTo>
                    <a:pt x="6594" y="6906"/>
                    <a:pt x="6585" y="6697"/>
                    <a:pt x="6599" y="6485"/>
                  </a:cubicBezTo>
                  <a:cubicBezTo>
                    <a:pt x="6637" y="5929"/>
                    <a:pt x="6820" y="5410"/>
                    <a:pt x="6995" y="4889"/>
                  </a:cubicBezTo>
                  <a:cubicBezTo>
                    <a:pt x="7075" y="4657"/>
                    <a:pt x="7127" y="4416"/>
                    <a:pt x="7192" y="4178"/>
                  </a:cubicBezTo>
                  <a:lnTo>
                    <a:pt x="7192" y="4178"/>
                  </a:lnTo>
                  <a:cubicBezTo>
                    <a:pt x="7161" y="4276"/>
                    <a:pt x="7129" y="4373"/>
                    <a:pt x="7098" y="4471"/>
                  </a:cubicBezTo>
                  <a:cubicBezTo>
                    <a:pt x="6989" y="4789"/>
                    <a:pt x="6877" y="5101"/>
                    <a:pt x="6771" y="5419"/>
                  </a:cubicBezTo>
                  <a:cubicBezTo>
                    <a:pt x="6605" y="5903"/>
                    <a:pt x="6531" y="6402"/>
                    <a:pt x="6568" y="6935"/>
                  </a:cubicBezTo>
                  <a:cubicBezTo>
                    <a:pt x="6548" y="6909"/>
                    <a:pt x="6536" y="6900"/>
                    <a:pt x="6531" y="6886"/>
                  </a:cubicBezTo>
                  <a:cubicBezTo>
                    <a:pt x="6399" y="6562"/>
                    <a:pt x="6304" y="6227"/>
                    <a:pt x="6304" y="5872"/>
                  </a:cubicBezTo>
                  <a:cubicBezTo>
                    <a:pt x="6301" y="5542"/>
                    <a:pt x="6393" y="5233"/>
                    <a:pt x="6542" y="4943"/>
                  </a:cubicBezTo>
                  <a:cubicBezTo>
                    <a:pt x="6680" y="4674"/>
                    <a:pt x="6820" y="4407"/>
                    <a:pt x="6966" y="4144"/>
                  </a:cubicBezTo>
                  <a:cubicBezTo>
                    <a:pt x="7084" y="3932"/>
                    <a:pt x="7192" y="3714"/>
                    <a:pt x="7267" y="3482"/>
                  </a:cubicBezTo>
                  <a:cubicBezTo>
                    <a:pt x="7273" y="3465"/>
                    <a:pt x="7281" y="3451"/>
                    <a:pt x="7293" y="3416"/>
                  </a:cubicBezTo>
                  <a:close/>
                  <a:moveTo>
                    <a:pt x="3697" y="10397"/>
                  </a:moveTo>
                  <a:cubicBezTo>
                    <a:pt x="3692" y="10398"/>
                    <a:pt x="3688" y="10400"/>
                    <a:pt x="3683" y="10401"/>
                  </a:cubicBezTo>
                  <a:lnTo>
                    <a:pt x="3685" y="10401"/>
                  </a:lnTo>
                  <a:cubicBezTo>
                    <a:pt x="3689" y="10400"/>
                    <a:pt x="3693" y="10398"/>
                    <a:pt x="3697" y="10397"/>
                  </a:cubicBezTo>
                  <a:close/>
                  <a:moveTo>
                    <a:pt x="6029" y="9363"/>
                  </a:moveTo>
                  <a:cubicBezTo>
                    <a:pt x="6127" y="9363"/>
                    <a:pt x="6225" y="9374"/>
                    <a:pt x="6324" y="9404"/>
                  </a:cubicBezTo>
                  <a:cubicBezTo>
                    <a:pt x="6356" y="9413"/>
                    <a:pt x="6384" y="9427"/>
                    <a:pt x="6416" y="9439"/>
                  </a:cubicBezTo>
                  <a:cubicBezTo>
                    <a:pt x="6427" y="9441"/>
                    <a:pt x="6436" y="9447"/>
                    <a:pt x="6462" y="9456"/>
                  </a:cubicBezTo>
                  <a:cubicBezTo>
                    <a:pt x="6432" y="9468"/>
                    <a:pt x="6421" y="9476"/>
                    <a:pt x="6414" y="9476"/>
                  </a:cubicBezTo>
                  <a:cubicBezTo>
                    <a:pt x="6412" y="9476"/>
                    <a:pt x="6411" y="9476"/>
                    <a:pt x="6410" y="9476"/>
                  </a:cubicBezTo>
                  <a:cubicBezTo>
                    <a:pt x="6356" y="9471"/>
                    <a:pt x="6302" y="9469"/>
                    <a:pt x="6248" y="9469"/>
                  </a:cubicBezTo>
                  <a:cubicBezTo>
                    <a:pt x="5840" y="9469"/>
                    <a:pt x="5466" y="9608"/>
                    <a:pt x="5098" y="9782"/>
                  </a:cubicBezTo>
                  <a:cubicBezTo>
                    <a:pt x="4731" y="9957"/>
                    <a:pt x="4365" y="10121"/>
                    <a:pt x="3995" y="10287"/>
                  </a:cubicBezTo>
                  <a:cubicBezTo>
                    <a:pt x="3898" y="10331"/>
                    <a:pt x="3797" y="10362"/>
                    <a:pt x="3697" y="10397"/>
                  </a:cubicBezTo>
                  <a:lnTo>
                    <a:pt x="3697" y="10397"/>
                  </a:lnTo>
                  <a:cubicBezTo>
                    <a:pt x="3810" y="10365"/>
                    <a:pt x="3925" y="10342"/>
                    <a:pt x="4029" y="10295"/>
                  </a:cubicBezTo>
                  <a:cubicBezTo>
                    <a:pt x="4419" y="10126"/>
                    <a:pt x="4803" y="9951"/>
                    <a:pt x="5184" y="9771"/>
                  </a:cubicBezTo>
                  <a:cubicBezTo>
                    <a:pt x="5453" y="9645"/>
                    <a:pt x="5731" y="9553"/>
                    <a:pt x="6026" y="9519"/>
                  </a:cubicBezTo>
                  <a:cubicBezTo>
                    <a:pt x="6097" y="9510"/>
                    <a:pt x="6168" y="9505"/>
                    <a:pt x="6239" y="9505"/>
                  </a:cubicBezTo>
                  <a:cubicBezTo>
                    <a:pt x="6409" y="9505"/>
                    <a:pt x="6575" y="9538"/>
                    <a:pt x="6725" y="9648"/>
                  </a:cubicBezTo>
                  <a:cubicBezTo>
                    <a:pt x="6751" y="9668"/>
                    <a:pt x="6780" y="9691"/>
                    <a:pt x="6797" y="9731"/>
                  </a:cubicBezTo>
                  <a:lnTo>
                    <a:pt x="6748" y="9731"/>
                  </a:lnTo>
                  <a:cubicBezTo>
                    <a:pt x="6702" y="9726"/>
                    <a:pt x="6656" y="9723"/>
                    <a:pt x="6610" y="9723"/>
                  </a:cubicBezTo>
                  <a:cubicBezTo>
                    <a:pt x="6453" y="9723"/>
                    <a:pt x="6300" y="9755"/>
                    <a:pt x="6158" y="9828"/>
                  </a:cubicBezTo>
                  <a:cubicBezTo>
                    <a:pt x="5980" y="9917"/>
                    <a:pt x="5809" y="10017"/>
                    <a:pt x="5642" y="10123"/>
                  </a:cubicBezTo>
                  <a:cubicBezTo>
                    <a:pt x="5422" y="10261"/>
                    <a:pt x="5207" y="10401"/>
                    <a:pt x="4969" y="10502"/>
                  </a:cubicBezTo>
                  <a:cubicBezTo>
                    <a:pt x="4623" y="10653"/>
                    <a:pt x="4265" y="10720"/>
                    <a:pt x="3896" y="10720"/>
                  </a:cubicBezTo>
                  <a:cubicBezTo>
                    <a:pt x="3776" y="10720"/>
                    <a:pt x="3656" y="10713"/>
                    <a:pt x="3534" y="10699"/>
                  </a:cubicBezTo>
                  <a:cubicBezTo>
                    <a:pt x="3241" y="10671"/>
                    <a:pt x="2966" y="10590"/>
                    <a:pt x="2700" y="10470"/>
                  </a:cubicBezTo>
                  <a:cubicBezTo>
                    <a:pt x="2666" y="10456"/>
                    <a:pt x="2637" y="10441"/>
                    <a:pt x="2580" y="10413"/>
                  </a:cubicBezTo>
                  <a:cubicBezTo>
                    <a:pt x="2623" y="10404"/>
                    <a:pt x="2637" y="10396"/>
                    <a:pt x="2651" y="10396"/>
                  </a:cubicBezTo>
                  <a:cubicBezTo>
                    <a:pt x="2666" y="10396"/>
                    <a:pt x="2681" y="10396"/>
                    <a:pt x="2695" y="10396"/>
                  </a:cubicBezTo>
                  <a:cubicBezTo>
                    <a:pt x="3085" y="10396"/>
                    <a:pt x="3449" y="10287"/>
                    <a:pt x="3803" y="10135"/>
                  </a:cubicBezTo>
                  <a:cubicBezTo>
                    <a:pt x="4207" y="9963"/>
                    <a:pt x="4605" y="9782"/>
                    <a:pt x="5006" y="9611"/>
                  </a:cubicBezTo>
                  <a:cubicBezTo>
                    <a:pt x="5241" y="9510"/>
                    <a:pt x="5482" y="9430"/>
                    <a:pt x="5734" y="9390"/>
                  </a:cubicBezTo>
                  <a:cubicBezTo>
                    <a:pt x="5833" y="9374"/>
                    <a:pt x="5931" y="9363"/>
                    <a:pt x="6029" y="9363"/>
                  </a:cubicBezTo>
                  <a:close/>
                  <a:moveTo>
                    <a:pt x="2455" y="1"/>
                  </a:moveTo>
                  <a:cubicBezTo>
                    <a:pt x="2388" y="1"/>
                    <a:pt x="2320" y="6"/>
                    <a:pt x="2250" y="18"/>
                  </a:cubicBezTo>
                  <a:cubicBezTo>
                    <a:pt x="1966" y="64"/>
                    <a:pt x="1731" y="233"/>
                    <a:pt x="1720" y="608"/>
                  </a:cubicBezTo>
                  <a:cubicBezTo>
                    <a:pt x="1714" y="780"/>
                    <a:pt x="1677" y="952"/>
                    <a:pt x="1648" y="1121"/>
                  </a:cubicBezTo>
                  <a:cubicBezTo>
                    <a:pt x="1620" y="1307"/>
                    <a:pt x="1582" y="1491"/>
                    <a:pt x="1600" y="1680"/>
                  </a:cubicBezTo>
                  <a:cubicBezTo>
                    <a:pt x="1625" y="1984"/>
                    <a:pt x="1720" y="2262"/>
                    <a:pt x="1892" y="2514"/>
                  </a:cubicBezTo>
                  <a:cubicBezTo>
                    <a:pt x="1906" y="2534"/>
                    <a:pt x="1918" y="2559"/>
                    <a:pt x="1935" y="2597"/>
                  </a:cubicBezTo>
                  <a:cubicBezTo>
                    <a:pt x="1892" y="2591"/>
                    <a:pt x="1869" y="2588"/>
                    <a:pt x="1843" y="2585"/>
                  </a:cubicBezTo>
                  <a:cubicBezTo>
                    <a:pt x="1742" y="2578"/>
                    <a:pt x="1641" y="2558"/>
                    <a:pt x="1542" y="2558"/>
                  </a:cubicBezTo>
                  <a:cubicBezTo>
                    <a:pt x="1526" y="2558"/>
                    <a:pt x="1510" y="2558"/>
                    <a:pt x="1494" y="2559"/>
                  </a:cubicBezTo>
                  <a:cubicBezTo>
                    <a:pt x="1256" y="2574"/>
                    <a:pt x="1032" y="2648"/>
                    <a:pt x="815" y="2743"/>
                  </a:cubicBezTo>
                  <a:cubicBezTo>
                    <a:pt x="706" y="2789"/>
                    <a:pt x="585" y="2812"/>
                    <a:pt x="468" y="2840"/>
                  </a:cubicBezTo>
                  <a:cubicBezTo>
                    <a:pt x="362" y="2869"/>
                    <a:pt x="253" y="2886"/>
                    <a:pt x="150" y="2920"/>
                  </a:cubicBezTo>
                  <a:cubicBezTo>
                    <a:pt x="50" y="2958"/>
                    <a:pt x="4" y="3035"/>
                    <a:pt x="1" y="3144"/>
                  </a:cubicBezTo>
                  <a:cubicBezTo>
                    <a:pt x="1" y="3244"/>
                    <a:pt x="21" y="3333"/>
                    <a:pt x="61" y="3422"/>
                  </a:cubicBezTo>
                  <a:cubicBezTo>
                    <a:pt x="173" y="3657"/>
                    <a:pt x="356" y="3809"/>
                    <a:pt x="594" y="3909"/>
                  </a:cubicBezTo>
                  <a:cubicBezTo>
                    <a:pt x="875" y="4026"/>
                    <a:pt x="1156" y="4150"/>
                    <a:pt x="1436" y="4267"/>
                  </a:cubicBezTo>
                  <a:cubicBezTo>
                    <a:pt x="1459" y="4279"/>
                    <a:pt x="1482" y="4290"/>
                    <a:pt x="1508" y="4299"/>
                  </a:cubicBezTo>
                  <a:cubicBezTo>
                    <a:pt x="1668" y="4350"/>
                    <a:pt x="1827" y="4388"/>
                    <a:pt x="1992" y="4388"/>
                  </a:cubicBezTo>
                  <a:cubicBezTo>
                    <a:pt x="2050" y="4388"/>
                    <a:pt x="2108" y="4383"/>
                    <a:pt x="2167" y="4373"/>
                  </a:cubicBezTo>
                  <a:cubicBezTo>
                    <a:pt x="2359" y="4342"/>
                    <a:pt x="2534" y="4267"/>
                    <a:pt x="2700" y="4173"/>
                  </a:cubicBezTo>
                  <a:cubicBezTo>
                    <a:pt x="2731" y="4152"/>
                    <a:pt x="2766" y="4138"/>
                    <a:pt x="2812" y="4112"/>
                  </a:cubicBezTo>
                  <a:lnTo>
                    <a:pt x="2812" y="4112"/>
                  </a:lnTo>
                  <a:cubicBezTo>
                    <a:pt x="2806" y="4147"/>
                    <a:pt x="2803" y="4158"/>
                    <a:pt x="2800" y="4167"/>
                  </a:cubicBezTo>
                  <a:cubicBezTo>
                    <a:pt x="2668" y="4436"/>
                    <a:pt x="2502" y="4677"/>
                    <a:pt x="2270" y="4866"/>
                  </a:cubicBezTo>
                  <a:cubicBezTo>
                    <a:pt x="1923" y="5144"/>
                    <a:pt x="1703" y="5508"/>
                    <a:pt x="1540" y="5912"/>
                  </a:cubicBezTo>
                  <a:cubicBezTo>
                    <a:pt x="1502" y="5998"/>
                    <a:pt x="1482" y="6095"/>
                    <a:pt x="1471" y="6190"/>
                  </a:cubicBezTo>
                  <a:cubicBezTo>
                    <a:pt x="1439" y="6433"/>
                    <a:pt x="1611" y="6619"/>
                    <a:pt x="1858" y="6622"/>
                  </a:cubicBezTo>
                  <a:cubicBezTo>
                    <a:pt x="2007" y="6622"/>
                    <a:pt x="2135" y="6562"/>
                    <a:pt x="2259" y="6488"/>
                  </a:cubicBezTo>
                  <a:cubicBezTo>
                    <a:pt x="2451" y="6370"/>
                    <a:pt x="2643" y="6255"/>
                    <a:pt x="2837" y="6144"/>
                  </a:cubicBezTo>
                  <a:cubicBezTo>
                    <a:pt x="3259" y="5906"/>
                    <a:pt x="3516" y="5565"/>
                    <a:pt x="3505" y="5061"/>
                  </a:cubicBezTo>
                  <a:cubicBezTo>
                    <a:pt x="3502" y="5032"/>
                    <a:pt x="3508" y="5001"/>
                    <a:pt x="3514" y="4940"/>
                  </a:cubicBezTo>
                  <a:cubicBezTo>
                    <a:pt x="3770" y="5258"/>
                    <a:pt x="4093" y="5343"/>
                    <a:pt x="4440" y="5343"/>
                  </a:cubicBezTo>
                  <a:cubicBezTo>
                    <a:pt x="4469" y="5343"/>
                    <a:pt x="4499" y="5343"/>
                    <a:pt x="4528" y="5342"/>
                  </a:cubicBezTo>
                  <a:cubicBezTo>
                    <a:pt x="4554" y="5376"/>
                    <a:pt x="4577" y="5402"/>
                    <a:pt x="4597" y="5427"/>
                  </a:cubicBezTo>
                  <a:cubicBezTo>
                    <a:pt x="4955" y="5920"/>
                    <a:pt x="5353" y="6384"/>
                    <a:pt x="5748" y="6849"/>
                  </a:cubicBezTo>
                  <a:cubicBezTo>
                    <a:pt x="6095" y="7253"/>
                    <a:pt x="6439" y="7662"/>
                    <a:pt x="6768" y="8083"/>
                  </a:cubicBezTo>
                  <a:cubicBezTo>
                    <a:pt x="7086" y="8490"/>
                    <a:pt x="7307" y="8949"/>
                    <a:pt x="7410" y="9459"/>
                  </a:cubicBezTo>
                  <a:cubicBezTo>
                    <a:pt x="7510" y="9946"/>
                    <a:pt x="7542" y="10441"/>
                    <a:pt x="7576" y="10937"/>
                  </a:cubicBezTo>
                  <a:cubicBezTo>
                    <a:pt x="7553" y="10906"/>
                    <a:pt x="7533" y="10871"/>
                    <a:pt x="7516" y="10837"/>
                  </a:cubicBezTo>
                  <a:cubicBezTo>
                    <a:pt x="7445" y="10671"/>
                    <a:pt x="7373" y="10507"/>
                    <a:pt x="7304" y="10341"/>
                  </a:cubicBezTo>
                  <a:cubicBezTo>
                    <a:pt x="7187" y="10055"/>
                    <a:pt x="7015" y="9802"/>
                    <a:pt x="6786" y="9596"/>
                  </a:cubicBezTo>
                  <a:cubicBezTo>
                    <a:pt x="6576" y="9407"/>
                    <a:pt x="6334" y="9301"/>
                    <a:pt x="6046" y="9301"/>
                  </a:cubicBezTo>
                  <a:cubicBezTo>
                    <a:pt x="6043" y="9301"/>
                    <a:pt x="6039" y="9301"/>
                    <a:pt x="6035" y="9301"/>
                  </a:cubicBezTo>
                  <a:cubicBezTo>
                    <a:pt x="5843" y="9304"/>
                    <a:pt x="5654" y="9333"/>
                    <a:pt x="5468" y="9381"/>
                  </a:cubicBezTo>
                  <a:cubicBezTo>
                    <a:pt x="5132" y="9470"/>
                    <a:pt x="4820" y="9616"/>
                    <a:pt x="4502" y="9754"/>
                  </a:cubicBezTo>
                  <a:cubicBezTo>
                    <a:pt x="4193" y="9888"/>
                    <a:pt x="3883" y="10029"/>
                    <a:pt x="3571" y="10152"/>
                  </a:cubicBezTo>
                  <a:cubicBezTo>
                    <a:pt x="3271" y="10270"/>
                    <a:pt x="2962" y="10338"/>
                    <a:pt x="2643" y="10338"/>
                  </a:cubicBezTo>
                  <a:cubicBezTo>
                    <a:pt x="2561" y="10338"/>
                    <a:pt x="2477" y="10333"/>
                    <a:pt x="2393" y="10324"/>
                  </a:cubicBezTo>
                  <a:cubicBezTo>
                    <a:pt x="2392" y="10324"/>
                    <a:pt x="2390" y="10323"/>
                    <a:pt x="2389" y="10323"/>
                  </a:cubicBezTo>
                  <a:cubicBezTo>
                    <a:pt x="2375" y="10323"/>
                    <a:pt x="2358" y="10334"/>
                    <a:pt x="2325" y="10347"/>
                  </a:cubicBezTo>
                  <a:cubicBezTo>
                    <a:pt x="2376" y="10381"/>
                    <a:pt x="2408" y="10407"/>
                    <a:pt x="2445" y="10427"/>
                  </a:cubicBezTo>
                  <a:cubicBezTo>
                    <a:pt x="2837" y="10619"/>
                    <a:pt x="3244" y="10751"/>
                    <a:pt x="3688" y="10779"/>
                  </a:cubicBezTo>
                  <a:cubicBezTo>
                    <a:pt x="3752" y="10783"/>
                    <a:pt x="3815" y="10785"/>
                    <a:pt x="3878" y="10785"/>
                  </a:cubicBezTo>
                  <a:cubicBezTo>
                    <a:pt x="4221" y="10785"/>
                    <a:pt x="4553" y="10726"/>
                    <a:pt x="4877" y="10608"/>
                  </a:cubicBezTo>
                  <a:cubicBezTo>
                    <a:pt x="5178" y="10499"/>
                    <a:pt x="5442" y="10327"/>
                    <a:pt x="5708" y="10155"/>
                  </a:cubicBezTo>
                  <a:cubicBezTo>
                    <a:pt x="5869" y="10052"/>
                    <a:pt x="6035" y="9957"/>
                    <a:pt x="6207" y="9874"/>
                  </a:cubicBezTo>
                  <a:cubicBezTo>
                    <a:pt x="6334" y="9813"/>
                    <a:pt x="6466" y="9780"/>
                    <a:pt x="6603" y="9780"/>
                  </a:cubicBezTo>
                  <a:cubicBezTo>
                    <a:pt x="6664" y="9780"/>
                    <a:pt x="6726" y="9786"/>
                    <a:pt x="6788" y="9800"/>
                  </a:cubicBezTo>
                  <a:cubicBezTo>
                    <a:pt x="6874" y="9817"/>
                    <a:pt x="6952" y="9851"/>
                    <a:pt x="6998" y="9929"/>
                  </a:cubicBezTo>
                  <a:cubicBezTo>
                    <a:pt x="7084" y="10072"/>
                    <a:pt x="7172" y="10215"/>
                    <a:pt x="7247" y="10367"/>
                  </a:cubicBezTo>
                  <a:cubicBezTo>
                    <a:pt x="7330" y="10536"/>
                    <a:pt x="7402" y="10708"/>
                    <a:pt x="7470" y="10883"/>
                  </a:cubicBezTo>
                  <a:cubicBezTo>
                    <a:pt x="7539" y="11066"/>
                    <a:pt x="7616" y="11247"/>
                    <a:pt x="7657" y="11436"/>
                  </a:cubicBezTo>
                  <a:cubicBezTo>
                    <a:pt x="7740" y="11831"/>
                    <a:pt x="7806" y="12229"/>
                    <a:pt x="7871" y="12627"/>
                  </a:cubicBezTo>
                  <a:cubicBezTo>
                    <a:pt x="7920" y="12920"/>
                    <a:pt x="7940" y="13212"/>
                    <a:pt x="7920" y="13507"/>
                  </a:cubicBezTo>
                  <a:cubicBezTo>
                    <a:pt x="7889" y="13923"/>
                    <a:pt x="7863" y="14335"/>
                    <a:pt x="7837" y="14751"/>
                  </a:cubicBezTo>
                  <a:cubicBezTo>
                    <a:pt x="7828" y="14882"/>
                    <a:pt x="7820" y="15014"/>
                    <a:pt x="7811" y="15146"/>
                  </a:cubicBezTo>
                  <a:lnTo>
                    <a:pt x="7877" y="15146"/>
                  </a:lnTo>
                  <a:cubicBezTo>
                    <a:pt x="7883" y="14965"/>
                    <a:pt x="7889" y="14785"/>
                    <a:pt x="7897" y="14604"/>
                  </a:cubicBezTo>
                  <a:cubicBezTo>
                    <a:pt x="7906" y="14444"/>
                    <a:pt x="7917" y="14284"/>
                    <a:pt x="7932" y="14123"/>
                  </a:cubicBezTo>
                  <a:cubicBezTo>
                    <a:pt x="7946" y="13905"/>
                    <a:pt x="7966" y="13690"/>
                    <a:pt x="7980" y="13473"/>
                  </a:cubicBezTo>
                  <a:cubicBezTo>
                    <a:pt x="8006" y="13003"/>
                    <a:pt x="7923" y="12544"/>
                    <a:pt x="7840" y="12083"/>
                  </a:cubicBezTo>
                  <a:cubicBezTo>
                    <a:pt x="7763" y="11648"/>
                    <a:pt x="7694" y="11206"/>
                    <a:pt x="7634" y="10768"/>
                  </a:cubicBezTo>
                  <a:cubicBezTo>
                    <a:pt x="7585" y="10416"/>
                    <a:pt x="7562" y="10057"/>
                    <a:pt x="7516" y="9705"/>
                  </a:cubicBezTo>
                  <a:cubicBezTo>
                    <a:pt x="7456" y="9229"/>
                    <a:pt x="7301" y="8783"/>
                    <a:pt x="7043" y="8376"/>
                  </a:cubicBezTo>
                  <a:cubicBezTo>
                    <a:pt x="6914" y="8178"/>
                    <a:pt x="6837" y="7960"/>
                    <a:pt x="6774" y="7740"/>
                  </a:cubicBezTo>
                  <a:cubicBezTo>
                    <a:pt x="6680" y="7407"/>
                    <a:pt x="6668" y="7072"/>
                    <a:pt x="6765" y="6740"/>
                  </a:cubicBezTo>
                  <a:cubicBezTo>
                    <a:pt x="6817" y="6559"/>
                    <a:pt x="6872" y="6379"/>
                    <a:pt x="6935" y="6204"/>
                  </a:cubicBezTo>
                  <a:cubicBezTo>
                    <a:pt x="7052" y="5880"/>
                    <a:pt x="7190" y="5559"/>
                    <a:pt x="7301" y="5235"/>
                  </a:cubicBezTo>
                  <a:cubicBezTo>
                    <a:pt x="7427" y="4872"/>
                    <a:pt x="7467" y="4499"/>
                    <a:pt x="7433" y="4115"/>
                  </a:cubicBezTo>
                  <a:cubicBezTo>
                    <a:pt x="7413" y="3860"/>
                    <a:pt x="7399" y="3602"/>
                    <a:pt x="7382" y="3347"/>
                  </a:cubicBezTo>
                  <a:cubicBezTo>
                    <a:pt x="7376" y="3276"/>
                    <a:pt x="7373" y="3207"/>
                    <a:pt x="7367" y="3138"/>
                  </a:cubicBezTo>
                  <a:cubicBezTo>
                    <a:pt x="7364" y="3115"/>
                    <a:pt x="7353" y="3095"/>
                    <a:pt x="7344" y="3072"/>
                  </a:cubicBezTo>
                  <a:lnTo>
                    <a:pt x="7321" y="3072"/>
                  </a:lnTo>
                  <a:cubicBezTo>
                    <a:pt x="7310" y="3101"/>
                    <a:pt x="7296" y="3130"/>
                    <a:pt x="7290" y="3158"/>
                  </a:cubicBezTo>
                  <a:cubicBezTo>
                    <a:pt x="7224" y="3491"/>
                    <a:pt x="7092" y="3797"/>
                    <a:pt x="6929" y="4089"/>
                  </a:cubicBezTo>
                  <a:cubicBezTo>
                    <a:pt x="6777" y="4365"/>
                    <a:pt x="6628" y="4640"/>
                    <a:pt x="6485" y="4917"/>
                  </a:cubicBezTo>
                  <a:cubicBezTo>
                    <a:pt x="6310" y="5261"/>
                    <a:pt x="6215" y="5625"/>
                    <a:pt x="6253" y="6012"/>
                  </a:cubicBezTo>
                  <a:cubicBezTo>
                    <a:pt x="6267" y="6192"/>
                    <a:pt x="6301" y="6370"/>
                    <a:pt x="6350" y="6542"/>
                  </a:cubicBezTo>
                  <a:cubicBezTo>
                    <a:pt x="6430" y="6811"/>
                    <a:pt x="6536" y="7069"/>
                    <a:pt x="6619" y="7336"/>
                  </a:cubicBezTo>
                  <a:cubicBezTo>
                    <a:pt x="6680" y="7528"/>
                    <a:pt x="6717" y="7725"/>
                    <a:pt x="6765" y="7920"/>
                  </a:cubicBezTo>
                  <a:cubicBezTo>
                    <a:pt x="6765" y="7923"/>
                    <a:pt x="6760" y="7926"/>
                    <a:pt x="6751" y="7934"/>
                  </a:cubicBezTo>
                  <a:cubicBezTo>
                    <a:pt x="6734" y="7914"/>
                    <a:pt x="6711" y="7894"/>
                    <a:pt x="6694" y="7871"/>
                  </a:cubicBezTo>
                  <a:cubicBezTo>
                    <a:pt x="6413" y="7536"/>
                    <a:pt x="6138" y="7198"/>
                    <a:pt x="5852" y="6866"/>
                  </a:cubicBezTo>
                  <a:cubicBezTo>
                    <a:pt x="5459" y="6407"/>
                    <a:pt x="5064" y="5952"/>
                    <a:pt x="4705" y="5465"/>
                  </a:cubicBezTo>
                  <a:cubicBezTo>
                    <a:pt x="4680" y="5430"/>
                    <a:pt x="4657" y="5390"/>
                    <a:pt x="4628" y="5342"/>
                  </a:cubicBezTo>
                  <a:cubicBezTo>
                    <a:pt x="4728" y="5319"/>
                    <a:pt x="4814" y="5301"/>
                    <a:pt x="4897" y="5276"/>
                  </a:cubicBezTo>
                  <a:cubicBezTo>
                    <a:pt x="5132" y="5204"/>
                    <a:pt x="5313" y="5072"/>
                    <a:pt x="5393" y="4829"/>
                  </a:cubicBezTo>
                  <a:cubicBezTo>
                    <a:pt x="5416" y="4754"/>
                    <a:pt x="5470" y="4708"/>
                    <a:pt x="5536" y="4671"/>
                  </a:cubicBezTo>
                  <a:cubicBezTo>
                    <a:pt x="5711" y="4565"/>
                    <a:pt x="5803" y="4350"/>
                    <a:pt x="5760" y="4150"/>
                  </a:cubicBezTo>
                  <a:cubicBezTo>
                    <a:pt x="5671" y="3731"/>
                    <a:pt x="5364" y="3471"/>
                    <a:pt x="4938" y="3453"/>
                  </a:cubicBezTo>
                  <a:cubicBezTo>
                    <a:pt x="4897" y="3451"/>
                    <a:pt x="4857" y="3451"/>
                    <a:pt x="4817" y="3448"/>
                  </a:cubicBezTo>
                  <a:cubicBezTo>
                    <a:pt x="4823" y="3430"/>
                    <a:pt x="4820" y="3419"/>
                    <a:pt x="4826" y="3416"/>
                  </a:cubicBezTo>
                  <a:cubicBezTo>
                    <a:pt x="4852" y="3399"/>
                    <a:pt x="4880" y="3382"/>
                    <a:pt x="4909" y="3365"/>
                  </a:cubicBezTo>
                  <a:cubicBezTo>
                    <a:pt x="5201" y="3184"/>
                    <a:pt x="5456" y="2966"/>
                    <a:pt x="5631" y="2665"/>
                  </a:cubicBezTo>
                  <a:cubicBezTo>
                    <a:pt x="5746" y="2468"/>
                    <a:pt x="5814" y="2256"/>
                    <a:pt x="5794" y="2024"/>
                  </a:cubicBezTo>
                  <a:cubicBezTo>
                    <a:pt x="5786" y="1918"/>
                    <a:pt x="5763" y="1815"/>
                    <a:pt x="5694" y="1726"/>
                  </a:cubicBezTo>
                  <a:cubicBezTo>
                    <a:pt x="5614" y="1623"/>
                    <a:pt x="5536" y="1517"/>
                    <a:pt x="5465" y="1405"/>
                  </a:cubicBezTo>
                  <a:cubicBezTo>
                    <a:pt x="5391" y="1291"/>
                    <a:pt x="5293" y="1233"/>
                    <a:pt x="5168" y="1233"/>
                  </a:cubicBezTo>
                  <a:cubicBezTo>
                    <a:pt x="5152" y="1233"/>
                    <a:pt x="5135" y="1234"/>
                    <a:pt x="5118" y="1236"/>
                  </a:cubicBezTo>
                  <a:cubicBezTo>
                    <a:pt x="5035" y="1244"/>
                    <a:pt x="4952" y="1267"/>
                    <a:pt x="4875" y="1302"/>
                  </a:cubicBezTo>
                  <a:cubicBezTo>
                    <a:pt x="4651" y="1402"/>
                    <a:pt x="4459" y="1548"/>
                    <a:pt x="4313" y="1752"/>
                  </a:cubicBezTo>
                  <a:cubicBezTo>
                    <a:pt x="4301" y="1769"/>
                    <a:pt x="4293" y="1789"/>
                    <a:pt x="4284" y="1809"/>
                  </a:cubicBezTo>
                  <a:cubicBezTo>
                    <a:pt x="4250" y="1671"/>
                    <a:pt x="4250" y="1554"/>
                    <a:pt x="4227" y="1439"/>
                  </a:cubicBezTo>
                  <a:cubicBezTo>
                    <a:pt x="4170" y="1141"/>
                    <a:pt x="4038" y="886"/>
                    <a:pt x="3763" y="723"/>
                  </a:cubicBezTo>
                  <a:cubicBezTo>
                    <a:pt x="3668" y="669"/>
                    <a:pt x="3588" y="591"/>
                    <a:pt x="3505" y="520"/>
                  </a:cubicBezTo>
                  <a:cubicBezTo>
                    <a:pt x="3430" y="456"/>
                    <a:pt x="3367" y="385"/>
                    <a:pt x="3293" y="325"/>
                  </a:cubicBezTo>
                  <a:cubicBezTo>
                    <a:pt x="3043" y="122"/>
                    <a:pt x="2764" y="1"/>
                    <a:pt x="2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0"/>
            <p:cNvSpPr/>
            <p:nvPr/>
          </p:nvSpPr>
          <p:spPr>
            <a:xfrm>
              <a:off x="836417" y="3330869"/>
              <a:ext cx="24314" cy="20461"/>
            </a:xfrm>
            <a:custGeom>
              <a:rect b="b" l="l" r="r" t="t"/>
              <a:pathLst>
                <a:path extrusionOk="0" h="223" w="265">
                  <a:moveTo>
                    <a:pt x="138" y="45"/>
                  </a:moveTo>
                  <a:cubicBezTo>
                    <a:pt x="165" y="45"/>
                    <a:pt x="188" y="61"/>
                    <a:pt x="210" y="96"/>
                  </a:cubicBezTo>
                  <a:cubicBezTo>
                    <a:pt x="196" y="140"/>
                    <a:pt x="177" y="168"/>
                    <a:pt x="147" y="168"/>
                  </a:cubicBezTo>
                  <a:cubicBezTo>
                    <a:pt x="139" y="168"/>
                    <a:pt x="130" y="166"/>
                    <a:pt x="121" y="162"/>
                  </a:cubicBezTo>
                  <a:cubicBezTo>
                    <a:pt x="78" y="148"/>
                    <a:pt x="66" y="111"/>
                    <a:pt x="84" y="62"/>
                  </a:cubicBezTo>
                  <a:cubicBezTo>
                    <a:pt x="103" y="51"/>
                    <a:pt x="121" y="45"/>
                    <a:pt x="138" y="45"/>
                  </a:cubicBezTo>
                  <a:close/>
                  <a:moveTo>
                    <a:pt x="144" y="0"/>
                  </a:moveTo>
                  <a:cubicBezTo>
                    <a:pt x="110" y="0"/>
                    <a:pt x="76" y="7"/>
                    <a:pt x="49" y="22"/>
                  </a:cubicBezTo>
                  <a:cubicBezTo>
                    <a:pt x="0" y="48"/>
                    <a:pt x="18" y="105"/>
                    <a:pt x="41" y="148"/>
                  </a:cubicBezTo>
                  <a:cubicBezTo>
                    <a:pt x="52" y="174"/>
                    <a:pt x="69" y="197"/>
                    <a:pt x="86" y="222"/>
                  </a:cubicBezTo>
                  <a:cubicBezTo>
                    <a:pt x="144" y="217"/>
                    <a:pt x="198" y="214"/>
                    <a:pt x="255" y="211"/>
                  </a:cubicBezTo>
                  <a:cubicBezTo>
                    <a:pt x="258" y="177"/>
                    <a:pt x="261" y="145"/>
                    <a:pt x="264" y="114"/>
                  </a:cubicBezTo>
                  <a:cubicBezTo>
                    <a:pt x="264" y="62"/>
                    <a:pt x="244" y="13"/>
                    <a:pt x="192" y="5"/>
                  </a:cubicBezTo>
                  <a:cubicBezTo>
                    <a:pt x="177" y="2"/>
                    <a:pt x="161" y="0"/>
                    <a:pt x="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0"/>
            <p:cNvSpPr/>
            <p:nvPr/>
          </p:nvSpPr>
          <p:spPr>
            <a:xfrm>
              <a:off x="839537" y="4017359"/>
              <a:ext cx="42206" cy="2477"/>
            </a:xfrm>
            <a:custGeom>
              <a:rect b="b" l="l" r="r" t="t"/>
              <a:pathLst>
                <a:path extrusionOk="0" h="27" w="460">
                  <a:moveTo>
                    <a:pt x="1" y="1"/>
                  </a:moveTo>
                  <a:cubicBezTo>
                    <a:pt x="1" y="6"/>
                    <a:pt x="1" y="15"/>
                    <a:pt x="1" y="24"/>
                  </a:cubicBezTo>
                  <a:cubicBezTo>
                    <a:pt x="12" y="23"/>
                    <a:pt x="23" y="23"/>
                    <a:pt x="34" y="23"/>
                  </a:cubicBezTo>
                  <a:cubicBezTo>
                    <a:pt x="97" y="23"/>
                    <a:pt x="160" y="26"/>
                    <a:pt x="222" y="26"/>
                  </a:cubicBezTo>
                  <a:cubicBezTo>
                    <a:pt x="301" y="26"/>
                    <a:pt x="380" y="2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0"/>
            <p:cNvSpPr/>
            <p:nvPr/>
          </p:nvSpPr>
          <p:spPr>
            <a:xfrm>
              <a:off x="903397" y="4012129"/>
              <a:ext cx="1193" cy="459"/>
            </a:xfrm>
            <a:custGeom>
              <a:rect b="b" l="l" r="r" t="t"/>
              <a:pathLst>
                <a:path extrusionOk="0" h="5" w="13">
                  <a:moveTo>
                    <a:pt x="10" y="0"/>
                  </a:moveTo>
                  <a:cubicBezTo>
                    <a:pt x="6" y="2"/>
                    <a:pt x="0" y="4"/>
                    <a:pt x="0" y="4"/>
                  </a:cubicBezTo>
                  <a:cubicBezTo>
                    <a:pt x="0" y="4"/>
                    <a:pt x="1" y="4"/>
                    <a:pt x="3" y="3"/>
                  </a:cubicBezTo>
                  <a:lnTo>
                    <a:pt x="3" y="3"/>
                  </a:lnTo>
                  <a:cubicBezTo>
                    <a:pt x="6" y="3"/>
                    <a:pt x="9" y="1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0"/>
            <p:cNvSpPr/>
            <p:nvPr/>
          </p:nvSpPr>
          <p:spPr>
            <a:xfrm>
              <a:off x="1226275" y="3440329"/>
              <a:ext cx="367" cy="918"/>
            </a:xfrm>
            <a:custGeom>
              <a:rect b="b" l="l" r="r" t="t"/>
              <a:pathLst>
                <a:path extrusionOk="0" h="10" w="4">
                  <a:moveTo>
                    <a:pt x="3" y="1"/>
                  </a:moveTo>
                  <a:lnTo>
                    <a:pt x="3" y="1"/>
                  </a:lnTo>
                  <a:cubicBezTo>
                    <a:pt x="3" y="4"/>
                    <a:pt x="0" y="6"/>
                    <a:pt x="0" y="9"/>
                  </a:cubicBezTo>
                  <a:cubicBezTo>
                    <a:pt x="3" y="6"/>
                    <a:pt x="3" y="4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0"/>
            <p:cNvSpPr/>
            <p:nvPr/>
          </p:nvSpPr>
          <p:spPr>
            <a:xfrm>
              <a:off x="746499" y="3418033"/>
              <a:ext cx="112122" cy="180661"/>
            </a:xfrm>
            <a:custGeom>
              <a:rect b="b" l="l" r="r" t="t"/>
              <a:pathLst>
                <a:path extrusionOk="0" h="1969" w="1222">
                  <a:moveTo>
                    <a:pt x="1204" y="0"/>
                  </a:moveTo>
                  <a:lnTo>
                    <a:pt x="1204" y="0"/>
                  </a:lnTo>
                  <a:cubicBezTo>
                    <a:pt x="1061" y="367"/>
                    <a:pt x="909" y="716"/>
                    <a:pt x="708" y="1046"/>
                  </a:cubicBezTo>
                  <a:cubicBezTo>
                    <a:pt x="505" y="1378"/>
                    <a:pt x="247" y="1670"/>
                    <a:pt x="1" y="1968"/>
                  </a:cubicBezTo>
                  <a:cubicBezTo>
                    <a:pt x="439" y="1673"/>
                    <a:pt x="1221" y="390"/>
                    <a:pt x="1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797789" y="3101764"/>
              <a:ext cx="58171" cy="217729"/>
            </a:xfrm>
            <a:custGeom>
              <a:rect b="b" l="l" r="r" t="t"/>
              <a:pathLst>
                <a:path extrusionOk="0" h="2373" w="634">
                  <a:moveTo>
                    <a:pt x="0" y="0"/>
                  </a:moveTo>
                  <a:cubicBezTo>
                    <a:pt x="38" y="837"/>
                    <a:pt x="272" y="1622"/>
                    <a:pt x="633" y="2373"/>
                  </a:cubicBezTo>
                  <a:cubicBezTo>
                    <a:pt x="307" y="1613"/>
                    <a:pt x="83" y="82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0"/>
            <p:cNvSpPr/>
            <p:nvPr/>
          </p:nvSpPr>
          <p:spPr>
            <a:xfrm>
              <a:off x="899727" y="3239759"/>
              <a:ext cx="125242" cy="134417"/>
            </a:xfrm>
            <a:custGeom>
              <a:rect b="b" l="l" r="r" t="t"/>
              <a:pathLst>
                <a:path extrusionOk="0" h="1465" w="1365">
                  <a:moveTo>
                    <a:pt x="1365" y="1"/>
                  </a:moveTo>
                  <a:cubicBezTo>
                    <a:pt x="1216" y="324"/>
                    <a:pt x="1021" y="597"/>
                    <a:pt x="792" y="840"/>
                  </a:cubicBezTo>
                  <a:cubicBezTo>
                    <a:pt x="557" y="1086"/>
                    <a:pt x="287" y="1284"/>
                    <a:pt x="1" y="1465"/>
                  </a:cubicBezTo>
                  <a:cubicBezTo>
                    <a:pt x="474" y="1321"/>
                    <a:pt x="1247" y="496"/>
                    <a:pt x="1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0"/>
            <p:cNvSpPr/>
            <p:nvPr/>
          </p:nvSpPr>
          <p:spPr>
            <a:xfrm>
              <a:off x="630799" y="3345457"/>
              <a:ext cx="166256" cy="38169"/>
            </a:xfrm>
            <a:custGeom>
              <a:rect b="b" l="l" r="r" t="t"/>
              <a:pathLst>
                <a:path extrusionOk="0" h="416" w="1812">
                  <a:moveTo>
                    <a:pt x="1" y="0"/>
                  </a:moveTo>
                  <a:cubicBezTo>
                    <a:pt x="574" y="267"/>
                    <a:pt x="1184" y="381"/>
                    <a:pt x="1812" y="416"/>
                  </a:cubicBezTo>
                  <a:cubicBezTo>
                    <a:pt x="1193" y="338"/>
                    <a:pt x="588" y="2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0"/>
            <p:cNvSpPr/>
            <p:nvPr/>
          </p:nvSpPr>
          <p:spPr>
            <a:xfrm>
              <a:off x="890827" y="3114334"/>
              <a:ext cx="29820" cy="159741"/>
            </a:xfrm>
            <a:custGeom>
              <a:rect b="b" l="l" r="r" t="t"/>
              <a:pathLst>
                <a:path extrusionOk="0" h="1741" w="325">
                  <a:moveTo>
                    <a:pt x="1" y="1"/>
                  </a:moveTo>
                  <a:lnTo>
                    <a:pt x="1" y="1"/>
                  </a:lnTo>
                  <a:cubicBezTo>
                    <a:pt x="112" y="276"/>
                    <a:pt x="198" y="557"/>
                    <a:pt x="215" y="855"/>
                  </a:cubicBezTo>
                  <a:cubicBezTo>
                    <a:pt x="230" y="1150"/>
                    <a:pt x="218" y="1448"/>
                    <a:pt x="164" y="1740"/>
                  </a:cubicBezTo>
                  <a:cubicBezTo>
                    <a:pt x="324" y="1256"/>
                    <a:pt x="296" y="37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0"/>
            <p:cNvSpPr/>
            <p:nvPr/>
          </p:nvSpPr>
          <p:spPr>
            <a:xfrm>
              <a:off x="928904" y="3428493"/>
              <a:ext cx="128637" cy="56703"/>
            </a:xfrm>
            <a:custGeom>
              <a:rect b="b" l="l" r="r" t="t"/>
              <a:pathLst>
                <a:path extrusionOk="0" h="618" w="1402">
                  <a:moveTo>
                    <a:pt x="1" y="1"/>
                  </a:moveTo>
                  <a:lnTo>
                    <a:pt x="1" y="1"/>
                  </a:lnTo>
                  <a:cubicBezTo>
                    <a:pt x="286" y="272"/>
                    <a:pt x="914" y="617"/>
                    <a:pt x="1333" y="617"/>
                  </a:cubicBezTo>
                  <a:cubicBezTo>
                    <a:pt x="1356" y="617"/>
                    <a:pt x="1380" y="616"/>
                    <a:pt x="1402" y="614"/>
                  </a:cubicBezTo>
                  <a:cubicBezTo>
                    <a:pt x="875" y="545"/>
                    <a:pt x="434" y="28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0"/>
            <p:cNvSpPr/>
            <p:nvPr/>
          </p:nvSpPr>
          <p:spPr>
            <a:xfrm>
              <a:off x="867705" y="3403537"/>
              <a:ext cx="85238" cy="107350"/>
            </a:xfrm>
            <a:custGeom>
              <a:rect b="b" l="l" r="r" t="t"/>
              <a:pathLst>
                <a:path extrusionOk="0" h="1170" w="929">
                  <a:moveTo>
                    <a:pt x="43" y="1"/>
                  </a:moveTo>
                  <a:lnTo>
                    <a:pt x="43" y="1"/>
                  </a:lnTo>
                  <a:cubicBezTo>
                    <a:pt x="0" y="476"/>
                    <a:pt x="536" y="1066"/>
                    <a:pt x="929" y="1170"/>
                  </a:cubicBezTo>
                  <a:cubicBezTo>
                    <a:pt x="462" y="906"/>
                    <a:pt x="126" y="548"/>
                    <a:pt x="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0"/>
            <p:cNvSpPr/>
            <p:nvPr/>
          </p:nvSpPr>
          <p:spPr>
            <a:xfrm>
              <a:off x="724662" y="3136171"/>
              <a:ext cx="32756" cy="119462"/>
            </a:xfrm>
            <a:custGeom>
              <a:rect b="b" l="l" r="r" t="t"/>
              <a:pathLst>
                <a:path extrusionOk="0" h="1302" w="357">
                  <a:moveTo>
                    <a:pt x="1" y="1"/>
                  </a:moveTo>
                  <a:lnTo>
                    <a:pt x="1" y="1"/>
                  </a:lnTo>
                  <a:cubicBezTo>
                    <a:pt x="12" y="462"/>
                    <a:pt x="167" y="886"/>
                    <a:pt x="356" y="1301"/>
                  </a:cubicBezTo>
                  <a:cubicBezTo>
                    <a:pt x="187" y="880"/>
                    <a:pt x="64" y="44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0"/>
            <p:cNvSpPr/>
            <p:nvPr/>
          </p:nvSpPr>
          <p:spPr>
            <a:xfrm>
              <a:off x="983864" y="3401426"/>
              <a:ext cx="99460" cy="25874"/>
            </a:xfrm>
            <a:custGeom>
              <a:rect b="b" l="l" r="r" t="t"/>
              <a:pathLst>
                <a:path extrusionOk="0" h="282" w="1084">
                  <a:moveTo>
                    <a:pt x="147" y="1"/>
                  </a:moveTo>
                  <a:cubicBezTo>
                    <a:pt x="97" y="1"/>
                    <a:pt x="48" y="3"/>
                    <a:pt x="1" y="6"/>
                  </a:cubicBezTo>
                  <a:cubicBezTo>
                    <a:pt x="379" y="26"/>
                    <a:pt x="751" y="75"/>
                    <a:pt x="1084" y="281"/>
                  </a:cubicBezTo>
                  <a:cubicBezTo>
                    <a:pt x="850" y="85"/>
                    <a:pt x="478" y="1"/>
                    <a:pt x="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0"/>
            <p:cNvSpPr/>
            <p:nvPr/>
          </p:nvSpPr>
          <p:spPr>
            <a:xfrm>
              <a:off x="657682" y="3341237"/>
              <a:ext cx="88358" cy="27434"/>
            </a:xfrm>
            <a:custGeom>
              <a:rect b="b" l="l" r="r" t="t"/>
              <a:pathLst>
                <a:path extrusionOk="0" h="299" w="963">
                  <a:moveTo>
                    <a:pt x="0" y="1"/>
                  </a:moveTo>
                  <a:cubicBezTo>
                    <a:pt x="301" y="144"/>
                    <a:pt x="608" y="264"/>
                    <a:pt x="963" y="298"/>
                  </a:cubicBezTo>
                  <a:cubicBezTo>
                    <a:pt x="628" y="195"/>
                    <a:pt x="312" y="9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0"/>
            <p:cNvSpPr/>
            <p:nvPr/>
          </p:nvSpPr>
          <p:spPr>
            <a:xfrm>
              <a:off x="955237" y="3255816"/>
              <a:ext cx="45050" cy="64227"/>
            </a:xfrm>
            <a:custGeom>
              <a:rect b="b" l="l" r="r" t="t"/>
              <a:pathLst>
                <a:path extrusionOk="0" h="700" w="491">
                  <a:moveTo>
                    <a:pt x="490" y="0"/>
                  </a:moveTo>
                  <a:cubicBezTo>
                    <a:pt x="359" y="255"/>
                    <a:pt x="184" y="482"/>
                    <a:pt x="0" y="699"/>
                  </a:cubicBezTo>
                  <a:cubicBezTo>
                    <a:pt x="221" y="505"/>
                    <a:pt x="387" y="273"/>
                    <a:pt x="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0"/>
            <p:cNvSpPr/>
            <p:nvPr/>
          </p:nvSpPr>
          <p:spPr>
            <a:xfrm>
              <a:off x="796229" y="3503730"/>
              <a:ext cx="35508" cy="56336"/>
            </a:xfrm>
            <a:custGeom>
              <a:rect b="b" l="l" r="r" t="t"/>
              <a:pathLst>
                <a:path extrusionOk="0" h="614" w="387">
                  <a:moveTo>
                    <a:pt x="387" y="0"/>
                  </a:moveTo>
                  <a:cubicBezTo>
                    <a:pt x="258" y="206"/>
                    <a:pt x="129" y="410"/>
                    <a:pt x="0" y="613"/>
                  </a:cubicBezTo>
                  <a:cubicBezTo>
                    <a:pt x="163" y="433"/>
                    <a:pt x="307" y="238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0"/>
            <p:cNvSpPr/>
            <p:nvPr/>
          </p:nvSpPr>
          <p:spPr>
            <a:xfrm>
              <a:off x="670253" y="3306371"/>
              <a:ext cx="65328" cy="20002"/>
            </a:xfrm>
            <a:custGeom>
              <a:rect b="b" l="l" r="r" t="t"/>
              <a:pathLst>
                <a:path extrusionOk="0" h="218" w="712">
                  <a:moveTo>
                    <a:pt x="73" y="1"/>
                  </a:moveTo>
                  <a:cubicBezTo>
                    <a:pt x="48" y="1"/>
                    <a:pt x="24" y="2"/>
                    <a:pt x="1" y="5"/>
                  </a:cubicBezTo>
                  <a:cubicBezTo>
                    <a:pt x="259" y="42"/>
                    <a:pt x="491" y="111"/>
                    <a:pt x="711" y="217"/>
                  </a:cubicBezTo>
                  <a:cubicBezTo>
                    <a:pt x="500" y="81"/>
                    <a:pt x="257" y="1"/>
                    <a:pt x="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0"/>
            <p:cNvSpPr/>
            <p:nvPr/>
          </p:nvSpPr>
          <p:spPr>
            <a:xfrm>
              <a:off x="804304" y="3211866"/>
              <a:ext cx="22479" cy="66888"/>
            </a:xfrm>
            <a:custGeom>
              <a:rect b="b" l="l" r="r" t="t"/>
              <a:pathLst>
                <a:path extrusionOk="0" h="729" w="245">
                  <a:moveTo>
                    <a:pt x="1" y="1"/>
                  </a:moveTo>
                  <a:lnTo>
                    <a:pt x="1" y="1"/>
                  </a:lnTo>
                  <a:cubicBezTo>
                    <a:pt x="50" y="256"/>
                    <a:pt x="121" y="499"/>
                    <a:pt x="244" y="729"/>
                  </a:cubicBezTo>
                  <a:cubicBezTo>
                    <a:pt x="164" y="485"/>
                    <a:pt x="84" y="24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0"/>
            <p:cNvSpPr/>
            <p:nvPr/>
          </p:nvSpPr>
          <p:spPr>
            <a:xfrm>
              <a:off x="899727" y="3450881"/>
              <a:ext cx="39545" cy="40279"/>
            </a:xfrm>
            <a:custGeom>
              <a:rect b="b" l="l" r="r" t="t"/>
              <a:pathLst>
                <a:path extrusionOk="0" h="439" w="431">
                  <a:moveTo>
                    <a:pt x="1" y="0"/>
                  </a:moveTo>
                  <a:cubicBezTo>
                    <a:pt x="95" y="192"/>
                    <a:pt x="244" y="327"/>
                    <a:pt x="416" y="439"/>
                  </a:cubicBezTo>
                  <a:cubicBezTo>
                    <a:pt x="422" y="433"/>
                    <a:pt x="425" y="427"/>
                    <a:pt x="431" y="421"/>
                  </a:cubicBezTo>
                  <a:cubicBezTo>
                    <a:pt x="391" y="387"/>
                    <a:pt x="350" y="356"/>
                    <a:pt x="313" y="324"/>
                  </a:cubicBezTo>
                  <a:cubicBezTo>
                    <a:pt x="273" y="290"/>
                    <a:pt x="236" y="255"/>
                    <a:pt x="199" y="221"/>
                  </a:cubicBezTo>
                  <a:cubicBezTo>
                    <a:pt x="161" y="184"/>
                    <a:pt x="127" y="146"/>
                    <a:pt x="95" y="109"/>
                  </a:cubicBezTo>
                  <a:cubicBezTo>
                    <a:pt x="64" y="72"/>
                    <a:pt x="32" y="3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0"/>
            <p:cNvSpPr/>
            <p:nvPr/>
          </p:nvSpPr>
          <p:spPr>
            <a:xfrm>
              <a:off x="890827" y="3150668"/>
              <a:ext cx="10368" cy="59731"/>
            </a:xfrm>
            <a:custGeom>
              <a:rect b="b" l="l" r="r" t="t"/>
              <a:pathLst>
                <a:path extrusionOk="0" h="651" w="113">
                  <a:moveTo>
                    <a:pt x="1" y="0"/>
                  </a:moveTo>
                  <a:lnTo>
                    <a:pt x="1" y="0"/>
                  </a:lnTo>
                  <a:cubicBezTo>
                    <a:pt x="32" y="209"/>
                    <a:pt x="61" y="421"/>
                    <a:pt x="95" y="651"/>
                  </a:cubicBezTo>
                  <a:cubicBezTo>
                    <a:pt x="112" y="413"/>
                    <a:pt x="69" y="20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0"/>
            <p:cNvSpPr/>
            <p:nvPr/>
          </p:nvSpPr>
          <p:spPr>
            <a:xfrm>
              <a:off x="1004692" y="3460331"/>
              <a:ext cx="58722" cy="16882"/>
            </a:xfrm>
            <a:custGeom>
              <a:rect b="b" l="l" r="r" t="t"/>
              <a:pathLst>
                <a:path extrusionOk="0" h="184" w="640">
                  <a:moveTo>
                    <a:pt x="0" y="0"/>
                  </a:moveTo>
                  <a:lnTo>
                    <a:pt x="0" y="0"/>
                  </a:lnTo>
                  <a:cubicBezTo>
                    <a:pt x="204" y="106"/>
                    <a:pt x="416" y="181"/>
                    <a:pt x="639" y="184"/>
                  </a:cubicBezTo>
                  <a:cubicBezTo>
                    <a:pt x="539" y="161"/>
                    <a:pt x="430" y="138"/>
                    <a:pt x="321" y="106"/>
                  </a:cubicBezTo>
                  <a:cubicBezTo>
                    <a:pt x="212" y="78"/>
                    <a:pt x="109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0"/>
            <p:cNvSpPr/>
            <p:nvPr/>
          </p:nvSpPr>
          <p:spPr>
            <a:xfrm>
              <a:off x="844308" y="3507951"/>
              <a:ext cx="22938" cy="48904"/>
            </a:xfrm>
            <a:custGeom>
              <a:rect b="b" l="l" r="r" t="t"/>
              <a:pathLst>
                <a:path extrusionOk="0" h="533" w="250">
                  <a:moveTo>
                    <a:pt x="244" y="0"/>
                  </a:moveTo>
                  <a:lnTo>
                    <a:pt x="244" y="0"/>
                  </a:lnTo>
                  <a:cubicBezTo>
                    <a:pt x="169" y="163"/>
                    <a:pt x="89" y="344"/>
                    <a:pt x="0" y="533"/>
                  </a:cubicBezTo>
                  <a:cubicBezTo>
                    <a:pt x="118" y="395"/>
                    <a:pt x="250" y="97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0"/>
            <p:cNvSpPr/>
            <p:nvPr/>
          </p:nvSpPr>
          <p:spPr>
            <a:xfrm>
              <a:off x="1290135" y="2778888"/>
              <a:ext cx="800816" cy="2017454"/>
            </a:xfrm>
            <a:custGeom>
              <a:rect b="b" l="l" r="r" t="t"/>
              <a:pathLst>
                <a:path extrusionOk="0" h="21988" w="8728">
                  <a:moveTo>
                    <a:pt x="7536" y="952"/>
                  </a:moveTo>
                  <a:cubicBezTo>
                    <a:pt x="7613" y="1038"/>
                    <a:pt x="7682" y="1110"/>
                    <a:pt x="7742" y="1184"/>
                  </a:cubicBezTo>
                  <a:cubicBezTo>
                    <a:pt x="7842" y="1305"/>
                    <a:pt x="7908" y="1445"/>
                    <a:pt x="7920" y="1603"/>
                  </a:cubicBezTo>
                  <a:cubicBezTo>
                    <a:pt x="7937" y="1869"/>
                    <a:pt x="7928" y="2133"/>
                    <a:pt x="7857" y="2391"/>
                  </a:cubicBezTo>
                  <a:cubicBezTo>
                    <a:pt x="7851" y="2419"/>
                    <a:pt x="7840" y="2445"/>
                    <a:pt x="7828" y="2474"/>
                  </a:cubicBezTo>
                  <a:cubicBezTo>
                    <a:pt x="7822" y="2482"/>
                    <a:pt x="7814" y="2488"/>
                    <a:pt x="7797" y="2508"/>
                  </a:cubicBezTo>
                  <a:cubicBezTo>
                    <a:pt x="7791" y="2434"/>
                    <a:pt x="7791" y="2370"/>
                    <a:pt x="7777" y="2310"/>
                  </a:cubicBezTo>
                  <a:cubicBezTo>
                    <a:pt x="7736" y="2161"/>
                    <a:pt x="7696" y="2012"/>
                    <a:pt x="7645" y="1869"/>
                  </a:cubicBezTo>
                  <a:cubicBezTo>
                    <a:pt x="7587" y="1709"/>
                    <a:pt x="7527" y="1551"/>
                    <a:pt x="7510" y="1382"/>
                  </a:cubicBezTo>
                  <a:cubicBezTo>
                    <a:pt x="7493" y="1239"/>
                    <a:pt x="7530" y="1101"/>
                    <a:pt x="7536" y="952"/>
                  </a:cubicBezTo>
                  <a:close/>
                  <a:moveTo>
                    <a:pt x="2585" y="2146"/>
                  </a:moveTo>
                  <a:cubicBezTo>
                    <a:pt x="2614" y="2146"/>
                    <a:pt x="2647" y="2159"/>
                    <a:pt x="2682" y="2187"/>
                  </a:cubicBezTo>
                  <a:cubicBezTo>
                    <a:pt x="2700" y="2199"/>
                    <a:pt x="2720" y="2213"/>
                    <a:pt x="2731" y="2230"/>
                  </a:cubicBezTo>
                  <a:cubicBezTo>
                    <a:pt x="2860" y="2388"/>
                    <a:pt x="3015" y="2517"/>
                    <a:pt x="3167" y="2648"/>
                  </a:cubicBezTo>
                  <a:cubicBezTo>
                    <a:pt x="3350" y="2809"/>
                    <a:pt x="3467" y="3015"/>
                    <a:pt x="3579" y="3256"/>
                  </a:cubicBezTo>
                  <a:cubicBezTo>
                    <a:pt x="3513" y="3227"/>
                    <a:pt x="3470" y="3207"/>
                    <a:pt x="3427" y="3190"/>
                  </a:cubicBezTo>
                  <a:cubicBezTo>
                    <a:pt x="3267" y="3121"/>
                    <a:pt x="3104" y="3052"/>
                    <a:pt x="2940" y="2986"/>
                  </a:cubicBezTo>
                  <a:cubicBezTo>
                    <a:pt x="2662" y="2866"/>
                    <a:pt x="2510" y="2654"/>
                    <a:pt x="2476" y="2356"/>
                  </a:cubicBezTo>
                  <a:cubicBezTo>
                    <a:pt x="2473" y="2322"/>
                    <a:pt x="2473" y="2287"/>
                    <a:pt x="2479" y="2256"/>
                  </a:cubicBezTo>
                  <a:cubicBezTo>
                    <a:pt x="2497" y="2184"/>
                    <a:pt x="2535" y="2146"/>
                    <a:pt x="2585" y="2146"/>
                  </a:cubicBezTo>
                  <a:close/>
                  <a:moveTo>
                    <a:pt x="4617" y="3137"/>
                  </a:moveTo>
                  <a:cubicBezTo>
                    <a:pt x="4645" y="3137"/>
                    <a:pt x="4675" y="3163"/>
                    <a:pt x="4714" y="3216"/>
                  </a:cubicBezTo>
                  <a:cubicBezTo>
                    <a:pt x="4682" y="3253"/>
                    <a:pt x="4651" y="3290"/>
                    <a:pt x="4613" y="3336"/>
                  </a:cubicBezTo>
                  <a:cubicBezTo>
                    <a:pt x="4576" y="3287"/>
                    <a:pt x="4550" y="3256"/>
                    <a:pt x="4528" y="3224"/>
                  </a:cubicBezTo>
                  <a:cubicBezTo>
                    <a:pt x="4560" y="3167"/>
                    <a:pt x="4587" y="3137"/>
                    <a:pt x="4617" y="3137"/>
                  </a:cubicBezTo>
                  <a:close/>
                  <a:moveTo>
                    <a:pt x="4177" y="3288"/>
                  </a:moveTo>
                  <a:cubicBezTo>
                    <a:pt x="4200" y="3288"/>
                    <a:pt x="4222" y="3301"/>
                    <a:pt x="4241" y="3322"/>
                  </a:cubicBezTo>
                  <a:cubicBezTo>
                    <a:pt x="4284" y="3368"/>
                    <a:pt x="4267" y="3411"/>
                    <a:pt x="4224" y="3445"/>
                  </a:cubicBezTo>
                  <a:cubicBezTo>
                    <a:pt x="4144" y="3422"/>
                    <a:pt x="4144" y="3422"/>
                    <a:pt x="4106" y="3330"/>
                  </a:cubicBezTo>
                  <a:cubicBezTo>
                    <a:pt x="4130" y="3301"/>
                    <a:pt x="4154" y="3288"/>
                    <a:pt x="4177" y="3288"/>
                  </a:cubicBezTo>
                  <a:close/>
                  <a:moveTo>
                    <a:pt x="5033" y="3338"/>
                  </a:moveTo>
                  <a:cubicBezTo>
                    <a:pt x="5068" y="3338"/>
                    <a:pt x="5104" y="3380"/>
                    <a:pt x="5109" y="3442"/>
                  </a:cubicBezTo>
                  <a:cubicBezTo>
                    <a:pt x="5095" y="3456"/>
                    <a:pt x="5072" y="3488"/>
                    <a:pt x="5046" y="3494"/>
                  </a:cubicBezTo>
                  <a:cubicBezTo>
                    <a:pt x="5040" y="3495"/>
                    <a:pt x="5035" y="3495"/>
                    <a:pt x="5029" y="3495"/>
                  </a:cubicBezTo>
                  <a:cubicBezTo>
                    <a:pt x="4993" y="3495"/>
                    <a:pt x="4968" y="3470"/>
                    <a:pt x="4966" y="3428"/>
                  </a:cubicBezTo>
                  <a:cubicBezTo>
                    <a:pt x="4963" y="3382"/>
                    <a:pt x="4974" y="3347"/>
                    <a:pt x="5026" y="3339"/>
                  </a:cubicBezTo>
                  <a:cubicBezTo>
                    <a:pt x="5028" y="3339"/>
                    <a:pt x="5031" y="3338"/>
                    <a:pt x="5033" y="3338"/>
                  </a:cubicBezTo>
                  <a:close/>
                  <a:moveTo>
                    <a:pt x="4450" y="3494"/>
                  </a:moveTo>
                  <a:cubicBezTo>
                    <a:pt x="4548" y="3557"/>
                    <a:pt x="4550" y="3565"/>
                    <a:pt x="4502" y="3663"/>
                  </a:cubicBezTo>
                  <a:cubicBezTo>
                    <a:pt x="4453" y="3654"/>
                    <a:pt x="4401" y="3645"/>
                    <a:pt x="4387" y="3585"/>
                  </a:cubicBezTo>
                  <a:cubicBezTo>
                    <a:pt x="4376" y="3539"/>
                    <a:pt x="4399" y="3511"/>
                    <a:pt x="4450" y="3494"/>
                  </a:cubicBezTo>
                  <a:close/>
                  <a:moveTo>
                    <a:pt x="4804" y="3625"/>
                  </a:moveTo>
                  <a:cubicBezTo>
                    <a:pt x="4808" y="3625"/>
                    <a:pt x="4812" y="3625"/>
                    <a:pt x="4817" y="3625"/>
                  </a:cubicBezTo>
                  <a:cubicBezTo>
                    <a:pt x="4846" y="3628"/>
                    <a:pt x="4883" y="3648"/>
                    <a:pt x="4894" y="3668"/>
                  </a:cubicBezTo>
                  <a:cubicBezTo>
                    <a:pt x="4911" y="3709"/>
                    <a:pt x="4889" y="3746"/>
                    <a:pt x="4840" y="3766"/>
                  </a:cubicBezTo>
                  <a:cubicBezTo>
                    <a:pt x="4805" y="3740"/>
                    <a:pt x="4777" y="3720"/>
                    <a:pt x="4748" y="3697"/>
                  </a:cubicBezTo>
                  <a:cubicBezTo>
                    <a:pt x="4743" y="3648"/>
                    <a:pt x="4766" y="3625"/>
                    <a:pt x="4804" y="3625"/>
                  </a:cubicBezTo>
                  <a:close/>
                  <a:moveTo>
                    <a:pt x="4043" y="3720"/>
                  </a:moveTo>
                  <a:lnTo>
                    <a:pt x="4043" y="3720"/>
                  </a:lnTo>
                  <a:cubicBezTo>
                    <a:pt x="4161" y="3731"/>
                    <a:pt x="4181" y="3763"/>
                    <a:pt x="4158" y="3909"/>
                  </a:cubicBezTo>
                  <a:cubicBezTo>
                    <a:pt x="4115" y="3840"/>
                    <a:pt x="4083" y="3789"/>
                    <a:pt x="4043" y="3720"/>
                  </a:cubicBezTo>
                  <a:close/>
                  <a:moveTo>
                    <a:pt x="5109" y="3801"/>
                  </a:moveTo>
                  <a:cubicBezTo>
                    <a:pt x="5134" y="3801"/>
                    <a:pt x="5168" y="3815"/>
                    <a:pt x="5186" y="3832"/>
                  </a:cubicBezTo>
                  <a:cubicBezTo>
                    <a:pt x="5224" y="3863"/>
                    <a:pt x="5215" y="3909"/>
                    <a:pt x="5186" y="3941"/>
                  </a:cubicBezTo>
                  <a:cubicBezTo>
                    <a:pt x="5169" y="3962"/>
                    <a:pt x="5151" y="3970"/>
                    <a:pt x="5133" y="3970"/>
                  </a:cubicBezTo>
                  <a:cubicBezTo>
                    <a:pt x="5110" y="3970"/>
                    <a:pt x="5086" y="3956"/>
                    <a:pt x="5063" y="3938"/>
                  </a:cubicBezTo>
                  <a:cubicBezTo>
                    <a:pt x="5046" y="3883"/>
                    <a:pt x="5032" y="3829"/>
                    <a:pt x="5095" y="3803"/>
                  </a:cubicBezTo>
                  <a:cubicBezTo>
                    <a:pt x="5099" y="3801"/>
                    <a:pt x="5104" y="3801"/>
                    <a:pt x="5109" y="3801"/>
                  </a:cubicBezTo>
                  <a:close/>
                  <a:moveTo>
                    <a:pt x="4542" y="3866"/>
                  </a:moveTo>
                  <a:cubicBezTo>
                    <a:pt x="4583" y="3866"/>
                    <a:pt x="4603" y="3893"/>
                    <a:pt x="4608" y="3929"/>
                  </a:cubicBezTo>
                  <a:cubicBezTo>
                    <a:pt x="4611" y="3952"/>
                    <a:pt x="4591" y="3989"/>
                    <a:pt x="4570" y="3998"/>
                  </a:cubicBezTo>
                  <a:cubicBezTo>
                    <a:pt x="4558" y="4005"/>
                    <a:pt x="4545" y="4009"/>
                    <a:pt x="4532" y="4009"/>
                  </a:cubicBezTo>
                  <a:cubicBezTo>
                    <a:pt x="4505" y="4009"/>
                    <a:pt x="4478" y="3991"/>
                    <a:pt x="4459" y="3952"/>
                  </a:cubicBezTo>
                  <a:cubicBezTo>
                    <a:pt x="4473" y="3926"/>
                    <a:pt x="4490" y="3895"/>
                    <a:pt x="4505" y="3872"/>
                  </a:cubicBezTo>
                  <a:cubicBezTo>
                    <a:pt x="4518" y="3868"/>
                    <a:pt x="4531" y="3866"/>
                    <a:pt x="4542" y="3866"/>
                  </a:cubicBezTo>
                  <a:close/>
                  <a:moveTo>
                    <a:pt x="4213" y="73"/>
                  </a:moveTo>
                  <a:cubicBezTo>
                    <a:pt x="4390" y="73"/>
                    <a:pt x="4564" y="158"/>
                    <a:pt x="4677" y="348"/>
                  </a:cubicBezTo>
                  <a:cubicBezTo>
                    <a:pt x="4797" y="548"/>
                    <a:pt x="4932" y="735"/>
                    <a:pt x="5060" y="926"/>
                  </a:cubicBezTo>
                  <a:cubicBezTo>
                    <a:pt x="5204" y="1141"/>
                    <a:pt x="5310" y="1371"/>
                    <a:pt x="5301" y="1634"/>
                  </a:cubicBezTo>
                  <a:cubicBezTo>
                    <a:pt x="5298" y="1697"/>
                    <a:pt x="5290" y="1760"/>
                    <a:pt x="5270" y="1818"/>
                  </a:cubicBezTo>
                  <a:cubicBezTo>
                    <a:pt x="5129" y="2193"/>
                    <a:pt x="4986" y="2565"/>
                    <a:pt x="4846" y="2941"/>
                  </a:cubicBezTo>
                  <a:cubicBezTo>
                    <a:pt x="4823" y="3001"/>
                    <a:pt x="4794" y="3061"/>
                    <a:pt x="4768" y="3121"/>
                  </a:cubicBezTo>
                  <a:cubicBezTo>
                    <a:pt x="4707" y="3087"/>
                    <a:pt x="4655" y="3070"/>
                    <a:pt x="4611" y="3070"/>
                  </a:cubicBezTo>
                  <a:cubicBezTo>
                    <a:pt x="4555" y="3070"/>
                    <a:pt x="4512" y="3097"/>
                    <a:pt x="4482" y="3150"/>
                  </a:cubicBezTo>
                  <a:cubicBezTo>
                    <a:pt x="4427" y="3244"/>
                    <a:pt x="4462" y="3325"/>
                    <a:pt x="4588" y="3402"/>
                  </a:cubicBezTo>
                  <a:lnTo>
                    <a:pt x="4588" y="3482"/>
                  </a:lnTo>
                  <a:cubicBezTo>
                    <a:pt x="4533" y="3452"/>
                    <a:pt x="4481" y="3427"/>
                    <a:pt x="4435" y="3427"/>
                  </a:cubicBezTo>
                  <a:cubicBezTo>
                    <a:pt x="4386" y="3427"/>
                    <a:pt x="4344" y="3454"/>
                    <a:pt x="4313" y="3531"/>
                  </a:cubicBezTo>
                  <a:cubicBezTo>
                    <a:pt x="4281" y="3614"/>
                    <a:pt x="4336" y="3668"/>
                    <a:pt x="4410" y="3723"/>
                  </a:cubicBezTo>
                  <a:cubicBezTo>
                    <a:pt x="4376" y="3857"/>
                    <a:pt x="4341" y="3992"/>
                    <a:pt x="4304" y="4130"/>
                  </a:cubicBezTo>
                  <a:lnTo>
                    <a:pt x="4290" y="4127"/>
                  </a:lnTo>
                  <a:cubicBezTo>
                    <a:pt x="4278" y="3929"/>
                    <a:pt x="4264" y="3734"/>
                    <a:pt x="4252" y="3539"/>
                  </a:cubicBezTo>
                  <a:lnTo>
                    <a:pt x="4221" y="3522"/>
                  </a:lnTo>
                  <a:cubicBezTo>
                    <a:pt x="4250" y="3502"/>
                    <a:pt x="4287" y="3485"/>
                    <a:pt x="4307" y="3459"/>
                  </a:cubicBezTo>
                  <a:cubicBezTo>
                    <a:pt x="4350" y="3408"/>
                    <a:pt x="4350" y="3345"/>
                    <a:pt x="4315" y="3296"/>
                  </a:cubicBezTo>
                  <a:cubicBezTo>
                    <a:pt x="4278" y="3246"/>
                    <a:pt x="4230" y="3214"/>
                    <a:pt x="4171" y="3214"/>
                  </a:cubicBezTo>
                  <a:cubicBezTo>
                    <a:pt x="4162" y="3214"/>
                    <a:pt x="4153" y="3214"/>
                    <a:pt x="4144" y="3216"/>
                  </a:cubicBezTo>
                  <a:cubicBezTo>
                    <a:pt x="4083" y="3224"/>
                    <a:pt x="4040" y="3267"/>
                    <a:pt x="4038" y="3325"/>
                  </a:cubicBezTo>
                  <a:cubicBezTo>
                    <a:pt x="4035" y="3368"/>
                    <a:pt x="4052" y="3419"/>
                    <a:pt x="4075" y="3454"/>
                  </a:cubicBezTo>
                  <a:cubicBezTo>
                    <a:pt x="4103" y="3491"/>
                    <a:pt x="4149" y="3511"/>
                    <a:pt x="4204" y="3554"/>
                  </a:cubicBezTo>
                  <a:cubicBezTo>
                    <a:pt x="4209" y="3582"/>
                    <a:pt x="4215" y="3631"/>
                    <a:pt x="4224" y="3677"/>
                  </a:cubicBezTo>
                  <a:cubicBezTo>
                    <a:pt x="4144" y="3666"/>
                    <a:pt x="4075" y="3654"/>
                    <a:pt x="4000" y="3645"/>
                  </a:cubicBezTo>
                  <a:cubicBezTo>
                    <a:pt x="3923" y="3565"/>
                    <a:pt x="3840" y="3482"/>
                    <a:pt x="3760" y="3399"/>
                  </a:cubicBezTo>
                  <a:cubicBezTo>
                    <a:pt x="3737" y="3376"/>
                    <a:pt x="3714" y="3350"/>
                    <a:pt x="3699" y="3322"/>
                  </a:cubicBezTo>
                  <a:cubicBezTo>
                    <a:pt x="3573" y="3098"/>
                    <a:pt x="3442" y="2875"/>
                    <a:pt x="3327" y="2646"/>
                  </a:cubicBezTo>
                  <a:cubicBezTo>
                    <a:pt x="3167" y="2328"/>
                    <a:pt x="3072" y="1989"/>
                    <a:pt x="3083" y="1628"/>
                  </a:cubicBezTo>
                  <a:cubicBezTo>
                    <a:pt x="3095" y="1362"/>
                    <a:pt x="3175" y="1116"/>
                    <a:pt x="3316" y="892"/>
                  </a:cubicBezTo>
                  <a:cubicBezTo>
                    <a:pt x="3404" y="752"/>
                    <a:pt x="3496" y="614"/>
                    <a:pt x="3588" y="477"/>
                  </a:cubicBezTo>
                  <a:cubicBezTo>
                    <a:pt x="3668" y="356"/>
                    <a:pt x="3763" y="250"/>
                    <a:pt x="3886" y="170"/>
                  </a:cubicBezTo>
                  <a:cubicBezTo>
                    <a:pt x="3987" y="107"/>
                    <a:pt x="4100" y="73"/>
                    <a:pt x="4213" y="73"/>
                  </a:cubicBezTo>
                  <a:close/>
                  <a:moveTo>
                    <a:pt x="7070" y="381"/>
                  </a:moveTo>
                  <a:cubicBezTo>
                    <a:pt x="7116" y="381"/>
                    <a:pt x="7164" y="386"/>
                    <a:pt x="7212" y="396"/>
                  </a:cubicBezTo>
                  <a:cubicBezTo>
                    <a:pt x="7404" y="439"/>
                    <a:pt x="7499" y="554"/>
                    <a:pt x="7490" y="749"/>
                  </a:cubicBezTo>
                  <a:cubicBezTo>
                    <a:pt x="7484" y="883"/>
                    <a:pt x="7479" y="1018"/>
                    <a:pt x="7456" y="1153"/>
                  </a:cubicBezTo>
                  <a:cubicBezTo>
                    <a:pt x="7427" y="1345"/>
                    <a:pt x="7459" y="1525"/>
                    <a:pt x="7522" y="1703"/>
                  </a:cubicBezTo>
                  <a:cubicBezTo>
                    <a:pt x="7556" y="1797"/>
                    <a:pt x="7596" y="1889"/>
                    <a:pt x="7633" y="1981"/>
                  </a:cubicBezTo>
                  <a:cubicBezTo>
                    <a:pt x="7699" y="2141"/>
                    <a:pt x="7739" y="2310"/>
                    <a:pt x="7748" y="2482"/>
                  </a:cubicBezTo>
                  <a:cubicBezTo>
                    <a:pt x="7757" y="2760"/>
                    <a:pt x="7642" y="2998"/>
                    <a:pt x="7464" y="3204"/>
                  </a:cubicBezTo>
                  <a:cubicBezTo>
                    <a:pt x="7289" y="3408"/>
                    <a:pt x="7077" y="3565"/>
                    <a:pt x="6831" y="3674"/>
                  </a:cubicBezTo>
                  <a:cubicBezTo>
                    <a:pt x="6453" y="3846"/>
                    <a:pt x="6060" y="3975"/>
                    <a:pt x="5639" y="4006"/>
                  </a:cubicBezTo>
                  <a:cubicBezTo>
                    <a:pt x="5573" y="4012"/>
                    <a:pt x="5507" y="4029"/>
                    <a:pt x="5447" y="4052"/>
                  </a:cubicBezTo>
                  <a:cubicBezTo>
                    <a:pt x="5286" y="4116"/>
                    <a:pt x="5154" y="4136"/>
                    <a:pt x="4976" y="4136"/>
                  </a:cubicBezTo>
                  <a:cubicBezTo>
                    <a:pt x="4914" y="4136"/>
                    <a:pt x="4847" y="4133"/>
                    <a:pt x="4771" y="4130"/>
                  </a:cubicBezTo>
                  <a:cubicBezTo>
                    <a:pt x="4834" y="4047"/>
                    <a:pt x="4923" y="4027"/>
                    <a:pt x="4997" y="3984"/>
                  </a:cubicBezTo>
                  <a:cubicBezTo>
                    <a:pt x="5067" y="4020"/>
                    <a:pt x="5116" y="4038"/>
                    <a:pt x="5154" y="4038"/>
                  </a:cubicBezTo>
                  <a:cubicBezTo>
                    <a:pt x="5188" y="4038"/>
                    <a:pt x="5214" y="4023"/>
                    <a:pt x="5238" y="3995"/>
                  </a:cubicBezTo>
                  <a:cubicBezTo>
                    <a:pt x="5275" y="3955"/>
                    <a:pt x="5287" y="3857"/>
                    <a:pt x="5261" y="3809"/>
                  </a:cubicBezTo>
                  <a:cubicBezTo>
                    <a:pt x="5235" y="3759"/>
                    <a:pt x="5163" y="3719"/>
                    <a:pt x="5109" y="3719"/>
                  </a:cubicBezTo>
                  <a:cubicBezTo>
                    <a:pt x="5104" y="3719"/>
                    <a:pt x="5100" y="3719"/>
                    <a:pt x="5095" y="3720"/>
                  </a:cubicBezTo>
                  <a:cubicBezTo>
                    <a:pt x="5020" y="3734"/>
                    <a:pt x="4989" y="3792"/>
                    <a:pt x="4980" y="3918"/>
                  </a:cubicBezTo>
                  <a:cubicBezTo>
                    <a:pt x="4860" y="3998"/>
                    <a:pt x="4760" y="4070"/>
                    <a:pt x="4654" y="4133"/>
                  </a:cubicBezTo>
                  <a:cubicBezTo>
                    <a:pt x="4591" y="4170"/>
                    <a:pt x="4519" y="4196"/>
                    <a:pt x="4450" y="4224"/>
                  </a:cubicBezTo>
                  <a:cubicBezTo>
                    <a:pt x="4444" y="4218"/>
                    <a:pt x="4442" y="4210"/>
                    <a:pt x="4436" y="4204"/>
                  </a:cubicBezTo>
                  <a:cubicBezTo>
                    <a:pt x="4456" y="4167"/>
                    <a:pt x="4479" y="4130"/>
                    <a:pt x="4502" y="4090"/>
                  </a:cubicBezTo>
                  <a:cubicBezTo>
                    <a:pt x="4596" y="4081"/>
                    <a:pt x="4674" y="4055"/>
                    <a:pt x="4682" y="3941"/>
                  </a:cubicBezTo>
                  <a:cubicBezTo>
                    <a:pt x="4685" y="3906"/>
                    <a:pt x="4728" y="3878"/>
                    <a:pt x="4748" y="3849"/>
                  </a:cubicBezTo>
                  <a:cubicBezTo>
                    <a:pt x="4757" y="3849"/>
                    <a:pt x="4765" y="3850"/>
                    <a:pt x="4774" y="3850"/>
                  </a:cubicBezTo>
                  <a:cubicBezTo>
                    <a:pt x="4969" y="3850"/>
                    <a:pt x="5005" y="3721"/>
                    <a:pt x="4920" y="3542"/>
                  </a:cubicBezTo>
                  <a:lnTo>
                    <a:pt x="4920" y="3542"/>
                  </a:lnTo>
                  <a:cubicBezTo>
                    <a:pt x="4960" y="3551"/>
                    <a:pt x="4995" y="3562"/>
                    <a:pt x="5029" y="3565"/>
                  </a:cubicBezTo>
                  <a:cubicBezTo>
                    <a:pt x="5034" y="3566"/>
                    <a:pt x="5040" y="3566"/>
                    <a:pt x="5045" y="3566"/>
                  </a:cubicBezTo>
                  <a:cubicBezTo>
                    <a:pt x="5123" y="3566"/>
                    <a:pt x="5181" y="3508"/>
                    <a:pt x="5184" y="3431"/>
                  </a:cubicBezTo>
                  <a:cubicBezTo>
                    <a:pt x="5184" y="3345"/>
                    <a:pt x="5114" y="3273"/>
                    <a:pt x="5032" y="3273"/>
                  </a:cubicBezTo>
                  <a:cubicBezTo>
                    <a:pt x="5029" y="3273"/>
                    <a:pt x="5026" y="3273"/>
                    <a:pt x="5023" y="3273"/>
                  </a:cubicBezTo>
                  <a:cubicBezTo>
                    <a:pt x="4934" y="3276"/>
                    <a:pt x="4871" y="3353"/>
                    <a:pt x="4889" y="3436"/>
                  </a:cubicBezTo>
                  <a:cubicBezTo>
                    <a:pt x="4897" y="3476"/>
                    <a:pt x="4914" y="3514"/>
                    <a:pt x="4871" y="3545"/>
                  </a:cubicBezTo>
                  <a:cubicBezTo>
                    <a:pt x="4867" y="3545"/>
                    <a:pt x="4862" y="3545"/>
                    <a:pt x="4858" y="3545"/>
                  </a:cubicBezTo>
                  <a:cubicBezTo>
                    <a:pt x="4695" y="3545"/>
                    <a:pt x="4619" y="3644"/>
                    <a:pt x="4728" y="3806"/>
                  </a:cubicBezTo>
                  <a:cubicBezTo>
                    <a:pt x="4714" y="3823"/>
                    <a:pt x="4697" y="3840"/>
                    <a:pt x="4679" y="3860"/>
                  </a:cubicBezTo>
                  <a:cubicBezTo>
                    <a:pt x="4639" y="3829"/>
                    <a:pt x="4602" y="3803"/>
                    <a:pt x="4559" y="3772"/>
                  </a:cubicBezTo>
                  <a:cubicBezTo>
                    <a:pt x="4570" y="3743"/>
                    <a:pt x="4585" y="3717"/>
                    <a:pt x="4596" y="3691"/>
                  </a:cubicBezTo>
                  <a:cubicBezTo>
                    <a:pt x="4754" y="3325"/>
                    <a:pt x="4917" y="2958"/>
                    <a:pt x="5066" y="2588"/>
                  </a:cubicBezTo>
                  <a:cubicBezTo>
                    <a:pt x="5178" y="2313"/>
                    <a:pt x="5267" y="2027"/>
                    <a:pt x="5370" y="1749"/>
                  </a:cubicBezTo>
                  <a:cubicBezTo>
                    <a:pt x="5396" y="1680"/>
                    <a:pt x="5424" y="1611"/>
                    <a:pt x="5462" y="1548"/>
                  </a:cubicBezTo>
                  <a:cubicBezTo>
                    <a:pt x="5590" y="1336"/>
                    <a:pt x="5739" y="1133"/>
                    <a:pt x="5911" y="952"/>
                  </a:cubicBezTo>
                  <a:cubicBezTo>
                    <a:pt x="5969" y="895"/>
                    <a:pt x="6029" y="835"/>
                    <a:pt x="6098" y="795"/>
                  </a:cubicBezTo>
                  <a:cubicBezTo>
                    <a:pt x="6310" y="677"/>
                    <a:pt x="6522" y="565"/>
                    <a:pt x="6742" y="459"/>
                  </a:cubicBezTo>
                  <a:cubicBezTo>
                    <a:pt x="6846" y="411"/>
                    <a:pt x="6955" y="381"/>
                    <a:pt x="7070" y="381"/>
                  </a:cubicBezTo>
                  <a:close/>
                  <a:moveTo>
                    <a:pt x="4416" y="4024"/>
                  </a:moveTo>
                  <a:cubicBezTo>
                    <a:pt x="4442" y="4044"/>
                    <a:pt x="4459" y="4055"/>
                    <a:pt x="4482" y="4072"/>
                  </a:cubicBezTo>
                  <a:cubicBezTo>
                    <a:pt x="4436" y="4133"/>
                    <a:pt x="4390" y="4187"/>
                    <a:pt x="4344" y="4241"/>
                  </a:cubicBezTo>
                  <a:cubicBezTo>
                    <a:pt x="4338" y="4236"/>
                    <a:pt x="4330" y="4230"/>
                    <a:pt x="4324" y="4224"/>
                  </a:cubicBezTo>
                  <a:cubicBezTo>
                    <a:pt x="4353" y="4161"/>
                    <a:pt x="4381" y="4098"/>
                    <a:pt x="4416" y="4024"/>
                  </a:cubicBezTo>
                  <a:close/>
                  <a:moveTo>
                    <a:pt x="8331" y="2782"/>
                  </a:moveTo>
                  <a:cubicBezTo>
                    <a:pt x="8552" y="2782"/>
                    <a:pt x="8693" y="2956"/>
                    <a:pt x="8648" y="3210"/>
                  </a:cubicBezTo>
                  <a:cubicBezTo>
                    <a:pt x="8630" y="3305"/>
                    <a:pt x="8602" y="3396"/>
                    <a:pt x="8585" y="3491"/>
                  </a:cubicBezTo>
                  <a:cubicBezTo>
                    <a:pt x="8567" y="3585"/>
                    <a:pt x="8553" y="3686"/>
                    <a:pt x="8544" y="3783"/>
                  </a:cubicBezTo>
                  <a:cubicBezTo>
                    <a:pt x="8533" y="3926"/>
                    <a:pt x="8467" y="4041"/>
                    <a:pt x="8367" y="4138"/>
                  </a:cubicBezTo>
                  <a:cubicBezTo>
                    <a:pt x="8209" y="4290"/>
                    <a:pt x="8017" y="4382"/>
                    <a:pt x="7808" y="4433"/>
                  </a:cubicBezTo>
                  <a:cubicBezTo>
                    <a:pt x="7659" y="4469"/>
                    <a:pt x="7510" y="4492"/>
                    <a:pt x="7358" y="4492"/>
                  </a:cubicBezTo>
                  <a:cubicBezTo>
                    <a:pt x="7341" y="4492"/>
                    <a:pt x="7324" y="4491"/>
                    <a:pt x="7307" y="4491"/>
                  </a:cubicBezTo>
                  <a:cubicBezTo>
                    <a:pt x="7244" y="4488"/>
                    <a:pt x="7198" y="4468"/>
                    <a:pt x="7152" y="4422"/>
                  </a:cubicBezTo>
                  <a:cubicBezTo>
                    <a:pt x="7095" y="4362"/>
                    <a:pt x="7026" y="4307"/>
                    <a:pt x="6954" y="4267"/>
                  </a:cubicBezTo>
                  <a:cubicBezTo>
                    <a:pt x="6725" y="4141"/>
                    <a:pt x="6479" y="4061"/>
                    <a:pt x="6215" y="4027"/>
                  </a:cubicBezTo>
                  <a:cubicBezTo>
                    <a:pt x="6195" y="4024"/>
                    <a:pt x="6178" y="4015"/>
                    <a:pt x="6158" y="4009"/>
                  </a:cubicBezTo>
                  <a:cubicBezTo>
                    <a:pt x="6158" y="4004"/>
                    <a:pt x="6158" y="3995"/>
                    <a:pt x="6158" y="3989"/>
                  </a:cubicBezTo>
                  <a:cubicBezTo>
                    <a:pt x="6261" y="3955"/>
                    <a:pt x="6367" y="3923"/>
                    <a:pt x="6470" y="3892"/>
                  </a:cubicBezTo>
                  <a:cubicBezTo>
                    <a:pt x="6863" y="3772"/>
                    <a:pt x="7212" y="3574"/>
                    <a:pt x="7502" y="3279"/>
                  </a:cubicBezTo>
                  <a:cubicBezTo>
                    <a:pt x="7605" y="3176"/>
                    <a:pt x="7722" y="3084"/>
                    <a:pt x="7834" y="2989"/>
                  </a:cubicBezTo>
                  <a:cubicBezTo>
                    <a:pt x="7940" y="2903"/>
                    <a:pt x="8060" y="2840"/>
                    <a:pt x="8192" y="2803"/>
                  </a:cubicBezTo>
                  <a:cubicBezTo>
                    <a:pt x="8241" y="2789"/>
                    <a:pt x="8287" y="2782"/>
                    <a:pt x="8331" y="2782"/>
                  </a:cubicBezTo>
                  <a:close/>
                  <a:moveTo>
                    <a:pt x="5878" y="4063"/>
                  </a:moveTo>
                  <a:cubicBezTo>
                    <a:pt x="5974" y="4063"/>
                    <a:pt x="6072" y="4072"/>
                    <a:pt x="6169" y="4087"/>
                  </a:cubicBezTo>
                  <a:cubicBezTo>
                    <a:pt x="6387" y="4121"/>
                    <a:pt x="6596" y="4181"/>
                    <a:pt x="6800" y="4270"/>
                  </a:cubicBezTo>
                  <a:cubicBezTo>
                    <a:pt x="6822" y="4282"/>
                    <a:pt x="6843" y="4296"/>
                    <a:pt x="6883" y="4319"/>
                  </a:cubicBezTo>
                  <a:cubicBezTo>
                    <a:pt x="6768" y="4330"/>
                    <a:pt x="6676" y="4330"/>
                    <a:pt x="6585" y="4347"/>
                  </a:cubicBezTo>
                  <a:cubicBezTo>
                    <a:pt x="6396" y="4385"/>
                    <a:pt x="6206" y="4428"/>
                    <a:pt x="6017" y="4476"/>
                  </a:cubicBezTo>
                  <a:cubicBezTo>
                    <a:pt x="5906" y="4505"/>
                    <a:pt x="5796" y="4520"/>
                    <a:pt x="5687" y="4520"/>
                  </a:cubicBezTo>
                  <a:cubicBezTo>
                    <a:pt x="5520" y="4520"/>
                    <a:pt x="5357" y="4484"/>
                    <a:pt x="5195" y="4402"/>
                  </a:cubicBezTo>
                  <a:cubicBezTo>
                    <a:pt x="5066" y="4336"/>
                    <a:pt x="4929" y="4287"/>
                    <a:pt x="4771" y="4218"/>
                  </a:cubicBezTo>
                  <a:cubicBezTo>
                    <a:pt x="4860" y="4213"/>
                    <a:pt x="4929" y="4201"/>
                    <a:pt x="4997" y="4201"/>
                  </a:cubicBezTo>
                  <a:cubicBezTo>
                    <a:pt x="5158" y="4201"/>
                    <a:pt x="5310" y="4173"/>
                    <a:pt x="5462" y="4124"/>
                  </a:cubicBezTo>
                  <a:cubicBezTo>
                    <a:pt x="5598" y="4081"/>
                    <a:pt x="5737" y="4063"/>
                    <a:pt x="5878" y="4063"/>
                  </a:cubicBezTo>
                  <a:close/>
                  <a:moveTo>
                    <a:pt x="2433" y="2580"/>
                  </a:moveTo>
                  <a:lnTo>
                    <a:pt x="2433" y="2580"/>
                  </a:lnTo>
                  <a:cubicBezTo>
                    <a:pt x="2453" y="2614"/>
                    <a:pt x="2467" y="2634"/>
                    <a:pt x="2479" y="2654"/>
                  </a:cubicBezTo>
                  <a:cubicBezTo>
                    <a:pt x="2553" y="2812"/>
                    <a:pt x="2665" y="2935"/>
                    <a:pt x="2823" y="3009"/>
                  </a:cubicBezTo>
                  <a:cubicBezTo>
                    <a:pt x="2986" y="3087"/>
                    <a:pt x="3152" y="3158"/>
                    <a:pt x="3318" y="3227"/>
                  </a:cubicBezTo>
                  <a:cubicBezTo>
                    <a:pt x="3794" y="3416"/>
                    <a:pt x="4063" y="3780"/>
                    <a:pt x="4195" y="4259"/>
                  </a:cubicBezTo>
                  <a:cubicBezTo>
                    <a:pt x="4238" y="4419"/>
                    <a:pt x="4247" y="4585"/>
                    <a:pt x="4238" y="4751"/>
                  </a:cubicBezTo>
                  <a:cubicBezTo>
                    <a:pt x="4238" y="4786"/>
                    <a:pt x="4227" y="4820"/>
                    <a:pt x="4215" y="4880"/>
                  </a:cubicBezTo>
                  <a:cubicBezTo>
                    <a:pt x="4129" y="4860"/>
                    <a:pt x="4061" y="4855"/>
                    <a:pt x="3997" y="4829"/>
                  </a:cubicBezTo>
                  <a:cubicBezTo>
                    <a:pt x="3914" y="4792"/>
                    <a:pt x="3837" y="4740"/>
                    <a:pt x="3760" y="4691"/>
                  </a:cubicBezTo>
                  <a:cubicBezTo>
                    <a:pt x="3573" y="4568"/>
                    <a:pt x="3396" y="4431"/>
                    <a:pt x="3201" y="4322"/>
                  </a:cubicBezTo>
                  <a:cubicBezTo>
                    <a:pt x="2777" y="4081"/>
                    <a:pt x="2568" y="3703"/>
                    <a:pt x="2470" y="3244"/>
                  </a:cubicBezTo>
                  <a:cubicBezTo>
                    <a:pt x="2425" y="3032"/>
                    <a:pt x="2416" y="2817"/>
                    <a:pt x="2433" y="2580"/>
                  </a:cubicBezTo>
                  <a:close/>
                  <a:moveTo>
                    <a:pt x="4616" y="4263"/>
                  </a:moveTo>
                  <a:cubicBezTo>
                    <a:pt x="4701" y="4263"/>
                    <a:pt x="4784" y="4284"/>
                    <a:pt x="4863" y="4316"/>
                  </a:cubicBezTo>
                  <a:cubicBezTo>
                    <a:pt x="4977" y="4365"/>
                    <a:pt x="5086" y="4425"/>
                    <a:pt x="5204" y="4471"/>
                  </a:cubicBezTo>
                  <a:cubicBezTo>
                    <a:pt x="5310" y="4511"/>
                    <a:pt x="5419" y="4545"/>
                    <a:pt x="5527" y="4571"/>
                  </a:cubicBezTo>
                  <a:cubicBezTo>
                    <a:pt x="5579" y="4583"/>
                    <a:pt x="5631" y="4588"/>
                    <a:pt x="5682" y="4588"/>
                  </a:cubicBezTo>
                  <a:cubicBezTo>
                    <a:pt x="5820" y="4588"/>
                    <a:pt x="5956" y="4551"/>
                    <a:pt x="6092" y="4522"/>
                  </a:cubicBezTo>
                  <a:cubicBezTo>
                    <a:pt x="6298" y="4476"/>
                    <a:pt x="6504" y="4422"/>
                    <a:pt x="6714" y="4388"/>
                  </a:cubicBezTo>
                  <a:cubicBezTo>
                    <a:pt x="6737" y="4384"/>
                    <a:pt x="6761" y="4382"/>
                    <a:pt x="6785" y="4382"/>
                  </a:cubicBezTo>
                  <a:cubicBezTo>
                    <a:pt x="6852" y="4382"/>
                    <a:pt x="6921" y="4394"/>
                    <a:pt x="6986" y="4405"/>
                  </a:cubicBezTo>
                  <a:cubicBezTo>
                    <a:pt x="7072" y="4422"/>
                    <a:pt x="7123" y="4485"/>
                    <a:pt x="7149" y="4574"/>
                  </a:cubicBezTo>
                  <a:cubicBezTo>
                    <a:pt x="7126" y="4674"/>
                    <a:pt x="7060" y="4731"/>
                    <a:pt x="6986" y="4783"/>
                  </a:cubicBezTo>
                  <a:cubicBezTo>
                    <a:pt x="6854" y="4875"/>
                    <a:pt x="6699" y="4909"/>
                    <a:pt x="6545" y="4949"/>
                  </a:cubicBezTo>
                  <a:cubicBezTo>
                    <a:pt x="6281" y="5018"/>
                    <a:pt x="6012" y="5044"/>
                    <a:pt x="5739" y="5061"/>
                  </a:cubicBezTo>
                  <a:cubicBezTo>
                    <a:pt x="5568" y="5072"/>
                    <a:pt x="5396" y="5092"/>
                    <a:pt x="5224" y="5101"/>
                  </a:cubicBezTo>
                  <a:cubicBezTo>
                    <a:pt x="5188" y="5103"/>
                    <a:pt x="5152" y="5104"/>
                    <a:pt x="5116" y="5104"/>
                  </a:cubicBezTo>
                  <a:cubicBezTo>
                    <a:pt x="4816" y="5104"/>
                    <a:pt x="4537" y="5033"/>
                    <a:pt x="4304" y="4800"/>
                  </a:cubicBezTo>
                  <a:cubicBezTo>
                    <a:pt x="4304" y="4706"/>
                    <a:pt x="4298" y="4608"/>
                    <a:pt x="4304" y="4511"/>
                  </a:cubicBezTo>
                  <a:cubicBezTo>
                    <a:pt x="4313" y="4379"/>
                    <a:pt x="4430" y="4276"/>
                    <a:pt x="4573" y="4264"/>
                  </a:cubicBezTo>
                  <a:cubicBezTo>
                    <a:pt x="4588" y="4263"/>
                    <a:pt x="4602" y="4263"/>
                    <a:pt x="4616" y="4263"/>
                  </a:cubicBezTo>
                  <a:close/>
                  <a:moveTo>
                    <a:pt x="3886" y="4880"/>
                  </a:moveTo>
                  <a:lnTo>
                    <a:pt x="3886" y="4880"/>
                  </a:lnTo>
                  <a:cubicBezTo>
                    <a:pt x="3980" y="4890"/>
                    <a:pt x="4072" y="4948"/>
                    <a:pt x="4161" y="4948"/>
                  </a:cubicBezTo>
                  <a:cubicBezTo>
                    <a:pt x="4202" y="4948"/>
                    <a:pt x="4242" y="4936"/>
                    <a:pt x="4281" y="4900"/>
                  </a:cubicBezTo>
                  <a:cubicBezTo>
                    <a:pt x="4427" y="4983"/>
                    <a:pt x="4568" y="5064"/>
                    <a:pt x="4702" y="5144"/>
                  </a:cubicBezTo>
                  <a:cubicBezTo>
                    <a:pt x="4570" y="5276"/>
                    <a:pt x="4433" y="5419"/>
                    <a:pt x="4287" y="5551"/>
                  </a:cubicBezTo>
                  <a:cubicBezTo>
                    <a:pt x="4243" y="5591"/>
                    <a:pt x="4201" y="5611"/>
                    <a:pt x="4162" y="5611"/>
                  </a:cubicBezTo>
                  <a:cubicBezTo>
                    <a:pt x="4105" y="5611"/>
                    <a:pt x="4055" y="5568"/>
                    <a:pt x="4018" y="5488"/>
                  </a:cubicBezTo>
                  <a:cubicBezTo>
                    <a:pt x="3997" y="5448"/>
                    <a:pt x="3986" y="5405"/>
                    <a:pt x="3977" y="5362"/>
                  </a:cubicBezTo>
                  <a:cubicBezTo>
                    <a:pt x="3946" y="5204"/>
                    <a:pt x="3917" y="5047"/>
                    <a:pt x="3886" y="4880"/>
                  </a:cubicBezTo>
                  <a:close/>
                  <a:moveTo>
                    <a:pt x="4200" y="0"/>
                  </a:moveTo>
                  <a:cubicBezTo>
                    <a:pt x="4046" y="0"/>
                    <a:pt x="3902" y="48"/>
                    <a:pt x="3777" y="156"/>
                  </a:cubicBezTo>
                  <a:cubicBezTo>
                    <a:pt x="3688" y="233"/>
                    <a:pt x="3608" y="322"/>
                    <a:pt x="3539" y="416"/>
                  </a:cubicBezTo>
                  <a:cubicBezTo>
                    <a:pt x="3433" y="560"/>
                    <a:pt x="3336" y="714"/>
                    <a:pt x="3244" y="866"/>
                  </a:cubicBezTo>
                  <a:cubicBezTo>
                    <a:pt x="3078" y="1141"/>
                    <a:pt x="2998" y="1442"/>
                    <a:pt x="3012" y="1760"/>
                  </a:cubicBezTo>
                  <a:cubicBezTo>
                    <a:pt x="3023" y="2001"/>
                    <a:pt x="3075" y="2233"/>
                    <a:pt x="3164" y="2456"/>
                  </a:cubicBezTo>
                  <a:cubicBezTo>
                    <a:pt x="3175" y="2485"/>
                    <a:pt x="3184" y="2514"/>
                    <a:pt x="3192" y="2542"/>
                  </a:cubicBezTo>
                  <a:cubicBezTo>
                    <a:pt x="3126" y="2511"/>
                    <a:pt x="3072" y="2471"/>
                    <a:pt x="3023" y="2428"/>
                  </a:cubicBezTo>
                  <a:cubicBezTo>
                    <a:pt x="2972" y="2379"/>
                    <a:pt x="2926" y="2328"/>
                    <a:pt x="2877" y="2279"/>
                  </a:cubicBezTo>
                  <a:cubicBezTo>
                    <a:pt x="2817" y="2219"/>
                    <a:pt x="2763" y="2153"/>
                    <a:pt x="2694" y="2104"/>
                  </a:cubicBezTo>
                  <a:cubicBezTo>
                    <a:pt x="2656" y="2077"/>
                    <a:pt x="2618" y="2064"/>
                    <a:pt x="2583" y="2064"/>
                  </a:cubicBezTo>
                  <a:cubicBezTo>
                    <a:pt x="2525" y="2064"/>
                    <a:pt x="2473" y="2099"/>
                    <a:pt x="2436" y="2167"/>
                  </a:cubicBezTo>
                  <a:cubicBezTo>
                    <a:pt x="2410" y="2216"/>
                    <a:pt x="2399" y="2270"/>
                    <a:pt x="2387" y="2325"/>
                  </a:cubicBezTo>
                  <a:cubicBezTo>
                    <a:pt x="2379" y="2359"/>
                    <a:pt x="2384" y="2399"/>
                    <a:pt x="2379" y="2434"/>
                  </a:cubicBezTo>
                  <a:cubicBezTo>
                    <a:pt x="2327" y="2766"/>
                    <a:pt x="2344" y="3093"/>
                    <a:pt x="2433" y="3416"/>
                  </a:cubicBezTo>
                  <a:cubicBezTo>
                    <a:pt x="2545" y="3823"/>
                    <a:pt x="2757" y="4155"/>
                    <a:pt x="3132" y="4367"/>
                  </a:cubicBezTo>
                  <a:cubicBezTo>
                    <a:pt x="3235" y="4425"/>
                    <a:pt x="3336" y="4488"/>
                    <a:pt x="3433" y="4554"/>
                  </a:cubicBezTo>
                  <a:cubicBezTo>
                    <a:pt x="3553" y="4634"/>
                    <a:pt x="3674" y="4720"/>
                    <a:pt x="3791" y="4806"/>
                  </a:cubicBezTo>
                  <a:cubicBezTo>
                    <a:pt x="3826" y="4966"/>
                    <a:pt x="3860" y="5118"/>
                    <a:pt x="3883" y="5276"/>
                  </a:cubicBezTo>
                  <a:cubicBezTo>
                    <a:pt x="3906" y="5416"/>
                    <a:pt x="3932" y="5551"/>
                    <a:pt x="4038" y="5657"/>
                  </a:cubicBezTo>
                  <a:cubicBezTo>
                    <a:pt x="4023" y="5720"/>
                    <a:pt x="4009" y="5780"/>
                    <a:pt x="3997" y="5840"/>
                  </a:cubicBezTo>
                  <a:cubicBezTo>
                    <a:pt x="3914" y="6362"/>
                    <a:pt x="3823" y="6883"/>
                    <a:pt x="3754" y="7407"/>
                  </a:cubicBezTo>
                  <a:cubicBezTo>
                    <a:pt x="3679" y="7986"/>
                    <a:pt x="3614" y="8568"/>
                    <a:pt x="3565" y="9146"/>
                  </a:cubicBezTo>
                  <a:cubicBezTo>
                    <a:pt x="3519" y="9685"/>
                    <a:pt x="3502" y="10227"/>
                    <a:pt x="3470" y="10765"/>
                  </a:cubicBezTo>
                  <a:cubicBezTo>
                    <a:pt x="3436" y="11421"/>
                    <a:pt x="3402" y="12080"/>
                    <a:pt x="3361" y="12736"/>
                  </a:cubicBezTo>
                  <a:cubicBezTo>
                    <a:pt x="3333" y="13195"/>
                    <a:pt x="3275" y="13650"/>
                    <a:pt x="3184" y="14100"/>
                  </a:cubicBezTo>
                  <a:cubicBezTo>
                    <a:pt x="2935" y="15327"/>
                    <a:pt x="2462" y="16458"/>
                    <a:pt x="1763" y="17495"/>
                  </a:cubicBezTo>
                  <a:cubicBezTo>
                    <a:pt x="1519" y="17859"/>
                    <a:pt x="1256" y="18209"/>
                    <a:pt x="1012" y="18570"/>
                  </a:cubicBezTo>
                  <a:cubicBezTo>
                    <a:pt x="316" y="19601"/>
                    <a:pt x="6" y="20750"/>
                    <a:pt x="1" y="21988"/>
                  </a:cubicBezTo>
                  <a:lnTo>
                    <a:pt x="67" y="21988"/>
                  </a:lnTo>
                  <a:cubicBezTo>
                    <a:pt x="67" y="21653"/>
                    <a:pt x="98" y="21320"/>
                    <a:pt x="150" y="20988"/>
                  </a:cubicBezTo>
                  <a:cubicBezTo>
                    <a:pt x="273" y="20169"/>
                    <a:pt x="551" y="19409"/>
                    <a:pt x="1003" y="18716"/>
                  </a:cubicBezTo>
                  <a:cubicBezTo>
                    <a:pt x="1175" y="18450"/>
                    <a:pt x="1364" y="18195"/>
                    <a:pt x="1542" y="17934"/>
                  </a:cubicBezTo>
                  <a:cubicBezTo>
                    <a:pt x="1740" y="17647"/>
                    <a:pt x="1949" y="17364"/>
                    <a:pt x="2124" y="17063"/>
                  </a:cubicBezTo>
                  <a:cubicBezTo>
                    <a:pt x="2860" y="15805"/>
                    <a:pt x="3298" y="14447"/>
                    <a:pt x="3416" y="12991"/>
                  </a:cubicBezTo>
                  <a:cubicBezTo>
                    <a:pt x="3459" y="12450"/>
                    <a:pt x="3493" y="11906"/>
                    <a:pt x="3525" y="11364"/>
                  </a:cubicBezTo>
                  <a:cubicBezTo>
                    <a:pt x="3559" y="10754"/>
                    <a:pt x="3576" y="10144"/>
                    <a:pt x="3616" y="9536"/>
                  </a:cubicBezTo>
                  <a:cubicBezTo>
                    <a:pt x="3651" y="9006"/>
                    <a:pt x="3694" y="8479"/>
                    <a:pt x="3757" y="7955"/>
                  </a:cubicBezTo>
                  <a:cubicBezTo>
                    <a:pt x="3831" y="7341"/>
                    <a:pt x="3926" y="6734"/>
                    <a:pt x="4018" y="6124"/>
                  </a:cubicBezTo>
                  <a:cubicBezTo>
                    <a:pt x="4038" y="5978"/>
                    <a:pt x="4075" y="5837"/>
                    <a:pt x="4101" y="5700"/>
                  </a:cubicBezTo>
                  <a:cubicBezTo>
                    <a:pt x="4298" y="5657"/>
                    <a:pt x="4324" y="5642"/>
                    <a:pt x="4459" y="5499"/>
                  </a:cubicBezTo>
                  <a:cubicBezTo>
                    <a:pt x="4476" y="5479"/>
                    <a:pt x="4490" y="5459"/>
                    <a:pt x="4510" y="5442"/>
                  </a:cubicBezTo>
                  <a:cubicBezTo>
                    <a:pt x="4591" y="5365"/>
                    <a:pt x="4668" y="5287"/>
                    <a:pt x="4751" y="5218"/>
                  </a:cubicBezTo>
                  <a:cubicBezTo>
                    <a:pt x="4785" y="5190"/>
                    <a:pt x="4834" y="5164"/>
                    <a:pt x="4880" y="5164"/>
                  </a:cubicBezTo>
                  <a:cubicBezTo>
                    <a:pt x="5118" y="5153"/>
                    <a:pt x="5356" y="5155"/>
                    <a:pt x="5593" y="5144"/>
                  </a:cubicBezTo>
                  <a:cubicBezTo>
                    <a:pt x="5828" y="5130"/>
                    <a:pt x="6063" y="5112"/>
                    <a:pt x="6295" y="5075"/>
                  </a:cubicBezTo>
                  <a:cubicBezTo>
                    <a:pt x="6493" y="5044"/>
                    <a:pt x="6691" y="4989"/>
                    <a:pt x="6880" y="4920"/>
                  </a:cubicBezTo>
                  <a:cubicBezTo>
                    <a:pt x="7052" y="4860"/>
                    <a:pt x="7201" y="4757"/>
                    <a:pt x="7226" y="4562"/>
                  </a:cubicBezTo>
                  <a:cubicBezTo>
                    <a:pt x="7396" y="4551"/>
                    <a:pt x="7556" y="4548"/>
                    <a:pt x="7716" y="4525"/>
                  </a:cubicBezTo>
                  <a:cubicBezTo>
                    <a:pt x="7963" y="4491"/>
                    <a:pt x="8189" y="4396"/>
                    <a:pt x="8381" y="4227"/>
                  </a:cubicBezTo>
                  <a:cubicBezTo>
                    <a:pt x="8510" y="4115"/>
                    <a:pt x="8593" y="3981"/>
                    <a:pt x="8613" y="3806"/>
                  </a:cubicBezTo>
                  <a:cubicBezTo>
                    <a:pt x="8636" y="3631"/>
                    <a:pt x="8679" y="3459"/>
                    <a:pt x="8708" y="3284"/>
                  </a:cubicBezTo>
                  <a:cubicBezTo>
                    <a:pt x="8719" y="3219"/>
                    <a:pt x="8728" y="3147"/>
                    <a:pt x="8722" y="3078"/>
                  </a:cubicBezTo>
                  <a:cubicBezTo>
                    <a:pt x="8704" y="2844"/>
                    <a:pt x="8562" y="2711"/>
                    <a:pt x="8341" y="2711"/>
                  </a:cubicBezTo>
                  <a:cubicBezTo>
                    <a:pt x="8322" y="2711"/>
                    <a:pt x="8302" y="2712"/>
                    <a:pt x="8281" y="2714"/>
                  </a:cubicBezTo>
                  <a:cubicBezTo>
                    <a:pt x="8092" y="2734"/>
                    <a:pt x="7934" y="2823"/>
                    <a:pt x="7785" y="2938"/>
                  </a:cubicBezTo>
                  <a:cubicBezTo>
                    <a:pt x="7762" y="2958"/>
                    <a:pt x="7736" y="2975"/>
                    <a:pt x="7714" y="2995"/>
                  </a:cubicBezTo>
                  <a:cubicBezTo>
                    <a:pt x="7716" y="2938"/>
                    <a:pt x="7734" y="2889"/>
                    <a:pt x="7754" y="2846"/>
                  </a:cubicBezTo>
                  <a:cubicBezTo>
                    <a:pt x="7940" y="2471"/>
                    <a:pt x="8017" y="2078"/>
                    <a:pt x="7991" y="1660"/>
                  </a:cubicBezTo>
                  <a:cubicBezTo>
                    <a:pt x="7980" y="1425"/>
                    <a:pt x="7900" y="1224"/>
                    <a:pt x="7728" y="1064"/>
                  </a:cubicBezTo>
                  <a:cubicBezTo>
                    <a:pt x="7659" y="1001"/>
                    <a:pt x="7625" y="924"/>
                    <a:pt x="7610" y="832"/>
                  </a:cubicBezTo>
                  <a:cubicBezTo>
                    <a:pt x="7599" y="760"/>
                    <a:pt x="7585" y="686"/>
                    <a:pt x="7562" y="617"/>
                  </a:cubicBezTo>
                  <a:cubicBezTo>
                    <a:pt x="7502" y="437"/>
                    <a:pt x="7358" y="331"/>
                    <a:pt x="7166" y="319"/>
                  </a:cubicBezTo>
                  <a:cubicBezTo>
                    <a:pt x="7138" y="317"/>
                    <a:pt x="7110" y="316"/>
                    <a:pt x="7083" y="316"/>
                  </a:cubicBezTo>
                  <a:cubicBezTo>
                    <a:pt x="6933" y="316"/>
                    <a:pt x="6789" y="349"/>
                    <a:pt x="6653" y="416"/>
                  </a:cubicBezTo>
                  <a:cubicBezTo>
                    <a:pt x="6476" y="505"/>
                    <a:pt x="6298" y="594"/>
                    <a:pt x="6126" y="694"/>
                  </a:cubicBezTo>
                  <a:cubicBezTo>
                    <a:pt x="6026" y="755"/>
                    <a:pt x="5929" y="826"/>
                    <a:pt x="5854" y="912"/>
                  </a:cubicBezTo>
                  <a:cubicBezTo>
                    <a:pt x="5708" y="1078"/>
                    <a:pt x="5579" y="1259"/>
                    <a:pt x="5444" y="1434"/>
                  </a:cubicBezTo>
                  <a:cubicBezTo>
                    <a:pt x="5424" y="1462"/>
                    <a:pt x="5404" y="1491"/>
                    <a:pt x="5373" y="1534"/>
                  </a:cubicBezTo>
                  <a:cubicBezTo>
                    <a:pt x="5335" y="1213"/>
                    <a:pt x="5192" y="967"/>
                    <a:pt x="5012" y="735"/>
                  </a:cubicBezTo>
                  <a:cubicBezTo>
                    <a:pt x="4934" y="637"/>
                    <a:pt x="4874" y="525"/>
                    <a:pt x="4805" y="422"/>
                  </a:cubicBezTo>
                  <a:cubicBezTo>
                    <a:pt x="4762" y="353"/>
                    <a:pt x="4722" y="282"/>
                    <a:pt x="4674" y="216"/>
                  </a:cubicBezTo>
                  <a:cubicBezTo>
                    <a:pt x="4596" y="107"/>
                    <a:pt x="4487" y="38"/>
                    <a:pt x="4356" y="15"/>
                  </a:cubicBezTo>
                  <a:cubicBezTo>
                    <a:pt x="4303" y="5"/>
                    <a:pt x="4251" y="0"/>
                    <a:pt x="4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0"/>
            <p:cNvSpPr/>
            <p:nvPr/>
          </p:nvSpPr>
          <p:spPr>
            <a:xfrm>
              <a:off x="1534381" y="3076532"/>
              <a:ext cx="94230" cy="129922"/>
            </a:xfrm>
            <a:custGeom>
              <a:rect b="b" l="l" r="r" t="t"/>
              <a:pathLst>
                <a:path extrusionOk="0" h="1416" w="1027">
                  <a:moveTo>
                    <a:pt x="23" y="0"/>
                  </a:moveTo>
                  <a:cubicBezTo>
                    <a:pt x="15" y="3"/>
                    <a:pt x="6" y="6"/>
                    <a:pt x="0" y="9"/>
                  </a:cubicBezTo>
                  <a:cubicBezTo>
                    <a:pt x="26" y="126"/>
                    <a:pt x="46" y="247"/>
                    <a:pt x="81" y="358"/>
                  </a:cubicBezTo>
                  <a:cubicBezTo>
                    <a:pt x="238" y="837"/>
                    <a:pt x="562" y="1172"/>
                    <a:pt x="995" y="1413"/>
                  </a:cubicBezTo>
                  <a:cubicBezTo>
                    <a:pt x="997" y="1414"/>
                    <a:pt x="1001" y="1414"/>
                    <a:pt x="1005" y="1414"/>
                  </a:cubicBezTo>
                  <a:cubicBezTo>
                    <a:pt x="1011" y="1414"/>
                    <a:pt x="1018" y="1413"/>
                    <a:pt x="1023" y="1413"/>
                  </a:cubicBezTo>
                  <a:lnTo>
                    <a:pt x="1023" y="1413"/>
                  </a:lnTo>
                  <a:cubicBezTo>
                    <a:pt x="1024" y="1414"/>
                    <a:pt x="1025" y="1415"/>
                    <a:pt x="1026" y="1416"/>
                  </a:cubicBezTo>
                  <a:lnTo>
                    <a:pt x="1026" y="1413"/>
                  </a:lnTo>
                  <a:cubicBezTo>
                    <a:pt x="1025" y="1413"/>
                    <a:pt x="1024" y="1413"/>
                    <a:pt x="1023" y="1413"/>
                  </a:cubicBezTo>
                  <a:lnTo>
                    <a:pt x="1023" y="1413"/>
                  </a:lnTo>
                  <a:cubicBezTo>
                    <a:pt x="970" y="1359"/>
                    <a:pt x="913" y="1306"/>
                    <a:pt x="863" y="1252"/>
                  </a:cubicBezTo>
                  <a:cubicBezTo>
                    <a:pt x="622" y="995"/>
                    <a:pt x="410" y="719"/>
                    <a:pt x="298" y="379"/>
                  </a:cubicBezTo>
                  <a:cubicBezTo>
                    <a:pt x="290" y="347"/>
                    <a:pt x="278" y="318"/>
                    <a:pt x="270" y="287"/>
                  </a:cubicBezTo>
                  <a:lnTo>
                    <a:pt x="270" y="287"/>
                  </a:lnTo>
                  <a:cubicBezTo>
                    <a:pt x="275" y="444"/>
                    <a:pt x="327" y="591"/>
                    <a:pt x="410" y="719"/>
                  </a:cubicBezTo>
                  <a:cubicBezTo>
                    <a:pt x="506" y="867"/>
                    <a:pt x="611" y="1006"/>
                    <a:pt x="713" y="1148"/>
                  </a:cubicBezTo>
                  <a:lnTo>
                    <a:pt x="713" y="1148"/>
                  </a:lnTo>
                  <a:cubicBezTo>
                    <a:pt x="686" y="1134"/>
                    <a:pt x="656" y="1126"/>
                    <a:pt x="634" y="1106"/>
                  </a:cubicBezTo>
                  <a:cubicBezTo>
                    <a:pt x="327" y="828"/>
                    <a:pt x="138" y="485"/>
                    <a:pt x="49" y="83"/>
                  </a:cubicBezTo>
                  <a:cubicBezTo>
                    <a:pt x="46" y="69"/>
                    <a:pt x="46" y="55"/>
                    <a:pt x="40" y="40"/>
                  </a:cubicBezTo>
                  <a:cubicBezTo>
                    <a:pt x="38" y="26"/>
                    <a:pt x="29" y="15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0"/>
            <p:cNvSpPr/>
            <p:nvPr/>
          </p:nvSpPr>
          <p:spPr>
            <a:xfrm>
              <a:off x="1759176" y="2861190"/>
              <a:ext cx="150382" cy="198552"/>
            </a:xfrm>
            <a:custGeom>
              <a:rect b="b" l="l" r="r" t="t"/>
              <a:pathLst>
                <a:path extrusionOk="0" h="2164" w="1639">
                  <a:moveTo>
                    <a:pt x="1639" y="1"/>
                  </a:moveTo>
                  <a:lnTo>
                    <a:pt x="1639" y="1"/>
                  </a:lnTo>
                  <a:cubicBezTo>
                    <a:pt x="814" y="511"/>
                    <a:pt x="304" y="1259"/>
                    <a:pt x="0" y="2164"/>
                  </a:cubicBezTo>
                  <a:cubicBezTo>
                    <a:pt x="181" y="1746"/>
                    <a:pt x="390" y="1339"/>
                    <a:pt x="659" y="964"/>
                  </a:cubicBezTo>
                  <a:cubicBezTo>
                    <a:pt x="931" y="588"/>
                    <a:pt x="1278" y="287"/>
                    <a:pt x="1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0"/>
            <p:cNvSpPr/>
            <p:nvPr/>
          </p:nvSpPr>
          <p:spPr>
            <a:xfrm>
              <a:off x="1785968" y="2948538"/>
              <a:ext cx="196717" cy="136252"/>
            </a:xfrm>
            <a:custGeom>
              <a:rect b="b" l="l" r="r" t="t"/>
              <a:pathLst>
                <a:path extrusionOk="0" h="1485" w="2144">
                  <a:moveTo>
                    <a:pt x="2143" y="0"/>
                  </a:moveTo>
                  <a:lnTo>
                    <a:pt x="2143" y="0"/>
                  </a:lnTo>
                  <a:cubicBezTo>
                    <a:pt x="2089" y="32"/>
                    <a:pt x="2043" y="69"/>
                    <a:pt x="2000" y="106"/>
                  </a:cubicBezTo>
                  <a:cubicBezTo>
                    <a:pt x="1436" y="593"/>
                    <a:pt x="845" y="1037"/>
                    <a:pt x="181" y="1381"/>
                  </a:cubicBezTo>
                  <a:cubicBezTo>
                    <a:pt x="120" y="1411"/>
                    <a:pt x="65" y="1447"/>
                    <a:pt x="8" y="1480"/>
                  </a:cubicBezTo>
                  <a:lnTo>
                    <a:pt x="8" y="1480"/>
                  </a:lnTo>
                  <a:cubicBezTo>
                    <a:pt x="48" y="1472"/>
                    <a:pt x="89" y="1466"/>
                    <a:pt x="126" y="1450"/>
                  </a:cubicBezTo>
                  <a:cubicBezTo>
                    <a:pt x="868" y="1103"/>
                    <a:pt x="1513" y="613"/>
                    <a:pt x="2106" y="52"/>
                  </a:cubicBezTo>
                  <a:cubicBezTo>
                    <a:pt x="2120" y="37"/>
                    <a:pt x="2132" y="17"/>
                    <a:pt x="2143" y="0"/>
                  </a:cubicBezTo>
                  <a:close/>
                  <a:moveTo>
                    <a:pt x="8" y="1480"/>
                  </a:moveTo>
                  <a:cubicBezTo>
                    <a:pt x="5" y="1480"/>
                    <a:pt x="3" y="1481"/>
                    <a:pt x="0" y="1481"/>
                  </a:cubicBezTo>
                  <a:lnTo>
                    <a:pt x="0" y="1484"/>
                  </a:lnTo>
                  <a:cubicBezTo>
                    <a:pt x="3" y="1483"/>
                    <a:pt x="5" y="1481"/>
                    <a:pt x="8" y="14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0"/>
            <p:cNvSpPr/>
            <p:nvPr/>
          </p:nvSpPr>
          <p:spPr>
            <a:xfrm>
              <a:off x="1600627" y="2904588"/>
              <a:ext cx="52391" cy="192497"/>
            </a:xfrm>
            <a:custGeom>
              <a:rect b="b" l="l" r="r" t="t"/>
              <a:pathLst>
                <a:path extrusionOk="0" h="2098" w="571">
                  <a:moveTo>
                    <a:pt x="52" y="1"/>
                  </a:moveTo>
                  <a:cubicBezTo>
                    <a:pt x="0" y="757"/>
                    <a:pt x="212" y="1445"/>
                    <a:pt x="570" y="2098"/>
                  </a:cubicBezTo>
                  <a:cubicBezTo>
                    <a:pt x="278" y="1430"/>
                    <a:pt x="55" y="743"/>
                    <a:pt x="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0"/>
            <p:cNvSpPr/>
            <p:nvPr/>
          </p:nvSpPr>
          <p:spPr>
            <a:xfrm>
              <a:off x="1684764" y="2791825"/>
              <a:ext cx="17433" cy="185432"/>
            </a:xfrm>
            <a:custGeom>
              <a:rect b="b" l="l" r="r" t="t"/>
              <a:pathLst>
                <a:path extrusionOk="0" h="2021" w="190">
                  <a:moveTo>
                    <a:pt x="0" y="0"/>
                  </a:moveTo>
                  <a:cubicBezTo>
                    <a:pt x="138" y="671"/>
                    <a:pt x="143" y="1344"/>
                    <a:pt x="78" y="2020"/>
                  </a:cubicBezTo>
                  <a:cubicBezTo>
                    <a:pt x="186" y="1341"/>
                    <a:pt x="189" y="66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0"/>
            <p:cNvSpPr/>
            <p:nvPr/>
          </p:nvSpPr>
          <p:spPr>
            <a:xfrm>
              <a:off x="1852672" y="3131491"/>
              <a:ext cx="147079" cy="19176"/>
            </a:xfrm>
            <a:custGeom>
              <a:rect b="b" l="l" r="r" t="t"/>
              <a:pathLst>
                <a:path extrusionOk="0" h="209" w="1603">
                  <a:moveTo>
                    <a:pt x="1603" y="0"/>
                  </a:moveTo>
                  <a:cubicBezTo>
                    <a:pt x="1336" y="46"/>
                    <a:pt x="1073" y="103"/>
                    <a:pt x="803" y="135"/>
                  </a:cubicBezTo>
                  <a:cubicBezTo>
                    <a:pt x="540" y="163"/>
                    <a:pt x="270" y="166"/>
                    <a:pt x="1" y="181"/>
                  </a:cubicBezTo>
                  <a:cubicBezTo>
                    <a:pt x="121" y="200"/>
                    <a:pt x="239" y="208"/>
                    <a:pt x="356" y="208"/>
                  </a:cubicBezTo>
                  <a:cubicBezTo>
                    <a:pt x="781" y="208"/>
                    <a:pt x="1192" y="99"/>
                    <a:pt x="1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0"/>
            <p:cNvSpPr/>
            <p:nvPr/>
          </p:nvSpPr>
          <p:spPr>
            <a:xfrm>
              <a:off x="1713391" y="2893028"/>
              <a:ext cx="34499" cy="161760"/>
            </a:xfrm>
            <a:custGeom>
              <a:rect b="b" l="l" r="r" t="t"/>
              <a:pathLst>
                <a:path extrusionOk="0" h="1763" w="376">
                  <a:moveTo>
                    <a:pt x="344" y="1"/>
                  </a:moveTo>
                  <a:lnTo>
                    <a:pt x="344" y="1"/>
                  </a:lnTo>
                  <a:cubicBezTo>
                    <a:pt x="333" y="170"/>
                    <a:pt x="330" y="339"/>
                    <a:pt x="307" y="505"/>
                  </a:cubicBezTo>
                  <a:cubicBezTo>
                    <a:pt x="250" y="886"/>
                    <a:pt x="161" y="1258"/>
                    <a:pt x="35" y="1622"/>
                  </a:cubicBezTo>
                  <a:cubicBezTo>
                    <a:pt x="18" y="1666"/>
                    <a:pt x="12" y="1710"/>
                    <a:pt x="2" y="1756"/>
                  </a:cubicBezTo>
                  <a:lnTo>
                    <a:pt x="2" y="1756"/>
                  </a:lnTo>
                  <a:cubicBezTo>
                    <a:pt x="22" y="1712"/>
                    <a:pt x="44" y="1667"/>
                    <a:pt x="64" y="1619"/>
                  </a:cubicBezTo>
                  <a:cubicBezTo>
                    <a:pt x="184" y="1307"/>
                    <a:pt x="267" y="986"/>
                    <a:pt x="321" y="657"/>
                  </a:cubicBezTo>
                  <a:cubicBezTo>
                    <a:pt x="356" y="439"/>
                    <a:pt x="376" y="221"/>
                    <a:pt x="344" y="1"/>
                  </a:cubicBezTo>
                  <a:close/>
                  <a:moveTo>
                    <a:pt x="2" y="1756"/>
                  </a:moveTo>
                  <a:cubicBezTo>
                    <a:pt x="1" y="1758"/>
                    <a:pt x="1" y="1759"/>
                    <a:pt x="0" y="1760"/>
                  </a:cubicBezTo>
                  <a:lnTo>
                    <a:pt x="0" y="1763"/>
                  </a:lnTo>
                  <a:cubicBezTo>
                    <a:pt x="1" y="1761"/>
                    <a:pt x="1" y="1759"/>
                    <a:pt x="2" y="1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0"/>
            <p:cNvSpPr/>
            <p:nvPr/>
          </p:nvSpPr>
          <p:spPr>
            <a:xfrm>
              <a:off x="1776976" y="3079193"/>
              <a:ext cx="134968" cy="61015"/>
            </a:xfrm>
            <a:custGeom>
              <a:rect b="b" l="l" r="r" t="t"/>
              <a:pathLst>
                <a:path extrusionOk="0" h="665" w="1471">
                  <a:moveTo>
                    <a:pt x="1468" y="0"/>
                  </a:moveTo>
                  <a:cubicBezTo>
                    <a:pt x="1465" y="2"/>
                    <a:pt x="1462" y="4"/>
                    <a:pt x="1459" y="6"/>
                  </a:cubicBezTo>
                  <a:lnTo>
                    <a:pt x="1459" y="6"/>
                  </a:lnTo>
                  <a:cubicBezTo>
                    <a:pt x="1463" y="5"/>
                    <a:pt x="1467" y="4"/>
                    <a:pt x="1471" y="3"/>
                  </a:cubicBezTo>
                  <a:lnTo>
                    <a:pt x="1468" y="0"/>
                  </a:lnTo>
                  <a:close/>
                  <a:moveTo>
                    <a:pt x="1459" y="6"/>
                  </a:moveTo>
                  <a:cubicBezTo>
                    <a:pt x="1442" y="10"/>
                    <a:pt x="1424" y="13"/>
                    <a:pt x="1408" y="20"/>
                  </a:cubicBezTo>
                  <a:cubicBezTo>
                    <a:pt x="958" y="223"/>
                    <a:pt x="505" y="427"/>
                    <a:pt x="55" y="630"/>
                  </a:cubicBezTo>
                  <a:cubicBezTo>
                    <a:pt x="35" y="642"/>
                    <a:pt x="18" y="653"/>
                    <a:pt x="1" y="665"/>
                  </a:cubicBezTo>
                  <a:cubicBezTo>
                    <a:pt x="55" y="659"/>
                    <a:pt x="104" y="648"/>
                    <a:pt x="153" y="627"/>
                  </a:cubicBezTo>
                  <a:cubicBezTo>
                    <a:pt x="531" y="456"/>
                    <a:pt x="912" y="284"/>
                    <a:pt x="1293" y="109"/>
                  </a:cubicBezTo>
                  <a:cubicBezTo>
                    <a:pt x="1353" y="82"/>
                    <a:pt x="1405" y="42"/>
                    <a:pt x="1459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0"/>
            <p:cNvSpPr/>
            <p:nvPr/>
          </p:nvSpPr>
          <p:spPr>
            <a:xfrm>
              <a:off x="1908458" y="3129381"/>
              <a:ext cx="132582" cy="30095"/>
            </a:xfrm>
            <a:custGeom>
              <a:rect b="b" l="l" r="r" t="t"/>
              <a:pathLst>
                <a:path extrusionOk="0" h="328" w="1445">
                  <a:moveTo>
                    <a:pt x="1442" y="0"/>
                  </a:moveTo>
                  <a:cubicBezTo>
                    <a:pt x="1439" y="2"/>
                    <a:pt x="1437" y="4"/>
                    <a:pt x="1435" y="6"/>
                  </a:cubicBezTo>
                  <a:lnTo>
                    <a:pt x="1435" y="6"/>
                  </a:lnTo>
                  <a:cubicBezTo>
                    <a:pt x="1438" y="4"/>
                    <a:pt x="1441" y="2"/>
                    <a:pt x="1444" y="0"/>
                  </a:cubicBezTo>
                  <a:close/>
                  <a:moveTo>
                    <a:pt x="1435" y="6"/>
                  </a:moveTo>
                  <a:cubicBezTo>
                    <a:pt x="1412" y="19"/>
                    <a:pt x="1390" y="33"/>
                    <a:pt x="1367" y="40"/>
                  </a:cubicBezTo>
                  <a:cubicBezTo>
                    <a:pt x="1003" y="184"/>
                    <a:pt x="628" y="278"/>
                    <a:pt x="238" y="295"/>
                  </a:cubicBezTo>
                  <a:cubicBezTo>
                    <a:pt x="211" y="296"/>
                    <a:pt x="185" y="297"/>
                    <a:pt x="158" y="297"/>
                  </a:cubicBezTo>
                  <a:cubicBezTo>
                    <a:pt x="105" y="297"/>
                    <a:pt x="52" y="295"/>
                    <a:pt x="0" y="295"/>
                  </a:cubicBezTo>
                  <a:cubicBezTo>
                    <a:pt x="36" y="316"/>
                    <a:pt x="75" y="327"/>
                    <a:pt x="113" y="327"/>
                  </a:cubicBezTo>
                  <a:cubicBezTo>
                    <a:pt x="118" y="327"/>
                    <a:pt x="122" y="327"/>
                    <a:pt x="126" y="327"/>
                  </a:cubicBezTo>
                  <a:cubicBezTo>
                    <a:pt x="244" y="324"/>
                    <a:pt x="361" y="324"/>
                    <a:pt x="476" y="310"/>
                  </a:cubicBezTo>
                  <a:cubicBezTo>
                    <a:pt x="783" y="270"/>
                    <a:pt x="1081" y="189"/>
                    <a:pt x="1361" y="66"/>
                  </a:cubicBezTo>
                  <a:cubicBezTo>
                    <a:pt x="1390" y="53"/>
                    <a:pt x="1412" y="25"/>
                    <a:pt x="1435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0"/>
            <p:cNvSpPr/>
            <p:nvPr/>
          </p:nvSpPr>
          <p:spPr>
            <a:xfrm>
              <a:off x="1648705" y="3236915"/>
              <a:ext cx="21103" cy="59180"/>
            </a:xfrm>
            <a:custGeom>
              <a:rect b="b" l="l" r="r" t="t"/>
              <a:pathLst>
                <a:path extrusionOk="0" h="645" w="230">
                  <a:moveTo>
                    <a:pt x="134" y="430"/>
                  </a:moveTo>
                  <a:cubicBezTo>
                    <a:pt x="141" y="444"/>
                    <a:pt x="148" y="459"/>
                    <a:pt x="155" y="476"/>
                  </a:cubicBezTo>
                  <a:cubicBezTo>
                    <a:pt x="150" y="476"/>
                    <a:pt x="144" y="476"/>
                    <a:pt x="138" y="479"/>
                  </a:cubicBezTo>
                  <a:cubicBezTo>
                    <a:pt x="136" y="462"/>
                    <a:pt x="135" y="446"/>
                    <a:pt x="134" y="430"/>
                  </a:cubicBezTo>
                  <a:close/>
                  <a:moveTo>
                    <a:pt x="164" y="539"/>
                  </a:moveTo>
                  <a:lnTo>
                    <a:pt x="167" y="544"/>
                  </a:lnTo>
                  <a:lnTo>
                    <a:pt x="161" y="544"/>
                  </a:lnTo>
                  <a:lnTo>
                    <a:pt x="164" y="539"/>
                  </a:lnTo>
                  <a:close/>
                  <a:moveTo>
                    <a:pt x="107" y="0"/>
                  </a:moveTo>
                  <a:lnTo>
                    <a:pt x="107" y="0"/>
                  </a:lnTo>
                  <a:cubicBezTo>
                    <a:pt x="1" y="152"/>
                    <a:pt x="29" y="458"/>
                    <a:pt x="173" y="645"/>
                  </a:cubicBezTo>
                  <a:lnTo>
                    <a:pt x="173" y="642"/>
                  </a:lnTo>
                  <a:cubicBezTo>
                    <a:pt x="175" y="628"/>
                    <a:pt x="178" y="613"/>
                    <a:pt x="178" y="599"/>
                  </a:cubicBezTo>
                  <a:cubicBezTo>
                    <a:pt x="198" y="607"/>
                    <a:pt x="213" y="613"/>
                    <a:pt x="230" y="619"/>
                  </a:cubicBezTo>
                  <a:cubicBezTo>
                    <a:pt x="213" y="544"/>
                    <a:pt x="190" y="476"/>
                    <a:pt x="178" y="404"/>
                  </a:cubicBezTo>
                  <a:cubicBezTo>
                    <a:pt x="167" y="338"/>
                    <a:pt x="167" y="269"/>
                    <a:pt x="164" y="203"/>
                  </a:cubicBezTo>
                  <a:cubicBezTo>
                    <a:pt x="153" y="203"/>
                    <a:pt x="141" y="206"/>
                    <a:pt x="130" y="206"/>
                  </a:cubicBezTo>
                  <a:lnTo>
                    <a:pt x="130" y="412"/>
                  </a:lnTo>
                  <a:lnTo>
                    <a:pt x="130" y="412"/>
                  </a:lnTo>
                  <a:cubicBezTo>
                    <a:pt x="121" y="394"/>
                    <a:pt x="109" y="373"/>
                    <a:pt x="107" y="352"/>
                  </a:cubicBezTo>
                  <a:cubicBezTo>
                    <a:pt x="107" y="232"/>
                    <a:pt x="107" y="109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0"/>
            <p:cNvSpPr/>
            <p:nvPr/>
          </p:nvSpPr>
          <p:spPr>
            <a:xfrm>
              <a:off x="1988650" y="3044877"/>
              <a:ext cx="91844" cy="54317"/>
            </a:xfrm>
            <a:custGeom>
              <a:rect b="b" l="l" r="r" t="t"/>
              <a:pathLst>
                <a:path extrusionOk="0" h="592" w="1001">
                  <a:moveTo>
                    <a:pt x="969" y="0"/>
                  </a:moveTo>
                  <a:cubicBezTo>
                    <a:pt x="967" y="0"/>
                    <a:pt x="965" y="1"/>
                    <a:pt x="963" y="2"/>
                  </a:cubicBezTo>
                  <a:cubicBezTo>
                    <a:pt x="946" y="13"/>
                    <a:pt x="929" y="27"/>
                    <a:pt x="911" y="42"/>
                  </a:cubicBezTo>
                  <a:cubicBezTo>
                    <a:pt x="751" y="188"/>
                    <a:pt x="568" y="302"/>
                    <a:pt x="373" y="400"/>
                  </a:cubicBezTo>
                  <a:cubicBezTo>
                    <a:pt x="250" y="463"/>
                    <a:pt x="126" y="529"/>
                    <a:pt x="0" y="592"/>
                  </a:cubicBezTo>
                  <a:cubicBezTo>
                    <a:pt x="20" y="589"/>
                    <a:pt x="40" y="592"/>
                    <a:pt x="55" y="583"/>
                  </a:cubicBezTo>
                  <a:cubicBezTo>
                    <a:pt x="330" y="469"/>
                    <a:pt x="602" y="345"/>
                    <a:pt x="837" y="159"/>
                  </a:cubicBezTo>
                  <a:cubicBezTo>
                    <a:pt x="891" y="113"/>
                    <a:pt x="940" y="62"/>
                    <a:pt x="1000" y="4"/>
                  </a:cubicBezTo>
                  <a:cubicBezTo>
                    <a:pt x="984" y="2"/>
                    <a:pt x="975" y="0"/>
                    <a:pt x="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0"/>
            <p:cNvSpPr/>
            <p:nvPr/>
          </p:nvSpPr>
          <p:spPr>
            <a:xfrm>
              <a:off x="1785417" y="3206636"/>
              <a:ext cx="73402" cy="42206"/>
            </a:xfrm>
            <a:custGeom>
              <a:rect b="b" l="l" r="r" t="t"/>
              <a:pathLst>
                <a:path extrusionOk="0" h="460" w="800">
                  <a:moveTo>
                    <a:pt x="797" y="1"/>
                  </a:moveTo>
                  <a:cubicBezTo>
                    <a:pt x="796" y="3"/>
                    <a:pt x="795" y="5"/>
                    <a:pt x="795" y="8"/>
                  </a:cubicBezTo>
                  <a:lnTo>
                    <a:pt x="795" y="8"/>
                  </a:lnTo>
                  <a:cubicBezTo>
                    <a:pt x="796" y="6"/>
                    <a:pt x="798" y="5"/>
                    <a:pt x="800" y="3"/>
                  </a:cubicBezTo>
                  <a:lnTo>
                    <a:pt x="797" y="1"/>
                  </a:lnTo>
                  <a:close/>
                  <a:moveTo>
                    <a:pt x="795" y="8"/>
                  </a:moveTo>
                  <a:cubicBezTo>
                    <a:pt x="561" y="209"/>
                    <a:pt x="311" y="379"/>
                    <a:pt x="1" y="456"/>
                  </a:cubicBezTo>
                  <a:cubicBezTo>
                    <a:pt x="18" y="458"/>
                    <a:pt x="34" y="459"/>
                    <a:pt x="50" y="459"/>
                  </a:cubicBezTo>
                  <a:cubicBezTo>
                    <a:pt x="80" y="459"/>
                    <a:pt x="107" y="456"/>
                    <a:pt x="135" y="450"/>
                  </a:cubicBezTo>
                  <a:cubicBezTo>
                    <a:pt x="393" y="387"/>
                    <a:pt x="594" y="233"/>
                    <a:pt x="777" y="49"/>
                  </a:cubicBezTo>
                  <a:cubicBezTo>
                    <a:pt x="787" y="39"/>
                    <a:pt x="790" y="23"/>
                    <a:pt x="795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0"/>
            <p:cNvSpPr/>
            <p:nvPr/>
          </p:nvSpPr>
          <p:spPr>
            <a:xfrm>
              <a:off x="1624574" y="3103874"/>
              <a:ext cx="19727" cy="90468"/>
            </a:xfrm>
            <a:custGeom>
              <a:rect b="b" l="l" r="r" t="t"/>
              <a:pathLst>
                <a:path extrusionOk="0" h="986" w="215">
                  <a:moveTo>
                    <a:pt x="0" y="0"/>
                  </a:moveTo>
                  <a:cubicBezTo>
                    <a:pt x="129" y="315"/>
                    <a:pt x="163" y="651"/>
                    <a:pt x="183" y="986"/>
                  </a:cubicBezTo>
                  <a:cubicBezTo>
                    <a:pt x="215" y="642"/>
                    <a:pt x="163" y="31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0"/>
            <p:cNvSpPr/>
            <p:nvPr/>
          </p:nvSpPr>
          <p:spPr>
            <a:xfrm>
              <a:off x="1621913" y="2972668"/>
              <a:ext cx="22388" cy="86339"/>
            </a:xfrm>
            <a:custGeom>
              <a:rect b="b" l="l" r="r" t="t"/>
              <a:pathLst>
                <a:path extrusionOk="0" h="941" w="244">
                  <a:moveTo>
                    <a:pt x="0" y="1"/>
                  </a:moveTo>
                  <a:cubicBezTo>
                    <a:pt x="29" y="330"/>
                    <a:pt x="104" y="642"/>
                    <a:pt x="244" y="940"/>
                  </a:cubicBezTo>
                  <a:cubicBezTo>
                    <a:pt x="235" y="895"/>
                    <a:pt x="230" y="846"/>
                    <a:pt x="215" y="800"/>
                  </a:cubicBezTo>
                  <a:cubicBezTo>
                    <a:pt x="155" y="571"/>
                    <a:pt x="92" y="344"/>
                    <a:pt x="32" y="115"/>
                  </a:cubicBezTo>
                  <a:cubicBezTo>
                    <a:pt x="26" y="92"/>
                    <a:pt x="26" y="72"/>
                    <a:pt x="20" y="49"/>
                  </a:cubicBezTo>
                  <a:cubicBezTo>
                    <a:pt x="15" y="32"/>
                    <a:pt x="6" y="1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0"/>
            <p:cNvSpPr/>
            <p:nvPr/>
          </p:nvSpPr>
          <p:spPr>
            <a:xfrm>
              <a:off x="1822760" y="3030748"/>
              <a:ext cx="78724" cy="52666"/>
            </a:xfrm>
            <a:custGeom>
              <a:rect b="b" l="l" r="r" t="t"/>
              <a:pathLst>
                <a:path extrusionOk="0" h="574" w="858">
                  <a:moveTo>
                    <a:pt x="857" y="1"/>
                  </a:moveTo>
                  <a:lnTo>
                    <a:pt x="857" y="1"/>
                  </a:lnTo>
                  <a:cubicBezTo>
                    <a:pt x="608" y="161"/>
                    <a:pt x="359" y="322"/>
                    <a:pt x="109" y="485"/>
                  </a:cubicBezTo>
                  <a:cubicBezTo>
                    <a:pt x="74" y="510"/>
                    <a:pt x="41" y="539"/>
                    <a:pt x="6" y="569"/>
                  </a:cubicBezTo>
                  <a:lnTo>
                    <a:pt x="6" y="569"/>
                  </a:lnTo>
                  <a:cubicBezTo>
                    <a:pt x="21" y="565"/>
                    <a:pt x="39" y="564"/>
                    <a:pt x="52" y="557"/>
                  </a:cubicBezTo>
                  <a:cubicBezTo>
                    <a:pt x="316" y="396"/>
                    <a:pt x="582" y="239"/>
                    <a:pt x="820" y="38"/>
                  </a:cubicBezTo>
                  <a:cubicBezTo>
                    <a:pt x="834" y="27"/>
                    <a:pt x="846" y="12"/>
                    <a:pt x="857" y="1"/>
                  </a:cubicBezTo>
                  <a:close/>
                  <a:moveTo>
                    <a:pt x="6" y="569"/>
                  </a:moveTo>
                  <a:cubicBezTo>
                    <a:pt x="4" y="570"/>
                    <a:pt x="2" y="570"/>
                    <a:pt x="0" y="571"/>
                  </a:cubicBezTo>
                  <a:lnTo>
                    <a:pt x="0" y="574"/>
                  </a:lnTo>
                  <a:cubicBezTo>
                    <a:pt x="2" y="572"/>
                    <a:pt x="4" y="571"/>
                    <a:pt x="6" y="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0"/>
            <p:cNvSpPr/>
            <p:nvPr/>
          </p:nvSpPr>
          <p:spPr>
            <a:xfrm>
              <a:off x="1798262" y="2923214"/>
              <a:ext cx="60557" cy="75054"/>
            </a:xfrm>
            <a:custGeom>
              <a:rect b="b" l="l" r="r" t="t"/>
              <a:pathLst>
                <a:path extrusionOk="0" h="818" w="660">
                  <a:moveTo>
                    <a:pt x="660" y="1"/>
                  </a:moveTo>
                  <a:cubicBezTo>
                    <a:pt x="399" y="233"/>
                    <a:pt x="187" y="502"/>
                    <a:pt x="7" y="795"/>
                  </a:cubicBezTo>
                  <a:cubicBezTo>
                    <a:pt x="4" y="800"/>
                    <a:pt x="4" y="809"/>
                    <a:pt x="1" y="818"/>
                  </a:cubicBezTo>
                  <a:cubicBezTo>
                    <a:pt x="18" y="803"/>
                    <a:pt x="35" y="789"/>
                    <a:pt x="47" y="772"/>
                  </a:cubicBezTo>
                  <a:cubicBezTo>
                    <a:pt x="224" y="511"/>
                    <a:pt x="425" y="267"/>
                    <a:pt x="640" y="38"/>
                  </a:cubicBezTo>
                  <a:cubicBezTo>
                    <a:pt x="648" y="27"/>
                    <a:pt x="654" y="12"/>
                    <a:pt x="6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0"/>
            <p:cNvSpPr/>
            <p:nvPr/>
          </p:nvSpPr>
          <p:spPr>
            <a:xfrm>
              <a:off x="1721282" y="3198012"/>
              <a:ext cx="47161" cy="46886"/>
            </a:xfrm>
            <a:custGeom>
              <a:rect b="b" l="l" r="r" t="t"/>
              <a:pathLst>
                <a:path extrusionOk="0" h="511" w="514">
                  <a:moveTo>
                    <a:pt x="513" y="0"/>
                  </a:moveTo>
                  <a:cubicBezTo>
                    <a:pt x="381" y="209"/>
                    <a:pt x="204" y="370"/>
                    <a:pt x="0" y="510"/>
                  </a:cubicBezTo>
                  <a:cubicBezTo>
                    <a:pt x="244" y="413"/>
                    <a:pt x="410" y="235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0"/>
            <p:cNvSpPr/>
            <p:nvPr/>
          </p:nvSpPr>
          <p:spPr>
            <a:xfrm>
              <a:off x="1697059" y="2793935"/>
              <a:ext cx="10368" cy="74228"/>
            </a:xfrm>
            <a:custGeom>
              <a:rect b="b" l="l" r="r" t="t"/>
              <a:pathLst>
                <a:path extrusionOk="0" h="809" w="113">
                  <a:moveTo>
                    <a:pt x="1" y="0"/>
                  </a:moveTo>
                  <a:cubicBezTo>
                    <a:pt x="35" y="270"/>
                    <a:pt x="67" y="539"/>
                    <a:pt x="98" y="808"/>
                  </a:cubicBezTo>
                  <a:cubicBezTo>
                    <a:pt x="113" y="533"/>
                    <a:pt x="93" y="26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0"/>
            <p:cNvSpPr/>
            <p:nvPr/>
          </p:nvSpPr>
          <p:spPr>
            <a:xfrm>
              <a:off x="1676048" y="3243980"/>
              <a:ext cx="19819" cy="45050"/>
            </a:xfrm>
            <a:custGeom>
              <a:rect b="b" l="l" r="r" t="t"/>
              <a:pathLst>
                <a:path extrusionOk="0" h="491" w="216">
                  <a:moveTo>
                    <a:pt x="216" y="0"/>
                  </a:moveTo>
                  <a:lnTo>
                    <a:pt x="216" y="0"/>
                  </a:lnTo>
                  <a:cubicBezTo>
                    <a:pt x="144" y="161"/>
                    <a:pt x="72" y="321"/>
                    <a:pt x="1" y="482"/>
                  </a:cubicBezTo>
                  <a:cubicBezTo>
                    <a:pt x="9" y="485"/>
                    <a:pt x="15" y="488"/>
                    <a:pt x="24" y="490"/>
                  </a:cubicBezTo>
                  <a:cubicBezTo>
                    <a:pt x="107" y="336"/>
                    <a:pt x="207" y="190"/>
                    <a:pt x="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0"/>
            <p:cNvSpPr/>
            <p:nvPr/>
          </p:nvSpPr>
          <p:spPr>
            <a:xfrm>
              <a:off x="1816705" y="3190121"/>
              <a:ext cx="40279" cy="37160"/>
            </a:xfrm>
            <a:custGeom>
              <a:rect b="b" l="l" r="r" t="t"/>
              <a:pathLst>
                <a:path extrusionOk="0" h="405" w="439">
                  <a:moveTo>
                    <a:pt x="436" y="0"/>
                  </a:moveTo>
                  <a:cubicBezTo>
                    <a:pt x="434" y="3"/>
                    <a:pt x="433" y="6"/>
                    <a:pt x="431" y="10"/>
                  </a:cubicBezTo>
                  <a:lnTo>
                    <a:pt x="431" y="10"/>
                  </a:lnTo>
                  <a:cubicBezTo>
                    <a:pt x="434" y="7"/>
                    <a:pt x="436" y="5"/>
                    <a:pt x="439" y="3"/>
                  </a:cubicBezTo>
                  <a:lnTo>
                    <a:pt x="436" y="0"/>
                  </a:lnTo>
                  <a:close/>
                  <a:moveTo>
                    <a:pt x="431" y="10"/>
                  </a:moveTo>
                  <a:cubicBezTo>
                    <a:pt x="308" y="122"/>
                    <a:pt x="187" y="232"/>
                    <a:pt x="63" y="344"/>
                  </a:cubicBezTo>
                  <a:cubicBezTo>
                    <a:pt x="46" y="359"/>
                    <a:pt x="29" y="378"/>
                    <a:pt x="12" y="395"/>
                  </a:cubicBezTo>
                  <a:lnTo>
                    <a:pt x="12" y="395"/>
                  </a:lnTo>
                  <a:cubicBezTo>
                    <a:pt x="156" y="322"/>
                    <a:pt x="278" y="223"/>
                    <a:pt x="384" y="103"/>
                  </a:cubicBezTo>
                  <a:cubicBezTo>
                    <a:pt x="408" y="77"/>
                    <a:pt x="417" y="42"/>
                    <a:pt x="431" y="10"/>
                  </a:cubicBezTo>
                  <a:close/>
                  <a:moveTo>
                    <a:pt x="12" y="395"/>
                  </a:moveTo>
                  <a:lnTo>
                    <a:pt x="12" y="395"/>
                  </a:lnTo>
                  <a:cubicBezTo>
                    <a:pt x="8" y="397"/>
                    <a:pt x="4" y="399"/>
                    <a:pt x="0" y="401"/>
                  </a:cubicBezTo>
                  <a:lnTo>
                    <a:pt x="3" y="404"/>
                  </a:lnTo>
                  <a:cubicBezTo>
                    <a:pt x="6" y="401"/>
                    <a:pt x="9" y="398"/>
                    <a:pt x="12" y="3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0"/>
            <p:cNvSpPr/>
            <p:nvPr/>
          </p:nvSpPr>
          <p:spPr>
            <a:xfrm>
              <a:off x="1713942" y="3213701"/>
              <a:ext cx="30278" cy="25599"/>
            </a:xfrm>
            <a:custGeom>
              <a:rect b="b" l="l" r="r" t="t"/>
              <a:pathLst>
                <a:path extrusionOk="0" h="279" w="330">
                  <a:moveTo>
                    <a:pt x="330" y="1"/>
                  </a:moveTo>
                  <a:cubicBezTo>
                    <a:pt x="209" y="101"/>
                    <a:pt x="103" y="190"/>
                    <a:pt x="0" y="279"/>
                  </a:cubicBezTo>
                  <a:cubicBezTo>
                    <a:pt x="135" y="222"/>
                    <a:pt x="241" y="133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0"/>
            <p:cNvSpPr/>
            <p:nvPr/>
          </p:nvSpPr>
          <p:spPr>
            <a:xfrm>
              <a:off x="1724952" y="3173514"/>
              <a:ext cx="16148" cy="34499"/>
            </a:xfrm>
            <a:custGeom>
              <a:rect b="b" l="l" r="r" t="t"/>
              <a:pathLst>
                <a:path extrusionOk="0" h="376" w="176">
                  <a:moveTo>
                    <a:pt x="175" y="1"/>
                  </a:moveTo>
                  <a:cubicBezTo>
                    <a:pt x="109" y="141"/>
                    <a:pt x="55" y="258"/>
                    <a:pt x="1" y="376"/>
                  </a:cubicBezTo>
                  <a:cubicBezTo>
                    <a:pt x="84" y="270"/>
                    <a:pt x="158" y="161"/>
                    <a:pt x="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0"/>
            <p:cNvSpPr/>
            <p:nvPr/>
          </p:nvSpPr>
          <p:spPr>
            <a:xfrm>
              <a:off x="1794134" y="2998176"/>
              <a:ext cx="4221" cy="5872"/>
            </a:xfrm>
            <a:custGeom>
              <a:rect b="b" l="l" r="r" t="t"/>
              <a:pathLst>
                <a:path extrusionOk="0" h="64" w="46">
                  <a:moveTo>
                    <a:pt x="46" y="1"/>
                  </a:moveTo>
                  <a:cubicBezTo>
                    <a:pt x="32" y="21"/>
                    <a:pt x="14" y="41"/>
                    <a:pt x="0" y="61"/>
                  </a:cubicBezTo>
                  <a:lnTo>
                    <a:pt x="3" y="64"/>
                  </a:lnTo>
                  <a:cubicBezTo>
                    <a:pt x="17" y="41"/>
                    <a:pt x="32" y="21"/>
                    <a:pt x="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0"/>
            <p:cNvSpPr/>
            <p:nvPr/>
          </p:nvSpPr>
          <p:spPr>
            <a:xfrm>
              <a:off x="1812484" y="3226914"/>
              <a:ext cx="4588" cy="1927"/>
            </a:xfrm>
            <a:custGeom>
              <a:rect b="b" l="l" r="r" t="t"/>
              <a:pathLst>
                <a:path extrusionOk="0" h="21" w="50">
                  <a:moveTo>
                    <a:pt x="46" y="0"/>
                  </a:moveTo>
                  <a:cubicBezTo>
                    <a:pt x="32" y="6"/>
                    <a:pt x="18" y="15"/>
                    <a:pt x="1" y="20"/>
                  </a:cubicBezTo>
                  <a:cubicBezTo>
                    <a:pt x="18" y="15"/>
                    <a:pt x="35" y="9"/>
                    <a:pt x="49" y="3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0"/>
            <p:cNvSpPr/>
            <p:nvPr/>
          </p:nvSpPr>
          <p:spPr>
            <a:xfrm>
              <a:off x="1792298" y="3003681"/>
              <a:ext cx="2110" cy="4588"/>
            </a:xfrm>
            <a:custGeom>
              <a:rect b="b" l="l" r="r" t="t"/>
              <a:pathLst>
                <a:path extrusionOk="0" h="50" w="23">
                  <a:moveTo>
                    <a:pt x="20" y="1"/>
                  </a:moveTo>
                  <a:lnTo>
                    <a:pt x="0" y="47"/>
                  </a:lnTo>
                  <a:lnTo>
                    <a:pt x="0" y="49"/>
                  </a:lnTo>
                  <a:cubicBezTo>
                    <a:pt x="9" y="32"/>
                    <a:pt x="14" y="18"/>
                    <a:pt x="23" y="4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0"/>
            <p:cNvSpPr/>
            <p:nvPr/>
          </p:nvSpPr>
          <p:spPr>
            <a:xfrm>
              <a:off x="1818540" y="3083046"/>
              <a:ext cx="4312" cy="2019"/>
            </a:xfrm>
            <a:custGeom>
              <a:rect b="b" l="l" r="r" t="t"/>
              <a:pathLst>
                <a:path extrusionOk="0" h="22" w="47">
                  <a:moveTo>
                    <a:pt x="46" y="1"/>
                  </a:moveTo>
                  <a:lnTo>
                    <a:pt x="1" y="21"/>
                  </a:lnTo>
                  <a:cubicBezTo>
                    <a:pt x="15" y="15"/>
                    <a:pt x="32" y="10"/>
                    <a:pt x="46" y="4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0"/>
            <p:cNvSpPr/>
            <p:nvPr/>
          </p:nvSpPr>
          <p:spPr>
            <a:xfrm>
              <a:off x="1911577" y="3078642"/>
              <a:ext cx="1101" cy="826"/>
            </a:xfrm>
            <a:custGeom>
              <a:rect b="b" l="l" r="r" t="t"/>
              <a:pathLst>
                <a:path extrusionOk="0" h="9" w="12">
                  <a:moveTo>
                    <a:pt x="9" y="1"/>
                  </a:moveTo>
                  <a:lnTo>
                    <a:pt x="9" y="1"/>
                  </a:lnTo>
                  <a:cubicBezTo>
                    <a:pt x="9" y="1"/>
                    <a:pt x="8" y="1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lnTo>
                    <a:pt x="7" y="3"/>
                  </a:lnTo>
                  <a:cubicBezTo>
                    <a:pt x="7" y="3"/>
                    <a:pt x="7" y="3"/>
                    <a:pt x="7" y="4"/>
                  </a:cubicBezTo>
                  <a:lnTo>
                    <a:pt x="7" y="4"/>
                  </a:lnTo>
                  <a:cubicBezTo>
                    <a:pt x="10" y="3"/>
                    <a:pt x="11" y="2"/>
                    <a:pt x="11" y="2"/>
                  </a:cubicBezTo>
                  <a:lnTo>
                    <a:pt x="11" y="2"/>
                  </a:lnTo>
                  <a:cubicBezTo>
                    <a:pt x="10" y="2"/>
                    <a:pt x="9" y="2"/>
                    <a:pt x="7" y="3"/>
                  </a:cubicBezTo>
                  <a:lnTo>
                    <a:pt x="7" y="3"/>
                  </a:lnTo>
                  <a:cubicBezTo>
                    <a:pt x="8" y="2"/>
                    <a:pt x="9" y="1"/>
                    <a:pt x="9" y="1"/>
                  </a:cubicBezTo>
                  <a:close/>
                  <a:moveTo>
                    <a:pt x="7" y="4"/>
                  </a:moveTo>
                  <a:cubicBezTo>
                    <a:pt x="5" y="5"/>
                    <a:pt x="3" y="5"/>
                    <a:pt x="1" y="6"/>
                  </a:cubicBezTo>
                  <a:lnTo>
                    <a:pt x="4" y="9"/>
                  </a:lnTo>
                  <a:cubicBezTo>
                    <a:pt x="5" y="7"/>
                    <a:pt x="6" y="5"/>
                    <a:pt x="7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0"/>
            <p:cNvSpPr/>
            <p:nvPr/>
          </p:nvSpPr>
          <p:spPr>
            <a:xfrm>
              <a:off x="1713391" y="3054420"/>
              <a:ext cx="92" cy="367"/>
            </a:xfrm>
            <a:custGeom>
              <a:rect b="b" l="l" r="r" t="t"/>
              <a:pathLst>
                <a:path extrusionOk="0" h="4" w="1">
                  <a:moveTo>
                    <a:pt x="0" y="1"/>
                  </a:moveTo>
                  <a:cubicBezTo>
                    <a:pt x="0" y="1"/>
                    <a:pt x="0" y="1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0"/>
            <p:cNvSpPr/>
            <p:nvPr/>
          </p:nvSpPr>
          <p:spPr>
            <a:xfrm>
              <a:off x="1811934" y="3228749"/>
              <a:ext cx="642" cy="92"/>
            </a:xfrm>
            <a:custGeom>
              <a:rect b="b" l="l" r="r" t="t"/>
              <a:pathLst>
                <a:path extrusionOk="0" h="1" w="7">
                  <a:moveTo>
                    <a:pt x="7" y="0"/>
                  </a:moveTo>
                  <a:lnTo>
                    <a:pt x="1" y="0"/>
                  </a:lnTo>
                  <a:cubicBezTo>
                    <a:pt x="4" y="0"/>
                    <a:pt x="4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0"/>
            <p:cNvSpPr/>
            <p:nvPr/>
          </p:nvSpPr>
          <p:spPr>
            <a:xfrm>
              <a:off x="1664487" y="3296003"/>
              <a:ext cx="918" cy="642"/>
            </a:xfrm>
            <a:custGeom>
              <a:rect b="b" l="l" r="r" t="t"/>
              <a:pathLst>
                <a:path extrusionOk="0" h="7" w="10">
                  <a:moveTo>
                    <a:pt x="1" y="1"/>
                  </a:moveTo>
                  <a:cubicBezTo>
                    <a:pt x="1" y="3"/>
                    <a:pt x="1" y="5"/>
                    <a:pt x="1" y="6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0"/>
            <p:cNvSpPr/>
            <p:nvPr/>
          </p:nvSpPr>
          <p:spPr>
            <a:xfrm>
              <a:off x="1630355" y="3208747"/>
              <a:ext cx="826" cy="918"/>
            </a:xfrm>
            <a:custGeom>
              <a:rect b="b" l="l" r="r" t="t"/>
              <a:pathLst>
                <a:path extrusionOk="0" h="10" w="9">
                  <a:moveTo>
                    <a:pt x="3" y="1"/>
                  </a:moveTo>
                  <a:lnTo>
                    <a:pt x="0" y="3"/>
                  </a:lnTo>
                  <a:cubicBezTo>
                    <a:pt x="3" y="6"/>
                    <a:pt x="3" y="6"/>
                    <a:pt x="3" y="9"/>
                  </a:cubicBezTo>
                  <a:cubicBezTo>
                    <a:pt x="6" y="6"/>
                    <a:pt x="9" y="6"/>
                    <a:pt x="9" y="3"/>
                  </a:cubicBezTo>
                  <a:cubicBezTo>
                    <a:pt x="9" y="3"/>
                    <a:pt x="6" y="3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0"/>
            <p:cNvSpPr/>
            <p:nvPr/>
          </p:nvSpPr>
          <p:spPr>
            <a:xfrm>
              <a:off x="1628520" y="3206086"/>
              <a:ext cx="2110" cy="3028"/>
            </a:xfrm>
            <a:custGeom>
              <a:rect b="b" l="l" r="r" t="t"/>
              <a:pathLst>
                <a:path extrusionOk="0" h="33" w="23">
                  <a:moveTo>
                    <a:pt x="0" y="1"/>
                  </a:moveTo>
                  <a:lnTo>
                    <a:pt x="0" y="4"/>
                  </a:lnTo>
                  <a:cubicBezTo>
                    <a:pt x="6" y="12"/>
                    <a:pt x="14" y="24"/>
                    <a:pt x="20" y="32"/>
                  </a:cubicBezTo>
                  <a:lnTo>
                    <a:pt x="23" y="30"/>
                  </a:lnTo>
                  <a:cubicBezTo>
                    <a:pt x="17" y="21"/>
                    <a:pt x="9" y="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0"/>
            <p:cNvSpPr/>
            <p:nvPr/>
          </p:nvSpPr>
          <p:spPr>
            <a:xfrm>
              <a:off x="1858544" y="3204801"/>
              <a:ext cx="2936" cy="2202"/>
            </a:xfrm>
            <a:custGeom>
              <a:rect b="b" l="l" r="r" t="t"/>
              <a:pathLst>
                <a:path extrusionOk="0" h="24" w="32">
                  <a:moveTo>
                    <a:pt x="29" y="1"/>
                  </a:moveTo>
                  <a:cubicBezTo>
                    <a:pt x="26" y="2"/>
                    <a:pt x="24" y="4"/>
                    <a:pt x="21" y="6"/>
                  </a:cubicBezTo>
                  <a:lnTo>
                    <a:pt x="21" y="6"/>
                  </a:lnTo>
                  <a:cubicBezTo>
                    <a:pt x="25" y="4"/>
                    <a:pt x="28" y="2"/>
                    <a:pt x="32" y="1"/>
                  </a:cubicBezTo>
                  <a:close/>
                  <a:moveTo>
                    <a:pt x="21" y="6"/>
                  </a:moveTo>
                  <a:lnTo>
                    <a:pt x="21" y="6"/>
                  </a:lnTo>
                  <a:cubicBezTo>
                    <a:pt x="14" y="10"/>
                    <a:pt x="8" y="15"/>
                    <a:pt x="0" y="21"/>
                  </a:cubicBezTo>
                  <a:lnTo>
                    <a:pt x="3" y="23"/>
                  </a:lnTo>
                  <a:cubicBezTo>
                    <a:pt x="9" y="17"/>
                    <a:pt x="15" y="11"/>
                    <a:pt x="2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0"/>
            <p:cNvSpPr/>
            <p:nvPr/>
          </p:nvSpPr>
          <p:spPr>
            <a:xfrm>
              <a:off x="1860838" y="3203976"/>
              <a:ext cx="918" cy="918"/>
            </a:xfrm>
            <a:custGeom>
              <a:rect b="b" l="l" r="r" t="t"/>
              <a:pathLst>
                <a:path extrusionOk="0" h="10" w="10">
                  <a:moveTo>
                    <a:pt x="1" y="1"/>
                  </a:moveTo>
                  <a:cubicBezTo>
                    <a:pt x="3" y="3"/>
                    <a:pt x="4" y="6"/>
                    <a:pt x="5" y="8"/>
                  </a:cubicBezTo>
                  <a:lnTo>
                    <a:pt x="5" y="8"/>
                  </a:lnTo>
                  <a:cubicBezTo>
                    <a:pt x="7" y="6"/>
                    <a:pt x="7" y="3"/>
                    <a:pt x="9" y="1"/>
                  </a:cubicBezTo>
                  <a:close/>
                  <a:moveTo>
                    <a:pt x="5" y="8"/>
                  </a:moveTo>
                  <a:lnTo>
                    <a:pt x="5" y="8"/>
                  </a:lnTo>
                  <a:cubicBezTo>
                    <a:pt x="5" y="8"/>
                    <a:pt x="4" y="9"/>
                    <a:pt x="4" y="10"/>
                  </a:cubicBezTo>
                  <a:lnTo>
                    <a:pt x="7" y="10"/>
                  </a:lnTo>
                  <a:cubicBezTo>
                    <a:pt x="6" y="9"/>
                    <a:pt x="5" y="8"/>
                    <a:pt x="5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0"/>
            <p:cNvSpPr/>
            <p:nvPr/>
          </p:nvSpPr>
          <p:spPr>
            <a:xfrm>
              <a:off x="1856617" y="3190121"/>
              <a:ext cx="918" cy="275"/>
            </a:xfrm>
            <a:custGeom>
              <a:rect b="b" l="l" r="r" t="t"/>
              <a:pathLst>
                <a:path extrusionOk="0" h="3" w="10">
                  <a:moveTo>
                    <a:pt x="1" y="0"/>
                  </a:moveTo>
                  <a:lnTo>
                    <a:pt x="4" y="3"/>
                  </a:lnTo>
                  <a:lnTo>
                    <a:pt x="10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0"/>
            <p:cNvSpPr/>
            <p:nvPr/>
          </p:nvSpPr>
          <p:spPr>
            <a:xfrm>
              <a:off x="2040673" y="3129381"/>
              <a:ext cx="642" cy="92"/>
            </a:xfrm>
            <a:custGeom>
              <a:rect b="b" l="l" r="r" t="t"/>
              <a:pathLst>
                <a:path extrusionOk="0" h="1" w="7">
                  <a:moveTo>
                    <a:pt x="3" y="0"/>
                  </a:moveTo>
                  <a:lnTo>
                    <a:pt x="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0"/>
            <p:cNvSpPr/>
            <p:nvPr/>
          </p:nvSpPr>
          <p:spPr>
            <a:xfrm>
              <a:off x="1988099" y="3099103"/>
              <a:ext cx="642" cy="92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cubicBezTo>
                    <a:pt x="6" y="1"/>
                    <a:pt x="3" y="1"/>
                    <a:pt x="1" y="1"/>
                  </a:cubicBezTo>
                  <a:cubicBezTo>
                    <a:pt x="3" y="1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0"/>
            <p:cNvSpPr/>
            <p:nvPr/>
          </p:nvSpPr>
          <p:spPr>
            <a:xfrm>
              <a:off x="1792023" y="3007901"/>
              <a:ext cx="275" cy="642"/>
            </a:xfrm>
            <a:custGeom>
              <a:rect b="b" l="l" r="r" t="t"/>
              <a:pathLst>
                <a:path extrusionOk="0" h="7" w="3">
                  <a:moveTo>
                    <a:pt x="3" y="1"/>
                  </a:moveTo>
                  <a:cubicBezTo>
                    <a:pt x="3" y="3"/>
                    <a:pt x="0" y="3"/>
                    <a:pt x="0" y="6"/>
                  </a:cubicBezTo>
                  <a:cubicBezTo>
                    <a:pt x="0" y="6"/>
                    <a:pt x="3" y="3"/>
                    <a:pt x="3" y="3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0"/>
            <p:cNvSpPr/>
            <p:nvPr/>
          </p:nvSpPr>
          <p:spPr>
            <a:xfrm>
              <a:off x="1817989" y="3084973"/>
              <a:ext cx="642" cy="92"/>
            </a:xfrm>
            <a:custGeom>
              <a:rect b="b" l="l" r="r" t="t"/>
              <a:pathLst>
                <a:path extrusionOk="0" h="1" w="7">
                  <a:moveTo>
                    <a:pt x="7" y="0"/>
                  </a:moveTo>
                  <a:cubicBezTo>
                    <a:pt x="4" y="0"/>
                    <a:pt x="4" y="0"/>
                    <a:pt x="1" y="0"/>
                  </a:cubicBezTo>
                  <a:cubicBezTo>
                    <a:pt x="1" y="0"/>
                    <a:pt x="4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0"/>
            <p:cNvSpPr/>
            <p:nvPr/>
          </p:nvSpPr>
          <p:spPr>
            <a:xfrm>
              <a:off x="1785692" y="3084423"/>
              <a:ext cx="367" cy="826"/>
            </a:xfrm>
            <a:custGeom>
              <a:rect b="b" l="l" r="r" t="t"/>
              <a:pathLst>
                <a:path extrusionOk="0" h="9" w="4">
                  <a:moveTo>
                    <a:pt x="3" y="0"/>
                  </a:moveTo>
                  <a:lnTo>
                    <a:pt x="0" y="9"/>
                  </a:lnTo>
                  <a:lnTo>
                    <a:pt x="3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0"/>
            <p:cNvSpPr/>
            <p:nvPr/>
          </p:nvSpPr>
          <p:spPr>
            <a:xfrm>
              <a:off x="1644209" y="3058915"/>
              <a:ext cx="92" cy="9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4" name="Google Shape;1684;p40"/>
          <p:cNvGrpSpPr/>
          <p:nvPr/>
        </p:nvGrpSpPr>
        <p:grpSpPr>
          <a:xfrm>
            <a:off x="458329" y="330449"/>
            <a:ext cx="879785" cy="851104"/>
            <a:chOff x="366600" y="226633"/>
            <a:chExt cx="671131" cy="649252"/>
          </a:xfrm>
        </p:grpSpPr>
        <p:sp>
          <p:nvSpPr>
            <p:cNvPr id="1685" name="Google Shape;1685;p40"/>
            <p:cNvSpPr/>
            <p:nvPr/>
          </p:nvSpPr>
          <p:spPr>
            <a:xfrm>
              <a:off x="679268" y="483427"/>
              <a:ext cx="30556" cy="43997"/>
            </a:xfrm>
            <a:custGeom>
              <a:rect b="b" l="l" r="r" t="t"/>
              <a:pathLst>
                <a:path extrusionOk="0" h="563" w="391">
                  <a:moveTo>
                    <a:pt x="233" y="1"/>
                  </a:moveTo>
                  <a:cubicBezTo>
                    <a:pt x="181" y="1"/>
                    <a:pt x="128" y="26"/>
                    <a:pt x="94" y="84"/>
                  </a:cubicBezTo>
                  <a:cubicBezTo>
                    <a:pt x="65" y="133"/>
                    <a:pt x="57" y="199"/>
                    <a:pt x="42" y="256"/>
                  </a:cubicBezTo>
                  <a:cubicBezTo>
                    <a:pt x="28" y="308"/>
                    <a:pt x="16" y="359"/>
                    <a:pt x="11" y="414"/>
                  </a:cubicBezTo>
                  <a:cubicBezTo>
                    <a:pt x="0" y="505"/>
                    <a:pt x="68" y="562"/>
                    <a:pt x="138" y="562"/>
                  </a:cubicBezTo>
                  <a:cubicBezTo>
                    <a:pt x="182" y="562"/>
                    <a:pt x="227" y="540"/>
                    <a:pt x="254" y="491"/>
                  </a:cubicBezTo>
                  <a:cubicBezTo>
                    <a:pt x="280" y="445"/>
                    <a:pt x="303" y="396"/>
                    <a:pt x="323" y="345"/>
                  </a:cubicBezTo>
                  <a:cubicBezTo>
                    <a:pt x="346" y="290"/>
                    <a:pt x="375" y="233"/>
                    <a:pt x="380" y="173"/>
                  </a:cubicBezTo>
                  <a:cubicBezTo>
                    <a:pt x="391" y="66"/>
                    <a:pt x="314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0"/>
            <p:cNvSpPr/>
            <p:nvPr/>
          </p:nvSpPr>
          <p:spPr>
            <a:xfrm>
              <a:off x="772732" y="429817"/>
              <a:ext cx="30556" cy="31259"/>
            </a:xfrm>
            <a:custGeom>
              <a:rect b="b" l="l" r="r" t="t"/>
              <a:pathLst>
                <a:path extrusionOk="0" h="400" w="391">
                  <a:moveTo>
                    <a:pt x="219" y="0"/>
                  </a:moveTo>
                  <a:cubicBezTo>
                    <a:pt x="177" y="0"/>
                    <a:pt x="134" y="19"/>
                    <a:pt x="101" y="54"/>
                  </a:cubicBezTo>
                  <a:cubicBezTo>
                    <a:pt x="55" y="102"/>
                    <a:pt x="18" y="186"/>
                    <a:pt x="7" y="251"/>
                  </a:cubicBezTo>
                  <a:cubicBezTo>
                    <a:pt x="1" y="300"/>
                    <a:pt x="21" y="352"/>
                    <a:pt x="64" y="378"/>
                  </a:cubicBezTo>
                  <a:cubicBezTo>
                    <a:pt x="86" y="392"/>
                    <a:pt x="108" y="399"/>
                    <a:pt x="131" y="399"/>
                  </a:cubicBezTo>
                  <a:cubicBezTo>
                    <a:pt x="155" y="399"/>
                    <a:pt x="180" y="391"/>
                    <a:pt x="204" y="378"/>
                  </a:cubicBezTo>
                  <a:cubicBezTo>
                    <a:pt x="265" y="346"/>
                    <a:pt x="325" y="277"/>
                    <a:pt x="356" y="217"/>
                  </a:cubicBezTo>
                  <a:cubicBezTo>
                    <a:pt x="391" y="148"/>
                    <a:pt x="359" y="65"/>
                    <a:pt x="299" y="25"/>
                  </a:cubicBezTo>
                  <a:cubicBezTo>
                    <a:pt x="274" y="8"/>
                    <a:pt x="247" y="0"/>
                    <a:pt x="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0"/>
            <p:cNvSpPr/>
            <p:nvPr/>
          </p:nvSpPr>
          <p:spPr>
            <a:xfrm>
              <a:off x="730220" y="382382"/>
              <a:ext cx="26492" cy="37823"/>
            </a:xfrm>
            <a:custGeom>
              <a:rect b="b" l="l" r="r" t="t"/>
              <a:pathLst>
                <a:path extrusionOk="0" h="484" w="339">
                  <a:moveTo>
                    <a:pt x="188" y="0"/>
                  </a:moveTo>
                  <a:cubicBezTo>
                    <a:pt x="135" y="0"/>
                    <a:pt x="88" y="31"/>
                    <a:pt x="61" y="82"/>
                  </a:cubicBezTo>
                  <a:cubicBezTo>
                    <a:pt x="23" y="156"/>
                    <a:pt x="18" y="260"/>
                    <a:pt x="9" y="343"/>
                  </a:cubicBezTo>
                  <a:cubicBezTo>
                    <a:pt x="0" y="425"/>
                    <a:pt x="69" y="483"/>
                    <a:pt x="136" y="483"/>
                  </a:cubicBezTo>
                  <a:cubicBezTo>
                    <a:pt x="176" y="483"/>
                    <a:pt x="216" y="463"/>
                    <a:pt x="238" y="414"/>
                  </a:cubicBezTo>
                  <a:cubicBezTo>
                    <a:pt x="256" y="377"/>
                    <a:pt x="273" y="343"/>
                    <a:pt x="287" y="303"/>
                  </a:cubicBezTo>
                  <a:cubicBezTo>
                    <a:pt x="304" y="260"/>
                    <a:pt x="330" y="214"/>
                    <a:pt x="333" y="168"/>
                  </a:cubicBezTo>
                  <a:cubicBezTo>
                    <a:pt x="339" y="93"/>
                    <a:pt x="307" y="30"/>
                    <a:pt x="233" y="8"/>
                  </a:cubicBezTo>
                  <a:cubicBezTo>
                    <a:pt x="218" y="2"/>
                    <a:pt x="202" y="0"/>
                    <a:pt x="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0"/>
            <p:cNvSpPr/>
            <p:nvPr/>
          </p:nvSpPr>
          <p:spPr>
            <a:xfrm>
              <a:off x="592524" y="457560"/>
              <a:ext cx="26726" cy="28993"/>
            </a:xfrm>
            <a:custGeom>
              <a:rect b="b" l="l" r="r" t="t"/>
              <a:pathLst>
                <a:path extrusionOk="0" h="371" w="342">
                  <a:moveTo>
                    <a:pt x="163" y="0"/>
                  </a:moveTo>
                  <a:cubicBezTo>
                    <a:pt x="94" y="0"/>
                    <a:pt x="26" y="48"/>
                    <a:pt x="18" y="123"/>
                  </a:cubicBezTo>
                  <a:cubicBezTo>
                    <a:pt x="9" y="174"/>
                    <a:pt x="1" y="226"/>
                    <a:pt x="6" y="280"/>
                  </a:cubicBezTo>
                  <a:cubicBezTo>
                    <a:pt x="8" y="334"/>
                    <a:pt x="56" y="371"/>
                    <a:pt x="105" y="371"/>
                  </a:cubicBezTo>
                  <a:cubicBezTo>
                    <a:pt x="124" y="371"/>
                    <a:pt x="144" y="365"/>
                    <a:pt x="161" y="352"/>
                  </a:cubicBezTo>
                  <a:cubicBezTo>
                    <a:pt x="204" y="320"/>
                    <a:pt x="238" y="283"/>
                    <a:pt x="276" y="243"/>
                  </a:cubicBezTo>
                  <a:cubicBezTo>
                    <a:pt x="341" y="172"/>
                    <a:pt x="310" y="54"/>
                    <a:pt x="224" y="14"/>
                  </a:cubicBezTo>
                  <a:cubicBezTo>
                    <a:pt x="205" y="5"/>
                    <a:pt x="184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0"/>
            <p:cNvSpPr/>
            <p:nvPr/>
          </p:nvSpPr>
          <p:spPr>
            <a:xfrm>
              <a:off x="574863" y="595100"/>
              <a:ext cx="37120" cy="25163"/>
            </a:xfrm>
            <a:custGeom>
              <a:rect b="b" l="l" r="r" t="t"/>
              <a:pathLst>
                <a:path extrusionOk="0" h="322" w="475">
                  <a:moveTo>
                    <a:pt x="293" y="0"/>
                  </a:moveTo>
                  <a:cubicBezTo>
                    <a:pt x="287" y="0"/>
                    <a:pt x="281" y="1"/>
                    <a:pt x="275" y="2"/>
                  </a:cubicBezTo>
                  <a:cubicBezTo>
                    <a:pt x="209" y="7"/>
                    <a:pt x="166" y="39"/>
                    <a:pt x="118" y="79"/>
                  </a:cubicBezTo>
                  <a:cubicBezTo>
                    <a:pt x="92" y="99"/>
                    <a:pt x="72" y="119"/>
                    <a:pt x="55" y="148"/>
                  </a:cubicBezTo>
                  <a:cubicBezTo>
                    <a:pt x="49" y="159"/>
                    <a:pt x="43" y="171"/>
                    <a:pt x="40" y="182"/>
                  </a:cubicBezTo>
                  <a:cubicBezTo>
                    <a:pt x="35" y="194"/>
                    <a:pt x="33" y="197"/>
                    <a:pt x="33" y="197"/>
                  </a:cubicBezTo>
                  <a:cubicBezTo>
                    <a:pt x="33" y="197"/>
                    <a:pt x="36" y="191"/>
                    <a:pt x="34" y="191"/>
                  </a:cubicBezTo>
                  <a:lnTo>
                    <a:pt x="34" y="191"/>
                  </a:lnTo>
                  <a:cubicBezTo>
                    <a:pt x="34" y="191"/>
                    <a:pt x="31" y="194"/>
                    <a:pt x="26" y="202"/>
                  </a:cubicBezTo>
                  <a:cubicBezTo>
                    <a:pt x="0" y="242"/>
                    <a:pt x="37" y="308"/>
                    <a:pt x="83" y="311"/>
                  </a:cubicBezTo>
                  <a:cubicBezTo>
                    <a:pt x="100" y="311"/>
                    <a:pt x="115" y="317"/>
                    <a:pt x="138" y="320"/>
                  </a:cubicBezTo>
                  <a:cubicBezTo>
                    <a:pt x="148" y="321"/>
                    <a:pt x="158" y="322"/>
                    <a:pt x="167" y="322"/>
                  </a:cubicBezTo>
                  <a:cubicBezTo>
                    <a:pt x="191" y="322"/>
                    <a:pt x="213" y="317"/>
                    <a:pt x="238" y="311"/>
                  </a:cubicBezTo>
                  <a:cubicBezTo>
                    <a:pt x="298" y="294"/>
                    <a:pt x="347" y="277"/>
                    <a:pt x="393" y="231"/>
                  </a:cubicBezTo>
                  <a:cubicBezTo>
                    <a:pt x="474" y="149"/>
                    <a:pt x="401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0"/>
            <p:cNvSpPr/>
            <p:nvPr/>
          </p:nvSpPr>
          <p:spPr>
            <a:xfrm>
              <a:off x="702478" y="654336"/>
              <a:ext cx="40324" cy="24929"/>
            </a:xfrm>
            <a:custGeom>
              <a:rect b="b" l="l" r="r" t="t"/>
              <a:pathLst>
                <a:path extrusionOk="0" h="319" w="516">
                  <a:moveTo>
                    <a:pt x="316" y="0"/>
                  </a:moveTo>
                  <a:cubicBezTo>
                    <a:pt x="241" y="0"/>
                    <a:pt x="165" y="38"/>
                    <a:pt x="95" y="63"/>
                  </a:cubicBezTo>
                  <a:cubicBezTo>
                    <a:pt x="35" y="86"/>
                    <a:pt x="0" y="149"/>
                    <a:pt x="15" y="212"/>
                  </a:cubicBezTo>
                  <a:cubicBezTo>
                    <a:pt x="28" y="276"/>
                    <a:pt x="82" y="315"/>
                    <a:pt x="146" y="315"/>
                  </a:cubicBezTo>
                  <a:cubicBezTo>
                    <a:pt x="148" y="315"/>
                    <a:pt x="150" y="315"/>
                    <a:pt x="152" y="315"/>
                  </a:cubicBezTo>
                  <a:cubicBezTo>
                    <a:pt x="238" y="309"/>
                    <a:pt x="333" y="318"/>
                    <a:pt x="407" y="269"/>
                  </a:cubicBezTo>
                  <a:cubicBezTo>
                    <a:pt x="516" y="201"/>
                    <a:pt x="473" y="23"/>
                    <a:pt x="350" y="3"/>
                  </a:cubicBezTo>
                  <a:cubicBezTo>
                    <a:pt x="339" y="1"/>
                    <a:pt x="327" y="0"/>
                    <a:pt x="3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0"/>
            <p:cNvSpPr/>
            <p:nvPr/>
          </p:nvSpPr>
          <p:spPr>
            <a:xfrm>
              <a:off x="725610" y="559777"/>
              <a:ext cx="32431" cy="26883"/>
            </a:xfrm>
            <a:custGeom>
              <a:rect b="b" l="l" r="r" t="t"/>
              <a:pathLst>
                <a:path extrusionOk="0" h="344" w="415">
                  <a:moveTo>
                    <a:pt x="180" y="305"/>
                  </a:moveTo>
                  <a:lnTo>
                    <a:pt x="180" y="305"/>
                  </a:lnTo>
                  <a:cubicBezTo>
                    <a:pt x="189" y="309"/>
                    <a:pt x="199" y="313"/>
                    <a:pt x="209" y="315"/>
                  </a:cubicBezTo>
                  <a:lnTo>
                    <a:pt x="209" y="315"/>
                  </a:lnTo>
                  <a:cubicBezTo>
                    <a:pt x="209" y="316"/>
                    <a:pt x="208" y="316"/>
                    <a:pt x="208" y="316"/>
                  </a:cubicBezTo>
                  <a:cubicBezTo>
                    <a:pt x="205" y="316"/>
                    <a:pt x="197" y="313"/>
                    <a:pt x="180" y="305"/>
                  </a:cubicBezTo>
                  <a:close/>
                  <a:moveTo>
                    <a:pt x="222" y="0"/>
                  </a:moveTo>
                  <a:cubicBezTo>
                    <a:pt x="111" y="0"/>
                    <a:pt x="0" y="93"/>
                    <a:pt x="17" y="219"/>
                  </a:cubicBezTo>
                  <a:cubicBezTo>
                    <a:pt x="25" y="276"/>
                    <a:pt x="68" y="336"/>
                    <a:pt x="131" y="342"/>
                  </a:cubicBezTo>
                  <a:cubicBezTo>
                    <a:pt x="138" y="343"/>
                    <a:pt x="146" y="344"/>
                    <a:pt x="153" y="344"/>
                  </a:cubicBezTo>
                  <a:cubicBezTo>
                    <a:pt x="182" y="344"/>
                    <a:pt x="213" y="335"/>
                    <a:pt x="237" y="319"/>
                  </a:cubicBezTo>
                  <a:lnTo>
                    <a:pt x="237" y="319"/>
                  </a:lnTo>
                  <a:cubicBezTo>
                    <a:pt x="239" y="319"/>
                    <a:pt x="241" y="319"/>
                    <a:pt x="243" y="319"/>
                  </a:cubicBezTo>
                  <a:cubicBezTo>
                    <a:pt x="295" y="319"/>
                    <a:pt x="346" y="292"/>
                    <a:pt x="375" y="247"/>
                  </a:cubicBezTo>
                  <a:cubicBezTo>
                    <a:pt x="415" y="184"/>
                    <a:pt x="403" y="98"/>
                    <a:pt x="346" y="47"/>
                  </a:cubicBezTo>
                  <a:cubicBezTo>
                    <a:pt x="310" y="14"/>
                    <a:pt x="266" y="0"/>
                    <a:pt x="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0"/>
            <p:cNvSpPr/>
            <p:nvPr/>
          </p:nvSpPr>
          <p:spPr>
            <a:xfrm>
              <a:off x="617610" y="696145"/>
              <a:ext cx="28289" cy="30556"/>
            </a:xfrm>
            <a:custGeom>
              <a:rect b="b" l="l" r="r" t="t"/>
              <a:pathLst>
                <a:path extrusionOk="0" h="391" w="362">
                  <a:moveTo>
                    <a:pt x="202" y="1"/>
                  </a:moveTo>
                  <a:cubicBezTo>
                    <a:pt x="148" y="1"/>
                    <a:pt x="97" y="29"/>
                    <a:pt x="72" y="81"/>
                  </a:cubicBezTo>
                  <a:cubicBezTo>
                    <a:pt x="46" y="135"/>
                    <a:pt x="35" y="190"/>
                    <a:pt x="20" y="247"/>
                  </a:cubicBezTo>
                  <a:cubicBezTo>
                    <a:pt x="1" y="326"/>
                    <a:pt x="77" y="390"/>
                    <a:pt x="149" y="390"/>
                  </a:cubicBezTo>
                  <a:cubicBezTo>
                    <a:pt x="181" y="390"/>
                    <a:pt x="213" y="378"/>
                    <a:pt x="235" y="347"/>
                  </a:cubicBezTo>
                  <a:cubicBezTo>
                    <a:pt x="270" y="302"/>
                    <a:pt x="307" y="256"/>
                    <a:pt x="330" y="204"/>
                  </a:cubicBezTo>
                  <a:cubicBezTo>
                    <a:pt x="361" y="135"/>
                    <a:pt x="333" y="44"/>
                    <a:pt x="261" y="12"/>
                  </a:cubicBezTo>
                  <a:cubicBezTo>
                    <a:pt x="242" y="5"/>
                    <a:pt x="222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0"/>
            <p:cNvSpPr/>
            <p:nvPr/>
          </p:nvSpPr>
          <p:spPr>
            <a:xfrm>
              <a:off x="484525" y="667387"/>
              <a:ext cx="30399" cy="23601"/>
            </a:xfrm>
            <a:custGeom>
              <a:rect b="b" l="l" r="r" t="t"/>
              <a:pathLst>
                <a:path extrusionOk="0" h="302" w="389">
                  <a:moveTo>
                    <a:pt x="186" y="0"/>
                  </a:moveTo>
                  <a:cubicBezTo>
                    <a:pt x="135" y="0"/>
                    <a:pt x="85" y="25"/>
                    <a:pt x="56" y="85"/>
                  </a:cubicBezTo>
                  <a:cubicBezTo>
                    <a:pt x="1" y="203"/>
                    <a:pt x="105" y="301"/>
                    <a:pt x="206" y="301"/>
                  </a:cubicBezTo>
                  <a:cubicBezTo>
                    <a:pt x="256" y="301"/>
                    <a:pt x="306" y="276"/>
                    <a:pt x="334" y="217"/>
                  </a:cubicBezTo>
                  <a:cubicBezTo>
                    <a:pt x="389" y="97"/>
                    <a:pt x="287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0"/>
            <p:cNvSpPr/>
            <p:nvPr/>
          </p:nvSpPr>
          <p:spPr>
            <a:xfrm>
              <a:off x="487885" y="527893"/>
              <a:ext cx="35635" cy="27664"/>
            </a:xfrm>
            <a:custGeom>
              <a:rect b="b" l="l" r="r" t="t"/>
              <a:pathLst>
                <a:path extrusionOk="0" h="354" w="456">
                  <a:moveTo>
                    <a:pt x="217" y="0"/>
                  </a:moveTo>
                  <a:cubicBezTo>
                    <a:pt x="158" y="0"/>
                    <a:pt x="100" y="29"/>
                    <a:pt x="67" y="100"/>
                  </a:cubicBezTo>
                  <a:cubicBezTo>
                    <a:pt x="1" y="239"/>
                    <a:pt x="123" y="354"/>
                    <a:pt x="241" y="354"/>
                  </a:cubicBezTo>
                  <a:cubicBezTo>
                    <a:pt x="300" y="354"/>
                    <a:pt x="359" y="324"/>
                    <a:pt x="391" y="254"/>
                  </a:cubicBezTo>
                  <a:cubicBezTo>
                    <a:pt x="456" y="115"/>
                    <a:pt x="335" y="0"/>
                    <a:pt x="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0"/>
            <p:cNvSpPr/>
            <p:nvPr/>
          </p:nvSpPr>
          <p:spPr>
            <a:xfrm>
              <a:off x="658403" y="302280"/>
              <a:ext cx="30790" cy="32353"/>
            </a:xfrm>
            <a:custGeom>
              <a:rect b="b" l="l" r="r" t="t"/>
              <a:pathLst>
                <a:path extrusionOk="0" h="414" w="394">
                  <a:moveTo>
                    <a:pt x="270" y="1"/>
                  </a:moveTo>
                  <a:cubicBezTo>
                    <a:pt x="251" y="1"/>
                    <a:pt x="232" y="6"/>
                    <a:pt x="215" y="18"/>
                  </a:cubicBezTo>
                  <a:cubicBezTo>
                    <a:pt x="132" y="78"/>
                    <a:pt x="80" y="150"/>
                    <a:pt x="40" y="242"/>
                  </a:cubicBezTo>
                  <a:cubicBezTo>
                    <a:pt x="1" y="334"/>
                    <a:pt x="73" y="414"/>
                    <a:pt x="153" y="414"/>
                  </a:cubicBezTo>
                  <a:cubicBezTo>
                    <a:pt x="184" y="414"/>
                    <a:pt x="216" y="402"/>
                    <a:pt x="243" y="374"/>
                  </a:cubicBezTo>
                  <a:cubicBezTo>
                    <a:pt x="312" y="299"/>
                    <a:pt x="358" y="225"/>
                    <a:pt x="378" y="124"/>
                  </a:cubicBezTo>
                  <a:cubicBezTo>
                    <a:pt x="393" y="57"/>
                    <a:pt x="332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0"/>
            <p:cNvSpPr/>
            <p:nvPr/>
          </p:nvSpPr>
          <p:spPr>
            <a:xfrm>
              <a:off x="845566" y="316581"/>
              <a:ext cx="30243" cy="24226"/>
            </a:xfrm>
            <a:custGeom>
              <a:rect b="b" l="l" r="r" t="t"/>
              <a:pathLst>
                <a:path extrusionOk="0" h="310" w="387">
                  <a:moveTo>
                    <a:pt x="240" y="1"/>
                  </a:moveTo>
                  <a:cubicBezTo>
                    <a:pt x="197" y="1"/>
                    <a:pt x="163" y="7"/>
                    <a:pt x="123" y="33"/>
                  </a:cubicBezTo>
                  <a:cubicBezTo>
                    <a:pt x="92" y="53"/>
                    <a:pt x="66" y="82"/>
                    <a:pt x="40" y="113"/>
                  </a:cubicBezTo>
                  <a:cubicBezTo>
                    <a:pt x="6" y="150"/>
                    <a:pt x="0" y="216"/>
                    <a:pt x="32" y="259"/>
                  </a:cubicBezTo>
                  <a:cubicBezTo>
                    <a:pt x="60" y="294"/>
                    <a:pt x="95" y="309"/>
                    <a:pt x="134" y="309"/>
                  </a:cubicBezTo>
                  <a:cubicBezTo>
                    <a:pt x="147" y="309"/>
                    <a:pt x="159" y="308"/>
                    <a:pt x="172" y="305"/>
                  </a:cubicBezTo>
                  <a:cubicBezTo>
                    <a:pt x="255" y="285"/>
                    <a:pt x="324" y="251"/>
                    <a:pt x="358" y="170"/>
                  </a:cubicBezTo>
                  <a:cubicBezTo>
                    <a:pt x="387" y="107"/>
                    <a:pt x="350" y="7"/>
                    <a:pt x="269" y="1"/>
                  </a:cubicBezTo>
                  <a:cubicBezTo>
                    <a:pt x="259" y="1"/>
                    <a:pt x="249" y="1"/>
                    <a:pt x="2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0"/>
            <p:cNvSpPr/>
            <p:nvPr/>
          </p:nvSpPr>
          <p:spPr>
            <a:xfrm>
              <a:off x="895893" y="404341"/>
              <a:ext cx="31025" cy="28993"/>
            </a:xfrm>
            <a:custGeom>
              <a:rect b="b" l="l" r="r" t="t"/>
              <a:pathLst>
                <a:path extrusionOk="0" h="371" w="397">
                  <a:moveTo>
                    <a:pt x="241" y="0"/>
                  </a:moveTo>
                  <a:cubicBezTo>
                    <a:pt x="178" y="0"/>
                    <a:pt x="115" y="38"/>
                    <a:pt x="78" y="85"/>
                  </a:cubicBezTo>
                  <a:cubicBezTo>
                    <a:pt x="29" y="139"/>
                    <a:pt x="1" y="219"/>
                    <a:pt x="32" y="291"/>
                  </a:cubicBezTo>
                  <a:cubicBezTo>
                    <a:pt x="54" y="337"/>
                    <a:pt x="105" y="370"/>
                    <a:pt x="153" y="370"/>
                  </a:cubicBezTo>
                  <a:cubicBezTo>
                    <a:pt x="183" y="370"/>
                    <a:pt x="212" y="358"/>
                    <a:pt x="233" y="328"/>
                  </a:cubicBezTo>
                  <a:cubicBezTo>
                    <a:pt x="239" y="322"/>
                    <a:pt x="241" y="320"/>
                    <a:pt x="244" y="314"/>
                  </a:cubicBezTo>
                  <a:cubicBezTo>
                    <a:pt x="250" y="308"/>
                    <a:pt x="256" y="302"/>
                    <a:pt x="259" y="297"/>
                  </a:cubicBezTo>
                  <a:cubicBezTo>
                    <a:pt x="259" y="295"/>
                    <a:pt x="260" y="294"/>
                    <a:pt x="261" y="293"/>
                  </a:cubicBezTo>
                  <a:lnTo>
                    <a:pt x="261" y="293"/>
                  </a:lnTo>
                  <a:cubicBezTo>
                    <a:pt x="272" y="289"/>
                    <a:pt x="282" y="286"/>
                    <a:pt x="291" y="281"/>
                  </a:cubicBezTo>
                  <a:lnTo>
                    <a:pt x="291" y="281"/>
                  </a:lnTo>
                  <a:cubicBezTo>
                    <a:pt x="292" y="281"/>
                    <a:pt x="294" y="280"/>
                    <a:pt x="296" y="279"/>
                  </a:cubicBezTo>
                  <a:cubicBezTo>
                    <a:pt x="325" y="268"/>
                    <a:pt x="339" y="254"/>
                    <a:pt x="359" y="234"/>
                  </a:cubicBezTo>
                  <a:cubicBezTo>
                    <a:pt x="390" y="205"/>
                    <a:pt x="396" y="153"/>
                    <a:pt x="388" y="116"/>
                  </a:cubicBezTo>
                  <a:cubicBezTo>
                    <a:pt x="379" y="70"/>
                    <a:pt x="353" y="45"/>
                    <a:pt x="316" y="22"/>
                  </a:cubicBezTo>
                  <a:cubicBezTo>
                    <a:pt x="292" y="7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0"/>
            <p:cNvSpPr/>
            <p:nvPr/>
          </p:nvSpPr>
          <p:spPr>
            <a:xfrm>
              <a:off x="802741" y="541412"/>
              <a:ext cx="25632" cy="24226"/>
            </a:xfrm>
            <a:custGeom>
              <a:rect b="b" l="l" r="r" t="t"/>
              <a:pathLst>
                <a:path extrusionOk="0" h="310" w="328">
                  <a:moveTo>
                    <a:pt x="188" y="1"/>
                  </a:moveTo>
                  <a:cubicBezTo>
                    <a:pt x="174" y="1"/>
                    <a:pt x="159" y="3"/>
                    <a:pt x="144" y="7"/>
                  </a:cubicBezTo>
                  <a:cubicBezTo>
                    <a:pt x="110" y="15"/>
                    <a:pt x="84" y="41"/>
                    <a:pt x="61" y="67"/>
                  </a:cubicBezTo>
                  <a:cubicBezTo>
                    <a:pt x="1" y="141"/>
                    <a:pt x="24" y="256"/>
                    <a:pt x="110" y="296"/>
                  </a:cubicBezTo>
                  <a:cubicBezTo>
                    <a:pt x="129" y="305"/>
                    <a:pt x="150" y="309"/>
                    <a:pt x="170" y="309"/>
                  </a:cubicBezTo>
                  <a:cubicBezTo>
                    <a:pt x="239" y="309"/>
                    <a:pt x="306" y="260"/>
                    <a:pt x="319" y="187"/>
                  </a:cubicBezTo>
                  <a:cubicBezTo>
                    <a:pt x="325" y="153"/>
                    <a:pt x="327" y="118"/>
                    <a:pt x="313" y="84"/>
                  </a:cubicBezTo>
                  <a:cubicBezTo>
                    <a:pt x="288" y="31"/>
                    <a:pt x="243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0"/>
            <p:cNvSpPr/>
            <p:nvPr/>
          </p:nvSpPr>
          <p:spPr>
            <a:xfrm>
              <a:off x="1003424" y="226633"/>
              <a:ext cx="34307" cy="34854"/>
            </a:xfrm>
            <a:custGeom>
              <a:rect b="b" l="l" r="r" t="t"/>
              <a:pathLst>
                <a:path extrusionOk="0" h="446" w="439">
                  <a:moveTo>
                    <a:pt x="284" y="1"/>
                  </a:moveTo>
                  <a:cubicBezTo>
                    <a:pt x="209" y="1"/>
                    <a:pt x="155" y="52"/>
                    <a:pt x="112" y="107"/>
                  </a:cubicBezTo>
                  <a:cubicBezTo>
                    <a:pt x="77" y="147"/>
                    <a:pt x="34" y="201"/>
                    <a:pt x="17" y="253"/>
                  </a:cubicBezTo>
                  <a:cubicBezTo>
                    <a:pt x="0" y="304"/>
                    <a:pt x="0" y="356"/>
                    <a:pt x="40" y="399"/>
                  </a:cubicBezTo>
                  <a:cubicBezTo>
                    <a:pt x="65" y="426"/>
                    <a:pt x="103" y="445"/>
                    <a:pt x="141" y="445"/>
                  </a:cubicBezTo>
                  <a:cubicBezTo>
                    <a:pt x="156" y="445"/>
                    <a:pt x="170" y="442"/>
                    <a:pt x="183" y="436"/>
                  </a:cubicBezTo>
                  <a:cubicBezTo>
                    <a:pt x="244" y="408"/>
                    <a:pt x="295" y="365"/>
                    <a:pt x="341" y="316"/>
                  </a:cubicBezTo>
                  <a:cubicBezTo>
                    <a:pt x="395" y="264"/>
                    <a:pt x="438" y="201"/>
                    <a:pt x="430" y="124"/>
                  </a:cubicBezTo>
                  <a:cubicBezTo>
                    <a:pt x="421" y="47"/>
                    <a:pt x="358" y="1"/>
                    <a:pt x="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0"/>
            <p:cNvSpPr/>
            <p:nvPr/>
          </p:nvSpPr>
          <p:spPr>
            <a:xfrm>
              <a:off x="803366" y="269927"/>
              <a:ext cx="26336" cy="24069"/>
            </a:xfrm>
            <a:custGeom>
              <a:rect b="b" l="l" r="r" t="t"/>
              <a:pathLst>
                <a:path extrusionOk="0" h="308" w="337">
                  <a:moveTo>
                    <a:pt x="175" y="1"/>
                  </a:moveTo>
                  <a:cubicBezTo>
                    <a:pt x="131" y="1"/>
                    <a:pt x="95" y="22"/>
                    <a:pt x="70" y="54"/>
                  </a:cubicBezTo>
                  <a:lnTo>
                    <a:pt x="70" y="54"/>
                  </a:lnTo>
                  <a:cubicBezTo>
                    <a:pt x="20" y="102"/>
                    <a:pt x="0" y="176"/>
                    <a:pt x="53" y="237"/>
                  </a:cubicBezTo>
                  <a:cubicBezTo>
                    <a:pt x="53" y="237"/>
                    <a:pt x="53" y="237"/>
                    <a:pt x="53" y="237"/>
                  </a:cubicBezTo>
                  <a:lnTo>
                    <a:pt x="53" y="237"/>
                  </a:lnTo>
                  <a:cubicBezTo>
                    <a:pt x="56" y="243"/>
                    <a:pt x="59" y="246"/>
                    <a:pt x="59" y="249"/>
                  </a:cubicBezTo>
                  <a:cubicBezTo>
                    <a:pt x="76" y="282"/>
                    <a:pt x="125" y="308"/>
                    <a:pt x="164" y="308"/>
                  </a:cubicBezTo>
                  <a:cubicBezTo>
                    <a:pt x="169" y="308"/>
                    <a:pt x="174" y="307"/>
                    <a:pt x="179" y="306"/>
                  </a:cubicBezTo>
                  <a:cubicBezTo>
                    <a:pt x="182" y="303"/>
                    <a:pt x="188" y="303"/>
                    <a:pt x="191" y="303"/>
                  </a:cubicBezTo>
                  <a:cubicBezTo>
                    <a:pt x="192" y="303"/>
                    <a:pt x="192" y="303"/>
                    <a:pt x="193" y="303"/>
                  </a:cubicBezTo>
                  <a:cubicBezTo>
                    <a:pt x="272" y="303"/>
                    <a:pt x="316" y="242"/>
                    <a:pt x="323" y="175"/>
                  </a:cubicBezTo>
                  <a:lnTo>
                    <a:pt x="323" y="175"/>
                  </a:lnTo>
                  <a:cubicBezTo>
                    <a:pt x="337" y="116"/>
                    <a:pt x="315" y="51"/>
                    <a:pt x="242" y="17"/>
                  </a:cubicBezTo>
                  <a:lnTo>
                    <a:pt x="242" y="17"/>
                  </a:lnTo>
                  <a:cubicBezTo>
                    <a:pt x="242" y="17"/>
                    <a:pt x="242" y="17"/>
                    <a:pt x="242" y="17"/>
                  </a:cubicBezTo>
                  <a:cubicBezTo>
                    <a:pt x="218" y="6"/>
                    <a:pt x="196" y="1"/>
                    <a:pt x="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0"/>
            <p:cNvSpPr/>
            <p:nvPr/>
          </p:nvSpPr>
          <p:spPr>
            <a:xfrm>
              <a:off x="396921" y="843297"/>
              <a:ext cx="36651" cy="32588"/>
            </a:xfrm>
            <a:custGeom>
              <a:rect b="b" l="l" r="r" t="t"/>
              <a:pathLst>
                <a:path extrusionOk="0" h="417" w="469">
                  <a:moveTo>
                    <a:pt x="305" y="0"/>
                  </a:moveTo>
                  <a:cubicBezTo>
                    <a:pt x="291" y="0"/>
                    <a:pt x="275" y="3"/>
                    <a:pt x="260" y="9"/>
                  </a:cubicBezTo>
                  <a:cubicBezTo>
                    <a:pt x="154" y="49"/>
                    <a:pt x="42" y="123"/>
                    <a:pt x="19" y="241"/>
                  </a:cubicBezTo>
                  <a:cubicBezTo>
                    <a:pt x="1" y="327"/>
                    <a:pt x="76" y="417"/>
                    <a:pt x="164" y="417"/>
                  </a:cubicBezTo>
                  <a:cubicBezTo>
                    <a:pt x="169" y="417"/>
                    <a:pt x="175" y="416"/>
                    <a:pt x="180" y="416"/>
                  </a:cubicBezTo>
                  <a:cubicBezTo>
                    <a:pt x="294" y="398"/>
                    <a:pt x="380" y="295"/>
                    <a:pt x="426" y="195"/>
                  </a:cubicBezTo>
                  <a:cubicBezTo>
                    <a:pt x="468" y="104"/>
                    <a:pt x="396" y="0"/>
                    <a:pt x="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0"/>
            <p:cNvSpPr/>
            <p:nvPr/>
          </p:nvSpPr>
          <p:spPr>
            <a:xfrm>
              <a:off x="527584" y="779529"/>
              <a:ext cx="27039" cy="34619"/>
            </a:xfrm>
            <a:custGeom>
              <a:rect b="b" l="l" r="r" t="t"/>
              <a:pathLst>
                <a:path extrusionOk="0" h="443" w="346">
                  <a:moveTo>
                    <a:pt x="248" y="0"/>
                  </a:moveTo>
                  <a:cubicBezTo>
                    <a:pt x="226" y="0"/>
                    <a:pt x="203" y="9"/>
                    <a:pt x="184" y="28"/>
                  </a:cubicBezTo>
                  <a:cubicBezTo>
                    <a:pt x="127" y="94"/>
                    <a:pt x="55" y="166"/>
                    <a:pt x="26" y="249"/>
                  </a:cubicBezTo>
                  <a:cubicBezTo>
                    <a:pt x="1" y="318"/>
                    <a:pt x="18" y="395"/>
                    <a:pt x="89" y="429"/>
                  </a:cubicBezTo>
                  <a:cubicBezTo>
                    <a:pt x="108" y="438"/>
                    <a:pt x="127" y="442"/>
                    <a:pt x="145" y="442"/>
                  </a:cubicBezTo>
                  <a:cubicBezTo>
                    <a:pt x="195" y="442"/>
                    <a:pt x="240" y="410"/>
                    <a:pt x="270" y="364"/>
                  </a:cubicBezTo>
                  <a:cubicBezTo>
                    <a:pt x="316" y="289"/>
                    <a:pt x="324" y="189"/>
                    <a:pt x="336" y="100"/>
                  </a:cubicBezTo>
                  <a:cubicBezTo>
                    <a:pt x="346" y="43"/>
                    <a:pt x="298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0"/>
            <p:cNvSpPr/>
            <p:nvPr/>
          </p:nvSpPr>
          <p:spPr>
            <a:xfrm>
              <a:off x="366600" y="700990"/>
              <a:ext cx="30946" cy="21881"/>
            </a:xfrm>
            <a:custGeom>
              <a:rect b="b" l="l" r="r" t="t"/>
              <a:pathLst>
                <a:path extrusionOk="0" h="280" w="396">
                  <a:moveTo>
                    <a:pt x="147" y="1"/>
                  </a:moveTo>
                  <a:cubicBezTo>
                    <a:pt x="80" y="1"/>
                    <a:pt x="11" y="45"/>
                    <a:pt x="3" y="116"/>
                  </a:cubicBezTo>
                  <a:cubicBezTo>
                    <a:pt x="1" y="142"/>
                    <a:pt x="1" y="162"/>
                    <a:pt x="9" y="188"/>
                  </a:cubicBezTo>
                  <a:cubicBezTo>
                    <a:pt x="30" y="243"/>
                    <a:pt x="86" y="279"/>
                    <a:pt x="143" y="279"/>
                  </a:cubicBezTo>
                  <a:cubicBezTo>
                    <a:pt x="158" y="279"/>
                    <a:pt x="173" y="277"/>
                    <a:pt x="187" y="271"/>
                  </a:cubicBezTo>
                  <a:cubicBezTo>
                    <a:pt x="253" y="248"/>
                    <a:pt x="321" y="217"/>
                    <a:pt x="370" y="168"/>
                  </a:cubicBezTo>
                  <a:cubicBezTo>
                    <a:pt x="396" y="142"/>
                    <a:pt x="393" y="88"/>
                    <a:pt x="362" y="65"/>
                  </a:cubicBezTo>
                  <a:cubicBezTo>
                    <a:pt x="304" y="28"/>
                    <a:pt x="233" y="10"/>
                    <a:pt x="164" y="2"/>
                  </a:cubicBezTo>
                  <a:cubicBezTo>
                    <a:pt x="158" y="1"/>
                    <a:pt x="152" y="1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0"/>
            <p:cNvSpPr/>
            <p:nvPr/>
          </p:nvSpPr>
          <p:spPr>
            <a:xfrm>
              <a:off x="403564" y="579705"/>
              <a:ext cx="33213" cy="23835"/>
            </a:xfrm>
            <a:custGeom>
              <a:rect b="b" l="l" r="r" t="t"/>
              <a:pathLst>
                <a:path extrusionOk="0" h="305" w="425">
                  <a:moveTo>
                    <a:pt x="161" y="1"/>
                  </a:moveTo>
                  <a:cubicBezTo>
                    <a:pt x="63" y="4"/>
                    <a:pt x="0" y="118"/>
                    <a:pt x="32" y="204"/>
                  </a:cubicBezTo>
                  <a:cubicBezTo>
                    <a:pt x="54" y="265"/>
                    <a:pt x="117" y="305"/>
                    <a:pt x="180" y="305"/>
                  </a:cubicBezTo>
                  <a:cubicBezTo>
                    <a:pt x="209" y="305"/>
                    <a:pt x="237" y="297"/>
                    <a:pt x="261" y="279"/>
                  </a:cubicBezTo>
                  <a:cubicBezTo>
                    <a:pt x="287" y="259"/>
                    <a:pt x="316" y="233"/>
                    <a:pt x="338" y="207"/>
                  </a:cubicBezTo>
                  <a:cubicBezTo>
                    <a:pt x="356" y="190"/>
                    <a:pt x="367" y="167"/>
                    <a:pt x="384" y="150"/>
                  </a:cubicBezTo>
                  <a:cubicBezTo>
                    <a:pt x="424" y="110"/>
                    <a:pt x="396" y="30"/>
                    <a:pt x="338" y="24"/>
                  </a:cubicBezTo>
                  <a:cubicBezTo>
                    <a:pt x="313" y="21"/>
                    <a:pt x="290" y="12"/>
                    <a:pt x="267" y="7"/>
                  </a:cubicBezTo>
                  <a:cubicBezTo>
                    <a:pt x="232" y="1"/>
                    <a:pt x="195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0"/>
            <p:cNvSpPr/>
            <p:nvPr/>
          </p:nvSpPr>
          <p:spPr>
            <a:xfrm>
              <a:off x="498904" y="425597"/>
              <a:ext cx="35948" cy="26570"/>
            </a:xfrm>
            <a:custGeom>
              <a:rect b="b" l="l" r="r" t="t"/>
              <a:pathLst>
                <a:path extrusionOk="0" h="340" w="460">
                  <a:moveTo>
                    <a:pt x="376" y="1"/>
                  </a:moveTo>
                  <a:cubicBezTo>
                    <a:pt x="373" y="1"/>
                    <a:pt x="369" y="1"/>
                    <a:pt x="365" y="2"/>
                  </a:cubicBezTo>
                  <a:cubicBezTo>
                    <a:pt x="307" y="13"/>
                    <a:pt x="253" y="16"/>
                    <a:pt x="204" y="19"/>
                  </a:cubicBezTo>
                  <a:cubicBezTo>
                    <a:pt x="104" y="22"/>
                    <a:pt x="30" y="88"/>
                    <a:pt x="9" y="182"/>
                  </a:cubicBezTo>
                  <a:cubicBezTo>
                    <a:pt x="1" y="234"/>
                    <a:pt x="30" y="303"/>
                    <a:pt x="81" y="320"/>
                  </a:cubicBezTo>
                  <a:cubicBezTo>
                    <a:pt x="111" y="331"/>
                    <a:pt x="138" y="340"/>
                    <a:pt x="167" y="340"/>
                  </a:cubicBezTo>
                  <a:cubicBezTo>
                    <a:pt x="183" y="340"/>
                    <a:pt x="199" y="337"/>
                    <a:pt x="216" y="331"/>
                  </a:cubicBezTo>
                  <a:cubicBezTo>
                    <a:pt x="264" y="317"/>
                    <a:pt x="305" y="283"/>
                    <a:pt x="330" y="242"/>
                  </a:cubicBezTo>
                  <a:cubicBezTo>
                    <a:pt x="356" y="205"/>
                    <a:pt x="388" y="159"/>
                    <a:pt x="425" y="116"/>
                  </a:cubicBezTo>
                  <a:cubicBezTo>
                    <a:pt x="460" y="76"/>
                    <a:pt x="432" y="1"/>
                    <a:pt x="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0"/>
            <p:cNvSpPr/>
            <p:nvPr/>
          </p:nvSpPr>
          <p:spPr>
            <a:xfrm>
              <a:off x="423491" y="476862"/>
              <a:ext cx="27586" cy="24226"/>
            </a:xfrm>
            <a:custGeom>
              <a:rect b="b" l="l" r="r" t="t"/>
              <a:pathLst>
                <a:path extrusionOk="0" h="310" w="353">
                  <a:moveTo>
                    <a:pt x="193" y="1"/>
                  </a:moveTo>
                  <a:cubicBezTo>
                    <a:pt x="164" y="1"/>
                    <a:pt x="137" y="5"/>
                    <a:pt x="106" y="13"/>
                  </a:cubicBezTo>
                  <a:cubicBezTo>
                    <a:pt x="46" y="33"/>
                    <a:pt x="0" y="105"/>
                    <a:pt x="9" y="168"/>
                  </a:cubicBezTo>
                  <a:cubicBezTo>
                    <a:pt x="18" y="237"/>
                    <a:pt x="66" y="288"/>
                    <a:pt x="132" y="303"/>
                  </a:cubicBezTo>
                  <a:cubicBezTo>
                    <a:pt x="151" y="307"/>
                    <a:pt x="170" y="310"/>
                    <a:pt x="189" y="310"/>
                  </a:cubicBezTo>
                  <a:cubicBezTo>
                    <a:pt x="196" y="310"/>
                    <a:pt x="203" y="309"/>
                    <a:pt x="209" y="308"/>
                  </a:cubicBezTo>
                  <a:cubicBezTo>
                    <a:pt x="287" y="300"/>
                    <a:pt x="347" y="240"/>
                    <a:pt x="350" y="159"/>
                  </a:cubicBezTo>
                  <a:cubicBezTo>
                    <a:pt x="353" y="91"/>
                    <a:pt x="298" y="5"/>
                    <a:pt x="221" y="2"/>
                  </a:cubicBezTo>
                  <a:cubicBezTo>
                    <a:pt x="211" y="1"/>
                    <a:pt x="202" y="1"/>
                    <a:pt x="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0"/>
            <p:cNvSpPr/>
            <p:nvPr/>
          </p:nvSpPr>
          <p:spPr>
            <a:xfrm>
              <a:off x="907849" y="312283"/>
              <a:ext cx="27821" cy="21803"/>
            </a:xfrm>
            <a:custGeom>
              <a:rect b="b" l="l" r="r" t="t"/>
              <a:pathLst>
                <a:path extrusionOk="0" h="279" w="356">
                  <a:moveTo>
                    <a:pt x="228" y="1"/>
                  </a:moveTo>
                  <a:cubicBezTo>
                    <a:pt x="196" y="1"/>
                    <a:pt x="162" y="14"/>
                    <a:pt x="131" y="42"/>
                  </a:cubicBezTo>
                  <a:cubicBezTo>
                    <a:pt x="126" y="45"/>
                    <a:pt x="120" y="51"/>
                    <a:pt x="114" y="56"/>
                  </a:cubicBezTo>
                  <a:cubicBezTo>
                    <a:pt x="1" y="161"/>
                    <a:pt x="136" y="279"/>
                    <a:pt x="244" y="279"/>
                  </a:cubicBezTo>
                  <a:cubicBezTo>
                    <a:pt x="300" y="279"/>
                    <a:pt x="348" y="248"/>
                    <a:pt x="352" y="168"/>
                  </a:cubicBezTo>
                  <a:cubicBezTo>
                    <a:pt x="352" y="160"/>
                    <a:pt x="352" y="151"/>
                    <a:pt x="352" y="145"/>
                  </a:cubicBezTo>
                  <a:cubicBezTo>
                    <a:pt x="356" y="58"/>
                    <a:pt x="297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0"/>
            <p:cNvSpPr/>
            <p:nvPr/>
          </p:nvSpPr>
          <p:spPr>
            <a:xfrm>
              <a:off x="876434" y="479441"/>
              <a:ext cx="30087" cy="20787"/>
            </a:xfrm>
            <a:custGeom>
              <a:rect b="b" l="l" r="r" t="t"/>
              <a:pathLst>
                <a:path extrusionOk="0" h="266" w="385">
                  <a:moveTo>
                    <a:pt x="135" y="0"/>
                  </a:moveTo>
                  <a:cubicBezTo>
                    <a:pt x="81" y="0"/>
                    <a:pt x="34" y="26"/>
                    <a:pt x="18" y="81"/>
                  </a:cubicBezTo>
                  <a:cubicBezTo>
                    <a:pt x="0" y="129"/>
                    <a:pt x="23" y="198"/>
                    <a:pt x="78" y="218"/>
                  </a:cubicBezTo>
                  <a:cubicBezTo>
                    <a:pt x="128" y="237"/>
                    <a:pt x="187" y="265"/>
                    <a:pt x="244" y="265"/>
                  </a:cubicBezTo>
                  <a:cubicBezTo>
                    <a:pt x="264" y="265"/>
                    <a:pt x="284" y="262"/>
                    <a:pt x="304" y="253"/>
                  </a:cubicBezTo>
                  <a:cubicBezTo>
                    <a:pt x="339" y="238"/>
                    <a:pt x="361" y="215"/>
                    <a:pt x="373" y="178"/>
                  </a:cubicBezTo>
                  <a:cubicBezTo>
                    <a:pt x="384" y="146"/>
                    <a:pt x="382" y="106"/>
                    <a:pt x="361" y="78"/>
                  </a:cubicBezTo>
                  <a:cubicBezTo>
                    <a:pt x="327" y="40"/>
                    <a:pt x="287" y="18"/>
                    <a:pt x="235" y="9"/>
                  </a:cubicBezTo>
                  <a:cubicBezTo>
                    <a:pt x="207" y="3"/>
                    <a:pt x="175" y="3"/>
                    <a:pt x="144" y="0"/>
                  </a:cubicBezTo>
                  <a:cubicBezTo>
                    <a:pt x="141" y="0"/>
                    <a:pt x="138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9" name="Google Shape;1709;p40"/>
          <p:cNvPicPr preferRelativeResize="0"/>
          <p:nvPr/>
        </p:nvPicPr>
        <p:blipFill rotWithShape="1">
          <a:blip r:embed="rId3">
            <a:alphaModFix/>
          </a:blip>
          <a:srcRect b="38711" l="32316" r="25539" t="38711"/>
          <a:stretch/>
        </p:blipFill>
        <p:spPr>
          <a:xfrm>
            <a:off x="1351338" y="1842200"/>
            <a:ext cx="822900" cy="8229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0" name="Google Shape;1710;p40"/>
          <p:cNvPicPr preferRelativeResize="0"/>
          <p:nvPr/>
        </p:nvPicPr>
        <p:blipFill rotWithShape="1">
          <a:blip r:embed="rId4">
            <a:alphaModFix/>
          </a:blip>
          <a:srcRect b="6911" l="0" r="0" t="6911"/>
          <a:stretch/>
        </p:blipFill>
        <p:spPr>
          <a:xfrm>
            <a:off x="1399413" y="3423050"/>
            <a:ext cx="822900" cy="8229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1" name="Google Shape;171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3419" y="1842200"/>
            <a:ext cx="822900" cy="8229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2" name="Google Shape;1712;p40"/>
          <p:cNvPicPr preferRelativeResize="0"/>
          <p:nvPr/>
        </p:nvPicPr>
        <p:blipFill rotWithShape="1">
          <a:blip r:embed="rId6">
            <a:alphaModFix/>
          </a:blip>
          <a:srcRect b="0" l="20451" r="12824" t="0"/>
          <a:stretch/>
        </p:blipFill>
        <p:spPr>
          <a:xfrm>
            <a:off x="4653419" y="3423050"/>
            <a:ext cx="822900" cy="8229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41"/>
          <p:cNvSpPr/>
          <p:nvPr/>
        </p:nvSpPr>
        <p:spPr>
          <a:xfrm rot="-1642076">
            <a:off x="401992" y="1358774"/>
            <a:ext cx="1140941" cy="1021065"/>
          </a:xfrm>
          <a:custGeom>
            <a:rect b="b" l="l" r="r" t="t"/>
            <a:pathLst>
              <a:path extrusionOk="0" h="23611" w="26383">
                <a:moveTo>
                  <a:pt x="10960" y="0"/>
                </a:moveTo>
                <a:cubicBezTo>
                  <a:pt x="9622" y="0"/>
                  <a:pt x="8321" y="95"/>
                  <a:pt x="7118" y="260"/>
                </a:cubicBezTo>
                <a:cubicBezTo>
                  <a:pt x="6000" y="415"/>
                  <a:pt x="4883" y="724"/>
                  <a:pt x="3889" y="1249"/>
                </a:cubicBezTo>
                <a:cubicBezTo>
                  <a:pt x="3444" y="1484"/>
                  <a:pt x="3023" y="1761"/>
                  <a:pt x="2639" y="2088"/>
                </a:cubicBezTo>
                <a:cubicBezTo>
                  <a:pt x="857" y="3595"/>
                  <a:pt x="1" y="6019"/>
                  <a:pt x="95" y="8348"/>
                </a:cubicBezTo>
                <a:cubicBezTo>
                  <a:pt x="190" y="10678"/>
                  <a:pt x="1152" y="12912"/>
                  <a:pt x="2502" y="14812"/>
                </a:cubicBezTo>
                <a:cubicBezTo>
                  <a:pt x="4459" y="17568"/>
                  <a:pt x="6983" y="19817"/>
                  <a:pt x="10040" y="21238"/>
                </a:cubicBezTo>
                <a:cubicBezTo>
                  <a:pt x="12544" y="22405"/>
                  <a:pt x="15452" y="23324"/>
                  <a:pt x="18208" y="23574"/>
                </a:cubicBezTo>
                <a:cubicBezTo>
                  <a:pt x="18482" y="23598"/>
                  <a:pt x="18758" y="23611"/>
                  <a:pt x="19034" y="23611"/>
                </a:cubicBezTo>
                <a:cubicBezTo>
                  <a:pt x="21400" y="23611"/>
                  <a:pt x="23756" y="22683"/>
                  <a:pt x="24792" y="20402"/>
                </a:cubicBezTo>
                <a:cubicBezTo>
                  <a:pt x="25658" y="18499"/>
                  <a:pt x="25904" y="16113"/>
                  <a:pt x="26130" y="14050"/>
                </a:cubicBezTo>
                <a:cubicBezTo>
                  <a:pt x="26383" y="11752"/>
                  <a:pt x="26334" y="9363"/>
                  <a:pt x="25417" y="7205"/>
                </a:cubicBezTo>
                <a:cubicBezTo>
                  <a:pt x="23094" y="1742"/>
                  <a:pt x="16688" y="0"/>
                  <a:pt x="109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41"/>
          <p:cNvSpPr txBox="1"/>
          <p:nvPr>
            <p:ph type="title"/>
          </p:nvPr>
        </p:nvSpPr>
        <p:spPr>
          <a:xfrm>
            <a:off x="713100" y="1618111"/>
            <a:ext cx="36444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- Madelynn</a:t>
            </a:r>
            <a:endParaRPr/>
          </a:p>
        </p:txBody>
      </p:sp>
      <p:sp>
        <p:nvSpPr>
          <p:cNvPr id="1719" name="Google Shape;1719;p41"/>
          <p:cNvSpPr txBox="1"/>
          <p:nvPr>
            <p:ph idx="1" type="subTitle"/>
          </p:nvPr>
        </p:nvSpPr>
        <p:spPr>
          <a:xfrm>
            <a:off x="713100" y="2272311"/>
            <a:ext cx="3644400" cy="1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/>
              <a:t>Leans on company for community–they provide her with mentors and pre-defined groups of people with shared interests she can join</a:t>
            </a:r>
            <a:endParaRPr sz="1200"/>
          </a:p>
        </p:txBody>
      </p:sp>
      <p:grpSp>
        <p:nvGrpSpPr>
          <p:cNvPr id="1720" name="Google Shape;1720;p41"/>
          <p:cNvGrpSpPr/>
          <p:nvPr/>
        </p:nvGrpSpPr>
        <p:grpSpPr>
          <a:xfrm rot="1796183">
            <a:off x="6808993" y="3739052"/>
            <a:ext cx="957552" cy="766847"/>
            <a:chOff x="4365025" y="1539800"/>
            <a:chExt cx="121025" cy="96925"/>
          </a:xfrm>
        </p:grpSpPr>
        <p:sp>
          <p:nvSpPr>
            <p:cNvPr id="1721" name="Google Shape;1721;p41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1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1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1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1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1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1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1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9" name="Google Shape;1729;p41"/>
          <p:cNvGrpSpPr/>
          <p:nvPr/>
        </p:nvGrpSpPr>
        <p:grpSpPr>
          <a:xfrm>
            <a:off x="3884466" y="4228549"/>
            <a:ext cx="1165743" cy="1142485"/>
            <a:chOff x="3628800" y="3558400"/>
            <a:chExt cx="1758551" cy="1723205"/>
          </a:xfrm>
        </p:grpSpPr>
        <p:sp>
          <p:nvSpPr>
            <p:cNvPr id="1730" name="Google Shape;1730;p41"/>
            <p:cNvSpPr/>
            <p:nvPr/>
          </p:nvSpPr>
          <p:spPr>
            <a:xfrm>
              <a:off x="4416024" y="3663411"/>
              <a:ext cx="182054" cy="1413912"/>
            </a:xfrm>
            <a:custGeom>
              <a:rect b="b" l="l" r="r" t="t"/>
              <a:pathLst>
                <a:path extrusionOk="0" h="13801" w="1777">
                  <a:moveTo>
                    <a:pt x="409" y="0"/>
                  </a:moveTo>
                  <a:cubicBezTo>
                    <a:pt x="393" y="0"/>
                    <a:pt x="376" y="14"/>
                    <a:pt x="381" y="34"/>
                  </a:cubicBezTo>
                  <a:cubicBezTo>
                    <a:pt x="469" y="420"/>
                    <a:pt x="557" y="805"/>
                    <a:pt x="625" y="1195"/>
                  </a:cubicBezTo>
                  <a:cubicBezTo>
                    <a:pt x="703" y="1634"/>
                    <a:pt x="762" y="2078"/>
                    <a:pt x="806" y="2522"/>
                  </a:cubicBezTo>
                  <a:cubicBezTo>
                    <a:pt x="889" y="3356"/>
                    <a:pt x="928" y="4205"/>
                    <a:pt x="879" y="5044"/>
                  </a:cubicBezTo>
                  <a:cubicBezTo>
                    <a:pt x="811" y="6151"/>
                    <a:pt x="630" y="7248"/>
                    <a:pt x="416" y="8336"/>
                  </a:cubicBezTo>
                  <a:cubicBezTo>
                    <a:pt x="313" y="8878"/>
                    <a:pt x="181" y="9414"/>
                    <a:pt x="94" y="9960"/>
                  </a:cubicBezTo>
                  <a:cubicBezTo>
                    <a:pt x="16" y="10463"/>
                    <a:pt x="1" y="10960"/>
                    <a:pt x="89" y="11463"/>
                  </a:cubicBezTo>
                  <a:cubicBezTo>
                    <a:pt x="172" y="11936"/>
                    <a:pt x="337" y="12390"/>
                    <a:pt x="576" y="12804"/>
                  </a:cubicBezTo>
                  <a:cubicBezTo>
                    <a:pt x="786" y="13175"/>
                    <a:pt x="1069" y="13575"/>
                    <a:pt x="1474" y="13750"/>
                  </a:cubicBezTo>
                  <a:cubicBezTo>
                    <a:pt x="1560" y="13785"/>
                    <a:pt x="1638" y="13800"/>
                    <a:pt x="1728" y="13800"/>
                  </a:cubicBezTo>
                  <a:cubicBezTo>
                    <a:pt x="1741" y="13800"/>
                    <a:pt x="1753" y="13800"/>
                    <a:pt x="1767" y="13799"/>
                  </a:cubicBezTo>
                  <a:cubicBezTo>
                    <a:pt x="1772" y="13799"/>
                    <a:pt x="1776" y="13789"/>
                    <a:pt x="1772" y="13789"/>
                  </a:cubicBezTo>
                  <a:cubicBezTo>
                    <a:pt x="1576" y="13702"/>
                    <a:pt x="1381" y="13604"/>
                    <a:pt x="1225" y="13458"/>
                  </a:cubicBezTo>
                  <a:cubicBezTo>
                    <a:pt x="1059" y="13307"/>
                    <a:pt x="923" y="13131"/>
                    <a:pt x="801" y="12946"/>
                  </a:cubicBezTo>
                  <a:cubicBezTo>
                    <a:pt x="542" y="12541"/>
                    <a:pt x="357" y="12092"/>
                    <a:pt x="250" y="11629"/>
                  </a:cubicBezTo>
                  <a:cubicBezTo>
                    <a:pt x="138" y="11141"/>
                    <a:pt x="123" y="10643"/>
                    <a:pt x="191" y="10151"/>
                  </a:cubicBezTo>
                  <a:cubicBezTo>
                    <a:pt x="259" y="9604"/>
                    <a:pt x="396" y="9068"/>
                    <a:pt x="503" y="8526"/>
                  </a:cubicBezTo>
                  <a:cubicBezTo>
                    <a:pt x="713" y="7463"/>
                    <a:pt x="894" y="6395"/>
                    <a:pt x="972" y="5312"/>
                  </a:cubicBezTo>
                  <a:cubicBezTo>
                    <a:pt x="1035" y="4468"/>
                    <a:pt x="1015" y="3619"/>
                    <a:pt x="942" y="2771"/>
                  </a:cubicBezTo>
                  <a:cubicBezTo>
                    <a:pt x="903" y="2337"/>
                    <a:pt x="850" y="1898"/>
                    <a:pt x="781" y="1468"/>
                  </a:cubicBezTo>
                  <a:cubicBezTo>
                    <a:pt x="718" y="1068"/>
                    <a:pt x="640" y="664"/>
                    <a:pt x="523" y="273"/>
                  </a:cubicBezTo>
                  <a:cubicBezTo>
                    <a:pt x="498" y="190"/>
                    <a:pt x="469" y="103"/>
                    <a:pt x="435" y="20"/>
                  </a:cubicBezTo>
                  <a:cubicBezTo>
                    <a:pt x="431" y="6"/>
                    <a:pt x="420" y="0"/>
                    <a:pt x="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1"/>
            <p:cNvSpPr/>
            <p:nvPr/>
          </p:nvSpPr>
          <p:spPr>
            <a:xfrm>
              <a:off x="4429855" y="3558502"/>
              <a:ext cx="133697" cy="515836"/>
            </a:xfrm>
            <a:custGeom>
              <a:rect b="b" l="l" r="r" t="t"/>
              <a:pathLst>
                <a:path extrusionOk="0" h="5035" w="1305">
                  <a:moveTo>
                    <a:pt x="52" y="0"/>
                  </a:moveTo>
                  <a:cubicBezTo>
                    <a:pt x="25" y="0"/>
                    <a:pt x="0" y="28"/>
                    <a:pt x="17" y="58"/>
                  </a:cubicBezTo>
                  <a:cubicBezTo>
                    <a:pt x="154" y="327"/>
                    <a:pt x="295" y="600"/>
                    <a:pt x="417" y="878"/>
                  </a:cubicBezTo>
                  <a:cubicBezTo>
                    <a:pt x="554" y="1190"/>
                    <a:pt x="676" y="1507"/>
                    <a:pt x="783" y="1829"/>
                  </a:cubicBezTo>
                  <a:cubicBezTo>
                    <a:pt x="885" y="2117"/>
                    <a:pt x="973" y="2405"/>
                    <a:pt x="1041" y="2697"/>
                  </a:cubicBezTo>
                  <a:cubicBezTo>
                    <a:pt x="1129" y="3058"/>
                    <a:pt x="1168" y="3424"/>
                    <a:pt x="1149" y="3795"/>
                  </a:cubicBezTo>
                  <a:cubicBezTo>
                    <a:pt x="1129" y="4204"/>
                    <a:pt x="1032" y="4619"/>
                    <a:pt x="851" y="4995"/>
                  </a:cubicBezTo>
                  <a:cubicBezTo>
                    <a:pt x="838" y="5015"/>
                    <a:pt x="856" y="5034"/>
                    <a:pt x="874" y="5034"/>
                  </a:cubicBezTo>
                  <a:cubicBezTo>
                    <a:pt x="882" y="5034"/>
                    <a:pt x="890" y="5030"/>
                    <a:pt x="895" y="5019"/>
                  </a:cubicBezTo>
                  <a:cubicBezTo>
                    <a:pt x="1261" y="4356"/>
                    <a:pt x="1305" y="3570"/>
                    <a:pt x="1168" y="2839"/>
                  </a:cubicBezTo>
                  <a:cubicBezTo>
                    <a:pt x="1110" y="2527"/>
                    <a:pt x="1017" y="2224"/>
                    <a:pt x="920" y="1927"/>
                  </a:cubicBezTo>
                  <a:cubicBezTo>
                    <a:pt x="812" y="1600"/>
                    <a:pt x="695" y="1273"/>
                    <a:pt x="563" y="956"/>
                  </a:cubicBezTo>
                  <a:cubicBezTo>
                    <a:pt x="490" y="785"/>
                    <a:pt x="417" y="614"/>
                    <a:pt x="334" y="449"/>
                  </a:cubicBezTo>
                  <a:cubicBezTo>
                    <a:pt x="256" y="297"/>
                    <a:pt x="183" y="156"/>
                    <a:pt x="85" y="19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1"/>
            <p:cNvSpPr/>
            <p:nvPr/>
          </p:nvSpPr>
          <p:spPr>
            <a:xfrm>
              <a:off x="4405062" y="3558400"/>
              <a:ext cx="117305" cy="513275"/>
            </a:xfrm>
            <a:custGeom>
              <a:rect b="b" l="l" r="r" t="t"/>
              <a:pathLst>
                <a:path extrusionOk="0" h="5010" w="1145">
                  <a:moveTo>
                    <a:pt x="308" y="1"/>
                  </a:moveTo>
                  <a:cubicBezTo>
                    <a:pt x="296" y="1"/>
                    <a:pt x="284" y="7"/>
                    <a:pt x="279" y="20"/>
                  </a:cubicBezTo>
                  <a:cubicBezTo>
                    <a:pt x="157" y="323"/>
                    <a:pt x="88" y="645"/>
                    <a:pt x="49" y="962"/>
                  </a:cubicBezTo>
                  <a:cubicBezTo>
                    <a:pt x="10" y="1308"/>
                    <a:pt x="1" y="1659"/>
                    <a:pt x="25" y="2006"/>
                  </a:cubicBezTo>
                  <a:cubicBezTo>
                    <a:pt x="69" y="2708"/>
                    <a:pt x="230" y="3410"/>
                    <a:pt x="513" y="4054"/>
                  </a:cubicBezTo>
                  <a:cubicBezTo>
                    <a:pt x="659" y="4391"/>
                    <a:pt x="844" y="4713"/>
                    <a:pt x="1074" y="4996"/>
                  </a:cubicBezTo>
                  <a:cubicBezTo>
                    <a:pt x="1081" y="5005"/>
                    <a:pt x="1089" y="5009"/>
                    <a:pt x="1098" y="5009"/>
                  </a:cubicBezTo>
                  <a:cubicBezTo>
                    <a:pt x="1122" y="5009"/>
                    <a:pt x="1145" y="4973"/>
                    <a:pt x="1122" y="4947"/>
                  </a:cubicBezTo>
                  <a:cubicBezTo>
                    <a:pt x="718" y="4425"/>
                    <a:pt x="464" y="3791"/>
                    <a:pt x="303" y="3152"/>
                  </a:cubicBezTo>
                  <a:cubicBezTo>
                    <a:pt x="137" y="2484"/>
                    <a:pt x="69" y="1781"/>
                    <a:pt x="127" y="1093"/>
                  </a:cubicBezTo>
                  <a:cubicBezTo>
                    <a:pt x="157" y="733"/>
                    <a:pt x="230" y="381"/>
                    <a:pt x="332" y="35"/>
                  </a:cubicBezTo>
                  <a:cubicBezTo>
                    <a:pt x="341" y="14"/>
                    <a:pt x="325" y="1"/>
                    <a:pt x="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1"/>
            <p:cNvSpPr/>
            <p:nvPr/>
          </p:nvSpPr>
          <p:spPr>
            <a:xfrm>
              <a:off x="4551155" y="3758176"/>
              <a:ext cx="295568" cy="388798"/>
            </a:xfrm>
            <a:custGeom>
              <a:rect b="b" l="l" r="r" t="t"/>
              <a:pathLst>
                <a:path extrusionOk="0" h="3795" w="2885">
                  <a:moveTo>
                    <a:pt x="2861" y="1"/>
                  </a:moveTo>
                  <a:cubicBezTo>
                    <a:pt x="2850" y="1"/>
                    <a:pt x="2838" y="9"/>
                    <a:pt x="2838" y="26"/>
                  </a:cubicBezTo>
                  <a:cubicBezTo>
                    <a:pt x="2774" y="646"/>
                    <a:pt x="2545" y="1246"/>
                    <a:pt x="2194" y="1758"/>
                  </a:cubicBezTo>
                  <a:cubicBezTo>
                    <a:pt x="2018" y="2012"/>
                    <a:pt x="1813" y="2246"/>
                    <a:pt x="1584" y="2446"/>
                  </a:cubicBezTo>
                  <a:cubicBezTo>
                    <a:pt x="1345" y="2660"/>
                    <a:pt x="1077" y="2836"/>
                    <a:pt x="818" y="3021"/>
                  </a:cubicBezTo>
                  <a:cubicBezTo>
                    <a:pt x="531" y="3226"/>
                    <a:pt x="233" y="3446"/>
                    <a:pt x="18" y="3733"/>
                  </a:cubicBezTo>
                  <a:cubicBezTo>
                    <a:pt x="0" y="3763"/>
                    <a:pt x="28" y="3794"/>
                    <a:pt x="56" y="3794"/>
                  </a:cubicBezTo>
                  <a:cubicBezTo>
                    <a:pt x="65" y="3794"/>
                    <a:pt x="74" y="3791"/>
                    <a:pt x="82" y="3782"/>
                  </a:cubicBezTo>
                  <a:cubicBezTo>
                    <a:pt x="194" y="3660"/>
                    <a:pt x="306" y="3548"/>
                    <a:pt x="433" y="3441"/>
                  </a:cubicBezTo>
                  <a:cubicBezTo>
                    <a:pt x="555" y="3338"/>
                    <a:pt x="687" y="3246"/>
                    <a:pt x="818" y="3153"/>
                  </a:cubicBezTo>
                  <a:cubicBezTo>
                    <a:pt x="1082" y="2968"/>
                    <a:pt x="1355" y="2787"/>
                    <a:pt x="1604" y="2577"/>
                  </a:cubicBezTo>
                  <a:cubicBezTo>
                    <a:pt x="2082" y="2173"/>
                    <a:pt x="2448" y="1636"/>
                    <a:pt x="2662" y="1051"/>
                  </a:cubicBezTo>
                  <a:cubicBezTo>
                    <a:pt x="2789" y="719"/>
                    <a:pt x="2862" y="378"/>
                    <a:pt x="2882" y="26"/>
                  </a:cubicBezTo>
                  <a:cubicBezTo>
                    <a:pt x="2884" y="9"/>
                    <a:pt x="2873" y="1"/>
                    <a:pt x="28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1"/>
            <p:cNvSpPr/>
            <p:nvPr/>
          </p:nvSpPr>
          <p:spPr>
            <a:xfrm>
              <a:off x="4551975" y="3753976"/>
              <a:ext cx="294134" cy="397711"/>
            </a:xfrm>
            <a:custGeom>
              <a:rect b="b" l="l" r="r" t="t"/>
              <a:pathLst>
                <a:path extrusionOk="0" h="3882" w="2871">
                  <a:moveTo>
                    <a:pt x="2807" y="1"/>
                  </a:moveTo>
                  <a:cubicBezTo>
                    <a:pt x="2794" y="1"/>
                    <a:pt x="2781" y="6"/>
                    <a:pt x="2771" y="19"/>
                  </a:cubicBezTo>
                  <a:cubicBezTo>
                    <a:pt x="2586" y="287"/>
                    <a:pt x="2371" y="536"/>
                    <a:pt x="2137" y="760"/>
                  </a:cubicBezTo>
                  <a:cubicBezTo>
                    <a:pt x="1898" y="989"/>
                    <a:pt x="1630" y="1179"/>
                    <a:pt x="1371" y="1384"/>
                  </a:cubicBezTo>
                  <a:cubicBezTo>
                    <a:pt x="1123" y="1584"/>
                    <a:pt x="893" y="1804"/>
                    <a:pt x="713" y="2067"/>
                  </a:cubicBezTo>
                  <a:cubicBezTo>
                    <a:pt x="537" y="2311"/>
                    <a:pt x="401" y="2579"/>
                    <a:pt x="288" y="2862"/>
                  </a:cubicBezTo>
                  <a:cubicBezTo>
                    <a:pt x="225" y="3018"/>
                    <a:pt x="166" y="3184"/>
                    <a:pt x="118" y="3350"/>
                  </a:cubicBezTo>
                  <a:cubicBezTo>
                    <a:pt x="93" y="3428"/>
                    <a:pt x="69" y="3511"/>
                    <a:pt x="49" y="3594"/>
                  </a:cubicBezTo>
                  <a:cubicBezTo>
                    <a:pt x="35" y="3633"/>
                    <a:pt x="25" y="3672"/>
                    <a:pt x="15" y="3716"/>
                  </a:cubicBezTo>
                  <a:cubicBezTo>
                    <a:pt x="6" y="3760"/>
                    <a:pt x="6" y="3804"/>
                    <a:pt x="1" y="3848"/>
                  </a:cubicBezTo>
                  <a:cubicBezTo>
                    <a:pt x="1" y="3867"/>
                    <a:pt x="21" y="3882"/>
                    <a:pt x="38" y="3882"/>
                  </a:cubicBezTo>
                  <a:cubicBezTo>
                    <a:pt x="48" y="3882"/>
                    <a:pt x="56" y="3877"/>
                    <a:pt x="59" y="3867"/>
                  </a:cubicBezTo>
                  <a:cubicBezTo>
                    <a:pt x="74" y="3833"/>
                    <a:pt x="93" y="3799"/>
                    <a:pt x="103" y="3765"/>
                  </a:cubicBezTo>
                  <a:cubicBezTo>
                    <a:pt x="118" y="3730"/>
                    <a:pt x="123" y="3691"/>
                    <a:pt x="132" y="3652"/>
                  </a:cubicBezTo>
                  <a:cubicBezTo>
                    <a:pt x="152" y="3579"/>
                    <a:pt x="171" y="3506"/>
                    <a:pt x="196" y="3438"/>
                  </a:cubicBezTo>
                  <a:cubicBezTo>
                    <a:pt x="240" y="3291"/>
                    <a:pt x="288" y="3145"/>
                    <a:pt x="347" y="3004"/>
                  </a:cubicBezTo>
                  <a:cubicBezTo>
                    <a:pt x="454" y="2726"/>
                    <a:pt x="591" y="2453"/>
                    <a:pt x="762" y="2204"/>
                  </a:cubicBezTo>
                  <a:cubicBezTo>
                    <a:pt x="937" y="1945"/>
                    <a:pt x="1147" y="1721"/>
                    <a:pt x="1386" y="1526"/>
                  </a:cubicBezTo>
                  <a:cubicBezTo>
                    <a:pt x="1640" y="1316"/>
                    <a:pt x="1913" y="1121"/>
                    <a:pt x="2152" y="892"/>
                  </a:cubicBezTo>
                  <a:cubicBezTo>
                    <a:pt x="2415" y="643"/>
                    <a:pt x="2649" y="365"/>
                    <a:pt x="2849" y="67"/>
                  </a:cubicBezTo>
                  <a:cubicBezTo>
                    <a:pt x="2870" y="33"/>
                    <a:pt x="2839" y="1"/>
                    <a:pt x="2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1"/>
            <p:cNvSpPr/>
            <p:nvPr/>
          </p:nvSpPr>
          <p:spPr>
            <a:xfrm>
              <a:off x="4505975" y="3799259"/>
              <a:ext cx="322308" cy="439306"/>
            </a:xfrm>
            <a:custGeom>
              <a:rect b="b" l="l" r="r" t="t"/>
              <a:pathLst>
                <a:path extrusionOk="0" h="4288" w="3146">
                  <a:moveTo>
                    <a:pt x="3126" y="0"/>
                  </a:moveTo>
                  <a:cubicBezTo>
                    <a:pt x="3120" y="0"/>
                    <a:pt x="3115" y="3"/>
                    <a:pt x="3113" y="11"/>
                  </a:cubicBezTo>
                  <a:cubicBezTo>
                    <a:pt x="2928" y="674"/>
                    <a:pt x="2371" y="1133"/>
                    <a:pt x="1908" y="1606"/>
                  </a:cubicBezTo>
                  <a:cubicBezTo>
                    <a:pt x="1411" y="2108"/>
                    <a:pt x="947" y="2645"/>
                    <a:pt x="552" y="3235"/>
                  </a:cubicBezTo>
                  <a:cubicBezTo>
                    <a:pt x="445" y="3396"/>
                    <a:pt x="342" y="3562"/>
                    <a:pt x="250" y="3732"/>
                  </a:cubicBezTo>
                  <a:cubicBezTo>
                    <a:pt x="162" y="3893"/>
                    <a:pt x="74" y="4064"/>
                    <a:pt x="11" y="4235"/>
                  </a:cubicBezTo>
                  <a:cubicBezTo>
                    <a:pt x="1" y="4264"/>
                    <a:pt x="28" y="4287"/>
                    <a:pt x="54" y="4287"/>
                  </a:cubicBezTo>
                  <a:cubicBezTo>
                    <a:pt x="66" y="4287"/>
                    <a:pt x="77" y="4282"/>
                    <a:pt x="84" y="4269"/>
                  </a:cubicBezTo>
                  <a:cubicBezTo>
                    <a:pt x="157" y="4118"/>
                    <a:pt x="220" y="3966"/>
                    <a:pt x="298" y="3820"/>
                  </a:cubicBezTo>
                  <a:cubicBezTo>
                    <a:pt x="381" y="3669"/>
                    <a:pt x="469" y="3518"/>
                    <a:pt x="567" y="3371"/>
                  </a:cubicBezTo>
                  <a:cubicBezTo>
                    <a:pt x="762" y="3069"/>
                    <a:pt x="976" y="2786"/>
                    <a:pt x="1206" y="2508"/>
                  </a:cubicBezTo>
                  <a:cubicBezTo>
                    <a:pt x="1430" y="2240"/>
                    <a:pt x="1669" y="1976"/>
                    <a:pt x="1913" y="1718"/>
                  </a:cubicBezTo>
                  <a:cubicBezTo>
                    <a:pt x="2147" y="1479"/>
                    <a:pt x="2396" y="1250"/>
                    <a:pt x="2610" y="991"/>
                  </a:cubicBezTo>
                  <a:cubicBezTo>
                    <a:pt x="2849" y="708"/>
                    <a:pt x="3054" y="386"/>
                    <a:pt x="3142" y="20"/>
                  </a:cubicBezTo>
                  <a:cubicBezTo>
                    <a:pt x="3145" y="8"/>
                    <a:pt x="3135" y="0"/>
                    <a:pt x="3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1"/>
            <p:cNvSpPr/>
            <p:nvPr/>
          </p:nvSpPr>
          <p:spPr>
            <a:xfrm>
              <a:off x="4247801" y="3815343"/>
              <a:ext cx="254383" cy="478134"/>
            </a:xfrm>
            <a:custGeom>
              <a:rect b="b" l="l" r="r" t="t"/>
              <a:pathLst>
                <a:path extrusionOk="0" h="4667" w="2483">
                  <a:moveTo>
                    <a:pt x="36" y="0"/>
                  </a:moveTo>
                  <a:cubicBezTo>
                    <a:pt x="19" y="0"/>
                    <a:pt x="1" y="17"/>
                    <a:pt x="4" y="39"/>
                  </a:cubicBezTo>
                  <a:cubicBezTo>
                    <a:pt x="38" y="190"/>
                    <a:pt x="106" y="341"/>
                    <a:pt x="165" y="483"/>
                  </a:cubicBezTo>
                  <a:cubicBezTo>
                    <a:pt x="233" y="639"/>
                    <a:pt x="306" y="795"/>
                    <a:pt x="384" y="946"/>
                  </a:cubicBezTo>
                  <a:cubicBezTo>
                    <a:pt x="536" y="1249"/>
                    <a:pt x="706" y="1546"/>
                    <a:pt x="897" y="1829"/>
                  </a:cubicBezTo>
                  <a:cubicBezTo>
                    <a:pt x="1087" y="2122"/>
                    <a:pt x="1306" y="2385"/>
                    <a:pt x="1511" y="2663"/>
                  </a:cubicBezTo>
                  <a:cubicBezTo>
                    <a:pt x="1721" y="2941"/>
                    <a:pt x="1901" y="3234"/>
                    <a:pt x="2048" y="3546"/>
                  </a:cubicBezTo>
                  <a:cubicBezTo>
                    <a:pt x="2214" y="3897"/>
                    <a:pt x="2336" y="4263"/>
                    <a:pt x="2418" y="4644"/>
                  </a:cubicBezTo>
                  <a:cubicBezTo>
                    <a:pt x="2420" y="4659"/>
                    <a:pt x="2432" y="4666"/>
                    <a:pt x="2444" y="4666"/>
                  </a:cubicBezTo>
                  <a:cubicBezTo>
                    <a:pt x="2462" y="4666"/>
                    <a:pt x="2483" y="4650"/>
                    <a:pt x="2477" y="4624"/>
                  </a:cubicBezTo>
                  <a:cubicBezTo>
                    <a:pt x="2340" y="3956"/>
                    <a:pt x="2062" y="3317"/>
                    <a:pt x="1667" y="2756"/>
                  </a:cubicBezTo>
                  <a:cubicBezTo>
                    <a:pt x="1462" y="2468"/>
                    <a:pt x="1233" y="2200"/>
                    <a:pt x="1028" y="1902"/>
                  </a:cubicBezTo>
                  <a:cubicBezTo>
                    <a:pt x="838" y="1624"/>
                    <a:pt x="667" y="1337"/>
                    <a:pt x="511" y="1034"/>
                  </a:cubicBezTo>
                  <a:cubicBezTo>
                    <a:pt x="424" y="868"/>
                    <a:pt x="341" y="693"/>
                    <a:pt x="263" y="517"/>
                  </a:cubicBezTo>
                  <a:cubicBezTo>
                    <a:pt x="189" y="351"/>
                    <a:pt x="131" y="180"/>
                    <a:pt x="58" y="15"/>
                  </a:cubicBezTo>
                  <a:cubicBezTo>
                    <a:pt x="53" y="5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1"/>
            <p:cNvSpPr/>
            <p:nvPr/>
          </p:nvSpPr>
          <p:spPr>
            <a:xfrm>
              <a:off x="4243806" y="3806635"/>
              <a:ext cx="239631" cy="416562"/>
            </a:xfrm>
            <a:custGeom>
              <a:rect b="b" l="l" r="r" t="t"/>
              <a:pathLst>
                <a:path extrusionOk="0" h="4066" w="2339">
                  <a:moveTo>
                    <a:pt x="47" y="0"/>
                  </a:moveTo>
                  <a:cubicBezTo>
                    <a:pt x="21" y="0"/>
                    <a:pt x="0" y="35"/>
                    <a:pt x="19" y="61"/>
                  </a:cubicBezTo>
                  <a:cubicBezTo>
                    <a:pt x="126" y="187"/>
                    <a:pt x="253" y="305"/>
                    <a:pt x="375" y="417"/>
                  </a:cubicBezTo>
                  <a:cubicBezTo>
                    <a:pt x="492" y="529"/>
                    <a:pt x="609" y="636"/>
                    <a:pt x="726" y="753"/>
                  </a:cubicBezTo>
                  <a:cubicBezTo>
                    <a:pt x="931" y="968"/>
                    <a:pt x="1121" y="1197"/>
                    <a:pt x="1292" y="1446"/>
                  </a:cubicBezTo>
                  <a:cubicBezTo>
                    <a:pt x="1375" y="1568"/>
                    <a:pt x="1443" y="1695"/>
                    <a:pt x="1516" y="1826"/>
                  </a:cubicBezTo>
                  <a:cubicBezTo>
                    <a:pt x="1589" y="1953"/>
                    <a:pt x="1658" y="2085"/>
                    <a:pt x="1721" y="2221"/>
                  </a:cubicBezTo>
                  <a:cubicBezTo>
                    <a:pt x="1848" y="2490"/>
                    <a:pt x="1955" y="2773"/>
                    <a:pt x="2043" y="3060"/>
                  </a:cubicBezTo>
                  <a:cubicBezTo>
                    <a:pt x="2145" y="3382"/>
                    <a:pt x="2218" y="3709"/>
                    <a:pt x="2272" y="4041"/>
                  </a:cubicBezTo>
                  <a:cubicBezTo>
                    <a:pt x="2276" y="4058"/>
                    <a:pt x="2288" y="4066"/>
                    <a:pt x="2300" y="4066"/>
                  </a:cubicBezTo>
                  <a:cubicBezTo>
                    <a:pt x="2319" y="4066"/>
                    <a:pt x="2338" y="4050"/>
                    <a:pt x="2336" y="4026"/>
                  </a:cubicBezTo>
                  <a:cubicBezTo>
                    <a:pt x="2248" y="3426"/>
                    <a:pt x="2077" y="2841"/>
                    <a:pt x="1833" y="2290"/>
                  </a:cubicBezTo>
                  <a:cubicBezTo>
                    <a:pt x="1711" y="2017"/>
                    <a:pt x="1570" y="1748"/>
                    <a:pt x="1404" y="1500"/>
                  </a:cubicBezTo>
                  <a:cubicBezTo>
                    <a:pt x="1238" y="1251"/>
                    <a:pt x="1062" y="1007"/>
                    <a:pt x="858" y="787"/>
                  </a:cubicBezTo>
                  <a:cubicBezTo>
                    <a:pt x="741" y="656"/>
                    <a:pt x="609" y="534"/>
                    <a:pt x="477" y="412"/>
                  </a:cubicBezTo>
                  <a:cubicBezTo>
                    <a:pt x="341" y="280"/>
                    <a:pt x="204" y="144"/>
                    <a:pt x="72" y="12"/>
                  </a:cubicBezTo>
                  <a:cubicBezTo>
                    <a:pt x="64" y="4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1"/>
            <p:cNvSpPr/>
            <p:nvPr/>
          </p:nvSpPr>
          <p:spPr>
            <a:xfrm>
              <a:off x="4236634" y="3803766"/>
              <a:ext cx="246802" cy="414205"/>
            </a:xfrm>
            <a:custGeom>
              <a:rect b="b" l="l" r="r" t="t"/>
              <a:pathLst>
                <a:path extrusionOk="0" h="4043" w="2409">
                  <a:moveTo>
                    <a:pt x="107" y="1"/>
                  </a:moveTo>
                  <a:cubicBezTo>
                    <a:pt x="85" y="1"/>
                    <a:pt x="62" y="15"/>
                    <a:pt x="59" y="45"/>
                  </a:cubicBezTo>
                  <a:cubicBezTo>
                    <a:pt x="30" y="347"/>
                    <a:pt x="1" y="654"/>
                    <a:pt x="59" y="962"/>
                  </a:cubicBezTo>
                  <a:cubicBezTo>
                    <a:pt x="113" y="1269"/>
                    <a:pt x="259" y="1562"/>
                    <a:pt x="396" y="1840"/>
                  </a:cubicBezTo>
                  <a:cubicBezTo>
                    <a:pt x="533" y="2123"/>
                    <a:pt x="689" y="2396"/>
                    <a:pt x="879" y="2640"/>
                  </a:cubicBezTo>
                  <a:cubicBezTo>
                    <a:pt x="1069" y="2884"/>
                    <a:pt x="1289" y="3098"/>
                    <a:pt x="1513" y="3303"/>
                  </a:cubicBezTo>
                  <a:cubicBezTo>
                    <a:pt x="1786" y="3552"/>
                    <a:pt x="2064" y="3796"/>
                    <a:pt x="2342" y="4035"/>
                  </a:cubicBezTo>
                  <a:cubicBezTo>
                    <a:pt x="2349" y="4040"/>
                    <a:pt x="2356" y="4042"/>
                    <a:pt x="2363" y="4042"/>
                  </a:cubicBezTo>
                  <a:cubicBezTo>
                    <a:pt x="2387" y="4042"/>
                    <a:pt x="2409" y="4014"/>
                    <a:pt x="2386" y="3991"/>
                  </a:cubicBezTo>
                  <a:cubicBezTo>
                    <a:pt x="2152" y="3771"/>
                    <a:pt x="1908" y="3552"/>
                    <a:pt x="1669" y="3332"/>
                  </a:cubicBezTo>
                  <a:cubicBezTo>
                    <a:pt x="1450" y="3127"/>
                    <a:pt x="1230" y="2918"/>
                    <a:pt x="1040" y="2684"/>
                  </a:cubicBezTo>
                  <a:cubicBezTo>
                    <a:pt x="845" y="2449"/>
                    <a:pt x="684" y="2186"/>
                    <a:pt x="547" y="1918"/>
                  </a:cubicBezTo>
                  <a:cubicBezTo>
                    <a:pt x="474" y="1776"/>
                    <a:pt x="411" y="1640"/>
                    <a:pt x="347" y="1498"/>
                  </a:cubicBezTo>
                  <a:cubicBezTo>
                    <a:pt x="284" y="1352"/>
                    <a:pt x="220" y="1210"/>
                    <a:pt x="181" y="1059"/>
                  </a:cubicBezTo>
                  <a:cubicBezTo>
                    <a:pt x="98" y="728"/>
                    <a:pt x="128" y="381"/>
                    <a:pt x="147" y="45"/>
                  </a:cubicBezTo>
                  <a:cubicBezTo>
                    <a:pt x="150" y="15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1"/>
            <p:cNvSpPr/>
            <p:nvPr/>
          </p:nvSpPr>
          <p:spPr>
            <a:xfrm>
              <a:off x="4450857" y="4029770"/>
              <a:ext cx="302432" cy="543600"/>
            </a:xfrm>
            <a:custGeom>
              <a:rect b="b" l="l" r="r" t="t"/>
              <a:pathLst>
                <a:path extrusionOk="0" h="5306" w="2952">
                  <a:moveTo>
                    <a:pt x="2930" y="0"/>
                  </a:moveTo>
                  <a:cubicBezTo>
                    <a:pt x="2923" y="0"/>
                    <a:pt x="2916" y="4"/>
                    <a:pt x="2914" y="14"/>
                  </a:cubicBezTo>
                  <a:cubicBezTo>
                    <a:pt x="2714" y="746"/>
                    <a:pt x="2461" y="1468"/>
                    <a:pt x="2105" y="2141"/>
                  </a:cubicBezTo>
                  <a:cubicBezTo>
                    <a:pt x="1729" y="2853"/>
                    <a:pt x="1222" y="3477"/>
                    <a:pt x="739" y="4111"/>
                  </a:cubicBezTo>
                  <a:cubicBezTo>
                    <a:pt x="597" y="4297"/>
                    <a:pt x="461" y="4477"/>
                    <a:pt x="334" y="4667"/>
                  </a:cubicBezTo>
                  <a:cubicBezTo>
                    <a:pt x="266" y="4760"/>
                    <a:pt x="202" y="4853"/>
                    <a:pt x="144" y="4950"/>
                  </a:cubicBezTo>
                  <a:cubicBezTo>
                    <a:pt x="85" y="5043"/>
                    <a:pt x="27" y="5145"/>
                    <a:pt x="7" y="5253"/>
                  </a:cubicBezTo>
                  <a:cubicBezTo>
                    <a:pt x="1" y="5282"/>
                    <a:pt x="25" y="5305"/>
                    <a:pt x="48" y="5305"/>
                  </a:cubicBezTo>
                  <a:cubicBezTo>
                    <a:pt x="59" y="5305"/>
                    <a:pt x="69" y="5300"/>
                    <a:pt x="76" y="5287"/>
                  </a:cubicBezTo>
                  <a:cubicBezTo>
                    <a:pt x="119" y="5199"/>
                    <a:pt x="158" y="5106"/>
                    <a:pt x="207" y="5024"/>
                  </a:cubicBezTo>
                  <a:cubicBezTo>
                    <a:pt x="261" y="4936"/>
                    <a:pt x="315" y="4853"/>
                    <a:pt x="373" y="4770"/>
                  </a:cubicBezTo>
                  <a:cubicBezTo>
                    <a:pt x="490" y="4599"/>
                    <a:pt x="612" y="4428"/>
                    <a:pt x="734" y="4263"/>
                  </a:cubicBezTo>
                  <a:cubicBezTo>
                    <a:pt x="978" y="3931"/>
                    <a:pt x="1232" y="3609"/>
                    <a:pt x="1475" y="3272"/>
                  </a:cubicBezTo>
                  <a:cubicBezTo>
                    <a:pt x="1705" y="2955"/>
                    <a:pt x="1929" y="2624"/>
                    <a:pt x="2114" y="2277"/>
                  </a:cubicBezTo>
                  <a:cubicBezTo>
                    <a:pt x="2300" y="1946"/>
                    <a:pt x="2456" y="1595"/>
                    <a:pt x="2592" y="1238"/>
                  </a:cubicBezTo>
                  <a:cubicBezTo>
                    <a:pt x="2749" y="843"/>
                    <a:pt x="2880" y="439"/>
                    <a:pt x="2948" y="24"/>
                  </a:cubicBezTo>
                  <a:cubicBezTo>
                    <a:pt x="2951" y="9"/>
                    <a:pt x="2940" y="0"/>
                    <a:pt x="2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1"/>
            <p:cNvSpPr/>
            <p:nvPr/>
          </p:nvSpPr>
          <p:spPr>
            <a:xfrm>
              <a:off x="4526055" y="4025570"/>
              <a:ext cx="241884" cy="435105"/>
            </a:xfrm>
            <a:custGeom>
              <a:rect b="b" l="l" r="r" t="t"/>
              <a:pathLst>
                <a:path extrusionOk="0" h="4247" w="2361">
                  <a:moveTo>
                    <a:pt x="2239" y="1"/>
                  </a:moveTo>
                  <a:cubicBezTo>
                    <a:pt x="2226" y="1"/>
                    <a:pt x="2212" y="9"/>
                    <a:pt x="2210" y="26"/>
                  </a:cubicBezTo>
                  <a:cubicBezTo>
                    <a:pt x="2205" y="114"/>
                    <a:pt x="2219" y="202"/>
                    <a:pt x="2229" y="284"/>
                  </a:cubicBezTo>
                  <a:cubicBezTo>
                    <a:pt x="2239" y="367"/>
                    <a:pt x="2244" y="450"/>
                    <a:pt x="2249" y="538"/>
                  </a:cubicBezTo>
                  <a:cubicBezTo>
                    <a:pt x="2258" y="709"/>
                    <a:pt x="2263" y="880"/>
                    <a:pt x="2254" y="1050"/>
                  </a:cubicBezTo>
                  <a:cubicBezTo>
                    <a:pt x="2234" y="1387"/>
                    <a:pt x="2171" y="1723"/>
                    <a:pt x="2054" y="2036"/>
                  </a:cubicBezTo>
                  <a:cubicBezTo>
                    <a:pt x="1824" y="2640"/>
                    <a:pt x="1366" y="3113"/>
                    <a:pt x="878" y="3518"/>
                  </a:cubicBezTo>
                  <a:cubicBezTo>
                    <a:pt x="600" y="3752"/>
                    <a:pt x="307" y="3962"/>
                    <a:pt x="24" y="4187"/>
                  </a:cubicBezTo>
                  <a:cubicBezTo>
                    <a:pt x="0" y="4207"/>
                    <a:pt x="26" y="4246"/>
                    <a:pt x="52" y="4246"/>
                  </a:cubicBezTo>
                  <a:cubicBezTo>
                    <a:pt x="57" y="4246"/>
                    <a:pt x="63" y="4245"/>
                    <a:pt x="68" y="4240"/>
                  </a:cubicBezTo>
                  <a:cubicBezTo>
                    <a:pt x="327" y="4040"/>
                    <a:pt x="590" y="3850"/>
                    <a:pt x="849" y="3650"/>
                  </a:cubicBezTo>
                  <a:cubicBezTo>
                    <a:pt x="1102" y="3450"/>
                    <a:pt x="1351" y="3240"/>
                    <a:pt x="1566" y="2996"/>
                  </a:cubicBezTo>
                  <a:cubicBezTo>
                    <a:pt x="1785" y="2753"/>
                    <a:pt x="1971" y="2479"/>
                    <a:pt x="2097" y="2177"/>
                  </a:cubicBezTo>
                  <a:cubicBezTo>
                    <a:pt x="2234" y="1860"/>
                    <a:pt x="2312" y="1523"/>
                    <a:pt x="2341" y="1182"/>
                  </a:cubicBezTo>
                  <a:cubicBezTo>
                    <a:pt x="2356" y="987"/>
                    <a:pt x="2361" y="797"/>
                    <a:pt x="2346" y="601"/>
                  </a:cubicBezTo>
                  <a:cubicBezTo>
                    <a:pt x="2341" y="504"/>
                    <a:pt x="2336" y="406"/>
                    <a:pt x="2327" y="314"/>
                  </a:cubicBezTo>
                  <a:cubicBezTo>
                    <a:pt x="2312" y="211"/>
                    <a:pt x="2302" y="114"/>
                    <a:pt x="2263" y="16"/>
                  </a:cubicBezTo>
                  <a:cubicBezTo>
                    <a:pt x="2259" y="6"/>
                    <a:pt x="2249" y="1"/>
                    <a:pt x="2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1"/>
            <p:cNvSpPr/>
            <p:nvPr/>
          </p:nvSpPr>
          <p:spPr>
            <a:xfrm>
              <a:off x="4513044" y="4021164"/>
              <a:ext cx="241884" cy="446682"/>
            </a:xfrm>
            <a:custGeom>
              <a:rect b="b" l="l" r="r" t="t"/>
              <a:pathLst>
                <a:path extrusionOk="0" h="4360" w="2361">
                  <a:moveTo>
                    <a:pt x="2318" y="0"/>
                  </a:moveTo>
                  <a:cubicBezTo>
                    <a:pt x="2305" y="0"/>
                    <a:pt x="2292" y="8"/>
                    <a:pt x="2288" y="25"/>
                  </a:cubicBezTo>
                  <a:cubicBezTo>
                    <a:pt x="2195" y="332"/>
                    <a:pt x="2015" y="601"/>
                    <a:pt x="1815" y="844"/>
                  </a:cubicBezTo>
                  <a:cubicBezTo>
                    <a:pt x="1605" y="1098"/>
                    <a:pt x="1371" y="1322"/>
                    <a:pt x="1156" y="1571"/>
                  </a:cubicBezTo>
                  <a:cubicBezTo>
                    <a:pt x="946" y="1820"/>
                    <a:pt x="766" y="2088"/>
                    <a:pt x="634" y="2391"/>
                  </a:cubicBezTo>
                  <a:cubicBezTo>
                    <a:pt x="512" y="2678"/>
                    <a:pt x="425" y="2981"/>
                    <a:pt x="342" y="3283"/>
                  </a:cubicBezTo>
                  <a:cubicBezTo>
                    <a:pt x="293" y="3454"/>
                    <a:pt x="244" y="3625"/>
                    <a:pt x="195" y="3795"/>
                  </a:cubicBezTo>
                  <a:cubicBezTo>
                    <a:pt x="166" y="3883"/>
                    <a:pt x="137" y="3966"/>
                    <a:pt x="108" y="4054"/>
                  </a:cubicBezTo>
                  <a:cubicBezTo>
                    <a:pt x="78" y="4137"/>
                    <a:pt x="39" y="4220"/>
                    <a:pt x="10" y="4308"/>
                  </a:cubicBezTo>
                  <a:cubicBezTo>
                    <a:pt x="0" y="4337"/>
                    <a:pt x="30" y="4360"/>
                    <a:pt x="58" y="4360"/>
                  </a:cubicBezTo>
                  <a:cubicBezTo>
                    <a:pt x="72" y="4360"/>
                    <a:pt x="85" y="4355"/>
                    <a:pt x="93" y="4342"/>
                  </a:cubicBezTo>
                  <a:cubicBezTo>
                    <a:pt x="132" y="4269"/>
                    <a:pt x="161" y="4191"/>
                    <a:pt x="190" y="4117"/>
                  </a:cubicBezTo>
                  <a:cubicBezTo>
                    <a:pt x="220" y="4044"/>
                    <a:pt x="244" y="3971"/>
                    <a:pt x="268" y="3898"/>
                  </a:cubicBezTo>
                  <a:cubicBezTo>
                    <a:pt x="317" y="3747"/>
                    <a:pt x="366" y="3591"/>
                    <a:pt x="405" y="3435"/>
                  </a:cubicBezTo>
                  <a:cubicBezTo>
                    <a:pt x="493" y="3132"/>
                    <a:pt x="571" y="2825"/>
                    <a:pt x="688" y="2532"/>
                  </a:cubicBezTo>
                  <a:cubicBezTo>
                    <a:pt x="805" y="2230"/>
                    <a:pt x="971" y="1957"/>
                    <a:pt x="1181" y="1708"/>
                  </a:cubicBezTo>
                  <a:cubicBezTo>
                    <a:pt x="1390" y="1454"/>
                    <a:pt x="1634" y="1225"/>
                    <a:pt x="1849" y="971"/>
                  </a:cubicBezTo>
                  <a:cubicBezTo>
                    <a:pt x="2073" y="698"/>
                    <a:pt x="2268" y="391"/>
                    <a:pt x="2351" y="45"/>
                  </a:cubicBezTo>
                  <a:cubicBezTo>
                    <a:pt x="2360" y="18"/>
                    <a:pt x="2339" y="0"/>
                    <a:pt x="2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1"/>
            <p:cNvSpPr/>
            <p:nvPr/>
          </p:nvSpPr>
          <p:spPr>
            <a:xfrm>
              <a:off x="4419507" y="4424713"/>
              <a:ext cx="330094" cy="327738"/>
            </a:xfrm>
            <a:custGeom>
              <a:rect b="b" l="l" r="r" t="t"/>
              <a:pathLst>
                <a:path extrusionOk="0" h="3199" w="3222">
                  <a:moveTo>
                    <a:pt x="3191" y="0"/>
                  </a:moveTo>
                  <a:cubicBezTo>
                    <a:pt x="3185" y="0"/>
                    <a:pt x="3180" y="3"/>
                    <a:pt x="3176" y="8"/>
                  </a:cubicBezTo>
                  <a:cubicBezTo>
                    <a:pt x="2991" y="237"/>
                    <a:pt x="2757" y="408"/>
                    <a:pt x="2513" y="559"/>
                  </a:cubicBezTo>
                  <a:cubicBezTo>
                    <a:pt x="2235" y="730"/>
                    <a:pt x="1962" y="905"/>
                    <a:pt x="1703" y="1095"/>
                  </a:cubicBezTo>
                  <a:cubicBezTo>
                    <a:pt x="1230" y="1447"/>
                    <a:pt x="762" y="1827"/>
                    <a:pt x="416" y="2305"/>
                  </a:cubicBezTo>
                  <a:cubicBezTo>
                    <a:pt x="230" y="2559"/>
                    <a:pt x="84" y="2846"/>
                    <a:pt x="6" y="3154"/>
                  </a:cubicBezTo>
                  <a:cubicBezTo>
                    <a:pt x="0" y="3180"/>
                    <a:pt x="23" y="3198"/>
                    <a:pt x="44" y="3198"/>
                  </a:cubicBezTo>
                  <a:cubicBezTo>
                    <a:pt x="57" y="3198"/>
                    <a:pt x="70" y="3191"/>
                    <a:pt x="74" y="3173"/>
                  </a:cubicBezTo>
                  <a:cubicBezTo>
                    <a:pt x="216" y="2622"/>
                    <a:pt x="577" y="2164"/>
                    <a:pt x="986" y="1778"/>
                  </a:cubicBezTo>
                  <a:cubicBezTo>
                    <a:pt x="1450" y="1354"/>
                    <a:pt x="1967" y="993"/>
                    <a:pt x="2498" y="661"/>
                  </a:cubicBezTo>
                  <a:cubicBezTo>
                    <a:pt x="2762" y="491"/>
                    <a:pt x="3045" y="310"/>
                    <a:pt x="3211" y="32"/>
                  </a:cubicBezTo>
                  <a:cubicBezTo>
                    <a:pt x="3221" y="18"/>
                    <a:pt x="3206" y="0"/>
                    <a:pt x="3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1"/>
            <p:cNvSpPr/>
            <p:nvPr/>
          </p:nvSpPr>
          <p:spPr>
            <a:xfrm>
              <a:off x="4470732" y="4321341"/>
              <a:ext cx="405600" cy="333987"/>
            </a:xfrm>
            <a:custGeom>
              <a:rect b="b" l="l" r="r" t="t"/>
              <a:pathLst>
                <a:path extrusionOk="0" h="3260" w="3959">
                  <a:moveTo>
                    <a:pt x="3918" y="1"/>
                  </a:moveTo>
                  <a:cubicBezTo>
                    <a:pt x="3910" y="1"/>
                    <a:pt x="3902" y="4"/>
                    <a:pt x="3896" y="12"/>
                  </a:cubicBezTo>
                  <a:cubicBezTo>
                    <a:pt x="3764" y="163"/>
                    <a:pt x="3642" y="324"/>
                    <a:pt x="3525" y="485"/>
                  </a:cubicBezTo>
                  <a:cubicBezTo>
                    <a:pt x="3403" y="646"/>
                    <a:pt x="3286" y="812"/>
                    <a:pt x="3164" y="973"/>
                  </a:cubicBezTo>
                  <a:cubicBezTo>
                    <a:pt x="2950" y="1265"/>
                    <a:pt x="2745" y="1568"/>
                    <a:pt x="2457" y="1797"/>
                  </a:cubicBezTo>
                  <a:cubicBezTo>
                    <a:pt x="1984" y="2182"/>
                    <a:pt x="1394" y="2368"/>
                    <a:pt x="852" y="2631"/>
                  </a:cubicBezTo>
                  <a:cubicBezTo>
                    <a:pt x="550" y="2782"/>
                    <a:pt x="257" y="2958"/>
                    <a:pt x="23" y="3202"/>
                  </a:cubicBezTo>
                  <a:cubicBezTo>
                    <a:pt x="0" y="3225"/>
                    <a:pt x="22" y="3260"/>
                    <a:pt x="47" y="3260"/>
                  </a:cubicBezTo>
                  <a:cubicBezTo>
                    <a:pt x="53" y="3260"/>
                    <a:pt x="61" y="3257"/>
                    <a:pt x="67" y="3251"/>
                  </a:cubicBezTo>
                  <a:cubicBezTo>
                    <a:pt x="516" y="2831"/>
                    <a:pt x="1111" y="2621"/>
                    <a:pt x="1662" y="2378"/>
                  </a:cubicBezTo>
                  <a:cubicBezTo>
                    <a:pt x="1935" y="2256"/>
                    <a:pt x="2213" y="2124"/>
                    <a:pt x="2457" y="1939"/>
                  </a:cubicBezTo>
                  <a:cubicBezTo>
                    <a:pt x="2589" y="1841"/>
                    <a:pt x="2711" y="1729"/>
                    <a:pt x="2818" y="1607"/>
                  </a:cubicBezTo>
                  <a:cubicBezTo>
                    <a:pt x="2945" y="1465"/>
                    <a:pt x="3052" y="1314"/>
                    <a:pt x="3164" y="1163"/>
                  </a:cubicBezTo>
                  <a:cubicBezTo>
                    <a:pt x="3296" y="983"/>
                    <a:pt x="3428" y="797"/>
                    <a:pt x="3559" y="612"/>
                  </a:cubicBezTo>
                  <a:cubicBezTo>
                    <a:pt x="3696" y="426"/>
                    <a:pt x="3828" y="241"/>
                    <a:pt x="3945" y="46"/>
                  </a:cubicBezTo>
                  <a:cubicBezTo>
                    <a:pt x="3959" y="25"/>
                    <a:pt x="3939" y="1"/>
                    <a:pt x="3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1"/>
            <p:cNvSpPr/>
            <p:nvPr/>
          </p:nvSpPr>
          <p:spPr>
            <a:xfrm>
              <a:off x="4495013" y="4324415"/>
              <a:ext cx="379577" cy="301408"/>
            </a:xfrm>
            <a:custGeom>
              <a:rect b="b" l="l" r="r" t="t"/>
              <a:pathLst>
                <a:path extrusionOk="0" h="2942" w="3705">
                  <a:moveTo>
                    <a:pt x="3668" y="0"/>
                  </a:moveTo>
                  <a:cubicBezTo>
                    <a:pt x="3665" y="0"/>
                    <a:pt x="3662" y="0"/>
                    <a:pt x="3659" y="1"/>
                  </a:cubicBezTo>
                  <a:cubicBezTo>
                    <a:pt x="3361" y="84"/>
                    <a:pt x="3069" y="172"/>
                    <a:pt x="2781" y="289"/>
                  </a:cubicBezTo>
                  <a:cubicBezTo>
                    <a:pt x="2493" y="401"/>
                    <a:pt x="2215" y="528"/>
                    <a:pt x="1952" y="694"/>
                  </a:cubicBezTo>
                  <a:cubicBezTo>
                    <a:pt x="1430" y="1021"/>
                    <a:pt x="1025" y="1494"/>
                    <a:pt x="654" y="1982"/>
                  </a:cubicBezTo>
                  <a:cubicBezTo>
                    <a:pt x="542" y="2133"/>
                    <a:pt x="435" y="2279"/>
                    <a:pt x="327" y="2426"/>
                  </a:cubicBezTo>
                  <a:cubicBezTo>
                    <a:pt x="269" y="2504"/>
                    <a:pt x="215" y="2582"/>
                    <a:pt x="162" y="2660"/>
                  </a:cubicBezTo>
                  <a:cubicBezTo>
                    <a:pt x="103" y="2738"/>
                    <a:pt x="49" y="2816"/>
                    <a:pt x="10" y="2908"/>
                  </a:cubicBezTo>
                  <a:cubicBezTo>
                    <a:pt x="0" y="2929"/>
                    <a:pt x="18" y="2942"/>
                    <a:pt x="35" y="2942"/>
                  </a:cubicBezTo>
                  <a:cubicBezTo>
                    <a:pt x="42" y="2942"/>
                    <a:pt x="50" y="2939"/>
                    <a:pt x="54" y="2933"/>
                  </a:cubicBezTo>
                  <a:cubicBezTo>
                    <a:pt x="118" y="2879"/>
                    <a:pt x="166" y="2811"/>
                    <a:pt x="215" y="2743"/>
                  </a:cubicBezTo>
                  <a:cubicBezTo>
                    <a:pt x="269" y="2674"/>
                    <a:pt x="318" y="2606"/>
                    <a:pt x="366" y="2538"/>
                  </a:cubicBezTo>
                  <a:cubicBezTo>
                    <a:pt x="464" y="2406"/>
                    <a:pt x="562" y="2274"/>
                    <a:pt x="659" y="2143"/>
                  </a:cubicBezTo>
                  <a:cubicBezTo>
                    <a:pt x="844" y="1899"/>
                    <a:pt x="1030" y="1660"/>
                    <a:pt x="1240" y="1440"/>
                  </a:cubicBezTo>
                  <a:cubicBezTo>
                    <a:pt x="1444" y="1216"/>
                    <a:pt x="1669" y="1016"/>
                    <a:pt x="1918" y="845"/>
                  </a:cubicBezTo>
                  <a:cubicBezTo>
                    <a:pt x="2166" y="674"/>
                    <a:pt x="2435" y="538"/>
                    <a:pt x="2713" y="421"/>
                  </a:cubicBezTo>
                  <a:cubicBezTo>
                    <a:pt x="3030" y="289"/>
                    <a:pt x="3356" y="172"/>
                    <a:pt x="3674" y="50"/>
                  </a:cubicBezTo>
                  <a:cubicBezTo>
                    <a:pt x="3705" y="41"/>
                    <a:pt x="3695" y="0"/>
                    <a:pt x="3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1"/>
            <p:cNvSpPr/>
            <p:nvPr/>
          </p:nvSpPr>
          <p:spPr>
            <a:xfrm>
              <a:off x="4214505" y="4033151"/>
              <a:ext cx="224570" cy="636522"/>
            </a:xfrm>
            <a:custGeom>
              <a:rect b="b" l="l" r="r" t="t"/>
              <a:pathLst>
                <a:path extrusionOk="0" h="6213" w="2192">
                  <a:moveTo>
                    <a:pt x="36" y="0"/>
                  </a:moveTo>
                  <a:cubicBezTo>
                    <a:pt x="18" y="0"/>
                    <a:pt x="0" y="19"/>
                    <a:pt x="7" y="40"/>
                  </a:cubicBezTo>
                  <a:cubicBezTo>
                    <a:pt x="31" y="118"/>
                    <a:pt x="71" y="186"/>
                    <a:pt x="100" y="264"/>
                  </a:cubicBezTo>
                  <a:cubicBezTo>
                    <a:pt x="139" y="347"/>
                    <a:pt x="178" y="425"/>
                    <a:pt x="212" y="508"/>
                  </a:cubicBezTo>
                  <a:cubicBezTo>
                    <a:pt x="285" y="688"/>
                    <a:pt x="363" y="869"/>
                    <a:pt x="431" y="1054"/>
                  </a:cubicBezTo>
                  <a:cubicBezTo>
                    <a:pt x="578" y="1449"/>
                    <a:pt x="714" y="1854"/>
                    <a:pt x="836" y="2259"/>
                  </a:cubicBezTo>
                  <a:cubicBezTo>
                    <a:pt x="944" y="2625"/>
                    <a:pt x="1046" y="2996"/>
                    <a:pt x="1129" y="3366"/>
                  </a:cubicBezTo>
                  <a:cubicBezTo>
                    <a:pt x="1231" y="3820"/>
                    <a:pt x="1319" y="4278"/>
                    <a:pt x="1451" y="4722"/>
                  </a:cubicBezTo>
                  <a:cubicBezTo>
                    <a:pt x="1587" y="5186"/>
                    <a:pt x="1768" y="5639"/>
                    <a:pt x="2026" y="6049"/>
                  </a:cubicBezTo>
                  <a:cubicBezTo>
                    <a:pt x="2056" y="6098"/>
                    <a:pt x="2090" y="6147"/>
                    <a:pt x="2124" y="6200"/>
                  </a:cubicBezTo>
                  <a:cubicBezTo>
                    <a:pt x="2130" y="6209"/>
                    <a:pt x="2138" y="6212"/>
                    <a:pt x="2147" y="6212"/>
                  </a:cubicBezTo>
                  <a:cubicBezTo>
                    <a:pt x="2168" y="6212"/>
                    <a:pt x="2192" y="6190"/>
                    <a:pt x="2178" y="6166"/>
                  </a:cubicBezTo>
                  <a:cubicBezTo>
                    <a:pt x="1914" y="5761"/>
                    <a:pt x="1724" y="5308"/>
                    <a:pt x="1583" y="4849"/>
                  </a:cubicBezTo>
                  <a:cubicBezTo>
                    <a:pt x="1436" y="4386"/>
                    <a:pt x="1339" y="3913"/>
                    <a:pt x="1246" y="3439"/>
                  </a:cubicBezTo>
                  <a:cubicBezTo>
                    <a:pt x="1173" y="3079"/>
                    <a:pt x="1075" y="2718"/>
                    <a:pt x="973" y="2361"/>
                  </a:cubicBezTo>
                  <a:cubicBezTo>
                    <a:pt x="851" y="1952"/>
                    <a:pt x="719" y="1547"/>
                    <a:pt x="573" y="1147"/>
                  </a:cubicBezTo>
                  <a:cubicBezTo>
                    <a:pt x="441" y="796"/>
                    <a:pt x="300" y="440"/>
                    <a:pt x="119" y="103"/>
                  </a:cubicBezTo>
                  <a:cubicBezTo>
                    <a:pt x="105" y="69"/>
                    <a:pt x="80" y="40"/>
                    <a:pt x="56" y="10"/>
                  </a:cubicBezTo>
                  <a:cubicBezTo>
                    <a:pt x="50" y="3"/>
                    <a:pt x="43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1"/>
            <p:cNvSpPr/>
            <p:nvPr/>
          </p:nvSpPr>
          <p:spPr>
            <a:xfrm>
              <a:off x="4205490" y="4019423"/>
              <a:ext cx="188918" cy="559377"/>
            </a:xfrm>
            <a:custGeom>
              <a:rect b="b" l="l" r="r" t="t"/>
              <a:pathLst>
                <a:path extrusionOk="0" h="5460" w="1844">
                  <a:moveTo>
                    <a:pt x="40" y="0"/>
                  </a:moveTo>
                  <a:cubicBezTo>
                    <a:pt x="17" y="0"/>
                    <a:pt x="1" y="40"/>
                    <a:pt x="22" y="57"/>
                  </a:cubicBezTo>
                  <a:cubicBezTo>
                    <a:pt x="85" y="120"/>
                    <a:pt x="159" y="164"/>
                    <a:pt x="227" y="222"/>
                  </a:cubicBezTo>
                  <a:cubicBezTo>
                    <a:pt x="295" y="276"/>
                    <a:pt x="358" y="330"/>
                    <a:pt x="422" y="393"/>
                  </a:cubicBezTo>
                  <a:cubicBezTo>
                    <a:pt x="549" y="515"/>
                    <a:pt x="661" y="652"/>
                    <a:pt x="763" y="793"/>
                  </a:cubicBezTo>
                  <a:cubicBezTo>
                    <a:pt x="968" y="1076"/>
                    <a:pt x="1139" y="1388"/>
                    <a:pt x="1285" y="1710"/>
                  </a:cubicBezTo>
                  <a:cubicBezTo>
                    <a:pt x="1451" y="2066"/>
                    <a:pt x="1573" y="2447"/>
                    <a:pt x="1641" y="2837"/>
                  </a:cubicBezTo>
                  <a:cubicBezTo>
                    <a:pt x="1680" y="3037"/>
                    <a:pt x="1705" y="3242"/>
                    <a:pt x="1719" y="3447"/>
                  </a:cubicBezTo>
                  <a:cubicBezTo>
                    <a:pt x="1729" y="3651"/>
                    <a:pt x="1729" y="3851"/>
                    <a:pt x="1724" y="4056"/>
                  </a:cubicBezTo>
                  <a:cubicBezTo>
                    <a:pt x="1719" y="4515"/>
                    <a:pt x="1729" y="4973"/>
                    <a:pt x="1773" y="5427"/>
                  </a:cubicBezTo>
                  <a:cubicBezTo>
                    <a:pt x="1775" y="5449"/>
                    <a:pt x="1794" y="5460"/>
                    <a:pt x="1811" y="5460"/>
                  </a:cubicBezTo>
                  <a:cubicBezTo>
                    <a:pt x="1828" y="5460"/>
                    <a:pt x="1844" y="5449"/>
                    <a:pt x="1841" y="5427"/>
                  </a:cubicBezTo>
                  <a:cubicBezTo>
                    <a:pt x="1802" y="5012"/>
                    <a:pt x="1797" y="4603"/>
                    <a:pt x="1807" y="4188"/>
                  </a:cubicBezTo>
                  <a:cubicBezTo>
                    <a:pt x="1812" y="3978"/>
                    <a:pt x="1817" y="3769"/>
                    <a:pt x="1812" y="3559"/>
                  </a:cubicBezTo>
                  <a:cubicBezTo>
                    <a:pt x="1807" y="3354"/>
                    <a:pt x="1788" y="3149"/>
                    <a:pt x="1758" y="2949"/>
                  </a:cubicBezTo>
                  <a:cubicBezTo>
                    <a:pt x="1700" y="2544"/>
                    <a:pt x="1588" y="2149"/>
                    <a:pt x="1422" y="1774"/>
                  </a:cubicBezTo>
                  <a:cubicBezTo>
                    <a:pt x="1275" y="1442"/>
                    <a:pt x="1110" y="1120"/>
                    <a:pt x="905" y="822"/>
                  </a:cubicBezTo>
                  <a:cubicBezTo>
                    <a:pt x="793" y="661"/>
                    <a:pt x="666" y="505"/>
                    <a:pt x="529" y="364"/>
                  </a:cubicBezTo>
                  <a:cubicBezTo>
                    <a:pt x="456" y="291"/>
                    <a:pt x="383" y="222"/>
                    <a:pt x="305" y="159"/>
                  </a:cubicBezTo>
                  <a:cubicBezTo>
                    <a:pt x="227" y="101"/>
                    <a:pt x="149" y="37"/>
                    <a:pt x="51" y="3"/>
                  </a:cubicBezTo>
                  <a:cubicBezTo>
                    <a:pt x="47" y="1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1"/>
            <p:cNvSpPr/>
            <p:nvPr/>
          </p:nvSpPr>
          <p:spPr>
            <a:xfrm>
              <a:off x="4201699" y="4022599"/>
              <a:ext cx="188508" cy="558045"/>
            </a:xfrm>
            <a:custGeom>
              <a:rect b="b" l="l" r="r" t="t"/>
              <a:pathLst>
                <a:path extrusionOk="0" h="5447" w="1840">
                  <a:moveTo>
                    <a:pt x="101" y="0"/>
                  </a:moveTo>
                  <a:cubicBezTo>
                    <a:pt x="79" y="0"/>
                    <a:pt x="58" y="11"/>
                    <a:pt x="54" y="35"/>
                  </a:cubicBezTo>
                  <a:cubicBezTo>
                    <a:pt x="20" y="231"/>
                    <a:pt x="10" y="426"/>
                    <a:pt x="5" y="626"/>
                  </a:cubicBezTo>
                  <a:cubicBezTo>
                    <a:pt x="0" y="811"/>
                    <a:pt x="5" y="996"/>
                    <a:pt x="20" y="1182"/>
                  </a:cubicBezTo>
                  <a:cubicBezTo>
                    <a:pt x="39" y="1552"/>
                    <a:pt x="98" y="1923"/>
                    <a:pt x="186" y="2279"/>
                  </a:cubicBezTo>
                  <a:cubicBezTo>
                    <a:pt x="366" y="3011"/>
                    <a:pt x="674" y="3703"/>
                    <a:pt x="1049" y="4352"/>
                  </a:cubicBezTo>
                  <a:cubicBezTo>
                    <a:pt x="1161" y="4542"/>
                    <a:pt x="1278" y="4733"/>
                    <a:pt x="1405" y="4918"/>
                  </a:cubicBezTo>
                  <a:cubicBezTo>
                    <a:pt x="1469" y="5006"/>
                    <a:pt x="1532" y="5094"/>
                    <a:pt x="1600" y="5181"/>
                  </a:cubicBezTo>
                  <a:cubicBezTo>
                    <a:pt x="1634" y="5225"/>
                    <a:pt x="1669" y="5279"/>
                    <a:pt x="1708" y="5318"/>
                  </a:cubicBezTo>
                  <a:cubicBezTo>
                    <a:pt x="1727" y="5337"/>
                    <a:pt x="1751" y="5352"/>
                    <a:pt x="1766" y="5372"/>
                  </a:cubicBezTo>
                  <a:cubicBezTo>
                    <a:pt x="1791" y="5396"/>
                    <a:pt x="1810" y="5420"/>
                    <a:pt x="1830" y="5445"/>
                  </a:cubicBezTo>
                  <a:cubicBezTo>
                    <a:pt x="1831" y="5446"/>
                    <a:pt x="1832" y="5447"/>
                    <a:pt x="1834" y="5447"/>
                  </a:cubicBezTo>
                  <a:cubicBezTo>
                    <a:pt x="1837" y="5447"/>
                    <a:pt x="1839" y="5443"/>
                    <a:pt x="1839" y="5440"/>
                  </a:cubicBezTo>
                  <a:cubicBezTo>
                    <a:pt x="1810" y="5396"/>
                    <a:pt x="1781" y="5352"/>
                    <a:pt x="1761" y="5303"/>
                  </a:cubicBezTo>
                  <a:cubicBezTo>
                    <a:pt x="1742" y="5255"/>
                    <a:pt x="1708" y="5215"/>
                    <a:pt x="1678" y="5172"/>
                  </a:cubicBezTo>
                  <a:cubicBezTo>
                    <a:pt x="1630" y="5089"/>
                    <a:pt x="1576" y="5006"/>
                    <a:pt x="1522" y="4923"/>
                  </a:cubicBezTo>
                  <a:cubicBezTo>
                    <a:pt x="1415" y="4757"/>
                    <a:pt x="1308" y="4591"/>
                    <a:pt x="1210" y="4425"/>
                  </a:cubicBezTo>
                  <a:cubicBezTo>
                    <a:pt x="1015" y="4099"/>
                    <a:pt x="839" y="3767"/>
                    <a:pt x="688" y="3421"/>
                  </a:cubicBezTo>
                  <a:cubicBezTo>
                    <a:pt x="395" y="2757"/>
                    <a:pt x="200" y="2045"/>
                    <a:pt x="137" y="1318"/>
                  </a:cubicBezTo>
                  <a:cubicBezTo>
                    <a:pt x="122" y="1113"/>
                    <a:pt x="113" y="904"/>
                    <a:pt x="117" y="699"/>
                  </a:cubicBezTo>
                  <a:cubicBezTo>
                    <a:pt x="117" y="484"/>
                    <a:pt x="142" y="265"/>
                    <a:pt x="156" y="50"/>
                  </a:cubicBezTo>
                  <a:cubicBezTo>
                    <a:pt x="156" y="18"/>
                    <a:pt x="128" y="0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1"/>
            <p:cNvSpPr/>
            <p:nvPr/>
          </p:nvSpPr>
          <p:spPr>
            <a:xfrm>
              <a:off x="3710145" y="4276776"/>
              <a:ext cx="720019" cy="907195"/>
            </a:xfrm>
            <a:custGeom>
              <a:rect b="b" l="l" r="r" t="t"/>
              <a:pathLst>
                <a:path extrusionOk="0" h="8855" w="7028">
                  <a:moveTo>
                    <a:pt x="42" y="0"/>
                  </a:moveTo>
                  <a:cubicBezTo>
                    <a:pt x="19" y="0"/>
                    <a:pt x="0" y="28"/>
                    <a:pt x="23" y="47"/>
                  </a:cubicBezTo>
                  <a:cubicBezTo>
                    <a:pt x="77" y="96"/>
                    <a:pt x="130" y="154"/>
                    <a:pt x="184" y="208"/>
                  </a:cubicBezTo>
                  <a:cubicBezTo>
                    <a:pt x="243" y="266"/>
                    <a:pt x="301" y="320"/>
                    <a:pt x="360" y="379"/>
                  </a:cubicBezTo>
                  <a:cubicBezTo>
                    <a:pt x="482" y="501"/>
                    <a:pt x="599" y="622"/>
                    <a:pt x="716" y="749"/>
                  </a:cubicBezTo>
                  <a:cubicBezTo>
                    <a:pt x="965" y="1022"/>
                    <a:pt x="1204" y="1300"/>
                    <a:pt x="1433" y="1583"/>
                  </a:cubicBezTo>
                  <a:cubicBezTo>
                    <a:pt x="1872" y="2135"/>
                    <a:pt x="2277" y="2715"/>
                    <a:pt x="2618" y="3330"/>
                  </a:cubicBezTo>
                  <a:cubicBezTo>
                    <a:pt x="3042" y="4086"/>
                    <a:pt x="3389" y="4886"/>
                    <a:pt x="3716" y="5690"/>
                  </a:cubicBezTo>
                  <a:cubicBezTo>
                    <a:pt x="3872" y="6090"/>
                    <a:pt x="4018" y="6500"/>
                    <a:pt x="4194" y="6890"/>
                  </a:cubicBezTo>
                  <a:cubicBezTo>
                    <a:pt x="4355" y="7251"/>
                    <a:pt x="4555" y="7583"/>
                    <a:pt x="4818" y="7871"/>
                  </a:cubicBezTo>
                  <a:cubicBezTo>
                    <a:pt x="5062" y="8139"/>
                    <a:pt x="5350" y="8368"/>
                    <a:pt x="5667" y="8544"/>
                  </a:cubicBezTo>
                  <a:cubicBezTo>
                    <a:pt x="5958" y="8707"/>
                    <a:pt x="6296" y="8855"/>
                    <a:pt x="6638" y="8855"/>
                  </a:cubicBezTo>
                  <a:cubicBezTo>
                    <a:pt x="6685" y="8855"/>
                    <a:pt x="6732" y="8852"/>
                    <a:pt x="6779" y="8846"/>
                  </a:cubicBezTo>
                  <a:cubicBezTo>
                    <a:pt x="6828" y="8841"/>
                    <a:pt x="6871" y="8827"/>
                    <a:pt x="6915" y="8812"/>
                  </a:cubicBezTo>
                  <a:cubicBezTo>
                    <a:pt x="6954" y="8797"/>
                    <a:pt x="6993" y="8768"/>
                    <a:pt x="7023" y="8739"/>
                  </a:cubicBezTo>
                  <a:cubicBezTo>
                    <a:pt x="7028" y="8734"/>
                    <a:pt x="7028" y="8724"/>
                    <a:pt x="7018" y="8724"/>
                  </a:cubicBezTo>
                  <a:cubicBezTo>
                    <a:pt x="6974" y="8734"/>
                    <a:pt x="6925" y="8729"/>
                    <a:pt x="6881" y="8739"/>
                  </a:cubicBezTo>
                  <a:cubicBezTo>
                    <a:pt x="6832" y="8744"/>
                    <a:pt x="6779" y="8749"/>
                    <a:pt x="6730" y="8749"/>
                  </a:cubicBezTo>
                  <a:cubicBezTo>
                    <a:pt x="6713" y="8749"/>
                    <a:pt x="6696" y="8750"/>
                    <a:pt x="6679" y="8750"/>
                  </a:cubicBezTo>
                  <a:cubicBezTo>
                    <a:pt x="6595" y="8750"/>
                    <a:pt x="6514" y="8740"/>
                    <a:pt x="6432" y="8719"/>
                  </a:cubicBezTo>
                  <a:cubicBezTo>
                    <a:pt x="6242" y="8685"/>
                    <a:pt x="6057" y="8612"/>
                    <a:pt x="5886" y="8524"/>
                  </a:cubicBezTo>
                  <a:cubicBezTo>
                    <a:pt x="5564" y="8363"/>
                    <a:pt x="5272" y="8154"/>
                    <a:pt x="5023" y="7905"/>
                  </a:cubicBezTo>
                  <a:cubicBezTo>
                    <a:pt x="4754" y="7637"/>
                    <a:pt x="4540" y="7329"/>
                    <a:pt x="4374" y="6993"/>
                  </a:cubicBezTo>
                  <a:cubicBezTo>
                    <a:pt x="4189" y="6607"/>
                    <a:pt x="4047" y="6203"/>
                    <a:pt x="3891" y="5807"/>
                  </a:cubicBezTo>
                  <a:cubicBezTo>
                    <a:pt x="3574" y="5012"/>
                    <a:pt x="3233" y="4222"/>
                    <a:pt x="2823" y="3466"/>
                  </a:cubicBezTo>
                  <a:cubicBezTo>
                    <a:pt x="2491" y="2842"/>
                    <a:pt x="2096" y="2256"/>
                    <a:pt x="1662" y="1696"/>
                  </a:cubicBezTo>
                  <a:cubicBezTo>
                    <a:pt x="1438" y="1408"/>
                    <a:pt x="1204" y="1125"/>
                    <a:pt x="960" y="857"/>
                  </a:cubicBezTo>
                  <a:cubicBezTo>
                    <a:pt x="735" y="603"/>
                    <a:pt x="496" y="354"/>
                    <a:pt x="238" y="140"/>
                  </a:cubicBezTo>
                  <a:cubicBezTo>
                    <a:pt x="179" y="91"/>
                    <a:pt x="121" y="52"/>
                    <a:pt x="62" y="8"/>
                  </a:cubicBezTo>
                  <a:cubicBezTo>
                    <a:pt x="56" y="2"/>
                    <a:pt x="49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1"/>
            <p:cNvSpPr/>
            <p:nvPr/>
          </p:nvSpPr>
          <p:spPr>
            <a:xfrm>
              <a:off x="3647446" y="4215306"/>
              <a:ext cx="290036" cy="313804"/>
            </a:xfrm>
            <a:custGeom>
              <a:rect b="b" l="l" r="r" t="t"/>
              <a:pathLst>
                <a:path extrusionOk="0" h="3063" w="2831">
                  <a:moveTo>
                    <a:pt x="56" y="1"/>
                  </a:moveTo>
                  <a:cubicBezTo>
                    <a:pt x="20" y="1"/>
                    <a:pt x="0" y="54"/>
                    <a:pt x="35" y="76"/>
                  </a:cubicBezTo>
                  <a:cubicBezTo>
                    <a:pt x="255" y="203"/>
                    <a:pt x="474" y="330"/>
                    <a:pt x="684" y="466"/>
                  </a:cubicBezTo>
                  <a:cubicBezTo>
                    <a:pt x="918" y="618"/>
                    <a:pt x="1142" y="783"/>
                    <a:pt x="1362" y="954"/>
                  </a:cubicBezTo>
                  <a:cubicBezTo>
                    <a:pt x="1786" y="1286"/>
                    <a:pt x="2191" y="1647"/>
                    <a:pt x="2464" y="2120"/>
                  </a:cubicBezTo>
                  <a:cubicBezTo>
                    <a:pt x="2620" y="2403"/>
                    <a:pt x="2733" y="2715"/>
                    <a:pt x="2772" y="3037"/>
                  </a:cubicBezTo>
                  <a:cubicBezTo>
                    <a:pt x="2774" y="3054"/>
                    <a:pt x="2789" y="3063"/>
                    <a:pt x="2803" y="3063"/>
                  </a:cubicBezTo>
                  <a:cubicBezTo>
                    <a:pt x="2817" y="3063"/>
                    <a:pt x="2830" y="3054"/>
                    <a:pt x="2830" y="3037"/>
                  </a:cubicBezTo>
                  <a:cubicBezTo>
                    <a:pt x="2786" y="2447"/>
                    <a:pt x="2489" y="1905"/>
                    <a:pt x="2094" y="1476"/>
                  </a:cubicBezTo>
                  <a:cubicBezTo>
                    <a:pt x="1918" y="1286"/>
                    <a:pt x="1718" y="1115"/>
                    <a:pt x="1518" y="954"/>
                  </a:cubicBezTo>
                  <a:cubicBezTo>
                    <a:pt x="1298" y="774"/>
                    <a:pt x="1064" y="603"/>
                    <a:pt x="830" y="437"/>
                  </a:cubicBezTo>
                  <a:cubicBezTo>
                    <a:pt x="591" y="276"/>
                    <a:pt x="342" y="105"/>
                    <a:pt x="69" y="3"/>
                  </a:cubicBezTo>
                  <a:cubicBezTo>
                    <a:pt x="65" y="2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1"/>
            <p:cNvSpPr/>
            <p:nvPr/>
          </p:nvSpPr>
          <p:spPr>
            <a:xfrm>
              <a:off x="3650724" y="4215101"/>
              <a:ext cx="285733" cy="313087"/>
            </a:xfrm>
            <a:custGeom>
              <a:rect b="b" l="l" r="r" t="t"/>
              <a:pathLst>
                <a:path extrusionOk="0" h="3056" w="2789">
                  <a:moveTo>
                    <a:pt x="33" y="0"/>
                  </a:moveTo>
                  <a:cubicBezTo>
                    <a:pt x="17" y="0"/>
                    <a:pt x="0" y="14"/>
                    <a:pt x="3" y="34"/>
                  </a:cubicBezTo>
                  <a:cubicBezTo>
                    <a:pt x="47" y="298"/>
                    <a:pt x="145" y="546"/>
                    <a:pt x="262" y="781"/>
                  </a:cubicBezTo>
                  <a:cubicBezTo>
                    <a:pt x="384" y="1029"/>
                    <a:pt x="535" y="1268"/>
                    <a:pt x="701" y="1498"/>
                  </a:cubicBezTo>
                  <a:cubicBezTo>
                    <a:pt x="1042" y="1951"/>
                    <a:pt x="1462" y="2361"/>
                    <a:pt x="1940" y="2668"/>
                  </a:cubicBezTo>
                  <a:cubicBezTo>
                    <a:pt x="2188" y="2829"/>
                    <a:pt x="2452" y="2966"/>
                    <a:pt x="2730" y="3054"/>
                  </a:cubicBezTo>
                  <a:cubicBezTo>
                    <a:pt x="2734" y="3055"/>
                    <a:pt x="2739" y="3056"/>
                    <a:pt x="2743" y="3056"/>
                  </a:cubicBezTo>
                  <a:cubicBezTo>
                    <a:pt x="2781" y="3056"/>
                    <a:pt x="2789" y="2999"/>
                    <a:pt x="2749" y="2985"/>
                  </a:cubicBezTo>
                  <a:cubicBezTo>
                    <a:pt x="2252" y="2810"/>
                    <a:pt x="1803" y="2498"/>
                    <a:pt x="1413" y="2137"/>
                  </a:cubicBezTo>
                  <a:cubicBezTo>
                    <a:pt x="1003" y="1761"/>
                    <a:pt x="647" y="1317"/>
                    <a:pt x="384" y="824"/>
                  </a:cubicBezTo>
                  <a:cubicBezTo>
                    <a:pt x="247" y="571"/>
                    <a:pt x="140" y="303"/>
                    <a:pt x="57" y="20"/>
                  </a:cubicBezTo>
                  <a:cubicBezTo>
                    <a:pt x="53" y="6"/>
                    <a:pt x="43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1"/>
            <p:cNvSpPr/>
            <p:nvPr/>
          </p:nvSpPr>
          <p:spPr>
            <a:xfrm>
              <a:off x="3986759" y="4170023"/>
              <a:ext cx="75608" cy="392076"/>
            </a:xfrm>
            <a:custGeom>
              <a:rect b="b" l="l" r="r" t="t"/>
              <a:pathLst>
                <a:path extrusionOk="0" h="3827" w="738">
                  <a:moveTo>
                    <a:pt x="301" y="1"/>
                  </a:moveTo>
                  <a:cubicBezTo>
                    <a:pt x="285" y="1"/>
                    <a:pt x="267" y="18"/>
                    <a:pt x="274" y="35"/>
                  </a:cubicBezTo>
                  <a:cubicBezTo>
                    <a:pt x="503" y="484"/>
                    <a:pt x="611" y="986"/>
                    <a:pt x="601" y="1489"/>
                  </a:cubicBezTo>
                  <a:cubicBezTo>
                    <a:pt x="596" y="1738"/>
                    <a:pt x="557" y="1982"/>
                    <a:pt x="489" y="2221"/>
                  </a:cubicBezTo>
                  <a:cubicBezTo>
                    <a:pt x="420" y="2474"/>
                    <a:pt x="318" y="2708"/>
                    <a:pt x="225" y="2952"/>
                  </a:cubicBezTo>
                  <a:cubicBezTo>
                    <a:pt x="123" y="3216"/>
                    <a:pt x="16" y="3498"/>
                    <a:pt x="1" y="3786"/>
                  </a:cubicBezTo>
                  <a:cubicBezTo>
                    <a:pt x="1" y="3811"/>
                    <a:pt x="24" y="3826"/>
                    <a:pt x="45" y="3826"/>
                  </a:cubicBezTo>
                  <a:cubicBezTo>
                    <a:pt x="62" y="3826"/>
                    <a:pt x="77" y="3817"/>
                    <a:pt x="79" y="3796"/>
                  </a:cubicBezTo>
                  <a:cubicBezTo>
                    <a:pt x="103" y="3669"/>
                    <a:pt x="128" y="3542"/>
                    <a:pt x="167" y="3416"/>
                  </a:cubicBezTo>
                  <a:cubicBezTo>
                    <a:pt x="206" y="3289"/>
                    <a:pt x="255" y="3167"/>
                    <a:pt x="303" y="3050"/>
                  </a:cubicBezTo>
                  <a:cubicBezTo>
                    <a:pt x="401" y="2806"/>
                    <a:pt x="503" y="2562"/>
                    <a:pt x="581" y="2308"/>
                  </a:cubicBezTo>
                  <a:cubicBezTo>
                    <a:pt x="728" y="1821"/>
                    <a:pt x="738" y="1299"/>
                    <a:pt x="625" y="806"/>
                  </a:cubicBezTo>
                  <a:cubicBezTo>
                    <a:pt x="562" y="528"/>
                    <a:pt x="459" y="260"/>
                    <a:pt x="318" y="11"/>
                  </a:cubicBezTo>
                  <a:cubicBezTo>
                    <a:pt x="314" y="4"/>
                    <a:pt x="307" y="1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1"/>
            <p:cNvSpPr/>
            <p:nvPr/>
          </p:nvSpPr>
          <p:spPr>
            <a:xfrm>
              <a:off x="3956844" y="4168589"/>
              <a:ext cx="61060" cy="397096"/>
            </a:xfrm>
            <a:custGeom>
              <a:rect b="b" l="l" r="r" t="t"/>
              <a:pathLst>
                <a:path extrusionOk="0" h="3876" w="596">
                  <a:moveTo>
                    <a:pt x="552" y="1"/>
                  </a:moveTo>
                  <a:cubicBezTo>
                    <a:pt x="530" y="1"/>
                    <a:pt x="508" y="15"/>
                    <a:pt x="508" y="44"/>
                  </a:cubicBezTo>
                  <a:cubicBezTo>
                    <a:pt x="498" y="303"/>
                    <a:pt x="464" y="561"/>
                    <a:pt x="405" y="815"/>
                  </a:cubicBezTo>
                  <a:cubicBezTo>
                    <a:pt x="347" y="1064"/>
                    <a:pt x="254" y="1303"/>
                    <a:pt x="171" y="1547"/>
                  </a:cubicBezTo>
                  <a:cubicBezTo>
                    <a:pt x="88" y="1791"/>
                    <a:pt x="25" y="2035"/>
                    <a:pt x="10" y="2293"/>
                  </a:cubicBezTo>
                  <a:cubicBezTo>
                    <a:pt x="0" y="2542"/>
                    <a:pt x="25" y="2795"/>
                    <a:pt x="69" y="3039"/>
                  </a:cubicBezTo>
                  <a:cubicBezTo>
                    <a:pt x="98" y="3181"/>
                    <a:pt x="132" y="3322"/>
                    <a:pt x="171" y="3459"/>
                  </a:cubicBezTo>
                  <a:cubicBezTo>
                    <a:pt x="191" y="3527"/>
                    <a:pt x="215" y="3595"/>
                    <a:pt x="234" y="3664"/>
                  </a:cubicBezTo>
                  <a:cubicBezTo>
                    <a:pt x="244" y="3698"/>
                    <a:pt x="259" y="3732"/>
                    <a:pt x="269" y="3761"/>
                  </a:cubicBezTo>
                  <a:cubicBezTo>
                    <a:pt x="283" y="3800"/>
                    <a:pt x="303" y="3830"/>
                    <a:pt x="322" y="3859"/>
                  </a:cubicBezTo>
                  <a:cubicBezTo>
                    <a:pt x="329" y="3870"/>
                    <a:pt x="338" y="3875"/>
                    <a:pt x="348" y="3875"/>
                  </a:cubicBezTo>
                  <a:cubicBezTo>
                    <a:pt x="366" y="3875"/>
                    <a:pt x="384" y="3857"/>
                    <a:pt x="381" y="3834"/>
                  </a:cubicBezTo>
                  <a:cubicBezTo>
                    <a:pt x="376" y="3805"/>
                    <a:pt x="376" y="3771"/>
                    <a:pt x="366" y="3742"/>
                  </a:cubicBezTo>
                  <a:cubicBezTo>
                    <a:pt x="356" y="3712"/>
                    <a:pt x="347" y="3683"/>
                    <a:pt x="332" y="3649"/>
                  </a:cubicBezTo>
                  <a:cubicBezTo>
                    <a:pt x="317" y="3591"/>
                    <a:pt x="298" y="3532"/>
                    <a:pt x="278" y="3473"/>
                  </a:cubicBezTo>
                  <a:cubicBezTo>
                    <a:pt x="249" y="3352"/>
                    <a:pt x="220" y="3230"/>
                    <a:pt x="195" y="3108"/>
                  </a:cubicBezTo>
                  <a:cubicBezTo>
                    <a:pt x="147" y="2864"/>
                    <a:pt x="117" y="2610"/>
                    <a:pt x="127" y="2361"/>
                  </a:cubicBezTo>
                  <a:cubicBezTo>
                    <a:pt x="137" y="2113"/>
                    <a:pt x="186" y="1869"/>
                    <a:pt x="264" y="1635"/>
                  </a:cubicBezTo>
                  <a:cubicBezTo>
                    <a:pt x="347" y="1391"/>
                    <a:pt x="434" y="1152"/>
                    <a:pt x="493" y="903"/>
                  </a:cubicBezTo>
                  <a:cubicBezTo>
                    <a:pt x="556" y="620"/>
                    <a:pt x="591" y="332"/>
                    <a:pt x="595" y="44"/>
                  </a:cubicBezTo>
                  <a:cubicBezTo>
                    <a:pt x="595" y="15"/>
                    <a:pt x="573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1"/>
            <p:cNvSpPr/>
            <p:nvPr/>
          </p:nvSpPr>
          <p:spPr>
            <a:xfrm>
              <a:off x="3988808" y="4205983"/>
              <a:ext cx="47025" cy="438076"/>
            </a:xfrm>
            <a:custGeom>
              <a:rect b="b" l="l" r="r" t="t"/>
              <a:pathLst>
                <a:path extrusionOk="0" h="4276" w="459">
                  <a:moveTo>
                    <a:pt x="332" y="0"/>
                  </a:moveTo>
                  <a:cubicBezTo>
                    <a:pt x="322" y="0"/>
                    <a:pt x="312" y="9"/>
                    <a:pt x="318" y="21"/>
                  </a:cubicBezTo>
                  <a:cubicBezTo>
                    <a:pt x="405" y="304"/>
                    <a:pt x="396" y="606"/>
                    <a:pt x="347" y="894"/>
                  </a:cubicBezTo>
                  <a:cubicBezTo>
                    <a:pt x="303" y="1167"/>
                    <a:pt x="235" y="1435"/>
                    <a:pt x="181" y="1704"/>
                  </a:cubicBezTo>
                  <a:cubicBezTo>
                    <a:pt x="79" y="2250"/>
                    <a:pt x="5" y="2801"/>
                    <a:pt x="0" y="3357"/>
                  </a:cubicBezTo>
                  <a:cubicBezTo>
                    <a:pt x="0" y="3508"/>
                    <a:pt x="5" y="3665"/>
                    <a:pt x="15" y="3816"/>
                  </a:cubicBezTo>
                  <a:cubicBezTo>
                    <a:pt x="25" y="3957"/>
                    <a:pt x="40" y="4108"/>
                    <a:pt x="74" y="4250"/>
                  </a:cubicBezTo>
                  <a:cubicBezTo>
                    <a:pt x="80" y="4267"/>
                    <a:pt x="98" y="4276"/>
                    <a:pt x="116" y="4276"/>
                  </a:cubicBezTo>
                  <a:cubicBezTo>
                    <a:pt x="138" y="4276"/>
                    <a:pt x="159" y="4262"/>
                    <a:pt x="157" y="4235"/>
                  </a:cubicBezTo>
                  <a:cubicBezTo>
                    <a:pt x="137" y="4108"/>
                    <a:pt x="118" y="3982"/>
                    <a:pt x="103" y="3855"/>
                  </a:cubicBezTo>
                  <a:cubicBezTo>
                    <a:pt x="93" y="3718"/>
                    <a:pt x="83" y="3582"/>
                    <a:pt x="83" y="3450"/>
                  </a:cubicBezTo>
                  <a:cubicBezTo>
                    <a:pt x="83" y="3167"/>
                    <a:pt x="103" y="2889"/>
                    <a:pt x="132" y="2611"/>
                  </a:cubicBezTo>
                  <a:cubicBezTo>
                    <a:pt x="161" y="2333"/>
                    <a:pt x="205" y="2060"/>
                    <a:pt x="254" y="1782"/>
                  </a:cubicBezTo>
                  <a:cubicBezTo>
                    <a:pt x="308" y="1513"/>
                    <a:pt x="376" y="1245"/>
                    <a:pt x="410" y="972"/>
                  </a:cubicBezTo>
                  <a:cubicBezTo>
                    <a:pt x="454" y="650"/>
                    <a:pt x="459" y="318"/>
                    <a:pt x="347" y="11"/>
                  </a:cubicBezTo>
                  <a:cubicBezTo>
                    <a:pt x="345" y="4"/>
                    <a:pt x="339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1"/>
            <p:cNvSpPr/>
            <p:nvPr/>
          </p:nvSpPr>
          <p:spPr>
            <a:xfrm>
              <a:off x="3637508" y="4470917"/>
              <a:ext cx="383675" cy="215965"/>
            </a:xfrm>
            <a:custGeom>
              <a:rect b="b" l="l" r="r" t="t"/>
              <a:pathLst>
                <a:path extrusionOk="0" h="2108" w="3745">
                  <a:moveTo>
                    <a:pt x="42" y="0"/>
                  </a:moveTo>
                  <a:cubicBezTo>
                    <a:pt x="19" y="0"/>
                    <a:pt x="0" y="30"/>
                    <a:pt x="20" y="49"/>
                  </a:cubicBezTo>
                  <a:cubicBezTo>
                    <a:pt x="108" y="142"/>
                    <a:pt x="220" y="210"/>
                    <a:pt x="327" y="283"/>
                  </a:cubicBezTo>
                  <a:cubicBezTo>
                    <a:pt x="439" y="357"/>
                    <a:pt x="557" y="430"/>
                    <a:pt x="674" y="498"/>
                  </a:cubicBezTo>
                  <a:cubicBezTo>
                    <a:pt x="913" y="635"/>
                    <a:pt x="1161" y="761"/>
                    <a:pt x="1415" y="869"/>
                  </a:cubicBezTo>
                  <a:cubicBezTo>
                    <a:pt x="1674" y="981"/>
                    <a:pt x="1942" y="1069"/>
                    <a:pt x="2210" y="1166"/>
                  </a:cubicBezTo>
                  <a:cubicBezTo>
                    <a:pt x="2473" y="1259"/>
                    <a:pt x="2722" y="1381"/>
                    <a:pt x="2961" y="1527"/>
                  </a:cubicBezTo>
                  <a:cubicBezTo>
                    <a:pt x="3220" y="1688"/>
                    <a:pt x="3464" y="1878"/>
                    <a:pt x="3678" y="2098"/>
                  </a:cubicBezTo>
                  <a:cubicBezTo>
                    <a:pt x="3685" y="2105"/>
                    <a:pt x="3693" y="2108"/>
                    <a:pt x="3700" y="2108"/>
                  </a:cubicBezTo>
                  <a:cubicBezTo>
                    <a:pt x="3724" y="2108"/>
                    <a:pt x="3745" y="2077"/>
                    <a:pt x="3722" y="2054"/>
                  </a:cubicBezTo>
                  <a:cubicBezTo>
                    <a:pt x="3342" y="1669"/>
                    <a:pt x="2883" y="1361"/>
                    <a:pt x="2381" y="1157"/>
                  </a:cubicBezTo>
                  <a:cubicBezTo>
                    <a:pt x="2113" y="1049"/>
                    <a:pt x="1834" y="966"/>
                    <a:pt x="1561" y="859"/>
                  </a:cubicBezTo>
                  <a:cubicBezTo>
                    <a:pt x="1308" y="752"/>
                    <a:pt x="1059" y="630"/>
                    <a:pt x="820" y="498"/>
                  </a:cubicBezTo>
                  <a:cubicBezTo>
                    <a:pt x="688" y="420"/>
                    <a:pt x="552" y="342"/>
                    <a:pt x="425" y="254"/>
                  </a:cubicBezTo>
                  <a:cubicBezTo>
                    <a:pt x="298" y="176"/>
                    <a:pt x="181" y="83"/>
                    <a:pt x="59" y="5"/>
                  </a:cubicBezTo>
                  <a:cubicBezTo>
                    <a:pt x="53" y="2"/>
                    <a:pt x="48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1"/>
            <p:cNvSpPr/>
            <p:nvPr/>
          </p:nvSpPr>
          <p:spPr>
            <a:xfrm>
              <a:off x="3631259" y="4465795"/>
              <a:ext cx="346486" cy="181644"/>
            </a:xfrm>
            <a:custGeom>
              <a:rect b="b" l="l" r="r" t="t"/>
              <a:pathLst>
                <a:path extrusionOk="0" h="1773" w="3382">
                  <a:moveTo>
                    <a:pt x="48" y="1"/>
                  </a:moveTo>
                  <a:cubicBezTo>
                    <a:pt x="11" y="1"/>
                    <a:pt x="1" y="56"/>
                    <a:pt x="37" y="70"/>
                  </a:cubicBezTo>
                  <a:cubicBezTo>
                    <a:pt x="174" y="114"/>
                    <a:pt x="315" y="133"/>
                    <a:pt x="452" y="158"/>
                  </a:cubicBezTo>
                  <a:cubicBezTo>
                    <a:pt x="583" y="182"/>
                    <a:pt x="715" y="207"/>
                    <a:pt x="847" y="236"/>
                  </a:cubicBezTo>
                  <a:cubicBezTo>
                    <a:pt x="1076" y="290"/>
                    <a:pt x="1305" y="358"/>
                    <a:pt x="1520" y="451"/>
                  </a:cubicBezTo>
                  <a:cubicBezTo>
                    <a:pt x="1632" y="494"/>
                    <a:pt x="1739" y="553"/>
                    <a:pt x="1847" y="611"/>
                  </a:cubicBezTo>
                  <a:cubicBezTo>
                    <a:pt x="1949" y="665"/>
                    <a:pt x="2052" y="724"/>
                    <a:pt x="2149" y="787"/>
                  </a:cubicBezTo>
                  <a:cubicBezTo>
                    <a:pt x="2354" y="914"/>
                    <a:pt x="2549" y="1050"/>
                    <a:pt x="2730" y="1207"/>
                  </a:cubicBezTo>
                  <a:cubicBezTo>
                    <a:pt x="2939" y="1377"/>
                    <a:pt x="3130" y="1567"/>
                    <a:pt x="3315" y="1763"/>
                  </a:cubicBezTo>
                  <a:cubicBezTo>
                    <a:pt x="3322" y="1769"/>
                    <a:pt x="3329" y="1772"/>
                    <a:pt x="3337" y="1772"/>
                  </a:cubicBezTo>
                  <a:cubicBezTo>
                    <a:pt x="3361" y="1772"/>
                    <a:pt x="3381" y="1741"/>
                    <a:pt x="3359" y="1719"/>
                  </a:cubicBezTo>
                  <a:cubicBezTo>
                    <a:pt x="3042" y="1358"/>
                    <a:pt x="2676" y="1041"/>
                    <a:pt x="2271" y="777"/>
                  </a:cubicBezTo>
                  <a:cubicBezTo>
                    <a:pt x="2071" y="646"/>
                    <a:pt x="1856" y="524"/>
                    <a:pt x="1637" y="431"/>
                  </a:cubicBezTo>
                  <a:cubicBezTo>
                    <a:pt x="1417" y="338"/>
                    <a:pt x="1198" y="251"/>
                    <a:pt x="969" y="187"/>
                  </a:cubicBezTo>
                  <a:cubicBezTo>
                    <a:pt x="827" y="148"/>
                    <a:pt x="681" y="119"/>
                    <a:pt x="530" y="94"/>
                  </a:cubicBezTo>
                  <a:cubicBezTo>
                    <a:pt x="374" y="70"/>
                    <a:pt x="218" y="36"/>
                    <a:pt x="57" y="2"/>
                  </a:cubicBezTo>
                  <a:cubicBezTo>
                    <a:pt x="53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1"/>
            <p:cNvSpPr/>
            <p:nvPr/>
          </p:nvSpPr>
          <p:spPr>
            <a:xfrm>
              <a:off x="3628800" y="4464258"/>
              <a:ext cx="345461" cy="180210"/>
            </a:xfrm>
            <a:custGeom>
              <a:rect b="b" l="l" r="r" t="t"/>
              <a:pathLst>
                <a:path extrusionOk="0" h="1759" w="3372">
                  <a:moveTo>
                    <a:pt x="60" y="0"/>
                  </a:moveTo>
                  <a:cubicBezTo>
                    <a:pt x="30" y="0"/>
                    <a:pt x="0" y="32"/>
                    <a:pt x="17" y="66"/>
                  </a:cubicBezTo>
                  <a:cubicBezTo>
                    <a:pt x="124" y="266"/>
                    <a:pt x="227" y="466"/>
                    <a:pt x="373" y="636"/>
                  </a:cubicBezTo>
                  <a:cubicBezTo>
                    <a:pt x="539" y="831"/>
                    <a:pt x="754" y="963"/>
                    <a:pt x="968" y="1095"/>
                  </a:cubicBezTo>
                  <a:cubicBezTo>
                    <a:pt x="1188" y="1231"/>
                    <a:pt x="1417" y="1353"/>
                    <a:pt x="1661" y="1446"/>
                  </a:cubicBezTo>
                  <a:cubicBezTo>
                    <a:pt x="1905" y="1539"/>
                    <a:pt x="2168" y="1587"/>
                    <a:pt x="2427" y="1631"/>
                  </a:cubicBezTo>
                  <a:cubicBezTo>
                    <a:pt x="2729" y="1680"/>
                    <a:pt x="3032" y="1719"/>
                    <a:pt x="3334" y="1758"/>
                  </a:cubicBezTo>
                  <a:cubicBezTo>
                    <a:pt x="3335" y="1758"/>
                    <a:pt x="3337" y="1758"/>
                    <a:pt x="3338" y="1758"/>
                  </a:cubicBezTo>
                  <a:cubicBezTo>
                    <a:pt x="3368" y="1758"/>
                    <a:pt x="3372" y="1704"/>
                    <a:pt x="3339" y="1700"/>
                  </a:cubicBezTo>
                  <a:cubicBezTo>
                    <a:pt x="3080" y="1651"/>
                    <a:pt x="2817" y="1612"/>
                    <a:pt x="2558" y="1563"/>
                  </a:cubicBezTo>
                  <a:cubicBezTo>
                    <a:pt x="2305" y="1524"/>
                    <a:pt x="2051" y="1470"/>
                    <a:pt x="1807" y="1392"/>
                  </a:cubicBezTo>
                  <a:cubicBezTo>
                    <a:pt x="1563" y="1309"/>
                    <a:pt x="1339" y="1197"/>
                    <a:pt x="1115" y="1065"/>
                  </a:cubicBezTo>
                  <a:cubicBezTo>
                    <a:pt x="905" y="939"/>
                    <a:pt x="681" y="812"/>
                    <a:pt x="510" y="631"/>
                  </a:cubicBezTo>
                  <a:cubicBezTo>
                    <a:pt x="334" y="456"/>
                    <a:pt x="217" y="231"/>
                    <a:pt x="95" y="22"/>
                  </a:cubicBezTo>
                  <a:cubicBezTo>
                    <a:pt x="86" y="7"/>
                    <a:pt x="73" y="0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1"/>
            <p:cNvSpPr/>
            <p:nvPr/>
          </p:nvSpPr>
          <p:spPr>
            <a:xfrm>
              <a:off x="4071383" y="4395002"/>
              <a:ext cx="50918" cy="500263"/>
            </a:xfrm>
            <a:custGeom>
              <a:rect b="b" l="l" r="r" t="t"/>
              <a:pathLst>
                <a:path extrusionOk="0" h="4883" w="497">
                  <a:moveTo>
                    <a:pt x="24" y="1"/>
                  </a:moveTo>
                  <a:cubicBezTo>
                    <a:pt x="13" y="1"/>
                    <a:pt x="1" y="12"/>
                    <a:pt x="4" y="25"/>
                  </a:cubicBezTo>
                  <a:cubicBezTo>
                    <a:pt x="180" y="590"/>
                    <a:pt x="326" y="1171"/>
                    <a:pt x="385" y="1766"/>
                  </a:cubicBezTo>
                  <a:cubicBezTo>
                    <a:pt x="448" y="2424"/>
                    <a:pt x="385" y="3078"/>
                    <a:pt x="336" y="3736"/>
                  </a:cubicBezTo>
                  <a:cubicBezTo>
                    <a:pt x="321" y="3927"/>
                    <a:pt x="307" y="4122"/>
                    <a:pt x="302" y="4312"/>
                  </a:cubicBezTo>
                  <a:cubicBezTo>
                    <a:pt x="297" y="4405"/>
                    <a:pt x="297" y="4497"/>
                    <a:pt x="297" y="4590"/>
                  </a:cubicBezTo>
                  <a:cubicBezTo>
                    <a:pt x="302" y="4683"/>
                    <a:pt x="307" y="4775"/>
                    <a:pt x="346" y="4863"/>
                  </a:cubicBezTo>
                  <a:cubicBezTo>
                    <a:pt x="351" y="4876"/>
                    <a:pt x="364" y="4882"/>
                    <a:pt x="376" y="4882"/>
                  </a:cubicBezTo>
                  <a:cubicBezTo>
                    <a:pt x="397" y="4882"/>
                    <a:pt x="419" y="4868"/>
                    <a:pt x="419" y="4844"/>
                  </a:cubicBezTo>
                  <a:cubicBezTo>
                    <a:pt x="414" y="4761"/>
                    <a:pt x="394" y="4678"/>
                    <a:pt x="394" y="4595"/>
                  </a:cubicBezTo>
                  <a:cubicBezTo>
                    <a:pt x="390" y="4512"/>
                    <a:pt x="390" y="4429"/>
                    <a:pt x="394" y="4341"/>
                  </a:cubicBezTo>
                  <a:cubicBezTo>
                    <a:pt x="399" y="4171"/>
                    <a:pt x="404" y="4005"/>
                    <a:pt x="414" y="3834"/>
                  </a:cubicBezTo>
                  <a:cubicBezTo>
                    <a:pt x="438" y="3488"/>
                    <a:pt x="463" y="3146"/>
                    <a:pt x="477" y="2800"/>
                  </a:cubicBezTo>
                  <a:cubicBezTo>
                    <a:pt x="492" y="2483"/>
                    <a:pt x="497" y="2161"/>
                    <a:pt x="468" y="1839"/>
                  </a:cubicBezTo>
                  <a:cubicBezTo>
                    <a:pt x="438" y="1541"/>
                    <a:pt x="394" y="1244"/>
                    <a:pt x="331" y="951"/>
                  </a:cubicBezTo>
                  <a:cubicBezTo>
                    <a:pt x="258" y="629"/>
                    <a:pt x="170" y="307"/>
                    <a:pt x="38" y="10"/>
                  </a:cubicBezTo>
                  <a:cubicBezTo>
                    <a:pt x="35" y="3"/>
                    <a:pt x="30" y="1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1"/>
            <p:cNvSpPr/>
            <p:nvPr/>
          </p:nvSpPr>
          <p:spPr>
            <a:xfrm>
              <a:off x="4071588" y="4390085"/>
              <a:ext cx="96713" cy="395047"/>
            </a:xfrm>
            <a:custGeom>
              <a:rect b="b" l="l" r="r" t="t"/>
              <a:pathLst>
                <a:path extrusionOk="0" h="3856" w="944">
                  <a:moveTo>
                    <a:pt x="33" y="0"/>
                  </a:moveTo>
                  <a:cubicBezTo>
                    <a:pt x="14" y="0"/>
                    <a:pt x="0" y="23"/>
                    <a:pt x="12" y="38"/>
                  </a:cubicBezTo>
                  <a:cubicBezTo>
                    <a:pt x="66" y="151"/>
                    <a:pt x="163" y="243"/>
                    <a:pt x="236" y="341"/>
                  </a:cubicBezTo>
                  <a:cubicBezTo>
                    <a:pt x="309" y="443"/>
                    <a:pt x="383" y="546"/>
                    <a:pt x="446" y="653"/>
                  </a:cubicBezTo>
                  <a:cubicBezTo>
                    <a:pt x="573" y="863"/>
                    <a:pt x="680" y="1092"/>
                    <a:pt x="748" y="1331"/>
                  </a:cubicBezTo>
                  <a:cubicBezTo>
                    <a:pt x="817" y="1585"/>
                    <a:pt x="841" y="1843"/>
                    <a:pt x="827" y="2107"/>
                  </a:cubicBezTo>
                  <a:cubicBezTo>
                    <a:pt x="802" y="2380"/>
                    <a:pt x="744" y="2653"/>
                    <a:pt x="666" y="2916"/>
                  </a:cubicBezTo>
                  <a:cubicBezTo>
                    <a:pt x="578" y="3219"/>
                    <a:pt x="466" y="3516"/>
                    <a:pt x="363" y="3814"/>
                  </a:cubicBezTo>
                  <a:cubicBezTo>
                    <a:pt x="354" y="3840"/>
                    <a:pt x="375" y="3856"/>
                    <a:pt x="397" y="3856"/>
                  </a:cubicBezTo>
                  <a:cubicBezTo>
                    <a:pt x="411" y="3856"/>
                    <a:pt x="426" y="3849"/>
                    <a:pt x="431" y="3833"/>
                  </a:cubicBezTo>
                  <a:cubicBezTo>
                    <a:pt x="622" y="3297"/>
                    <a:pt x="856" y="2760"/>
                    <a:pt x="914" y="2189"/>
                  </a:cubicBezTo>
                  <a:cubicBezTo>
                    <a:pt x="944" y="1921"/>
                    <a:pt x="929" y="1653"/>
                    <a:pt x="866" y="1389"/>
                  </a:cubicBezTo>
                  <a:cubicBezTo>
                    <a:pt x="802" y="1141"/>
                    <a:pt x="700" y="902"/>
                    <a:pt x="578" y="677"/>
                  </a:cubicBezTo>
                  <a:cubicBezTo>
                    <a:pt x="505" y="555"/>
                    <a:pt x="422" y="433"/>
                    <a:pt x="339" y="321"/>
                  </a:cubicBezTo>
                  <a:cubicBezTo>
                    <a:pt x="256" y="209"/>
                    <a:pt x="163" y="77"/>
                    <a:pt x="46" y="4"/>
                  </a:cubicBezTo>
                  <a:cubicBezTo>
                    <a:pt x="41" y="1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1"/>
            <p:cNvSpPr/>
            <p:nvPr/>
          </p:nvSpPr>
          <p:spPr>
            <a:xfrm>
              <a:off x="4054274" y="4388958"/>
              <a:ext cx="56552" cy="407136"/>
            </a:xfrm>
            <a:custGeom>
              <a:rect b="b" l="l" r="r" t="t"/>
              <a:pathLst>
                <a:path extrusionOk="0" h="3974" w="552">
                  <a:moveTo>
                    <a:pt x="157" y="0"/>
                  </a:moveTo>
                  <a:cubicBezTo>
                    <a:pt x="135" y="0"/>
                    <a:pt x="114" y="18"/>
                    <a:pt x="122" y="44"/>
                  </a:cubicBezTo>
                  <a:cubicBezTo>
                    <a:pt x="196" y="298"/>
                    <a:pt x="186" y="557"/>
                    <a:pt x="157" y="820"/>
                  </a:cubicBezTo>
                  <a:cubicBezTo>
                    <a:pt x="127" y="1083"/>
                    <a:pt x="69" y="1347"/>
                    <a:pt x="35" y="1615"/>
                  </a:cubicBezTo>
                  <a:cubicBezTo>
                    <a:pt x="0" y="1879"/>
                    <a:pt x="0" y="2137"/>
                    <a:pt x="49" y="2396"/>
                  </a:cubicBezTo>
                  <a:cubicBezTo>
                    <a:pt x="93" y="2644"/>
                    <a:pt x="166" y="2883"/>
                    <a:pt x="244" y="3122"/>
                  </a:cubicBezTo>
                  <a:cubicBezTo>
                    <a:pt x="283" y="3259"/>
                    <a:pt x="327" y="3391"/>
                    <a:pt x="366" y="3527"/>
                  </a:cubicBezTo>
                  <a:cubicBezTo>
                    <a:pt x="386" y="3595"/>
                    <a:pt x="405" y="3664"/>
                    <a:pt x="420" y="3732"/>
                  </a:cubicBezTo>
                  <a:cubicBezTo>
                    <a:pt x="435" y="3800"/>
                    <a:pt x="444" y="3873"/>
                    <a:pt x="469" y="3942"/>
                  </a:cubicBezTo>
                  <a:cubicBezTo>
                    <a:pt x="475" y="3964"/>
                    <a:pt x="493" y="3974"/>
                    <a:pt x="510" y="3974"/>
                  </a:cubicBezTo>
                  <a:cubicBezTo>
                    <a:pt x="531" y="3974"/>
                    <a:pt x="552" y="3959"/>
                    <a:pt x="552" y="3932"/>
                  </a:cubicBezTo>
                  <a:cubicBezTo>
                    <a:pt x="552" y="3810"/>
                    <a:pt x="513" y="3678"/>
                    <a:pt x="483" y="3561"/>
                  </a:cubicBezTo>
                  <a:cubicBezTo>
                    <a:pt x="449" y="3434"/>
                    <a:pt x="415" y="3313"/>
                    <a:pt x="376" y="3195"/>
                  </a:cubicBezTo>
                  <a:cubicBezTo>
                    <a:pt x="298" y="2952"/>
                    <a:pt x="220" y="2713"/>
                    <a:pt x="166" y="2469"/>
                  </a:cubicBezTo>
                  <a:cubicBezTo>
                    <a:pt x="113" y="2210"/>
                    <a:pt x="98" y="1957"/>
                    <a:pt x="127" y="1693"/>
                  </a:cubicBezTo>
                  <a:cubicBezTo>
                    <a:pt x="157" y="1425"/>
                    <a:pt x="220" y="1161"/>
                    <a:pt x="254" y="893"/>
                  </a:cubicBezTo>
                  <a:cubicBezTo>
                    <a:pt x="293" y="605"/>
                    <a:pt x="288" y="303"/>
                    <a:pt x="191" y="25"/>
                  </a:cubicBezTo>
                  <a:cubicBezTo>
                    <a:pt x="185" y="8"/>
                    <a:pt x="171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1"/>
            <p:cNvSpPr/>
            <p:nvPr/>
          </p:nvSpPr>
          <p:spPr>
            <a:xfrm>
              <a:off x="4152728" y="4664035"/>
              <a:ext cx="95586" cy="366156"/>
            </a:xfrm>
            <a:custGeom>
              <a:rect b="b" l="l" r="r" t="t"/>
              <a:pathLst>
                <a:path extrusionOk="0" h="3574" w="933">
                  <a:moveTo>
                    <a:pt x="897" y="1"/>
                  </a:moveTo>
                  <a:cubicBezTo>
                    <a:pt x="887" y="1"/>
                    <a:pt x="876" y="8"/>
                    <a:pt x="873" y="23"/>
                  </a:cubicBezTo>
                  <a:cubicBezTo>
                    <a:pt x="844" y="262"/>
                    <a:pt x="756" y="486"/>
                    <a:pt x="659" y="701"/>
                  </a:cubicBezTo>
                  <a:cubicBezTo>
                    <a:pt x="552" y="920"/>
                    <a:pt x="454" y="1145"/>
                    <a:pt x="366" y="1369"/>
                  </a:cubicBezTo>
                  <a:cubicBezTo>
                    <a:pt x="195" y="1818"/>
                    <a:pt x="44" y="2286"/>
                    <a:pt x="15" y="2769"/>
                  </a:cubicBezTo>
                  <a:cubicBezTo>
                    <a:pt x="0" y="3032"/>
                    <a:pt x="30" y="3301"/>
                    <a:pt x="117" y="3549"/>
                  </a:cubicBezTo>
                  <a:cubicBezTo>
                    <a:pt x="123" y="3567"/>
                    <a:pt x="137" y="3574"/>
                    <a:pt x="151" y="3574"/>
                  </a:cubicBezTo>
                  <a:cubicBezTo>
                    <a:pt x="173" y="3574"/>
                    <a:pt x="195" y="3556"/>
                    <a:pt x="186" y="3530"/>
                  </a:cubicBezTo>
                  <a:cubicBezTo>
                    <a:pt x="30" y="3076"/>
                    <a:pt x="83" y="2588"/>
                    <a:pt x="200" y="2130"/>
                  </a:cubicBezTo>
                  <a:cubicBezTo>
                    <a:pt x="322" y="1662"/>
                    <a:pt x="513" y="1208"/>
                    <a:pt x="713" y="764"/>
                  </a:cubicBezTo>
                  <a:cubicBezTo>
                    <a:pt x="820" y="535"/>
                    <a:pt x="932" y="286"/>
                    <a:pt x="917" y="23"/>
                  </a:cubicBezTo>
                  <a:cubicBezTo>
                    <a:pt x="917" y="8"/>
                    <a:pt x="908" y="1"/>
                    <a:pt x="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1"/>
            <p:cNvSpPr/>
            <p:nvPr/>
          </p:nvSpPr>
          <p:spPr>
            <a:xfrm>
              <a:off x="4156416" y="4538329"/>
              <a:ext cx="132365" cy="403243"/>
            </a:xfrm>
            <a:custGeom>
              <a:rect b="b" l="l" r="r" t="t"/>
              <a:pathLst>
                <a:path extrusionOk="0" h="3936" w="1292">
                  <a:moveTo>
                    <a:pt x="1244" y="1"/>
                  </a:moveTo>
                  <a:cubicBezTo>
                    <a:pt x="1232" y="1"/>
                    <a:pt x="1222" y="7"/>
                    <a:pt x="1218" y="21"/>
                  </a:cubicBezTo>
                  <a:cubicBezTo>
                    <a:pt x="1194" y="181"/>
                    <a:pt x="1184" y="338"/>
                    <a:pt x="1174" y="499"/>
                  </a:cubicBezTo>
                  <a:cubicBezTo>
                    <a:pt x="1164" y="660"/>
                    <a:pt x="1155" y="820"/>
                    <a:pt x="1145" y="981"/>
                  </a:cubicBezTo>
                  <a:cubicBezTo>
                    <a:pt x="1130" y="1279"/>
                    <a:pt x="1120" y="1581"/>
                    <a:pt x="1028" y="1864"/>
                  </a:cubicBezTo>
                  <a:cubicBezTo>
                    <a:pt x="877" y="2333"/>
                    <a:pt x="559" y="2723"/>
                    <a:pt x="311" y="3142"/>
                  </a:cubicBezTo>
                  <a:cubicBezTo>
                    <a:pt x="174" y="3376"/>
                    <a:pt x="57" y="3620"/>
                    <a:pt x="3" y="3893"/>
                  </a:cubicBezTo>
                  <a:cubicBezTo>
                    <a:pt x="0" y="3920"/>
                    <a:pt x="20" y="3936"/>
                    <a:pt x="39" y="3936"/>
                  </a:cubicBezTo>
                  <a:cubicBezTo>
                    <a:pt x="51" y="3936"/>
                    <a:pt x="63" y="3929"/>
                    <a:pt x="67" y="3913"/>
                  </a:cubicBezTo>
                  <a:cubicBezTo>
                    <a:pt x="189" y="3430"/>
                    <a:pt x="496" y="3030"/>
                    <a:pt x="764" y="2620"/>
                  </a:cubicBezTo>
                  <a:cubicBezTo>
                    <a:pt x="896" y="2415"/>
                    <a:pt x="1023" y="2206"/>
                    <a:pt x="1111" y="1976"/>
                  </a:cubicBezTo>
                  <a:cubicBezTo>
                    <a:pt x="1213" y="1703"/>
                    <a:pt x="1233" y="1416"/>
                    <a:pt x="1247" y="1123"/>
                  </a:cubicBezTo>
                  <a:cubicBezTo>
                    <a:pt x="1257" y="942"/>
                    <a:pt x="1267" y="762"/>
                    <a:pt x="1272" y="581"/>
                  </a:cubicBezTo>
                  <a:cubicBezTo>
                    <a:pt x="1281" y="396"/>
                    <a:pt x="1291" y="216"/>
                    <a:pt x="1281" y="30"/>
                  </a:cubicBezTo>
                  <a:cubicBezTo>
                    <a:pt x="1278" y="13"/>
                    <a:pt x="1260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1"/>
            <p:cNvSpPr/>
            <p:nvPr/>
          </p:nvSpPr>
          <p:spPr>
            <a:xfrm>
              <a:off x="4158670" y="4540890"/>
              <a:ext cx="129497" cy="370459"/>
            </a:xfrm>
            <a:custGeom>
              <a:rect b="b" l="l" r="r" t="t"/>
              <a:pathLst>
                <a:path extrusionOk="0" h="3616" w="1264">
                  <a:moveTo>
                    <a:pt x="1229" y="1"/>
                  </a:moveTo>
                  <a:cubicBezTo>
                    <a:pt x="1222" y="1"/>
                    <a:pt x="1216" y="4"/>
                    <a:pt x="1211" y="10"/>
                  </a:cubicBezTo>
                  <a:cubicBezTo>
                    <a:pt x="884" y="371"/>
                    <a:pt x="581" y="756"/>
                    <a:pt x="372" y="1195"/>
                  </a:cubicBezTo>
                  <a:cubicBezTo>
                    <a:pt x="147" y="1664"/>
                    <a:pt x="79" y="2176"/>
                    <a:pt x="40" y="2688"/>
                  </a:cubicBezTo>
                  <a:cubicBezTo>
                    <a:pt x="30" y="2839"/>
                    <a:pt x="25" y="2986"/>
                    <a:pt x="16" y="3137"/>
                  </a:cubicBezTo>
                  <a:cubicBezTo>
                    <a:pt x="11" y="3210"/>
                    <a:pt x="11" y="3288"/>
                    <a:pt x="6" y="3361"/>
                  </a:cubicBezTo>
                  <a:cubicBezTo>
                    <a:pt x="6" y="3439"/>
                    <a:pt x="1" y="3517"/>
                    <a:pt x="20" y="3595"/>
                  </a:cubicBezTo>
                  <a:cubicBezTo>
                    <a:pt x="23" y="3609"/>
                    <a:pt x="33" y="3615"/>
                    <a:pt x="44" y="3615"/>
                  </a:cubicBezTo>
                  <a:cubicBezTo>
                    <a:pt x="56" y="3615"/>
                    <a:pt x="69" y="3608"/>
                    <a:pt x="74" y="3595"/>
                  </a:cubicBezTo>
                  <a:cubicBezTo>
                    <a:pt x="94" y="3532"/>
                    <a:pt x="94" y="3464"/>
                    <a:pt x="98" y="3400"/>
                  </a:cubicBezTo>
                  <a:cubicBezTo>
                    <a:pt x="103" y="3332"/>
                    <a:pt x="108" y="3264"/>
                    <a:pt x="113" y="3195"/>
                  </a:cubicBezTo>
                  <a:cubicBezTo>
                    <a:pt x="118" y="3064"/>
                    <a:pt x="128" y="2932"/>
                    <a:pt x="137" y="2805"/>
                  </a:cubicBezTo>
                  <a:cubicBezTo>
                    <a:pt x="152" y="2551"/>
                    <a:pt x="177" y="2298"/>
                    <a:pt x="220" y="2049"/>
                  </a:cubicBezTo>
                  <a:cubicBezTo>
                    <a:pt x="264" y="1800"/>
                    <a:pt x="328" y="1556"/>
                    <a:pt x="430" y="1322"/>
                  </a:cubicBezTo>
                  <a:cubicBezTo>
                    <a:pt x="528" y="1108"/>
                    <a:pt x="645" y="898"/>
                    <a:pt x="781" y="703"/>
                  </a:cubicBezTo>
                  <a:cubicBezTo>
                    <a:pt x="933" y="478"/>
                    <a:pt x="1094" y="264"/>
                    <a:pt x="1250" y="39"/>
                  </a:cubicBezTo>
                  <a:cubicBezTo>
                    <a:pt x="1264" y="22"/>
                    <a:pt x="1247" y="1"/>
                    <a:pt x="1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1"/>
            <p:cNvSpPr/>
            <p:nvPr/>
          </p:nvSpPr>
          <p:spPr>
            <a:xfrm>
              <a:off x="3711170" y="4632685"/>
              <a:ext cx="432749" cy="336753"/>
            </a:xfrm>
            <a:custGeom>
              <a:rect b="b" l="l" r="r" t="t"/>
              <a:pathLst>
                <a:path extrusionOk="0" h="3287" w="4224">
                  <a:moveTo>
                    <a:pt x="38" y="0"/>
                  </a:moveTo>
                  <a:cubicBezTo>
                    <a:pt x="14" y="0"/>
                    <a:pt x="1" y="33"/>
                    <a:pt x="18" y="51"/>
                  </a:cubicBezTo>
                  <a:cubicBezTo>
                    <a:pt x="72" y="95"/>
                    <a:pt x="130" y="129"/>
                    <a:pt x="184" y="168"/>
                  </a:cubicBezTo>
                  <a:cubicBezTo>
                    <a:pt x="247" y="207"/>
                    <a:pt x="306" y="246"/>
                    <a:pt x="369" y="285"/>
                  </a:cubicBezTo>
                  <a:cubicBezTo>
                    <a:pt x="501" y="373"/>
                    <a:pt x="628" y="465"/>
                    <a:pt x="759" y="558"/>
                  </a:cubicBezTo>
                  <a:cubicBezTo>
                    <a:pt x="1037" y="763"/>
                    <a:pt x="1306" y="977"/>
                    <a:pt x="1569" y="1202"/>
                  </a:cubicBezTo>
                  <a:cubicBezTo>
                    <a:pt x="1803" y="1402"/>
                    <a:pt x="2037" y="1607"/>
                    <a:pt x="2257" y="1826"/>
                  </a:cubicBezTo>
                  <a:cubicBezTo>
                    <a:pt x="2525" y="2090"/>
                    <a:pt x="2789" y="2358"/>
                    <a:pt x="3076" y="2602"/>
                  </a:cubicBezTo>
                  <a:cubicBezTo>
                    <a:pt x="3408" y="2880"/>
                    <a:pt x="3769" y="3119"/>
                    <a:pt x="4169" y="3285"/>
                  </a:cubicBezTo>
                  <a:cubicBezTo>
                    <a:pt x="4173" y="3286"/>
                    <a:pt x="4176" y="3287"/>
                    <a:pt x="4180" y="3287"/>
                  </a:cubicBezTo>
                  <a:cubicBezTo>
                    <a:pt x="4208" y="3287"/>
                    <a:pt x="4224" y="3239"/>
                    <a:pt x="4193" y="3226"/>
                  </a:cubicBezTo>
                  <a:cubicBezTo>
                    <a:pt x="3481" y="2909"/>
                    <a:pt x="2915" y="2353"/>
                    <a:pt x="2374" y="1807"/>
                  </a:cubicBezTo>
                  <a:cubicBezTo>
                    <a:pt x="1925" y="1343"/>
                    <a:pt x="1423" y="934"/>
                    <a:pt x="906" y="548"/>
                  </a:cubicBezTo>
                  <a:cubicBezTo>
                    <a:pt x="759" y="441"/>
                    <a:pt x="613" y="334"/>
                    <a:pt x="457" y="231"/>
                  </a:cubicBezTo>
                  <a:cubicBezTo>
                    <a:pt x="389" y="182"/>
                    <a:pt x="320" y="138"/>
                    <a:pt x="247" y="99"/>
                  </a:cubicBezTo>
                  <a:cubicBezTo>
                    <a:pt x="184" y="60"/>
                    <a:pt x="120" y="21"/>
                    <a:pt x="47" y="2"/>
                  </a:cubicBezTo>
                  <a:cubicBezTo>
                    <a:pt x="44" y="1"/>
                    <a:pt x="41" y="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1"/>
            <p:cNvSpPr/>
            <p:nvPr/>
          </p:nvSpPr>
          <p:spPr>
            <a:xfrm>
              <a:off x="3699490" y="4625719"/>
              <a:ext cx="374660" cy="301715"/>
            </a:xfrm>
            <a:custGeom>
              <a:rect b="b" l="l" r="r" t="t"/>
              <a:pathLst>
                <a:path extrusionOk="0" h="2945" w="3657">
                  <a:moveTo>
                    <a:pt x="148" y="0"/>
                  </a:moveTo>
                  <a:cubicBezTo>
                    <a:pt x="110" y="0"/>
                    <a:pt x="72" y="3"/>
                    <a:pt x="34" y="11"/>
                  </a:cubicBezTo>
                  <a:cubicBezTo>
                    <a:pt x="5" y="21"/>
                    <a:pt x="0" y="70"/>
                    <a:pt x="34" y="80"/>
                  </a:cubicBezTo>
                  <a:cubicBezTo>
                    <a:pt x="112" y="94"/>
                    <a:pt x="191" y="94"/>
                    <a:pt x="269" y="99"/>
                  </a:cubicBezTo>
                  <a:cubicBezTo>
                    <a:pt x="347" y="109"/>
                    <a:pt x="420" y="124"/>
                    <a:pt x="493" y="138"/>
                  </a:cubicBezTo>
                  <a:cubicBezTo>
                    <a:pt x="649" y="172"/>
                    <a:pt x="800" y="221"/>
                    <a:pt x="947" y="285"/>
                  </a:cubicBezTo>
                  <a:cubicBezTo>
                    <a:pt x="1234" y="402"/>
                    <a:pt x="1512" y="563"/>
                    <a:pt x="1771" y="738"/>
                  </a:cubicBezTo>
                  <a:cubicBezTo>
                    <a:pt x="2015" y="909"/>
                    <a:pt x="2234" y="1109"/>
                    <a:pt x="2434" y="1333"/>
                  </a:cubicBezTo>
                  <a:cubicBezTo>
                    <a:pt x="2639" y="1558"/>
                    <a:pt x="2805" y="1811"/>
                    <a:pt x="2971" y="2065"/>
                  </a:cubicBezTo>
                  <a:cubicBezTo>
                    <a:pt x="3161" y="2367"/>
                    <a:pt x="3361" y="2660"/>
                    <a:pt x="3585" y="2933"/>
                  </a:cubicBezTo>
                  <a:cubicBezTo>
                    <a:pt x="3592" y="2941"/>
                    <a:pt x="3601" y="2945"/>
                    <a:pt x="3608" y="2945"/>
                  </a:cubicBezTo>
                  <a:cubicBezTo>
                    <a:pt x="3634" y="2945"/>
                    <a:pt x="3656" y="2910"/>
                    <a:pt x="3634" y="2884"/>
                  </a:cubicBezTo>
                  <a:cubicBezTo>
                    <a:pt x="3434" y="2631"/>
                    <a:pt x="3254" y="2362"/>
                    <a:pt x="3083" y="2089"/>
                  </a:cubicBezTo>
                  <a:cubicBezTo>
                    <a:pt x="2995" y="1958"/>
                    <a:pt x="2917" y="1821"/>
                    <a:pt x="2829" y="1689"/>
                  </a:cubicBezTo>
                  <a:cubicBezTo>
                    <a:pt x="2742" y="1562"/>
                    <a:pt x="2654" y="1441"/>
                    <a:pt x="2556" y="1323"/>
                  </a:cubicBezTo>
                  <a:cubicBezTo>
                    <a:pt x="2156" y="850"/>
                    <a:pt x="1634" y="485"/>
                    <a:pt x="1073" y="231"/>
                  </a:cubicBezTo>
                  <a:cubicBezTo>
                    <a:pt x="908" y="158"/>
                    <a:pt x="737" y="99"/>
                    <a:pt x="566" y="55"/>
                  </a:cubicBezTo>
                  <a:cubicBezTo>
                    <a:pt x="478" y="36"/>
                    <a:pt x="391" y="21"/>
                    <a:pt x="303" y="11"/>
                  </a:cubicBezTo>
                  <a:cubicBezTo>
                    <a:pt x="252" y="6"/>
                    <a:pt x="200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1"/>
            <p:cNvSpPr/>
            <p:nvPr/>
          </p:nvSpPr>
          <p:spPr>
            <a:xfrm>
              <a:off x="3700822" y="4627460"/>
              <a:ext cx="370562" cy="300793"/>
            </a:xfrm>
            <a:custGeom>
              <a:rect b="b" l="l" r="r" t="t"/>
              <a:pathLst>
                <a:path extrusionOk="0" h="2936" w="3617">
                  <a:moveTo>
                    <a:pt x="66" y="0"/>
                  </a:moveTo>
                  <a:cubicBezTo>
                    <a:pt x="33" y="0"/>
                    <a:pt x="0" y="27"/>
                    <a:pt x="17" y="63"/>
                  </a:cubicBezTo>
                  <a:cubicBezTo>
                    <a:pt x="80" y="209"/>
                    <a:pt x="158" y="346"/>
                    <a:pt x="241" y="482"/>
                  </a:cubicBezTo>
                  <a:cubicBezTo>
                    <a:pt x="319" y="609"/>
                    <a:pt x="402" y="736"/>
                    <a:pt x="495" y="853"/>
                  </a:cubicBezTo>
                  <a:cubicBezTo>
                    <a:pt x="670" y="1092"/>
                    <a:pt x="870" y="1316"/>
                    <a:pt x="1090" y="1521"/>
                  </a:cubicBezTo>
                  <a:cubicBezTo>
                    <a:pt x="1534" y="1941"/>
                    <a:pt x="2046" y="2272"/>
                    <a:pt x="2592" y="2545"/>
                  </a:cubicBezTo>
                  <a:cubicBezTo>
                    <a:pt x="2753" y="2628"/>
                    <a:pt x="2914" y="2706"/>
                    <a:pt x="3080" y="2770"/>
                  </a:cubicBezTo>
                  <a:cubicBezTo>
                    <a:pt x="3163" y="2804"/>
                    <a:pt x="3246" y="2838"/>
                    <a:pt x="3329" y="2862"/>
                  </a:cubicBezTo>
                  <a:cubicBezTo>
                    <a:pt x="3377" y="2877"/>
                    <a:pt x="3421" y="2897"/>
                    <a:pt x="3465" y="2906"/>
                  </a:cubicBezTo>
                  <a:cubicBezTo>
                    <a:pt x="3489" y="2911"/>
                    <a:pt x="3514" y="2911"/>
                    <a:pt x="3538" y="2916"/>
                  </a:cubicBezTo>
                  <a:cubicBezTo>
                    <a:pt x="3563" y="2921"/>
                    <a:pt x="3582" y="2931"/>
                    <a:pt x="3607" y="2936"/>
                  </a:cubicBezTo>
                  <a:cubicBezTo>
                    <a:pt x="3611" y="2936"/>
                    <a:pt x="3616" y="2926"/>
                    <a:pt x="3611" y="2926"/>
                  </a:cubicBezTo>
                  <a:cubicBezTo>
                    <a:pt x="3572" y="2906"/>
                    <a:pt x="3538" y="2892"/>
                    <a:pt x="3504" y="2867"/>
                  </a:cubicBezTo>
                  <a:cubicBezTo>
                    <a:pt x="3470" y="2838"/>
                    <a:pt x="3426" y="2828"/>
                    <a:pt x="3392" y="2809"/>
                  </a:cubicBezTo>
                  <a:cubicBezTo>
                    <a:pt x="3319" y="2775"/>
                    <a:pt x="3250" y="2745"/>
                    <a:pt x="3177" y="2711"/>
                  </a:cubicBezTo>
                  <a:cubicBezTo>
                    <a:pt x="3036" y="2648"/>
                    <a:pt x="2890" y="2584"/>
                    <a:pt x="2748" y="2511"/>
                  </a:cubicBezTo>
                  <a:cubicBezTo>
                    <a:pt x="2475" y="2380"/>
                    <a:pt x="2207" y="2228"/>
                    <a:pt x="1953" y="2063"/>
                  </a:cubicBezTo>
                  <a:cubicBezTo>
                    <a:pt x="1460" y="1741"/>
                    <a:pt x="1017" y="1345"/>
                    <a:pt x="651" y="882"/>
                  </a:cubicBezTo>
                  <a:cubicBezTo>
                    <a:pt x="548" y="750"/>
                    <a:pt x="456" y="614"/>
                    <a:pt x="368" y="472"/>
                  </a:cubicBezTo>
                  <a:cubicBezTo>
                    <a:pt x="275" y="326"/>
                    <a:pt x="197" y="175"/>
                    <a:pt x="109" y="24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1"/>
            <p:cNvSpPr/>
            <p:nvPr/>
          </p:nvSpPr>
          <p:spPr>
            <a:xfrm>
              <a:off x="4739355" y="4256593"/>
              <a:ext cx="531306" cy="1025012"/>
            </a:xfrm>
            <a:custGeom>
              <a:rect b="b" l="l" r="r" t="t"/>
              <a:pathLst>
                <a:path extrusionOk="0" h="10005" w="5186">
                  <a:moveTo>
                    <a:pt x="5144" y="1"/>
                  </a:moveTo>
                  <a:cubicBezTo>
                    <a:pt x="5136" y="1"/>
                    <a:pt x="5129" y="3"/>
                    <a:pt x="5122" y="10"/>
                  </a:cubicBezTo>
                  <a:cubicBezTo>
                    <a:pt x="4903" y="239"/>
                    <a:pt x="4727" y="512"/>
                    <a:pt x="4552" y="785"/>
                  </a:cubicBezTo>
                  <a:cubicBezTo>
                    <a:pt x="4361" y="1088"/>
                    <a:pt x="4186" y="1400"/>
                    <a:pt x="4020" y="1717"/>
                  </a:cubicBezTo>
                  <a:cubicBezTo>
                    <a:pt x="3708" y="2322"/>
                    <a:pt x="3420" y="2946"/>
                    <a:pt x="3201" y="3595"/>
                  </a:cubicBezTo>
                  <a:cubicBezTo>
                    <a:pt x="2927" y="4419"/>
                    <a:pt x="2732" y="5273"/>
                    <a:pt x="2566" y="6126"/>
                  </a:cubicBezTo>
                  <a:cubicBezTo>
                    <a:pt x="2484" y="6551"/>
                    <a:pt x="2420" y="6980"/>
                    <a:pt x="2332" y="7409"/>
                  </a:cubicBezTo>
                  <a:cubicBezTo>
                    <a:pt x="2254" y="7795"/>
                    <a:pt x="2137" y="8170"/>
                    <a:pt x="1942" y="8512"/>
                  </a:cubicBezTo>
                  <a:cubicBezTo>
                    <a:pt x="1767" y="8824"/>
                    <a:pt x="1542" y="9107"/>
                    <a:pt x="1274" y="9351"/>
                  </a:cubicBezTo>
                  <a:cubicBezTo>
                    <a:pt x="1006" y="9594"/>
                    <a:pt x="669" y="9838"/>
                    <a:pt x="298" y="9902"/>
                  </a:cubicBezTo>
                  <a:cubicBezTo>
                    <a:pt x="254" y="9907"/>
                    <a:pt x="206" y="9911"/>
                    <a:pt x="162" y="9916"/>
                  </a:cubicBezTo>
                  <a:cubicBezTo>
                    <a:pt x="113" y="9916"/>
                    <a:pt x="59" y="9926"/>
                    <a:pt x="11" y="9931"/>
                  </a:cubicBezTo>
                  <a:cubicBezTo>
                    <a:pt x="6" y="9931"/>
                    <a:pt x="1" y="9941"/>
                    <a:pt x="6" y="9946"/>
                  </a:cubicBezTo>
                  <a:cubicBezTo>
                    <a:pt x="45" y="9965"/>
                    <a:pt x="84" y="9989"/>
                    <a:pt x="123" y="9994"/>
                  </a:cubicBezTo>
                  <a:cubicBezTo>
                    <a:pt x="172" y="10004"/>
                    <a:pt x="225" y="10004"/>
                    <a:pt x="269" y="10004"/>
                  </a:cubicBezTo>
                  <a:cubicBezTo>
                    <a:pt x="367" y="9994"/>
                    <a:pt x="464" y="9975"/>
                    <a:pt x="557" y="9946"/>
                  </a:cubicBezTo>
                  <a:cubicBezTo>
                    <a:pt x="742" y="9882"/>
                    <a:pt x="913" y="9780"/>
                    <a:pt x="1069" y="9668"/>
                  </a:cubicBezTo>
                  <a:cubicBezTo>
                    <a:pt x="1367" y="9458"/>
                    <a:pt x="1625" y="9199"/>
                    <a:pt x="1840" y="8907"/>
                  </a:cubicBezTo>
                  <a:cubicBezTo>
                    <a:pt x="2054" y="8609"/>
                    <a:pt x="2220" y="8273"/>
                    <a:pt x="2327" y="7921"/>
                  </a:cubicBezTo>
                  <a:cubicBezTo>
                    <a:pt x="2459" y="7502"/>
                    <a:pt x="2518" y="7063"/>
                    <a:pt x="2596" y="6629"/>
                  </a:cubicBezTo>
                  <a:cubicBezTo>
                    <a:pt x="2752" y="5761"/>
                    <a:pt x="2927" y="4897"/>
                    <a:pt x="3181" y="4053"/>
                  </a:cubicBezTo>
                  <a:cubicBezTo>
                    <a:pt x="3381" y="3361"/>
                    <a:pt x="3654" y="2702"/>
                    <a:pt x="3971" y="2058"/>
                  </a:cubicBezTo>
                  <a:cubicBezTo>
                    <a:pt x="4283" y="1419"/>
                    <a:pt x="4644" y="810"/>
                    <a:pt x="5049" y="224"/>
                  </a:cubicBezTo>
                  <a:cubicBezTo>
                    <a:pt x="5088" y="166"/>
                    <a:pt x="5127" y="102"/>
                    <a:pt x="5171" y="44"/>
                  </a:cubicBezTo>
                  <a:cubicBezTo>
                    <a:pt x="5186" y="22"/>
                    <a:pt x="5165" y="1"/>
                    <a:pt x="5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1"/>
            <p:cNvSpPr/>
            <p:nvPr/>
          </p:nvSpPr>
          <p:spPr>
            <a:xfrm>
              <a:off x="5091680" y="4184469"/>
              <a:ext cx="228873" cy="363185"/>
            </a:xfrm>
            <a:custGeom>
              <a:rect b="b" l="l" r="r" t="t"/>
              <a:pathLst>
                <a:path extrusionOk="0" h="3545" w="2234">
                  <a:moveTo>
                    <a:pt x="2176" y="1"/>
                  </a:moveTo>
                  <a:cubicBezTo>
                    <a:pt x="2170" y="1"/>
                    <a:pt x="2163" y="2"/>
                    <a:pt x="2157" y="7"/>
                  </a:cubicBezTo>
                  <a:cubicBezTo>
                    <a:pt x="1947" y="138"/>
                    <a:pt x="1761" y="314"/>
                    <a:pt x="1586" y="489"/>
                  </a:cubicBezTo>
                  <a:cubicBezTo>
                    <a:pt x="1391" y="685"/>
                    <a:pt x="1200" y="889"/>
                    <a:pt x="1020" y="1104"/>
                  </a:cubicBezTo>
                  <a:cubicBezTo>
                    <a:pt x="859" y="1294"/>
                    <a:pt x="703" y="1489"/>
                    <a:pt x="562" y="1694"/>
                  </a:cubicBezTo>
                  <a:cubicBezTo>
                    <a:pt x="391" y="1948"/>
                    <a:pt x="249" y="2221"/>
                    <a:pt x="152" y="2509"/>
                  </a:cubicBezTo>
                  <a:cubicBezTo>
                    <a:pt x="49" y="2836"/>
                    <a:pt x="1" y="3177"/>
                    <a:pt x="44" y="3518"/>
                  </a:cubicBezTo>
                  <a:cubicBezTo>
                    <a:pt x="47" y="3536"/>
                    <a:pt x="62" y="3544"/>
                    <a:pt x="76" y="3544"/>
                  </a:cubicBezTo>
                  <a:cubicBezTo>
                    <a:pt x="90" y="3544"/>
                    <a:pt x="103" y="3536"/>
                    <a:pt x="103" y="3518"/>
                  </a:cubicBezTo>
                  <a:cubicBezTo>
                    <a:pt x="54" y="2914"/>
                    <a:pt x="259" y="2319"/>
                    <a:pt x="591" y="1821"/>
                  </a:cubicBezTo>
                  <a:cubicBezTo>
                    <a:pt x="727" y="1611"/>
                    <a:pt x="883" y="1421"/>
                    <a:pt x="1044" y="1231"/>
                  </a:cubicBezTo>
                  <a:cubicBezTo>
                    <a:pt x="1220" y="1026"/>
                    <a:pt x="1400" y="826"/>
                    <a:pt x="1591" y="631"/>
                  </a:cubicBezTo>
                  <a:cubicBezTo>
                    <a:pt x="1791" y="436"/>
                    <a:pt x="1996" y="255"/>
                    <a:pt x="2205" y="70"/>
                  </a:cubicBezTo>
                  <a:cubicBezTo>
                    <a:pt x="2234" y="45"/>
                    <a:pt x="2208" y="1"/>
                    <a:pt x="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1"/>
            <p:cNvSpPr/>
            <p:nvPr/>
          </p:nvSpPr>
          <p:spPr>
            <a:xfrm>
              <a:off x="5096290" y="4184469"/>
              <a:ext cx="221394" cy="361956"/>
            </a:xfrm>
            <a:custGeom>
              <a:rect b="b" l="l" r="r" t="t"/>
              <a:pathLst>
                <a:path extrusionOk="0" h="3533" w="2161">
                  <a:moveTo>
                    <a:pt x="2124" y="0"/>
                  </a:moveTo>
                  <a:cubicBezTo>
                    <a:pt x="2110" y="0"/>
                    <a:pt x="2097" y="9"/>
                    <a:pt x="2097" y="26"/>
                  </a:cubicBezTo>
                  <a:cubicBezTo>
                    <a:pt x="2043" y="558"/>
                    <a:pt x="1897" y="1075"/>
                    <a:pt x="1663" y="1553"/>
                  </a:cubicBezTo>
                  <a:cubicBezTo>
                    <a:pt x="1419" y="2060"/>
                    <a:pt x="1107" y="2528"/>
                    <a:pt x="712" y="2928"/>
                  </a:cubicBezTo>
                  <a:cubicBezTo>
                    <a:pt x="507" y="3133"/>
                    <a:pt x="282" y="3318"/>
                    <a:pt x="34" y="3465"/>
                  </a:cubicBezTo>
                  <a:cubicBezTo>
                    <a:pt x="0" y="3486"/>
                    <a:pt x="21" y="3532"/>
                    <a:pt x="52" y="3532"/>
                  </a:cubicBezTo>
                  <a:cubicBezTo>
                    <a:pt x="57" y="3532"/>
                    <a:pt x="62" y="3531"/>
                    <a:pt x="68" y="3528"/>
                  </a:cubicBezTo>
                  <a:cubicBezTo>
                    <a:pt x="541" y="3260"/>
                    <a:pt x="936" y="2865"/>
                    <a:pt x="1253" y="2431"/>
                  </a:cubicBezTo>
                  <a:cubicBezTo>
                    <a:pt x="1594" y="1972"/>
                    <a:pt x="1858" y="1450"/>
                    <a:pt x="2019" y="904"/>
                  </a:cubicBezTo>
                  <a:cubicBezTo>
                    <a:pt x="2102" y="621"/>
                    <a:pt x="2160" y="324"/>
                    <a:pt x="2151" y="26"/>
                  </a:cubicBezTo>
                  <a:cubicBezTo>
                    <a:pt x="2151" y="9"/>
                    <a:pt x="2137" y="0"/>
                    <a:pt x="2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1"/>
            <p:cNvSpPr/>
            <p:nvPr/>
          </p:nvSpPr>
          <p:spPr>
            <a:xfrm>
              <a:off x="4926736" y="4211823"/>
              <a:ext cx="127960" cy="379167"/>
            </a:xfrm>
            <a:custGeom>
              <a:rect b="b" l="l" r="r" t="t"/>
              <a:pathLst>
                <a:path extrusionOk="0" h="3701" w="1249">
                  <a:moveTo>
                    <a:pt x="214" y="0"/>
                  </a:moveTo>
                  <a:cubicBezTo>
                    <a:pt x="205" y="0"/>
                    <a:pt x="195" y="6"/>
                    <a:pt x="191" y="18"/>
                  </a:cubicBezTo>
                  <a:cubicBezTo>
                    <a:pt x="30" y="510"/>
                    <a:pt x="1" y="1037"/>
                    <a:pt x="103" y="1544"/>
                  </a:cubicBezTo>
                  <a:cubicBezTo>
                    <a:pt x="157" y="1798"/>
                    <a:pt x="245" y="2042"/>
                    <a:pt x="362" y="2276"/>
                  </a:cubicBezTo>
                  <a:cubicBezTo>
                    <a:pt x="474" y="2500"/>
                    <a:pt x="616" y="2710"/>
                    <a:pt x="757" y="2920"/>
                  </a:cubicBezTo>
                  <a:cubicBezTo>
                    <a:pt x="835" y="3042"/>
                    <a:pt x="913" y="3159"/>
                    <a:pt x="981" y="3286"/>
                  </a:cubicBezTo>
                  <a:cubicBezTo>
                    <a:pt x="1055" y="3412"/>
                    <a:pt x="1108" y="3539"/>
                    <a:pt x="1162" y="3671"/>
                  </a:cubicBezTo>
                  <a:cubicBezTo>
                    <a:pt x="1170" y="3691"/>
                    <a:pt x="1188" y="3701"/>
                    <a:pt x="1204" y="3701"/>
                  </a:cubicBezTo>
                  <a:cubicBezTo>
                    <a:pt x="1227" y="3701"/>
                    <a:pt x="1248" y="3683"/>
                    <a:pt x="1240" y="3651"/>
                  </a:cubicBezTo>
                  <a:cubicBezTo>
                    <a:pt x="1181" y="3412"/>
                    <a:pt x="1050" y="3188"/>
                    <a:pt x="923" y="2983"/>
                  </a:cubicBezTo>
                  <a:cubicBezTo>
                    <a:pt x="791" y="2769"/>
                    <a:pt x="645" y="2564"/>
                    <a:pt x="523" y="2344"/>
                  </a:cubicBezTo>
                  <a:cubicBezTo>
                    <a:pt x="274" y="1900"/>
                    <a:pt x="138" y="1398"/>
                    <a:pt x="128" y="886"/>
                  </a:cubicBezTo>
                  <a:cubicBezTo>
                    <a:pt x="123" y="598"/>
                    <a:pt x="157" y="310"/>
                    <a:pt x="235" y="32"/>
                  </a:cubicBezTo>
                  <a:cubicBezTo>
                    <a:pt x="241" y="12"/>
                    <a:pt x="228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1"/>
            <p:cNvSpPr/>
            <p:nvPr/>
          </p:nvSpPr>
          <p:spPr>
            <a:xfrm>
              <a:off x="4947328" y="4209159"/>
              <a:ext cx="114027" cy="385622"/>
            </a:xfrm>
            <a:custGeom>
              <a:rect b="b" l="l" r="r" t="t"/>
              <a:pathLst>
                <a:path extrusionOk="0" h="3764" w="1113">
                  <a:moveTo>
                    <a:pt x="55" y="0"/>
                  </a:moveTo>
                  <a:cubicBezTo>
                    <a:pt x="29" y="0"/>
                    <a:pt x="1" y="23"/>
                    <a:pt x="10" y="58"/>
                  </a:cubicBezTo>
                  <a:cubicBezTo>
                    <a:pt x="58" y="307"/>
                    <a:pt x="136" y="551"/>
                    <a:pt x="234" y="785"/>
                  </a:cubicBezTo>
                  <a:cubicBezTo>
                    <a:pt x="336" y="1024"/>
                    <a:pt x="468" y="1248"/>
                    <a:pt x="600" y="1473"/>
                  </a:cubicBezTo>
                  <a:cubicBezTo>
                    <a:pt x="663" y="1580"/>
                    <a:pt x="727" y="1692"/>
                    <a:pt x="775" y="1809"/>
                  </a:cubicBezTo>
                  <a:cubicBezTo>
                    <a:pt x="829" y="1921"/>
                    <a:pt x="868" y="2039"/>
                    <a:pt x="897" y="2156"/>
                  </a:cubicBezTo>
                  <a:cubicBezTo>
                    <a:pt x="966" y="2395"/>
                    <a:pt x="995" y="2638"/>
                    <a:pt x="1000" y="2887"/>
                  </a:cubicBezTo>
                  <a:cubicBezTo>
                    <a:pt x="1005" y="3029"/>
                    <a:pt x="1000" y="3165"/>
                    <a:pt x="990" y="3307"/>
                  </a:cubicBezTo>
                  <a:cubicBezTo>
                    <a:pt x="985" y="3380"/>
                    <a:pt x="980" y="3448"/>
                    <a:pt x="975" y="3516"/>
                  </a:cubicBezTo>
                  <a:cubicBezTo>
                    <a:pt x="971" y="3555"/>
                    <a:pt x="966" y="3590"/>
                    <a:pt x="961" y="3624"/>
                  </a:cubicBezTo>
                  <a:cubicBezTo>
                    <a:pt x="956" y="3663"/>
                    <a:pt x="961" y="3697"/>
                    <a:pt x="961" y="3731"/>
                  </a:cubicBezTo>
                  <a:cubicBezTo>
                    <a:pt x="964" y="3753"/>
                    <a:pt x="979" y="3764"/>
                    <a:pt x="995" y="3764"/>
                  </a:cubicBezTo>
                  <a:cubicBezTo>
                    <a:pt x="1008" y="3764"/>
                    <a:pt x="1020" y="3756"/>
                    <a:pt x="1024" y="3741"/>
                  </a:cubicBezTo>
                  <a:cubicBezTo>
                    <a:pt x="1034" y="3712"/>
                    <a:pt x="1049" y="3682"/>
                    <a:pt x="1053" y="3653"/>
                  </a:cubicBezTo>
                  <a:cubicBezTo>
                    <a:pt x="1058" y="3619"/>
                    <a:pt x="1063" y="3590"/>
                    <a:pt x="1068" y="3560"/>
                  </a:cubicBezTo>
                  <a:cubicBezTo>
                    <a:pt x="1073" y="3497"/>
                    <a:pt x="1083" y="3434"/>
                    <a:pt x="1088" y="3370"/>
                  </a:cubicBezTo>
                  <a:cubicBezTo>
                    <a:pt x="1097" y="3243"/>
                    <a:pt x="1107" y="3116"/>
                    <a:pt x="1107" y="2990"/>
                  </a:cubicBezTo>
                  <a:cubicBezTo>
                    <a:pt x="1112" y="2736"/>
                    <a:pt x="1093" y="2487"/>
                    <a:pt x="1044" y="2243"/>
                  </a:cubicBezTo>
                  <a:cubicBezTo>
                    <a:pt x="990" y="1990"/>
                    <a:pt x="893" y="1756"/>
                    <a:pt x="771" y="1531"/>
                  </a:cubicBezTo>
                  <a:cubicBezTo>
                    <a:pt x="644" y="1307"/>
                    <a:pt x="497" y="1092"/>
                    <a:pt x="385" y="858"/>
                  </a:cubicBezTo>
                  <a:cubicBezTo>
                    <a:pt x="258" y="595"/>
                    <a:pt x="161" y="317"/>
                    <a:pt x="93" y="34"/>
                  </a:cubicBezTo>
                  <a:cubicBezTo>
                    <a:pt x="89" y="10"/>
                    <a:pt x="72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1"/>
            <p:cNvSpPr/>
            <p:nvPr/>
          </p:nvSpPr>
          <p:spPr>
            <a:xfrm>
              <a:off x="4939235" y="4248192"/>
              <a:ext cx="122120" cy="425372"/>
            </a:xfrm>
            <a:custGeom>
              <a:rect b="b" l="l" r="r" t="t"/>
              <a:pathLst>
                <a:path extrusionOk="0" h="4152" w="1192">
                  <a:moveTo>
                    <a:pt x="104" y="0"/>
                  </a:moveTo>
                  <a:cubicBezTo>
                    <a:pt x="97" y="0"/>
                    <a:pt x="91" y="3"/>
                    <a:pt x="89" y="9"/>
                  </a:cubicBezTo>
                  <a:cubicBezTo>
                    <a:pt x="1" y="589"/>
                    <a:pt x="279" y="1126"/>
                    <a:pt x="489" y="1643"/>
                  </a:cubicBezTo>
                  <a:cubicBezTo>
                    <a:pt x="698" y="2155"/>
                    <a:pt x="884" y="2682"/>
                    <a:pt x="996" y="3218"/>
                  </a:cubicBezTo>
                  <a:cubicBezTo>
                    <a:pt x="1030" y="3370"/>
                    <a:pt x="1054" y="3521"/>
                    <a:pt x="1074" y="3672"/>
                  </a:cubicBezTo>
                  <a:cubicBezTo>
                    <a:pt x="1093" y="3818"/>
                    <a:pt x="1093" y="3965"/>
                    <a:pt x="1103" y="4111"/>
                  </a:cubicBezTo>
                  <a:cubicBezTo>
                    <a:pt x="1106" y="4138"/>
                    <a:pt x="1125" y="4151"/>
                    <a:pt x="1145" y="4151"/>
                  </a:cubicBezTo>
                  <a:cubicBezTo>
                    <a:pt x="1164" y="4151"/>
                    <a:pt x="1184" y="4138"/>
                    <a:pt x="1186" y="4111"/>
                  </a:cubicBezTo>
                  <a:cubicBezTo>
                    <a:pt x="1191" y="3984"/>
                    <a:pt x="1181" y="3852"/>
                    <a:pt x="1167" y="3726"/>
                  </a:cubicBezTo>
                  <a:cubicBezTo>
                    <a:pt x="1152" y="3594"/>
                    <a:pt x="1132" y="3462"/>
                    <a:pt x="1108" y="3335"/>
                  </a:cubicBezTo>
                  <a:cubicBezTo>
                    <a:pt x="1054" y="3062"/>
                    <a:pt x="986" y="2789"/>
                    <a:pt x="903" y="2526"/>
                  </a:cubicBezTo>
                  <a:cubicBezTo>
                    <a:pt x="820" y="2262"/>
                    <a:pt x="728" y="2004"/>
                    <a:pt x="625" y="1745"/>
                  </a:cubicBezTo>
                  <a:cubicBezTo>
                    <a:pt x="523" y="1492"/>
                    <a:pt x="406" y="1243"/>
                    <a:pt x="303" y="984"/>
                  </a:cubicBezTo>
                  <a:cubicBezTo>
                    <a:pt x="176" y="677"/>
                    <a:pt x="84" y="350"/>
                    <a:pt x="123" y="14"/>
                  </a:cubicBezTo>
                  <a:cubicBezTo>
                    <a:pt x="123" y="5"/>
                    <a:pt x="113" y="0"/>
                    <a:pt x="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1"/>
            <p:cNvSpPr/>
            <p:nvPr/>
          </p:nvSpPr>
          <p:spPr>
            <a:xfrm>
              <a:off x="5044963" y="4432806"/>
              <a:ext cx="335216" cy="285528"/>
            </a:xfrm>
            <a:custGeom>
              <a:rect b="b" l="l" r="r" t="t"/>
              <a:pathLst>
                <a:path extrusionOk="0" h="2787" w="3272">
                  <a:moveTo>
                    <a:pt x="3226" y="0"/>
                  </a:moveTo>
                  <a:cubicBezTo>
                    <a:pt x="3220" y="0"/>
                    <a:pt x="3213" y="2"/>
                    <a:pt x="3208" y="7"/>
                  </a:cubicBezTo>
                  <a:cubicBezTo>
                    <a:pt x="3110" y="99"/>
                    <a:pt x="3027" y="202"/>
                    <a:pt x="2934" y="294"/>
                  </a:cubicBezTo>
                  <a:cubicBezTo>
                    <a:pt x="2837" y="392"/>
                    <a:pt x="2734" y="490"/>
                    <a:pt x="2627" y="582"/>
                  </a:cubicBezTo>
                  <a:cubicBezTo>
                    <a:pt x="2417" y="763"/>
                    <a:pt x="2203" y="933"/>
                    <a:pt x="1974" y="1090"/>
                  </a:cubicBezTo>
                  <a:cubicBezTo>
                    <a:pt x="1730" y="1255"/>
                    <a:pt x="1476" y="1392"/>
                    <a:pt x="1227" y="1553"/>
                  </a:cubicBezTo>
                  <a:cubicBezTo>
                    <a:pt x="998" y="1694"/>
                    <a:pt x="783" y="1860"/>
                    <a:pt x="588" y="2050"/>
                  </a:cubicBezTo>
                  <a:cubicBezTo>
                    <a:pt x="374" y="2255"/>
                    <a:pt x="183" y="2489"/>
                    <a:pt x="18" y="2738"/>
                  </a:cubicBezTo>
                  <a:cubicBezTo>
                    <a:pt x="0" y="2762"/>
                    <a:pt x="22" y="2786"/>
                    <a:pt x="45" y="2786"/>
                  </a:cubicBezTo>
                  <a:cubicBezTo>
                    <a:pt x="54" y="2786"/>
                    <a:pt x="64" y="2782"/>
                    <a:pt x="71" y="2772"/>
                  </a:cubicBezTo>
                  <a:cubicBezTo>
                    <a:pt x="369" y="2324"/>
                    <a:pt x="759" y="1933"/>
                    <a:pt x="1213" y="1641"/>
                  </a:cubicBezTo>
                  <a:cubicBezTo>
                    <a:pt x="1456" y="1485"/>
                    <a:pt x="1715" y="1348"/>
                    <a:pt x="1954" y="1187"/>
                  </a:cubicBezTo>
                  <a:cubicBezTo>
                    <a:pt x="2183" y="1036"/>
                    <a:pt x="2403" y="870"/>
                    <a:pt x="2613" y="690"/>
                  </a:cubicBezTo>
                  <a:cubicBezTo>
                    <a:pt x="2730" y="587"/>
                    <a:pt x="2847" y="485"/>
                    <a:pt x="2959" y="373"/>
                  </a:cubicBezTo>
                  <a:cubicBezTo>
                    <a:pt x="3061" y="270"/>
                    <a:pt x="3173" y="168"/>
                    <a:pt x="3256" y="46"/>
                  </a:cubicBezTo>
                  <a:cubicBezTo>
                    <a:pt x="3271" y="23"/>
                    <a:pt x="3249" y="0"/>
                    <a:pt x="3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1"/>
            <p:cNvSpPr/>
            <p:nvPr/>
          </p:nvSpPr>
          <p:spPr>
            <a:xfrm>
              <a:off x="5080001" y="4426557"/>
              <a:ext cx="305199" cy="244651"/>
            </a:xfrm>
            <a:custGeom>
              <a:rect b="b" l="l" r="r" t="t"/>
              <a:pathLst>
                <a:path extrusionOk="0" h="2388" w="2979">
                  <a:moveTo>
                    <a:pt x="2937" y="1"/>
                  </a:moveTo>
                  <a:cubicBezTo>
                    <a:pt x="2933" y="1"/>
                    <a:pt x="2929" y="2"/>
                    <a:pt x="2924" y="4"/>
                  </a:cubicBezTo>
                  <a:cubicBezTo>
                    <a:pt x="2792" y="58"/>
                    <a:pt x="2661" y="116"/>
                    <a:pt x="2524" y="170"/>
                  </a:cubicBezTo>
                  <a:cubicBezTo>
                    <a:pt x="2397" y="219"/>
                    <a:pt x="2271" y="268"/>
                    <a:pt x="2149" y="321"/>
                  </a:cubicBezTo>
                  <a:cubicBezTo>
                    <a:pt x="1929" y="424"/>
                    <a:pt x="1724" y="551"/>
                    <a:pt x="1524" y="687"/>
                  </a:cubicBezTo>
                  <a:cubicBezTo>
                    <a:pt x="1427" y="755"/>
                    <a:pt x="1329" y="819"/>
                    <a:pt x="1236" y="897"/>
                  </a:cubicBezTo>
                  <a:cubicBezTo>
                    <a:pt x="1144" y="970"/>
                    <a:pt x="1056" y="1048"/>
                    <a:pt x="968" y="1131"/>
                  </a:cubicBezTo>
                  <a:cubicBezTo>
                    <a:pt x="793" y="1297"/>
                    <a:pt x="627" y="1477"/>
                    <a:pt x="476" y="1668"/>
                  </a:cubicBezTo>
                  <a:cubicBezTo>
                    <a:pt x="305" y="1882"/>
                    <a:pt x="154" y="2107"/>
                    <a:pt x="17" y="2341"/>
                  </a:cubicBezTo>
                  <a:cubicBezTo>
                    <a:pt x="0" y="2364"/>
                    <a:pt x="20" y="2387"/>
                    <a:pt x="42" y="2387"/>
                  </a:cubicBezTo>
                  <a:cubicBezTo>
                    <a:pt x="52" y="2387"/>
                    <a:pt x="63" y="2382"/>
                    <a:pt x="71" y="2370"/>
                  </a:cubicBezTo>
                  <a:cubicBezTo>
                    <a:pt x="319" y="1965"/>
                    <a:pt x="612" y="1580"/>
                    <a:pt x="954" y="1248"/>
                  </a:cubicBezTo>
                  <a:cubicBezTo>
                    <a:pt x="1124" y="1082"/>
                    <a:pt x="1305" y="931"/>
                    <a:pt x="1495" y="790"/>
                  </a:cubicBezTo>
                  <a:cubicBezTo>
                    <a:pt x="1680" y="648"/>
                    <a:pt x="1895" y="531"/>
                    <a:pt x="2105" y="429"/>
                  </a:cubicBezTo>
                  <a:cubicBezTo>
                    <a:pt x="2236" y="365"/>
                    <a:pt x="2373" y="307"/>
                    <a:pt x="2514" y="253"/>
                  </a:cubicBezTo>
                  <a:cubicBezTo>
                    <a:pt x="2661" y="199"/>
                    <a:pt x="2812" y="146"/>
                    <a:pt x="2949" y="68"/>
                  </a:cubicBezTo>
                  <a:cubicBezTo>
                    <a:pt x="2978" y="51"/>
                    <a:pt x="2964" y="1"/>
                    <a:pt x="2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5082562" y="4424713"/>
              <a:ext cx="304789" cy="242909"/>
            </a:xfrm>
            <a:custGeom>
              <a:rect b="b" l="l" r="r" t="t"/>
              <a:pathLst>
                <a:path extrusionOk="0" h="2371" w="2975">
                  <a:moveTo>
                    <a:pt x="2923" y="1"/>
                  </a:moveTo>
                  <a:cubicBezTo>
                    <a:pt x="2906" y="1"/>
                    <a:pt x="2888" y="10"/>
                    <a:pt x="2880" y="32"/>
                  </a:cubicBezTo>
                  <a:cubicBezTo>
                    <a:pt x="2806" y="242"/>
                    <a:pt x="2743" y="461"/>
                    <a:pt x="2626" y="656"/>
                  </a:cubicBezTo>
                  <a:cubicBezTo>
                    <a:pt x="2504" y="871"/>
                    <a:pt x="2314" y="1042"/>
                    <a:pt x="2133" y="1208"/>
                  </a:cubicBezTo>
                  <a:cubicBezTo>
                    <a:pt x="1948" y="1378"/>
                    <a:pt x="1758" y="1534"/>
                    <a:pt x="1543" y="1666"/>
                  </a:cubicBezTo>
                  <a:cubicBezTo>
                    <a:pt x="1324" y="1798"/>
                    <a:pt x="1094" y="1900"/>
                    <a:pt x="860" y="1993"/>
                  </a:cubicBezTo>
                  <a:cubicBezTo>
                    <a:pt x="587" y="2100"/>
                    <a:pt x="309" y="2203"/>
                    <a:pt x="31" y="2310"/>
                  </a:cubicBezTo>
                  <a:cubicBezTo>
                    <a:pt x="1" y="2323"/>
                    <a:pt x="9" y="2371"/>
                    <a:pt x="35" y="2371"/>
                  </a:cubicBezTo>
                  <a:cubicBezTo>
                    <a:pt x="38" y="2371"/>
                    <a:pt x="42" y="2370"/>
                    <a:pt x="46" y="2368"/>
                  </a:cubicBezTo>
                  <a:cubicBezTo>
                    <a:pt x="304" y="2286"/>
                    <a:pt x="558" y="2193"/>
                    <a:pt x="811" y="2100"/>
                  </a:cubicBezTo>
                  <a:cubicBezTo>
                    <a:pt x="1055" y="2012"/>
                    <a:pt x="1294" y="1920"/>
                    <a:pt x="1519" y="1793"/>
                  </a:cubicBezTo>
                  <a:cubicBezTo>
                    <a:pt x="1748" y="1671"/>
                    <a:pt x="1953" y="1510"/>
                    <a:pt x="2143" y="1334"/>
                  </a:cubicBezTo>
                  <a:cubicBezTo>
                    <a:pt x="2333" y="1164"/>
                    <a:pt x="2528" y="993"/>
                    <a:pt x="2670" y="778"/>
                  </a:cubicBezTo>
                  <a:cubicBezTo>
                    <a:pt x="2816" y="559"/>
                    <a:pt x="2889" y="305"/>
                    <a:pt x="2963" y="56"/>
                  </a:cubicBezTo>
                  <a:cubicBezTo>
                    <a:pt x="2974" y="22"/>
                    <a:pt x="2949" y="1"/>
                    <a:pt x="2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4924277" y="4443666"/>
              <a:ext cx="80013" cy="497600"/>
            </a:xfrm>
            <a:custGeom>
              <a:rect b="b" l="l" r="r" t="t"/>
              <a:pathLst>
                <a:path extrusionOk="0" h="4857" w="781">
                  <a:moveTo>
                    <a:pt x="126" y="0"/>
                  </a:moveTo>
                  <a:cubicBezTo>
                    <a:pt x="119" y="0"/>
                    <a:pt x="113" y="4"/>
                    <a:pt x="113" y="13"/>
                  </a:cubicBezTo>
                  <a:cubicBezTo>
                    <a:pt x="44" y="301"/>
                    <a:pt x="20" y="598"/>
                    <a:pt x="10" y="891"/>
                  </a:cubicBezTo>
                  <a:cubicBezTo>
                    <a:pt x="1" y="1198"/>
                    <a:pt x="10" y="1505"/>
                    <a:pt x="40" y="1808"/>
                  </a:cubicBezTo>
                  <a:cubicBezTo>
                    <a:pt x="103" y="2452"/>
                    <a:pt x="283" y="3076"/>
                    <a:pt x="454" y="3700"/>
                  </a:cubicBezTo>
                  <a:cubicBezTo>
                    <a:pt x="503" y="3886"/>
                    <a:pt x="552" y="4066"/>
                    <a:pt x="591" y="4252"/>
                  </a:cubicBezTo>
                  <a:cubicBezTo>
                    <a:pt x="615" y="4339"/>
                    <a:pt x="635" y="4432"/>
                    <a:pt x="649" y="4520"/>
                  </a:cubicBezTo>
                  <a:cubicBezTo>
                    <a:pt x="669" y="4617"/>
                    <a:pt x="674" y="4720"/>
                    <a:pt x="683" y="4817"/>
                  </a:cubicBezTo>
                  <a:cubicBezTo>
                    <a:pt x="686" y="4840"/>
                    <a:pt x="709" y="4856"/>
                    <a:pt x="729" y="4856"/>
                  </a:cubicBezTo>
                  <a:cubicBezTo>
                    <a:pt x="744" y="4856"/>
                    <a:pt x="757" y="4848"/>
                    <a:pt x="761" y="4827"/>
                  </a:cubicBezTo>
                  <a:cubicBezTo>
                    <a:pt x="781" y="4744"/>
                    <a:pt x="766" y="4661"/>
                    <a:pt x="757" y="4578"/>
                  </a:cubicBezTo>
                  <a:cubicBezTo>
                    <a:pt x="742" y="4491"/>
                    <a:pt x="722" y="4408"/>
                    <a:pt x="708" y="4325"/>
                  </a:cubicBezTo>
                  <a:cubicBezTo>
                    <a:pt x="669" y="4164"/>
                    <a:pt x="625" y="3998"/>
                    <a:pt x="581" y="3837"/>
                  </a:cubicBezTo>
                  <a:cubicBezTo>
                    <a:pt x="493" y="3515"/>
                    <a:pt x="401" y="3198"/>
                    <a:pt x="313" y="2876"/>
                  </a:cubicBezTo>
                  <a:cubicBezTo>
                    <a:pt x="235" y="2564"/>
                    <a:pt x="166" y="2247"/>
                    <a:pt x="127" y="1930"/>
                  </a:cubicBezTo>
                  <a:cubicBezTo>
                    <a:pt x="93" y="1627"/>
                    <a:pt x="79" y="1325"/>
                    <a:pt x="83" y="1018"/>
                  </a:cubicBezTo>
                  <a:cubicBezTo>
                    <a:pt x="83" y="686"/>
                    <a:pt x="108" y="349"/>
                    <a:pt x="142" y="18"/>
                  </a:cubicBezTo>
                  <a:cubicBezTo>
                    <a:pt x="145" y="7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4878277" y="4438851"/>
              <a:ext cx="101323" cy="394945"/>
            </a:xfrm>
            <a:custGeom>
              <a:rect b="b" l="l" r="r" t="t"/>
              <a:pathLst>
                <a:path extrusionOk="0" h="3855" w="989">
                  <a:moveTo>
                    <a:pt x="555" y="0"/>
                  </a:moveTo>
                  <a:cubicBezTo>
                    <a:pt x="549" y="0"/>
                    <a:pt x="543" y="2"/>
                    <a:pt x="537" y="6"/>
                  </a:cubicBezTo>
                  <a:cubicBezTo>
                    <a:pt x="440" y="99"/>
                    <a:pt x="381" y="235"/>
                    <a:pt x="323" y="353"/>
                  </a:cubicBezTo>
                  <a:cubicBezTo>
                    <a:pt x="264" y="479"/>
                    <a:pt x="211" y="606"/>
                    <a:pt x="167" y="738"/>
                  </a:cubicBezTo>
                  <a:cubicBezTo>
                    <a:pt x="74" y="996"/>
                    <a:pt x="20" y="1265"/>
                    <a:pt x="6" y="1538"/>
                  </a:cubicBezTo>
                  <a:cubicBezTo>
                    <a:pt x="1" y="1806"/>
                    <a:pt x="40" y="2074"/>
                    <a:pt x="118" y="2333"/>
                  </a:cubicBezTo>
                  <a:cubicBezTo>
                    <a:pt x="201" y="2587"/>
                    <a:pt x="318" y="2826"/>
                    <a:pt x="445" y="3055"/>
                  </a:cubicBezTo>
                  <a:cubicBezTo>
                    <a:pt x="596" y="3318"/>
                    <a:pt x="757" y="3577"/>
                    <a:pt x="913" y="3840"/>
                  </a:cubicBezTo>
                  <a:cubicBezTo>
                    <a:pt x="920" y="3850"/>
                    <a:pt x="930" y="3854"/>
                    <a:pt x="940" y="3854"/>
                  </a:cubicBezTo>
                  <a:cubicBezTo>
                    <a:pt x="964" y="3854"/>
                    <a:pt x="989" y="3829"/>
                    <a:pt x="971" y="3801"/>
                  </a:cubicBezTo>
                  <a:cubicBezTo>
                    <a:pt x="713" y="3352"/>
                    <a:pt x="425" y="2908"/>
                    <a:pt x="250" y="2416"/>
                  </a:cubicBezTo>
                  <a:cubicBezTo>
                    <a:pt x="162" y="2172"/>
                    <a:pt x="108" y="1913"/>
                    <a:pt x="103" y="1655"/>
                  </a:cubicBezTo>
                  <a:cubicBezTo>
                    <a:pt x="98" y="1387"/>
                    <a:pt x="147" y="1118"/>
                    <a:pt x="225" y="865"/>
                  </a:cubicBezTo>
                  <a:cubicBezTo>
                    <a:pt x="269" y="723"/>
                    <a:pt x="323" y="582"/>
                    <a:pt x="386" y="445"/>
                  </a:cubicBezTo>
                  <a:cubicBezTo>
                    <a:pt x="420" y="377"/>
                    <a:pt x="454" y="304"/>
                    <a:pt x="489" y="235"/>
                  </a:cubicBezTo>
                  <a:cubicBezTo>
                    <a:pt x="523" y="172"/>
                    <a:pt x="562" y="104"/>
                    <a:pt x="581" y="31"/>
                  </a:cubicBezTo>
                  <a:cubicBezTo>
                    <a:pt x="585" y="13"/>
                    <a:pt x="570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4932268" y="4436904"/>
              <a:ext cx="66080" cy="406522"/>
            </a:xfrm>
            <a:custGeom>
              <a:rect b="b" l="l" r="r" t="t"/>
              <a:pathLst>
                <a:path extrusionOk="0" h="3968" w="645">
                  <a:moveTo>
                    <a:pt x="71" y="0"/>
                  </a:moveTo>
                  <a:cubicBezTo>
                    <a:pt x="56" y="0"/>
                    <a:pt x="42" y="8"/>
                    <a:pt x="40" y="25"/>
                  </a:cubicBezTo>
                  <a:cubicBezTo>
                    <a:pt x="1" y="279"/>
                    <a:pt x="35" y="542"/>
                    <a:pt x="108" y="791"/>
                  </a:cubicBezTo>
                  <a:cubicBezTo>
                    <a:pt x="186" y="1035"/>
                    <a:pt x="288" y="1269"/>
                    <a:pt x="376" y="1513"/>
                  </a:cubicBezTo>
                  <a:cubicBezTo>
                    <a:pt x="464" y="1757"/>
                    <a:pt x="527" y="2006"/>
                    <a:pt x="537" y="2269"/>
                  </a:cubicBezTo>
                  <a:cubicBezTo>
                    <a:pt x="547" y="2527"/>
                    <a:pt x="522" y="2791"/>
                    <a:pt x="493" y="3049"/>
                  </a:cubicBezTo>
                  <a:cubicBezTo>
                    <a:pt x="474" y="3196"/>
                    <a:pt x="459" y="3347"/>
                    <a:pt x="449" y="3493"/>
                  </a:cubicBezTo>
                  <a:cubicBezTo>
                    <a:pt x="444" y="3566"/>
                    <a:pt x="440" y="3635"/>
                    <a:pt x="440" y="3708"/>
                  </a:cubicBezTo>
                  <a:cubicBezTo>
                    <a:pt x="440" y="3786"/>
                    <a:pt x="435" y="3859"/>
                    <a:pt x="449" y="3937"/>
                  </a:cubicBezTo>
                  <a:cubicBezTo>
                    <a:pt x="453" y="3958"/>
                    <a:pt x="469" y="3967"/>
                    <a:pt x="486" y="3967"/>
                  </a:cubicBezTo>
                  <a:cubicBezTo>
                    <a:pt x="508" y="3967"/>
                    <a:pt x="532" y="3950"/>
                    <a:pt x="532" y="3923"/>
                  </a:cubicBezTo>
                  <a:cubicBezTo>
                    <a:pt x="542" y="3859"/>
                    <a:pt x="537" y="3796"/>
                    <a:pt x="537" y="3732"/>
                  </a:cubicBezTo>
                  <a:cubicBezTo>
                    <a:pt x="542" y="3664"/>
                    <a:pt x="542" y="3601"/>
                    <a:pt x="547" y="3537"/>
                  </a:cubicBezTo>
                  <a:cubicBezTo>
                    <a:pt x="557" y="3405"/>
                    <a:pt x="571" y="3274"/>
                    <a:pt x="586" y="3142"/>
                  </a:cubicBezTo>
                  <a:cubicBezTo>
                    <a:pt x="615" y="2884"/>
                    <a:pt x="644" y="2620"/>
                    <a:pt x="644" y="2362"/>
                  </a:cubicBezTo>
                  <a:cubicBezTo>
                    <a:pt x="640" y="2103"/>
                    <a:pt x="601" y="1854"/>
                    <a:pt x="522" y="1610"/>
                  </a:cubicBezTo>
                  <a:cubicBezTo>
                    <a:pt x="444" y="1367"/>
                    <a:pt x="337" y="1132"/>
                    <a:pt x="254" y="889"/>
                  </a:cubicBezTo>
                  <a:cubicBezTo>
                    <a:pt x="157" y="615"/>
                    <a:pt x="79" y="328"/>
                    <a:pt x="108" y="35"/>
                  </a:cubicBezTo>
                  <a:cubicBezTo>
                    <a:pt x="111" y="13"/>
                    <a:pt x="90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1"/>
            <p:cNvSpPr/>
            <p:nvPr/>
          </p:nvSpPr>
          <p:spPr>
            <a:xfrm>
              <a:off x="4820086" y="4740974"/>
              <a:ext cx="158285" cy="344130"/>
            </a:xfrm>
            <a:custGeom>
              <a:rect b="b" l="l" r="r" t="t"/>
              <a:pathLst>
                <a:path extrusionOk="0" h="3359" w="1545">
                  <a:moveTo>
                    <a:pt x="24" y="0"/>
                  </a:moveTo>
                  <a:cubicBezTo>
                    <a:pt x="12" y="0"/>
                    <a:pt x="0" y="11"/>
                    <a:pt x="3" y="28"/>
                  </a:cubicBezTo>
                  <a:cubicBezTo>
                    <a:pt x="32" y="247"/>
                    <a:pt x="159" y="442"/>
                    <a:pt x="286" y="623"/>
                  </a:cubicBezTo>
                  <a:cubicBezTo>
                    <a:pt x="422" y="818"/>
                    <a:pt x="564" y="1013"/>
                    <a:pt x="696" y="1218"/>
                  </a:cubicBezTo>
                  <a:cubicBezTo>
                    <a:pt x="959" y="1623"/>
                    <a:pt x="1213" y="2052"/>
                    <a:pt x="1344" y="2525"/>
                  </a:cubicBezTo>
                  <a:cubicBezTo>
                    <a:pt x="1418" y="2784"/>
                    <a:pt x="1447" y="3052"/>
                    <a:pt x="1408" y="3325"/>
                  </a:cubicBezTo>
                  <a:cubicBezTo>
                    <a:pt x="1405" y="3346"/>
                    <a:pt x="1426" y="3359"/>
                    <a:pt x="1445" y="3359"/>
                  </a:cubicBezTo>
                  <a:cubicBezTo>
                    <a:pt x="1462" y="3359"/>
                    <a:pt x="1479" y="3350"/>
                    <a:pt x="1481" y="3330"/>
                  </a:cubicBezTo>
                  <a:cubicBezTo>
                    <a:pt x="1544" y="2852"/>
                    <a:pt x="1408" y="2374"/>
                    <a:pt x="1203" y="1945"/>
                  </a:cubicBezTo>
                  <a:cubicBezTo>
                    <a:pt x="988" y="1496"/>
                    <a:pt x="720" y="1081"/>
                    <a:pt x="422" y="686"/>
                  </a:cubicBezTo>
                  <a:cubicBezTo>
                    <a:pt x="271" y="476"/>
                    <a:pt x="125" y="262"/>
                    <a:pt x="42" y="18"/>
                  </a:cubicBezTo>
                  <a:cubicBezTo>
                    <a:pt x="40" y="6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1"/>
            <p:cNvSpPr/>
            <p:nvPr/>
          </p:nvSpPr>
          <p:spPr>
            <a:xfrm>
              <a:off x="4755542" y="4625514"/>
              <a:ext cx="207359" cy="370869"/>
            </a:xfrm>
            <a:custGeom>
              <a:rect b="b" l="l" r="r" t="t"/>
              <a:pathLst>
                <a:path extrusionOk="0" h="3620" w="2024">
                  <a:moveTo>
                    <a:pt x="33" y="0"/>
                  </a:moveTo>
                  <a:cubicBezTo>
                    <a:pt x="17" y="0"/>
                    <a:pt x="1" y="15"/>
                    <a:pt x="4" y="38"/>
                  </a:cubicBezTo>
                  <a:cubicBezTo>
                    <a:pt x="28" y="204"/>
                    <a:pt x="67" y="365"/>
                    <a:pt x="106" y="526"/>
                  </a:cubicBezTo>
                  <a:cubicBezTo>
                    <a:pt x="145" y="691"/>
                    <a:pt x="184" y="852"/>
                    <a:pt x="228" y="1013"/>
                  </a:cubicBezTo>
                  <a:cubicBezTo>
                    <a:pt x="301" y="1301"/>
                    <a:pt x="370" y="1589"/>
                    <a:pt x="516" y="1847"/>
                  </a:cubicBezTo>
                  <a:cubicBezTo>
                    <a:pt x="760" y="2277"/>
                    <a:pt x="1150" y="2594"/>
                    <a:pt x="1482" y="2945"/>
                  </a:cubicBezTo>
                  <a:cubicBezTo>
                    <a:pt x="1667" y="3145"/>
                    <a:pt x="1838" y="3359"/>
                    <a:pt x="1955" y="3603"/>
                  </a:cubicBezTo>
                  <a:cubicBezTo>
                    <a:pt x="1960" y="3615"/>
                    <a:pt x="1970" y="3620"/>
                    <a:pt x="1980" y="3620"/>
                  </a:cubicBezTo>
                  <a:cubicBezTo>
                    <a:pt x="2001" y="3620"/>
                    <a:pt x="2023" y="3601"/>
                    <a:pt x="2013" y="3579"/>
                  </a:cubicBezTo>
                  <a:cubicBezTo>
                    <a:pt x="1828" y="3120"/>
                    <a:pt x="1462" y="2789"/>
                    <a:pt x="1131" y="2442"/>
                  </a:cubicBezTo>
                  <a:cubicBezTo>
                    <a:pt x="960" y="2272"/>
                    <a:pt x="799" y="2091"/>
                    <a:pt x="672" y="1886"/>
                  </a:cubicBezTo>
                  <a:cubicBezTo>
                    <a:pt x="599" y="1779"/>
                    <a:pt x="540" y="1662"/>
                    <a:pt x="496" y="1540"/>
                  </a:cubicBezTo>
                  <a:cubicBezTo>
                    <a:pt x="438" y="1399"/>
                    <a:pt x="404" y="1247"/>
                    <a:pt x="365" y="1096"/>
                  </a:cubicBezTo>
                  <a:cubicBezTo>
                    <a:pt x="316" y="916"/>
                    <a:pt x="272" y="740"/>
                    <a:pt x="223" y="560"/>
                  </a:cubicBezTo>
                  <a:cubicBezTo>
                    <a:pt x="174" y="379"/>
                    <a:pt x="131" y="199"/>
                    <a:pt x="62" y="23"/>
                  </a:cubicBezTo>
                  <a:cubicBezTo>
                    <a:pt x="56" y="7"/>
                    <a:pt x="45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4755337" y="4627870"/>
              <a:ext cx="197524" cy="339622"/>
            </a:xfrm>
            <a:custGeom>
              <a:rect b="b" l="l" r="r" t="t"/>
              <a:pathLst>
                <a:path extrusionOk="0" h="3315" w="1928">
                  <a:moveTo>
                    <a:pt x="39" y="0"/>
                  </a:moveTo>
                  <a:cubicBezTo>
                    <a:pt x="17" y="0"/>
                    <a:pt x="0" y="33"/>
                    <a:pt x="20" y="49"/>
                  </a:cubicBezTo>
                  <a:cubicBezTo>
                    <a:pt x="367" y="376"/>
                    <a:pt x="742" y="688"/>
                    <a:pt x="1030" y="1078"/>
                  </a:cubicBezTo>
                  <a:cubicBezTo>
                    <a:pt x="1323" y="1483"/>
                    <a:pt x="1493" y="1951"/>
                    <a:pt x="1625" y="2429"/>
                  </a:cubicBezTo>
                  <a:cubicBezTo>
                    <a:pt x="1664" y="2571"/>
                    <a:pt x="1703" y="2717"/>
                    <a:pt x="1742" y="2858"/>
                  </a:cubicBezTo>
                  <a:cubicBezTo>
                    <a:pt x="1757" y="2932"/>
                    <a:pt x="1776" y="3005"/>
                    <a:pt x="1796" y="3078"/>
                  </a:cubicBezTo>
                  <a:cubicBezTo>
                    <a:pt x="1820" y="3156"/>
                    <a:pt x="1835" y="3229"/>
                    <a:pt x="1874" y="3302"/>
                  </a:cubicBezTo>
                  <a:cubicBezTo>
                    <a:pt x="1879" y="3311"/>
                    <a:pt x="1887" y="3315"/>
                    <a:pt x="1895" y="3315"/>
                  </a:cubicBezTo>
                  <a:cubicBezTo>
                    <a:pt x="1909" y="3315"/>
                    <a:pt x="1923" y="3303"/>
                    <a:pt x="1923" y="3288"/>
                  </a:cubicBezTo>
                  <a:cubicBezTo>
                    <a:pt x="1928" y="3215"/>
                    <a:pt x="1913" y="3151"/>
                    <a:pt x="1893" y="3083"/>
                  </a:cubicBezTo>
                  <a:cubicBezTo>
                    <a:pt x="1879" y="3015"/>
                    <a:pt x="1864" y="2946"/>
                    <a:pt x="1845" y="2878"/>
                  </a:cubicBezTo>
                  <a:cubicBezTo>
                    <a:pt x="1815" y="2746"/>
                    <a:pt x="1781" y="2615"/>
                    <a:pt x="1747" y="2483"/>
                  </a:cubicBezTo>
                  <a:cubicBezTo>
                    <a:pt x="1679" y="2239"/>
                    <a:pt x="1611" y="1995"/>
                    <a:pt x="1518" y="1756"/>
                  </a:cubicBezTo>
                  <a:cubicBezTo>
                    <a:pt x="1425" y="1522"/>
                    <a:pt x="1313" y="1293"/>
                    <a:pt x="1167" y="1088"/>
                  </a:cubicBezTo>
                  <a:cubicBezTo>
                    <a:pt x="1025" y="888"/>
                    <a:pt x="864" y="707"/>
                    <a:pt x="689" y="537"/>
                  </a:cubicBezTo>
                  <a:cubicBezTo>
                    <a:pt x="489" y="346"/>
                    <a:pt x="274" y="171"/>
                    <a:pt x="55" y="5"/>
                  </a:cubicBezTo>
                  <a:cubicBezTo>
                    <a:pt x="49" y="2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4980317" y="4605946"/>
              <a:ext cx="359497" cy="413693"/>
            </a:xfrm>
            <a:custGeom>
              <a:rect b="b" l="l" r="r" t="t"/>
              <a:pathLst>
                <a:path extrusionOk="0" h="4038" w="3509">
                  <a:moveTo>
                    <a:pt x="3467" y="0"/>
                  </a:moveTo>
                  <a:cubicBezTo>
                    <a:pt x="3463" y="0"/>
                    <a:pt x="3458" y="2"/>
                    <a:pt x="3453" y="4"/>
                  </a:cubicBezTo>
                  <a:cubicBezTo>
                    <a:pt x="3390" y="34"/>
                    <a:pt x="3341" y="82"/>
                    <a:pt x="3287" y="126"/>
                  </a:cubicBezTo>
                  <a:cubicBezTo>
                    <a:pt x="3234" y="175"/>
                    <a:pt x="3180" y="224"/>
                    <a:pt x="3131" y="273"/>
                  </a:cubicBezTo>
                  <a:cubicBezTo>
                    <a:pt x="3014" y="385"/>
                    <a:pt x="2907" y="502"/>
                    <a:pt x="2800" y="619"/>
                  </a:cubicBezTo>
                  <a:cubicBezTo>
                    <a:pt x="2566" y="873"/>
                    <a:pt x="2341" y="1141"/>
                    <a:pt x="2122" y="1409"/>
                  </a:cubicBezTo>
                  <a:cubicBezTo>
                    <a:pt x="1931" y="1653"/>
                    <a:pt x="1746" y="1902"/>
                    <a:pt x="1570" y="2160"/>
                  </a:cubicBezTo>
                  <a:cubicBezTo>
                    <a:pt x="1366" y="2468"/>
                    <a:pt x="1166" y="2780"/>
                    <a:pt x="941" y="3072"/>
                  </a:cubicBezTo>
                  <a:cubicBezTo>
                    <a:pt x="678" y="3409"/>
                    <a:pt x="375" y="3731"/>
                    <a:pt x="29" y="3980"/>
                  </a:cubicBezTo>
                  <a:cubicBezTo>
                    <a:pt x="0" y="3996"/>
                    <a:pt x="17" y="4038"/>
                    <a:pt x="44" y="4038"/>
                  </a:cubicBezTo>
                  <a:cubicBezTo>
                    <a:pt x="48" y="4038"/>
                    <a:pt x="53" y="4036"/>
                    <a:pt x="58" y="4033"/>
                  </a:cubicBezTo>
                  <a:cubicBezTo>
                    <a:pt x="707" y="3599"/>
                    <a:pt x="1161" y="2960"/>
                    <a:pt x="1580" y="2321"/>
                  </a:cubicBezTo>
                  <a:cubicBezTo>
                    <a:pt x="1936" y="1780"/>
                    <a:pt x="2346" y="1268"/>
                    <a:pt x="2780" y="785"/>
                  </a:cubicBezTo>
                  <a:cubicBezTo>
                    <a:pt x="2902" y="648"/>
                    <a:pt x="3029" y="517"/>
                    <a:pt x="3156" y="385"/>
                  </a:cubicBezTo>
                  <a:cubicBezTo>
                    <a:pt x="3214" y="326"/>
                    <a:pt x="3278" y="268"/>
                    <a:pt x="3336" y="209"/>
                  </a:cubicBezTo>
                  <a:cubicBezTo>
                    <a:pt x="3390" y="156"/>
                    <a:pt x="3448" y="107"/>
                    <a:pt x="3492" y="43"/>
                  </a:cubicBezTo>
                  <a:cubicBezTo>
                    <a:pt x="3508" y="24"/>
                    <a:pt x="3488" y="0"/>
                    <a:pt x="3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5040353" y="4597750"/>
              <a:ext cx="309809" cy="367181"/>
            </a:xfrm>
            <a:custGeom>
              <a:rect b="b" l="l" r="r" t="t"/>
              <a:pathLst>
                <a:path extrusionOk="0" h="3584" w="3024">
                  <a:moveTo>
                    <a:pt x="2955" y="1"/>
                  </a:moveTo>
                  <a:cubicBezTo>
                    <a:pt x="2886" y="1"/>
                    <a:pt x="2821" y="19"/>
                    <a:pt x="2760" y="40"/>
                  </a:cubicBezTo>
                  <a:cubicBezTo>
                    <a:pt x="2687" y="60"/>
                    <a:pt x="2614" y="89"/>
                    <a:pt x="2540" y="119"/>
                  </a:cubicBezTo>
                  <a:cubicBezTo>
                    <a:pt x="2399" y="177"/>
                    <a:pt x="2267" y="250"/>
                    <a:pt x="2140" y="333"/>
                  </a:cubicBezTo>
                  <a:cubicBezTo>
                    <a:pt x="1877" y="499"/>
                    <a:pt x="1643" y="704"/>
                    <a:pt x="1423" y="918"/>
                  </a:cubicBezTo>
                  <a:cubicBezTo>
                    <a:pt x="1199" y="1133"/>
                    <a:pt x="1009" y="1377"/>
                    <a:pt x="848" y="1640"/>
                  </a:cubicBezTo>
                  <a:cubicBezTo>
                    <a:pt x="682" y="1914"/>
                    <a:pt x="560" y="2201"/>
                    <a:pt x="453" y="2499"/>
                  </a:cubicBezTo>
                  <a:cubicBezTo>
                    <a:pt x="326" y="2850"/>
                    <a:pt x="185" y="3196"/>
                    <a:pt x="14" y="3528"/>
                  </a:cubicBezTo>
                  <a:cubicBezTo>
                    <a:pt x="0" y="3556"/>
                    <a:pt x="25" y="3583"/>
                    <a:pt x="48" y="3583"/>
                  </a:cubicBezTo>
                  <a:cubicBezTo>
                    <a:pt x="58" y="3583"/>
                    <a:pt x="67" y="3578"/>
                    <a:pt x="72" y="3567"/>
                  </a:cubicBezTo>
                  <a:cubicBezTo>
                    <a:pt x="224" y="3279"/>
                    <a:pt x="350" y="2987"/>
                    <a:pt x="472" y="2684"/>
                  </a:cubicBezTo>
                  <a:cubicBezTo>
                    <a:pt x="531" y="2533"/>
                    <a:pt x="584" y="2382"/>
                    <a:pt x="648" y="2235"/>
                  </a:cubicBezTo>
                  <a:cubicBezTo>
                    <a:pt x="711" y="2094"/>
                    <a:pt x="780" y="1957"/>
                    <a:pt x="853" y="1826"/>
                  </a:cubicBezTo>
                  <a:cubicBezTo>
                    <a:pt x="1004" y="1557"/>
                    <a:pt x="1180" y="1309"/>
                    <a:pt x="1389" y="1089"/>
                  </a:cubicBezTo>
                  <a:cubicBezTo>
                    <a:pt x="1599" y="870"/>
                    <a:pt x="1828" y="665"/>
                    <a:pt x="2077" y="489"/>
                  </a:cubicBezTo>
                  <a:cubicBezTo>
                    <a:pt x="2214" y="392"/>
                    <a:pt x="2360" y="304"/>
                    <a:pt x="2516" y="231"/>
                  </a:cubicBezTo>
                  <a:cubicBezTo>
                    <a:pt x="2589" y="197"/>
                    <a:pt x="2662" y="167"/>
                    <a:pt x="2740" y="143"/>
                  </a:cubicBezTo>
                  <a:cubicBezTo>
                    <a:pt x="2823" y="119"/>
                    <a:pt x="2911" y="104"/>
                    <a:pt x="2989" y="70"/>
                  </a:cubicBezTo>
                  <a:cubicBezTo>
                    <a:pt x="3023" y="55"/>
                    <a:pt x="3018" y="6"/>
                    <a:pt x="2979" y="1"/>
                  </a:cubicBezTo>
                  <a:cubicBezTo>
                    <a:pt x="2971" y="1"/>
                    <a:pt x="2963" y="1"/>
                    <a:pt x="2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5043734" y="4599082"/>
              <a:ext cx="304481" cy="366669"/>
            </a:xfrm>
            <a:custGeom>
              <a:rect b="b" l="l" r="r" t="t"/>
              <a:pathLst>
                <a:path extrusionOk="0" h="3579" w="2972">
                  <a:moveTo>
                    <a:pt x="2913" y="0"/>
                  </a:moveTo>
                  <a:cubicBezTo>
                    <a:pt x="2893" y="0"/>
                    <a:pt x="2873" y="12"/>
                    <a:pt x="2864" y="37"/>
                  </a:cubicBezTo>
                  <a:cubicBezTo>
                    <a:pt x="2815" y="184"/>
                    <a:pt x="2776" y="335"/>
                    <a:pt x="2722" y="481"/>
                  </a:cubicBezTo>
                  <a:cubicBezTo>
                    <a:pt x="2668" y="618"/>
                    <a:pt x="2610" y="754"/>
                    <a:pt x="2551" y="886"/>
                  </a:cubicBezTo>
                  <a:cubicBezTo>
                    <a:pt x="2425" y="1154"/>
                    <a:pt x="2273" y="1408"/>
                    <a:pt x="2103" y="1647"/>
                  </a:cubicBezTo>
                  <a:cubicBezTo>
                    <a:pt x="1756" y="2130"/>
                    <a:pt x="1332" y="2549"/>
                    <a:pt x="864" y="2920"/>
                  </a:cubicBezTo>
                  <a:cubicBezTo>
                    <a:pt x="727" y="3027"/>
                    <a:pt x="586" y="3130"/>
                    <a:pt x="444" y="3232"/>
                  </a:cubicBezTo>
                  <a:cubicBezTo>
                    <a:pt x="371" y="3286"/>
                    <a:pt x="298" y="3339"/>
                    <a:pt x="225" y="3393"/>
                  </a:cubicBezTo>
                  <a:cubicBezTo>
                    <a:pt x="186" y="3417"/>
                    <a:pt x="152" y="3442"/>
                    <a:pt x="117" y="3471"/>
                  </a:cubicBezTo>
                  <a:cubicBezTo>
                    <a:pt x="98" y="3486"/>
                    <a:pt x="83" y="3510"/>
                    <a:pt x="64" y="3525"/>
                  </a:cubicBezTo>
                  <a:cubicBezTo>
                    <a:pt x="44" y="3539"/>
                    <a:pt x="25" y="3554"/>
                    <a:pt x="5" y="3569"/>
                  </a:cubicBezTo>
                  <a:cubicBezTo>
                    <a:pt x="0" y="3574"/>
                    <a:pt x="5" y="3578"/>
                    <a:pt x="10" y="3578"/>
                  </a:cubicBezTo>
                  <a:cubicBezTo>
                    <a:pt x="49" y="3559"/>
                    <a:pt x="83" y="3539"/>
                    <a:pt x="127" y="3530"/>
                  </a:cubicBezTo>
                  <a:cubicBezTo>
                    <a:pt x="166" y="3515"/>
                    <a:pt x="205" y="3486"/>
                    <a:pt x="239" y="3466"/>
                  </a:cubicBezTo>
                  <a:cubicBezTo>
                    <a:pt x="308" y="3427"/>
                    <a:pt x="376" y="3388"/>
                    <a:pt x="444" y="3344"/>
                  </a:cubicBezTo>
                  <a:cubicBezTo>
                    <a:pt x="576" y="3257"/>
                    <a:pt x="708" y="3164"/>
                    <a:pt x="834" y="3066"/>
                  </a:cubicBezTo>
                  <a:cubicBezTo>
                    <a:pt x="1083" y="2881"/>
                    <a:pt x="1317" y="2681"/>
                    <a:pt x="1537" y="2466"/>
                  </a:cubicBezTo>
                  <a:cubicBezTo>
                    <a:pt x="1966" y="2047"/>
                    <a:pt x="2332" y="1564"/>
                    <a:pt x="2600" y="1032"/>
                  </a:cubicBezTo>
                  <a:cubicBezTo>
                    <a:pt x="2678" y="881"/>
                    <a:pt x="2746" y="720"/>
                    <a:pt x="2805" y="564"/>
                  </a:cubicBezTo>
                  <a:cubicBezTo>
                    <a:pt x="2868" y="403"/>
                    <a:pt x="2932" y="232"/>
                    <a:pt x="2966" y="67"/>
                  </a:cubicBezTo>
                  <a:cubicBezTo>
                    <a:pt x="2972" y="26"/>
                    <a:pt x="2943" y="0"/>
                    <a:pt x="29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84" name="Google Shape;1784;p41"/>
          <p:cNvPicPr preferRelativeResize="0"/>
          <p:nvPr/>
        </p:nvPicPr>
        <p:blipFill rotWithShape="1">
          <a:blip r:embed="rId3">
            <a:alphaModFix/>
          </a:blip>
          <a:srcRect b="25288" l="0" r="0" t="21200"/>
          <a:stretch/>
        </p:blipFill>
        <p:spPr>
          <a:xfrm>
            <a:off x="5081052" y="1035600"/>
            <a:ext cx="3072300" cy="3072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42"/>
          <p:cNvSpPr/>
          <p:nvPr/>
        </p:nvSpPr>
        <p:spPr>
          <a:xfrm rot="-1642076">
            <a:off x="401992" y="1358774"/>
            <a:ext cx="1140941" cy="1021065"/>
          </a:xfrm>
          <a:custGeom>
            <a:rect b="b" l="l" r="r" t="t"/>
            <a:pathLst>
              <a:path extrusionOk="0" h="23611" w="26383">
                <a:moveTo>
                  <a:pt x="10960" y="0"/>
                </a:moveTo>
                <a:cubicBezTo>
                  <a:pt x="9622" y="0"/>
                  <a:pt x="8321" y="95"/>
                  <a:pt x="7118" y="260"/>
                </a:cubicBezTo>
                <a:cubicBezTo>
                  <a:pt x="6000" y="415"/>
                  <a:pt x="4883" y="724"/>
                  <a:pt x="3889" y="1249"/>
                </a:cubicBezTo>
                <a:cubicBezTo>
                  <a:pt x="3444" y="1484"/>
                  <a:pt x="3023" y="1761"/>
                  <a:pt x="2639" y="2088"/>
                </a:cubicBezTo>
                <a:cubicBezTo>
                  <a:pt x="857" y="3595"/>
                  <a:pt x="1" y="6019"/>
                  <a:pt x="95" y="8348"/>
                </a:cubicBezTo>
                <a:cubicBezTo>
                  <a:pt x="190" y="10678"/>
                  <a:pt x="1152" y="12912"/>
                  <a:pt x="2502" y="14812"/>
                </a:cubicBezTo>
                <a:cubicBezTo>
                  <a:pt x="4459" y="17568"/>
                  <a:pt x="6983" y="19817"/>
                  <a:pt x="10040" y="21238"/>
                </a:cubicBezTo>
                <a:cubicBezTo>
                  <a:pt x="12544" y="22405"/>
                  <a:pt x="15452" y="23324"/>
                  <a:pt x="18208" y="23574"/>
                </a:cubicBezTo>
                <a:cubicBezTo>
                  <a:pt x="18482" y="23598"/>
                  <a:pt x="18758" y="23611"/>
                  <a:pt x="19034" y="23611"/>
                </a:cubicBezTo>
                <a:cubicBezTo>
                  <a:pt x="21400" y="23611"/>
                  <a:pt x="23756" y="22683"/>
                  <a:pt x="24792" y="20402"/>
                </a:cubicBezTo>
                <a:cubicBezTo>
                  <a:pt x="25658" y="18499"/>
                  <a:pt x="25904" y="16113"/>
                  <a:pt x="26130" y="14050"/>
                </a:cubicBezTo>
                <a:cubicBezTo>
                  <a:pt x="26383" y="11752"/>
                  <a:pt x="26334" y="9363"/>
                  <a:pt x="25417" y="7205"/>
                </a:cubicBezTo>
                <a:cubicBezTo>
                  <a:pt x="23094" y="1742"/>
                  <a:pt x="16688" y="0"/>
                  <a:pt x="109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42"/>
          <p:cNvSpPr txBox="1"/>
          <p:nvPr>
            <p:ph type="title"/>
          </p:nvPr>
        </p:nvSpPr>
        <p:spPr>
          <a:xfrm>
            <a:off x="713100" y="1618111"/>
            <a:ext cx="36444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- Mihir</a:t>
            </a:r>
            <a:endParaRPr/>
          </a:p>
        </p:txBody>
      </p:sp>
      <p:sp>
        <p:nvSpPr>
          <p:cNvPr id="1791" name="Google Shape;1791;p42"/>
          <p:cNvSpPr txBox="1"/>
          <p:nvPr>
            <p:ph idx="1" type="subTitle"/>
          </p:nvPr>
        </p:nvSpPr>
        <p:spPr>
          <a:xfrm>
            <a:off x="713100" y="2272311"/>
            <a:ext cx="3644400" cy="1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Looking forward to a new “socially stimulating” </a:t>
            </a:r>
            <a:r>
              <a:rPr lang="en" sz="1200"/>
              <a:t>environment </a:t>
            </a:r>
            <a:r>
              <a:rPr lang="en" sz="1200"/>
              <a:t> in San Diego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Has a small pre-established community of family and friends in San Diego that eases overwhelming nature of moving to a new place</a:t>
            </a:r>
            <a:endParaRPr sz="1200"/>
          </a:p>
        </p:txBody>
      </p:sp>
      <p:grpSp>
        <p:nvGrpSpPr>
          <p:cNvPr id="1792" name="Google Shape;1792;p42"/>
          <p:cNvGrpSpPr/>
          <p:nvPr/>
        </p:nvGrpSpPr>
        <p:grpSpPr>
          <a:xfrm rot="1796183">
            <a:off x="6808993" y="3739052"/>
            <a:ext cx="957552" cy="766847"/>
            <a:chOff x="4365025" y="1539800"/>
            <a:chExt cx="121025" cy="96925"/>
          </a:xfrm>
        </p:grpSpPr>
        <p:sp>
          <p:nvSpPr>
            <p:cNvPr id="1793" name="Google Shape;1793;p42"/>
            <p:cNvSpPr/>
            <p:nvPr/>
          </p:nvSpPr>
          <p:spPr>
            <a:xfrm>
              <a:off x="4365025" y="1587950"/>
              <a:ext cx="30125" cy="19500"/>
            </a:xfrm>
            <a:custGeom>
              <a:rect b="b" l="l" r="r" t="t"/>
              <a:pathLst>
                <a:path extrusionOk="0" h="780" w="1205">
                  <a:moveTo>
                    <a:pt x="786" y="0"/>
                  </a:moveTo>
                  <a:cubicBezTo>
                    <a:pt x="525" y="3"/>
                    <a:pt x="1" y="135"/>
                    <a:pt x="70" y="487"/>
                  </a:cubicBezTo>
                  <a:cubicBezTo>
                    <a:pt x="112" y="700"/>
                    <a:pt x="344" y="779"/>
                    <a:pt x="555" y="779"/>
                  </a:cubicBezTo>
                  <a:cubicBezTo>
                    <a:pt x="632" y="779"/>
                    <a:pt x="705" y="769"/>
                    <a:pt x="766" y="751"/>
                  </a:cubicBezTo>
                  <a:cubicBezTo>
                    <a:pt x="949" y="699"/>
                    <a:pt x="1204" y="525"/>
                    <a:pt x="1147" y="307"/>
                  </a:cubicBezTo>
                  <a:cubicBezTo>
                    <a:pt x="1115" y="184"/>
                    <a:pt x="929" y="49"/>
                    <a:pt x="7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2"/>
            <p:cNvSpPr/>
            <p:nvPr/>
          </p:nvSpPr>
          <p:spPr>
            <a:xfrm>
              <a:off x="4407850" y="1579225"/>
              <a:ext cx="22750" cy="14925"/>
            </a:xfrm>
            <a:custGeom>
              <a:rect b="b" l="l" r="r" t="t"/>
              <a:pathLst>
                <a:path extrusionOk="0" h="597" w="910">
                  <a:moveTo>
                    <a:pt x="581" y="0"/>
                  </a:moveTo>
                  <a:cubicBezTo>
                    <a:pt x="571" y="0"/>
                    <a:pt x="561" y="1"/>
                    <a:pt x="551" y="3"/>
                  </a:cubicBezTo>
                  <a:lnTo>
                    <a:pt x="594" y="8"/>
                  </a:lnTo>
                  <a:cubicBezTo>
                    <a:pt x="1" y="8"/>
                    <a:pt x="140" y="596"/>
                    <a:pt x="475" y="596"/>
                  </a:cubicBezTo>
                  <a:cubicBezTo>
                    <a:pt x="531" y="596"/>
                    <a:pt x="593" y="580"/>
                    <a:pt x="657" y="541"/>
                  </a:cubicBezTo>
                  <a:cubicBezTo>
                    <a:pt x="801" y="455"/>
                    <a:pt x="909" y="343"/>
                    <a:pt x="832" y="180"/>
                  </a:cubicBezTo>
                  <a:cubicBezTo>
                    <a:pt x="788" y="81"/>
                    <a:pt x="686" y="0"/>
                    <a:pt x="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2"/>
            <p:cNvSpPr/>
            <p:nvPr/>
          </p:nvSpPr>
          <p:spPr>
            <a:xfrm>
              <a:off x="4403900" y="1617025"/>
              <a:ext cx="28200" cy="19700"/>
            </a:xfrm>
            <a:custGeom>
              <a:rect b="b" l="l" r="r" t="t"/>
              <a:pathLst>
                <a:path extrusionOk="0" h="788" w="1128">
                  <a:moveTo>
                    <a:pt x="649" y="0"/>
                  </a:moveTo>
                  <a:cubicBezTo>
                    <a:pt x="0" y="101"/>
                    <a:pt x="230" y="788"/>
                    <a:pt x="599" y="788"/>
                  </a:cubicBezTo>
                  <a:cubicBezTo>
                    <a:pt x="681" y="788"/>
                    <a:pt x="770" y="754"/>
                    <a:pt x="858" y="671"/>
                  </a:cubicBezTo>
                  <a:cubicBezTo>
                    <a:pt x="1128" y="416"/>
                    <a:pt x="921" y="141"/>
                    <a:pt x="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2"/>
            <p:cNvSpPr/>
            <p:nvPr/>
          </p:nvSpPr>
          <p:spPr>
            <a:xfrm>
              <a:off x="4449625" y="1610200"/>
              <a:ext cx="13700" cy="15800"/>
            </a:xfrm>
            <a:custGeom>
              <a:rect b="b" l="l" r="r" t="t"/>
              <a:pathLst>
                <a:path extrusionOk="0" h="632" w="548">
                  <a:moveTo>
                    <a:pt x="299" y="0"/>
                  </a:moveTo>
                  <a:cubicBezTo>
                    <a:pt x="274" y="0"/>
                    <a:pt x="251" y="8"/>
                    <a:pt x="230" y="27"/>
                  </a:cubicBezTo>
                  <a:lnTo>
                    <a:pt x="207" y="59"/>
                  </a:lnTo>
                  <a:cubicBezTo>
                    <a:pt x="78" y="248"/>
                    <a:pt x="1" y="468"/>
                    <a:pt x="213" y="632"/>
                  </a:cubicBezTo>
                  <a:cubicBezTo>
                    <a:pt x="359" y="563"/>
                    <a:pt x="548" y="408"/>
                    <a:pt x="519" y="225"/>
                  </a:cubicBezTo>
                  <a:cubicBezTo>
                    <a:pt x="505" y="131"/>
                    <a:pt x="396" y="0"/>
                    <a:pt x="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2"/>
            <p:cNvSpPr/>
            <p:nvPr/>
          </p:nvSpPr>
          <p:spPr>
            <a:xfrm>
              <a:off x="4388575" y="1553100"/>
              <a:ext cx="24300" cy="10400"/>
            </a:xfrm>
            <a:custGeom>
              <a:rect b="b" l="l" r="r" t="t"/>
              <a:pathLst>
                <a:path extrusionOk="0" h="416" w="972">
                  <a:moveTo>
                    <a:pt x="577" y="1"/>
                  </a:moveTo>
                  <a:cubicBezTo>
                    <a:pt x="297" y="1"/>
                    <a:pt x="1" y="289"/>
                    <a:pt x="403" y="400"/>
                  </a:cubicBezTo>
                  <a:cubicBezTo>
                    <a:pt x="440" y="410"/>
                    <a:pt x="477" y="415"/>
                    <a:pt x="514" y="415"/>
                  </a:cubicBezTo>
                  <a:cubicBezTo>
                    <a:pt x="764" y="415"/>
                    <a:pt x="972" y="196"/>
                    <a:pt x="692" y="19"/>
                  </a:cubicBezTo>
                  <a:cubicBezTo>
                    <a:pt x="655" y="6"/>
                    <a:pt x="616" y="1"/>
                    <a:pt x="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2"/>
            <p:cNvSpPr/>
            <p:nvPr/>
          </p:nvSpPr>
          <p:spPr>
            <a:xfrm>
              <a:off x="4457500" y="1582775"/>
              <a:ext cx="13600" cy="7825"/>
            </a:xfrm>
            <a:custGeom>
              <a:rect b="b" l="l" r="r" t="t"/>
              <a:pathLst>
                <a:path extrusionOk="0" h="313" w="544">
                  <a:moveTo>
                    <a:pt x="362" y="1"/>
                  </a:moveTo>
                  <a:cubicBezTo>
                    <a:pt x="264" y="27"/>
                    <a:pt x="1" y="67"/>
                    <a:pt x="35" y="216"/>
                  </a:cubicBezTo>
                  <a:cubicBezTo>
                    <a:pt x="51" y="296"/>
                    <a:pt x="119" y="313"/>
                    <a:pt x="186" y="313"/>
                  </a:cubicBezTo>
                  <a:cubicBezTo>
                    <a:pt x="212" y="313"/>
                    <a:pt x="239" y="310"/>
                    <a:pt x="261" y="307"/>
                  </a:cubicBezTo>
                  <a:cubicBezTo>
                    <a:pt x="345" y="299"/>
                    <a:pt x="516" y="262"/>
                    <a:pt x="534" y="153"/>
                  </a:cubicBezTo>
                  <a:cubicBezTo>
                    <a:pt x="543" y="91"/>
                    <a:pt x="467" y="11"/>
                    <a:pt x="400" y="11"/>
                  </a:cubicBezTo>
                  <a:cubicBezTo>
                    <a:pt x="389" y="11"/>
                    <a:pt x="378" y="13"/>
                    <a:pt x="367" y="18"/>
                  </a:cubicBezTo>
                  <a:lnTo>
                    <a:pt x="3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2"/>
            <p:cNvSpPr/>
            <p:nvPr/>
          </p:nvSpPr>
          <p:spPr>
            <a:xfrm>
              <a:off x="4436600" y="1539800"/>
              <a:ext cx="15925" cy="12850"/>
            </a:xfrm>
            <a:custGeom>
              <a:rect b="b" l="l" r="r" t="t"/>
              <a:pathLst>
                <a:path extrusionOk="0" h="514" w="637">
                  <a:moveTo>
                    <a:pt x="473" y="1"/>
                  </a:moveTo>
                  <a:lnTo>
                    <a:pt x="473" y="1"/>
                  </a:lnTo>
                  <a:cubicBezTo>
                    <a:pt x="307" y="21"/>
                    <a:pt x="0" y="196"/>
                    <a:pt x="83" y="405"/>
                  </a:cubicBezTo>
                  <a:cubicBezTo>
                    <a:pt x="115" y="484"/>
                    <a:pt x="170" y="514"/>
                    <a:pt x="230" y="514"/>
                  </a:cubicBezTo>
                  <a:cubicBezTo>
                    <a:pt x="297" y="514"/>
                    <a:pt x="370" y="478"/>
                    <a:pt x="427" y="433"/>
                  </a:cubicBezTo>
                  <a:cubicBezTo>
                    <a:pt x="570" y="319"/>
                    <a:pt x="636" y="113"/>
                    <a:pt x="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2"/>
            <p:cNvSpPr/>
            <p:nvPr/>
          </p:nvSpPr>
          <p:spPr>
            <a:xfrm>
              <a:off x="4472250" y="1549775"/>
              <a:ext cx="13800" cy="12175"/>
            </a:xfrm>
            <a:custGeom>
              <a:rect b="b" l="l" r="r" t="t"/>
              <a:pathLst>
                <a:path extrusionOk="0" h="487" w="552">
                  <a:moveTo>
                    <a:pt x="359" y="0"/>
                  </a:moveTo>
                  <a:lnTo>
                    <a:pt x="359" y="0"/>
                  </a:lnTo>
                  <a:cubicBezTo>
                    <a:pt x="239" y="37"/>
                    <a:pt x="1" y="161"/>
                    <a:pt x="18" y="315"/>
                  </a:cubicBezTo>
                  <a:cubicBezTo>
                    <a:pt x="28" y="414"/>
                    <a:pt x="123" y="487"/>
                    <a:pt x="221" y="487"/>
                  </a:cubicBezTo>
                  <a:cubicBezTo>
                    <a:pt x="239" y="487"/>
                    <a:pt x="258" y="484"/>
                    <a:pt x="276" y="479"/>
                  </a:cubicBezTo>
                  <a:cubicBezTo>
                    <a:pt x="442" y="433"/>
                    <a:pt x="551" y="118"/>
                    <a:pt x="3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1" name="Google Shape;1801;p42"/>
          <p:cNvGrpSpPr/>
          <p:nvPr/>
        </p:nvGrpSpPr>
        <p:grpSpPr>
          <a:xfrm>
            <a:off x="3884466" y="4228549"/>
            <a:ext cx="1165743" cy="1142485"/>
            <a:chOff x="3628800" y="3558400"/>
            <a:chExt cx="1758551" cy="1723205"/>
          </a:xfrm>
        </p:grpSpPr>
        <p:sp>
          <p:nvSpPr>
            <p:cNvPr id="1802" name="Google Shape;1802;p42"/>
            <p:cNvSpPr/>
            <p:nvPr/>
          </p:nvSpPr>
          <p:spPr>
            <a:xfrm>
              <a:off x="4416024" y="3663411"/>
              <a:ext cx="182054" cy="1413912"/>
            </a:xfrm>
            <a:custGeom>
              <a:rect b="b" l="l" r="r" t="t"/>
              <a:pathLst>
                <a:path extrusionOk="0" h="13801" w="1777">
                  <a:moveTo>
                    <a:pt x="409" y="0"/>
                  </a:moveTo>
                  <a:cubicBezTo>
                    <a:pt x="393" y="0"/>
                    <a:pt x="376" y="14"/>
                    <a:pt x="381" y="34"/>
                  </a:cubicBezTo>
                  <a:cubicBezTo>
                    <a:pt x="469" y="420"/>
                    <a:pt x="557" y="805"/>
                    <a:pt x="625" y="1195"/>
                  </a:cubicBezTo>
                  <a:cubicBezTo>
                    <a:pt x="703" y="1634"/>
                    <a:pt x="762" y="2078"/>
                    <a:pt x="806" y="2522"/>
                  </a:cubicBezTo>
                  <a:cubicBezTo>
                    <a:pt x="889" y="3356"/>
                    <a:pt x="928" y="4205"/>
                    <a:pt x="879" y="5044"/>
                  </a:cubicBezTo>
                  <a:cubicBezTo>
                    <a:pt x="811" y="6151"/>
                    <a:pt x="630" y="7248"/>
                    <a:pt x="416" y="8336"/>
                  </a:cubicBezTo>
                  <a:cubicBezTo>
                    <a:pt x="313" y="8878"/>
                    <a:pt x="181" y="9414"/>
                    <a:pt x="94" y="9960"/>
                  </a:cubicBezTo>
                  <a:cubicBezTo>
                    <a:pt x="16" y="10463"/>
                    <a:pt x="1" y="10960"/>
                    <a:pt x="89" y="11463"/>
                  </a:cubicBezTo>
                  <a:cubicBezTo>
                    <a:pt x="172" y="11936"/>
                    <a:pt x="337" y="12390"/>
                    <a:pt x="576" y="12804"/>
                  </a:cubicBezTo>
                  <a:cubicBezTo>
                    <a:pt x="786" y="13175"/>
                    <a:pt x="1069" y="13575"/>
                    <a:pt x="1474" y="13750"/>
                  </a:cubicBezTo>
                  <a:cubicBezTo>
                    <a:pt x="1560" y="13785"/>
                    <a:pt x="1638" y="13800"/>
                    <a:pt x="1728" y="13800"/>
                  </a:cubicBezTo>
                  <a:cubicBezTo>
                    <a:pt x="1741" y="13800"/>
                    <a:pt x="1753" y="13800"/>
                    <a:pt x="1767" y="13799"/>
                  </a:cubicBezTo>
                  <a:cubicBezTo>
                    <a:pt x="1772" y="13799"/>
                    <a:pt x="1776" y="13789"/>
                    <a:pt x="1772" y="13789"/>
                  </a:cubicBezTo>
                  <a:cubicBezTo>
                    <a:pt x="1576" y="13702"/>
                    <a:pt x="1381" y="13604"/>
                    <a:pt x="1225" y="13458"/>
                  </a:cubicBezTo>
                  <a:cubicBezTo>
                    <a:pt x="1059" y="13307"/>
                    <a:pt x="923" y="13131"/>
                    <a:pt x="801" y="12946"/>
                  </a:cubicBezTo>
                  <a:cubicBezTo>
                    <a:pt x="542" y="12541"/>
                    <a:pt x="357" y="12092"/>
                    <a:pt x="250" y="11629"/>
                  </a:cubicBezTo>
                  <a:cubicBezTo>
                    <a:pt x="138" y="11141"/>
                    <a:pt x="123" y="10643"/>
                    <a:pt x="191" y="10151"/>
                  </a:cubicBezTo>
                  <a:cubicBezTo>
                    <a:pt x="259" y="9604"/>
                    <a:pt x="396" y="9068"/>
                    <a:pt x="503" y="8526"/>
                  </a:cubicBezTo>
                  <a:cubicBezTo>
                    <a:pt x="713" y="7463"/>
                    <a:pt x="894" y="6395"/>
                    <a:pt x="972" y="5312"/>
                  </a:cubicBezTo>
                  <a:cubicBezTo>
                    <a:pt x="1035" y="4468"/>
                    <a:pt x="1015" y="3619"/>
                    <a:pt x="942" y="2771"/>
                  </a:cubicBezTo>
                  <a:cubicBezTo>
                    <a:pt x="903" y="2337"/>
                    <a:pt x="850" y="1898"/>
                    <a:pt x="781" y="1468"/>
                  </a:cubicBezTo>
                  <a:cubicBezTo>
                    <a:pt x="718" y="1068"/>
                    <a:pt x="640" y="664"/>
                    <a:pt x="523" y="273"/>
                  </a:cubicBezTo>
                  <a:cubicBezTo>
                    <a:pt x="498" y="190"/>
                    <a:pt x="469" y="103"/>
                    <a:pt x="435" y="20"/>
                  </a:cubicBezTo>
                  <a:cubicBezTo>
                    <a:pt x="431" y="6"/>
                    <a:pt x="420" y="0"/>
                    <a:pt x="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2"/>
            <p:cNvSpPr/>
            <p:nvPr/>
          </p:nvSpPr>
          <p:spPr>
            <a:xfrm>
              <a:off x="4429855" y="3558502"/>
              <a:ext cx="133697" cy="515836"/>
            </a:xfrm>
            <a:custGeom>
              <a:rect b="b" l="l" r="r" t="t"/>
              <a:pathLst>
                <a:path extrusionOk="0" h="5035" w="1305">
                  <a:moveTo>
                    <a:pt x="52" y="0"/>
                  </a:moveTo>
                  <a:cubicBezTo>
                    <a:pt x="25" y="0"/>
                    <a:pt x="0" y="28"/>
                    <a:pt x="17" y="58"/>
                  </a:cubicBezTo>
                  <a:cubicBezTo>
                    <a:pt x="154" y="327"/>
                    <a:pt x="295" y="600"/>
                    <a:pt x="417" y="878"/>
                  </a:cubicBezTo>
                  <a:cubicBezTo>
                    <a:pt x="554" y="1190"/>
                    <a:pt x="676" y="1507"/>
                    <a:pt x="783" y="1829"/>
                  </a:cubicBezTo>
                  <a:cubicBezTo>
                    <a:pt x="885" y="2117"/>
                    <a:pt x="973" y="2405"/>
                    <a:pt x="1041" y="2697"/>
                  </a:cubicBezTo>
                  <a:cubicBezTo>
                    <a:pt x="1129" y="3058"/>
                    <a:pt x="1168" y="3424"/>
                    <a:pt x="1149" y="3795"/>
                  </a:cubicBezTo>
                  <a:cubicBezTo>
                    <a:pt x="1129" y="4204"/>
                    <a:pt x="1032" y="4619"/>
                    <a:pt x="851" y="4995"/>
                  </a:cubicBezTo>
                  <a:cubicBezTo>
                    <a:pt x="838" y="5015"/>
                    <a:pt x="856" y="5034"/>
                    <a:pt x="874" y="5034"/>
                  </a:cubicBezTo>
                  <a:cubicBezTo>
                    <a:pt x="882" y="5034"/>
                    <a:pt x="890" y="5030"/>
                    <a:pt x="895" y="5019"/>
                  </a:cubicBezTo>
                  <a:cubicBezTo>
                    <a:pt x="1261" y="4356"/>
                    <a:pt x="1305" y="3570"/>
                    <a:pt x="1168" y="2839"/>
                  </a:cubicBezTo>
                  <a:cubicBezTo>
                    <a:pt x="1110" y="2527"/>
                    <a:pt x="1017" y="2224"/>
                    <a:pt x="920" y="1927"/>
                  </a:cubicBezTo>
                  <a:cubicBezTo>
                    <a:pt x="812" y="1600"/>
                    <a:pt x="695" y="1273"/>
                    <a:pt x="563" y="956"/>
                  </a:cubicBezTo>
                  <a:cubicBezTo>
                    <a:pt x="490" y="785"/>
                    <a:pt x="417" y="614"/>
                    <a:pt x="334" y="449"/>
                  </a:cubicBezTo>
                  <a:cubicBezTo>
                    <a:pt x="256" y="297"/>
                    <a:pt x="183" y="156"/>
                    <a:pt x="85" y="19"/>
                  </a:cubicBezTo>
                  <a:cubicBezTo>
                    <a:pt x="76" y="6"/>
                    <a:pt x="64" y="0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2"/>
            <p:cNvSpPr/>
            <p:nvPr/>
          </p:nvSpPr>
          <p:spPr>
            <a:xfrm>
              <a:off x="4405062" y="3558400"/>
              <a:ext cx="117305" cy="513275"/>
            </a:xfrm>
            <a:custGeom>
              <a:rect b="b" l="l" r="r" t="t"/>
              <a:pathLst>
                <a:path extrusionOk="0" h="5010" w="1145">
                  <a:moveTo>
                    <a:pt x="308" y="1"/>
                  </a:moveTo>
                  <a:cubicBezTo>
                    <a:pt x="296" y="1"/>
                    <a:pt x="284" y="7"/>
                    <a:pt x="279" y="20"/>
                  </a:cubicBezTo>
                  <a:cubicBezTo>
                    <a:pt x="157" y="323"/>
                    <a:pt x="88" y="645"/>
                    <a:pt x="49" y="962"/>
                  </a:cubicBezTo>
                  <a:cubicBezTo>
                    <a:pt x="10" y="1308"/>
                    <a:pt x="1" y="1659"/>
                    <a:pt x="25" y="2006"/>
                  </a:cubicBezTo>
                  <a:cubicBezTo>
                    <a:pt x="69" y="2708"/>
                    <a:pt x="230" y="3410"/>
                    <a:pt x="513" y="4054"/>
                  </a:cubicBezTo>
                  <a:cubicBezTo>
                    <a:pt x="659" y="4391"/>
                    <a:pt x="844" y="4713"/>
                    <a:pt x="1074" y="4996"/>
                  </a:cubicBezTo>
                  <a:cubicBezTo>
                    <a:pt x="1081" y="5005"/>
                    <a:pt x="1089" y="5009"/>
                    <a:pt x="1098" y="5009"/>
                  </a:cubicBezTo>
                  <a:cubicBezTo>
                    <a:pt x="1122" y="5009"/>
                    <a:pt x="1145" y="4973"/>
                    <a:pt x="1122" y="4947"/>
                  </a:cubicBezTo>
                  <a:cubicBezTo>
                    <a:pt x="718" y="4425"/>
                    <a:pt x="464" y="3791"/>
                    <a:pt x="303" y="3152"/>
                  </a:cubicBezTo>
                  <a:cubicBezTo>
                    <a:pt x="137" y="2484"/>
                    <a:pt x="69" y="1781"/>
                    <a:pt x="127" y="1093"/>
                  </a:cubicBezTo>
                  <a:cubicBezTo>
                    <a:pt x="157" y="733"/>
                    <a:pt x="230" y="381"/>
                    <a:pt x="332" y="35"/>
                  </a:cubicBezTo>
                  <a:cubicBezTo>
                    <a:pt x="341" y="14"/>
                    <a:pt x="325" y="1"/>
                    <a:pt x="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2"/>
            <p:cNvSpPr/>
            <p:nvPr/>
          </p:nvSpPr>
          <p:spPr>
            <a:xfrm>
              <a:off x="4551155" y="3758176"/>
              <a:ext cx="295568" cy="388798"/>
            </a:xfrm>
            <a:custGeom>
              <a:rect b="b" l="l" r="r" t="t"/>
              <a:pathLst>
                <a:path extrusionOk="0" h="3795" w="2885">
                  <a:moveTo>
                    <a:pt x="2861" y="1"/>
                  </a:moveTo>
                  <a:cubicBezTo>
                    <a:pt x="2850" y="1"/>
                    <a:pt x="2838" y="9"/>
                    <a:pt x="2838" y="26"/>
                  </a:cubicBezTo>
                  <a:cubicBezTo>
                    <a:pt x="2774" y="646"/>
                    <a:pt x="2545" y="1246"/>
                    <a:pt x="2194" y="1758"/>
                  </a:cubicBezTo>
                  <a:cubicBezTo>
                    <a:pt x="2018" y="2012"/>
                    <a:pt x="1813" y="2246"/>
                    <a:pt x="1584" y="2446"/>
                  </a:cubicBezTo>
                  <a:cubicBezTo>
                    <a:pt x="1345" y="2660"/>
                    <a:pt x="1077" y="2836"/>
                    <a:pt x="818" y="3021"/>
                  </a:cubicBezTo>
                  <a:cubicBezTo>
                    <a:pt x="531" y="3226"/>
                    <a:pt x="233" y="3446"/>
                    <a:pt x="18" y="3733"/>
                  </a:cubicBezTo>
                  <a:cubicBezTo>
                    <a:pt x="0" y="3763"/>
                    <a:pt x="28" y="3794"/>
                    <a:pt x="56" y="3794"/>
                  </a:cubicBezTo>
                  <a:cubicBezTo>
                    <a:pt x="65" y="3794"/>
                    <a:pt x="74" y="3791"/>
                    <a:pt x="82" y="3782"/>
                  </a:cubicBezTo>
                  <a:cubicBezTo>
                    <a:pt x="194" y="3660"/>
                    <a:pt x="306" y="3548"/>
                    <a:pt x="433" y="3441"/>
                  </a:cubicBezTo>
                  <a:cubicBezTo>
                    <a:pt x="555" y="3338"/>
                    <a:pt x="687" y="3246"/>
                    <a:pt x="818" y="3153"/>
                  </a:cubicBezTo>
                  <a:cubicBezTo>
                    <a:pt x="1082" y="2968"/>
                    <a:pt x="1355" y="2787"/>
                    <a:pt x="1604" y="2577"/>
                  </a:cubicBezTo>
                  <a:cubicBezTo>
                    <a:pt x="2082" y="2173"/>
                    <a:pt x="2448" y="1636"/>
                    <a:pt x="2662" y="1051"/>
                  </a:cubicBezTo>
                  <a:cubicBezTo>
                    <a:pt x="2789" y="719"/>
                    <a:pt x="2862" y="378"/>
                    <a:pt x="2882" y="26"/>
                  </a:cubicBezTo>
                  <a:cubicBezTo>
                    <a:pt x="2884" y="9"/>
                    <a:pt x="2873" y="1"/>
                    <a:pt x="28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2"/>
            <p:cNvSpPr/>
            <p:nvPr/>
          </p:nvSpPr>
          <p:spPr>
            <a:xfrm>
              <a:off x="4551975" y="3753976"/>
              <a:ext cx="294134" cy="397711"/>
            </a:xfrm>
            <a:custGeom>
              <a:rect b="b" l="l" r="r" t="t"/>
              <a:pathLst>
                <a:path extrusionOk="0" h="3882" w="2871">
                  <a:moveTo>
                    <a:pt x="2807" y="1"/>
                  </a:moveTo>
                  <a:cubicBezTo>
                    <a:pt x="2794" y="1"/>
                    <a:pt x="2781" y="6"/>
                    <a:pt x="2771" y="19"/>
                  </a:cubicBezTo>
                  <a:cubicBezTo>
                    <a:pt x="2586" y="287"/>
                    <a:pt x="2371" y="536"/>
                    <a:pt x="2137" y="760"/>
                  </a:cubicBezTo>
                  <a:cubicBezTo>
                    <a:pt x="1898" y="989"/>
                    <a:pt x="1630" y="1179"/>
                    <a:pt x="1371" y="1384"/>
                  </a:cubicBezTo>
                  <a:cubicBezTo>
                    <a:pt x="1123" y="1584"/>
                    <a:pt x="893" y="1804"/>
                    <a:pt x="713" y="2067"/>
                  </a:cubicBezTo>
                  <a:cubicBezTo>
                    <a:pt x="537" y="2311"/>
                    <a:pt x="401" y="2579"/>
                    <a:pt x="288" y="2862"/>
                  </a:cubicBezTo>
                  <a:cubicBezTo>
                    <a:pt x="225" y="3018"/>
                    <a:pt x="166" y="3184"/>
                    <a:pt x="118" y="3350"/>
                  </a:cubicBezTo>
                  <a:cubicBezTo>
                    <a:pt x="93" y="3428"/>
                    <a:pt x="69" y="3511"/>
                    <a:pt x="49" y="3594"/>
                  </a:cubicBezTo>
                  <a:cubicBezTo>
                    <a:pt x="35" y="3633"/>
                    <a:pt x="25" y="3672"/>
                    <a:pt x="15" y="3716"/>
                  </a:cubicBezTo>
                  <a:cubicBezTo>
                    <a:pt x="6" y="3760"/>
                    <a:pt x="6" y="3804"/>
                    <a:pt x="1" y="3848"/>
                  </a:cubicBezTo>
                  <a:cubicBezTo>
                    <a:pt x="1" y="3867"/>
                    <a:pt x="21" y="3882"/>
                    <a:pt x="38" y="3882"/>
                  </a:cubicBezTo>
                  <a:cubicBezTo>
                    <a:pt x="48" y="3882"/>
                    <a:pt x="56" y="3877"/>
                    <a:pt x="59" y="3867"/>
                  </a:cubicBezTo>
                  <a:cubicBezTo>
                    <a:pt x="74" y="3833"/>
                    <a:pt x="93" y="3799"/>
                    <a:pt x="103" y="3765"/>
                  </a:cubicBezTo>
                  <a:cubicBezTo>
                    <a:pt x="118" y="3730"/>
                    <a:pt x="123" y="3691"/>
                    <a:pt x="132" y="3652"/>
                  </a:cubicBezTo>
                  <a:cubicBezTo>
                    <a:pt x="152" y="3579"/>
                    <a:pt x="171" y="3506"/>
                    <a:pt x="196" y="3438"/>
                  </a:cubicBezTo>
                  <a:cubicBezTo>
                    <a:pt x="240" y="3291"/>
                    <a:pt x="288" y="3145"/>
                    <a:pt x="347" y="3004"/>
                  </a:cubicBezTo>
                  <a:cubicBezTo>
                    <a:pt x="454" y="2726"/>
                    <a:pt x="591" y="2453"/>
                    <a:pt x="762" y="2204"/>
                  </a:cubicBezTo>
                  <a:cubicBezTo>
                    <a:pt x="937" y="1945"/>
                    <a:pt x="1147" y="1721"/>
                    <a:pt x="1386" y="1526"/>
                  </a:cubicBezTo>
                  <a:cubicBezTo>
                    <a:pt x="1640" y="1316"/>
                    <a:pt x="1913" y="1121"/>
                    <a:pt x="2152" y="892"/>
                  </a:cubicBezTo>
                  <a:cubicBezTo>
                    <a:pt x="2415" y="643"/>
                    <a:pt x="2649" y="365"/>
                    <a:pt x="2849" y="67"/>
                  </a:cubicBezTo>
                  <a:cubicBezTo>
                    <a:pt x="2870" y="33"/>
                    <a:pt x="2839" y="1"/>
                    <a:pt x="2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2"/>
            <p:cNvSpPr/>
            <p:nvPr/>
          </p:nvSpPr>
          <p:spPr>
            <a:xfrm>
              <a:off x="4505975" y="3799259"/>
              <a:ext cx="322308" cy="439306"/>
            </a:xfrm>
            <a:custGeom>
              <a:rect b="b" l="l" r="r" t="t"/>
              <a:pathLst>
                <a:path extrusionOk="0" h="4288" w="3146">
                  <a:moveTo>
                    <a:pt x="3126" y="0"/>
                  </a:moveTo>
                  <a:cubicBezTo>
                    <a:pt x="3120" y="0"/>
                    <a:pt x="3115" y="3"/>
                    <a:pt x="3113" y="11"/>
                  </a:cubicBezTo>
                  <a:cubicBezTo>
                    <a:pt x="2928" y="674"/>
                    <a:pt x="2371" y="1133"/>
                    <a:pt x="1908" y="1606"/>
                  </a:cubicBezTo>
                  <a:cubicBezTo>
                    <a:pt x="1411" y="2108"/>
                    <a:pt x="947" y="2645"/>
                    <a:pt x="552" y="3235"/>
                  </a:cubicBezTo>
                  <a:cubicBezTo>
                    <a:pt x="445" y="3396"/>
                    <a:pt x="342" y="3562"/>
                    <a:pt x="250" y="3732"/>
                  </a:cubicBezTo>
                  <a:cubicBezTo>
                    <a:pt x="162" y="3893"/>
                    <a:pt x="74" y="4064"/>
                    <a:pt x="11" y="4235"/>
                  </a:cubicBezTo>
                  <a:cubicBezTo>
                    <a:pt x="1" y="4264"/>
                    <a:pt x="28" y="4287"/>
                    <a:pt x="54" y="4287"/>
                  </a:cubicBezTo>
                  <a:cubicBezTo>
                    <a:pt x="66" y="4287"/>
                    <a:pt x="77" y="4282"/>
                    <a:pt x="84" y="4269"/>
                  </a:cubicBezTo>
                  <a:cubicBezTo>
                    <a:pt x="157" y="4118"/>
                    <a:pt x="220" y="3966"/>
                    <a:pt x="298" y="3820"/>
                  </a:cubicBezTo>
                  <a:cubicBezTo>
                    <a:pt x="381" y="3669"/>
                    <a:pt x="469" y="3518"/>
                    <a:pt x="567" y="3371"/>
                  </a:cubicBezTo>
                  <a:cubicBezTo>
                    <a:pt x="762" y="3069"/>
                    <a:pt x="976" y="2786"/>
                    <a:pt x="1206" y="2508"/>
                  </a:cubicBezTo>
                  <a:cubicBezTo>
                    <a:pt x="1430" y="2240"/>
                    <a:pt x="1669" y="1976"/>
                    <a:pt x="1913" y="1718"/>
                  </a:cubicBezTo>
                  <a:cubicBezTo>
                    <a:pt x="2147" y="1479"/>
                    <a:pt x="2396" y="1250"/>
                    <a:pt x="2610" y="991"/>
                  </a:cubicBezTo>
                  <a:cubicBezTo>
                    <a:pt x="2849" y="708"/>
                    <a:pt x="3054" y="386"/>
                    <a:pt x="3142" y="20"/>
                  </a:cubicBezTo>
                  <a:cubicBezTo>
                    <a:pt x="3145" y="8"/>
                    <a:pt x="3135" y="0"/>
                    <a:pt x="3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2"/>
            <p:cNvSpPr/>
            <p:nvPr/>
          </p:nvSpPr>
          <p:spPr>
            <a:xfrm>
              <a:off x="4247801" y="3815343"/>
              <a:ext cx="254383" cy="478134"/>
            </a:xfrm>
            <a:custGeom>
              <a:rect b="b" l="l" r="r" t="t"/>
              <a:pathLst>
                <a:path extrusionOk="0" h="4667" w="2483">
                  <a:moveTo>
                    <a:pt x="36" y="0"/>
                  </a:moveTo>
                  <a:cubicBezTo>
                    <a:pt x="19" y="0"/>
                    <a:pt x="1" y="17"/>
                    <a:pt x="4" y="39"/>
                  </a:cubicBezTo>
                  <a:cubicBezTo>
                    <a:pt x="38" y="190"/>
                    <a:pt x="106" y="341"/>
                    <a:pt x="165" y="483"/>
                  </a:cubicBezTo>
                  <a:cubicBezTo>
                    <a:pt x="233" y="639"/>
                    <a:pt x="306" y="795"/>
                    <a:pt x="384" y="946"/>
                  </a:cubicBezTo>
                  <a:cubicBezTo>
                    <a:pt x="536" y="1249"/>
                    <a:pt x="706" y="1546"/>
                    <a:pt x="897" y="1829"/>
                  </a:cubicBezTo>
                  <a:cubicBezTo>
                    <a:pt x="1087" y="2122"/>
                    <a:pt x="1306" y="2385"/>
                    <a:pt x="1511" y="2663"/>
                  </a:cubicBezTo>
                  <a:cubicBezTo>
                    <a:pt x="1721" y="2941"/>
                    <a:pt x="1901" y="3234"/>
                    <a:pt x="2048" y="3546"/>
                  </a:cubicBezTo>
                  <a:cubicBezTo>
                    <a:pt x="2214" y="3897"/>
                    <a:pt x="2336" y="4263"/>
                    <a:pt x="2418" y="4644"/>
                  </a:cubicBezTo>
                  <a:cubicBezTo>
                    <a:pt x="2420" y="4659"/>
                    <a:pt x="2432" y="4666"/>
                    <a:pt x="2444" y="4666"/>
                  </a:cubicBezTo>
                  <a:cubicBezTo>
                    <a:pt x="2462" y="4666"/>
                    <a:pt x="2483" y="4650"/>
                    <a:pt x="2477" y="4624"/>
                  </a:cubicBezTo>
                  <a:cubicBezTo>
                    <a:pt x="2340" y="3956"/>
                    <a:pt x="2062" y="3317"/>
                    <a:pt x="1667" y="2756"/>
                  </a:cubicBezTo>
                  <a:cubicBezTo>
                    <a:pt x="1462" y="2468"/>
                    <a:pt x="1233" y="2200"/>
                    <a:pt x="1028" y="1902"/>
                  </a:cubicBezTo>
                  <a:cubicBezTo>
                    <a:pt x="838" y="1624"/>
                    <a:pt x="667" y="1337"/>
                    <a:pt x="511" y="1034"/>
                  </a:cubicBezTo>
                  <a:cubicBezTo>
                    <a:pt x="424" y="868"/>
                    <a:pt x="341" y="693"/>
                    <a:pt x="263" y="517"/>
                  </a:cubicBezTo>
                  <a:cubicBezTo>
                    <a:pt x="189" y="351"/>
                    <a:pt x="131" y="180"/>
                    <a:pt x="58" y="15"/>
                  </a:cubicBezTo>
                  <a:cubicBezTo>
                    <a:pt x="53" y="5"/>
                    <a:pt x="44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2"/>
            <p:cNvSpPr/>
            <p:nvPr/>
          </p:nvSpPr>
          <p:spPr>
            <a:xfrm>
              <a:off x="4243806" y="3806635"/>
              <a:ext cx="239631" cy="416562"/>
            </a:xfrm>
            <a:custGeom>
              <a:rect b="b" l="l" r="r" t="t"/>
              <a:pathLst>
                <a:path extrusionOk="0" h="4066" w="2339">
                  <a:moveTo>
                    <a:pt x="47" y="0"/>
                  </a:moveTo>
                  <a:cubicBezTo>
                    <a:pt x="21" y="0"/>
                    <a:pt x="0" y="35"/>
                    <a:pt x="19" y="61"/>
                  </a:cubicBezTo>
                  <a:cubicBezTo>
                    <a:pt x="126" y="187"/>
                    <a:pt x="253" y="305"/>
                    <a:pt x="375" y="417"/>
                  </a:cubicBezTo>
                  <a:cubicBezTo>
                    <a:pt x="492" y="529"/>
                    <a:pt x="609" y="636"/>
                    <a:pt x="726" y="753"/>
                  </a:cubicBezTo>
                  <a:cubicBezTo>
                    <a:pt x="931" y="968"/>
                    <a:pt x="1121" y="1197"/>
                    <a:pt x="1292" y="1446"/>
                  </a:cubicBezTo>
                  <a:cubicBezTo>
                    <a:pt x="1375" y="1568"/>
                    <a:pt x="1443" y="1695"/>
                    <a:pt x="1516" y="1826"/>
                  </a:cubicBezTo>
                  <a:cubicBezTo>
                    <a:pt x="1589" y="1953"/>
                    <a:pt x="1658" y="2085"/>
                    <a:pt x="1721" y="2221"/>
                  </a:cubicBezTo>
                  <a:cubicBezTo>
                    <a:pt x="1848" y="2490"/>
                    <a:pt x="1955" y="2773"/>
                    <a:pt x="2043" y="3060"/>
                  </a:cubicBezTo>
                  <a:cubicBezTo>
                    <a:pt x="2145" y="3382"/>
                    <a:pt x="2218" y="3709"/>
                    <a:pt x="2272" y="4041"/>
                  </a:cubicBezTo>
                  <a:cubicBezTo>
                    <a:pt x="2276" y="4058"/>
                    <a:pt x="2288" y="4066"/>
                    <a:pt x="2300" y="4066"/>
                  </a:cubicBezTo>
                  <a:cubicBezTo>
                    <a:pt x="2319" y="4066"/>
                    <a:pt x="2338" y="4050"/>
                    <a:pt x="2336" y="4026"/>
                  </a:cubicBezTo>
                  <a:cubicBezTo>
                    <a:pt x="2248" y="3426"/>
                    <a:pt x="2077" y="2841"/>
                    <a:pt x="1833" y="2290"/>
                  </a:cubicBezTo>
                  <a:cubicBezTo>
                    <a:pt x="1711" y="2017"/>
                    <a:pt x="1570" y="1748"/>
                    <a:pt x="1404" y="1500"/>
                  </a:cubicBezTo>
                  <a:cubicBezTo>
                    <a:pt x="1238" y="1251"/>
                    <a:pt x="1062" y="1007"/>
                    <a:pt x="858" y="787"/>
                  </a:cubicBezTo>
                  <a:cubicBezTo>
                    <a:pt x="741" y="656"/>
                    <a:pt x="609" y="534"/>
                    <a:pt x="477" y="412"/>
                  </a:cubicBezTo>
                  <a:cubicBezTo>
                    <a:pt x="341" y="280"/>
                    <a:pt x="204" y="144"/>
                    <a:pt x="72" y="12"/>
                  </a:cubicBezTo>
                  <a:cubicBezTo>
                    <a:pt x="64" y="4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2"/>
            <p:cNvSpPr/>
            <p:nvPr/>
          </p:nvSpPr>
          <p:spPr>
            <a:xfrm>
              <a:off x="4236634" y="3803766"/>
              <a:ext cx="246802" cy="414205"/>
            </a:xfrm>
            <a:custGeom>
              <a:rect b="b" l="l" r="r" t="t"/>
              <a:pathLst>
                <a:path extrusionOk="0" h="4043" w="2409">
                  <a:moveTo>
                    <a:pt x="107" y="1"/>
                  </a:moveTo>
                  <a:cubicBezTo>
                    <a:pt x="85" y="1"/>
                    <a:pt x="62" y="15"/>
                    <a:pt x="59" y="45"/>
                  </a:cubicBezTo>
                  <a:cubicBezTo>
                    <a:pt x="30" y="347"/>
                    <a:pt x="1" y="654"/>
                    <a:pt x="59" y="962"/>
                  </a:cubicBezTo>
                  <a:cubicBezTo>
                    <a:pt x="113" y="1269"/>
                    <a:pt x="259" y="1562"/>
                    <a:pt x="396" y="1840"/>
                  </a:cubicBezTo>
                  <a:cubicBezTo>
                    <a:pt x="533" y="2123"/>
                    <a:pt x="689" y="2396"/>
                    <a:pt x="879" y="2640"/>
                  </a:cubicBezTo>
                  <a:cubicBezTo>
                    <a:pt x="1069" y="2884"/>
                    <a:pt x="1289" y="3098"/>
                    <a:pt x="1513" y="3303"/>
                  </a:cubicBezTo>
                  <a:cubicBezTo>
                    <a:pt x="1786" y="3552"/>
                    <a:pt x="2064" y="3796"/>
                    <a:pt x="2342" y="4035"/>
                  </a:cubicBezTo>
                  <a:cubicBezTo>
                    <a:pt x="2349" y="4040"/>
                    <a:pt x="2356" y="4042"/>
                    <a:pt x="2363" y="4042"/>
                  </a:cubicBezTo>
                  <a:cubicBezTo>
                    <a:pt x="2387" y="4042"/>
                    <a:pt x="2409" y="4014"/>
                    <a:pt x="2386" y="3991"/>
                  </a:cubicBezTo>
                  <a:cubicBezTo>
                    <a:pt x="2152" y="3771"/>
                    <a:pt x="1908" y="3552"/>
                    <a:pt x="1669" y="3332"/>
                  </a:cubicBezTo>
                  <a:cubicBezTo>
                    <a:pt x="1450" y="3127"/>
                    <a:pt x="1230" y="2918"/>
                    <a:pt x="1040" y="2684"/>
                  </a:cubicBezTo>
                  <a:cubicBezTo>
                    <a:pt x="845" y="2449"/>
                    <a:pt x="684" y="2186"/>
                    <a:pt x="547" y="1918"/>
                  </a:cubicBezTo>
                  <a:cubicBezTo>
                    <a:pt x="474" y="1776"/>
                    <a:pt x="411" y="1640"/>
                    <a:pt x="347" y="1498"/>
                  </a:cubicBezTo>
                  <a:cubicBezTo>
                    <a:pt x="284" y="1352"/>
                    <a:pt x="220" y="1210"/>
                    <a:pt x="181" y="1059"/>
                  </a:cubicBezTo>
                  <a:cubicBezTo>
                    <a:pt x="98" y="728"/>
                    <a:pt x="128" y="381"/>
                    <a:pt x="147" y="45"/>
                  </a:cubicBezTo>
                  <a:cubicBezTo>
                    <a:pt x="150" y="15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2"/>
            <p:cNvSpPr/>
            <p:nvPr/>
          </p:nvSpPr>
          <p:spPr>
            <a:xfrm>
              <a:off x="4450857" y="4029770"/>
              <a:ext cx="302432" cy="543600"/>
            </a:xfrm>
            <a:custGeom>
              <a:rect b="b" l="l" r="r" t="t"/>
              <a:pathLst>
                <a:path extrusionOk="0" h="5306" w="2952">
                  <a:moveTo>
                    <a:pt x="2930" y="0"/>
                  </a:moveTo>
                  <a:cubicBezTo>
                    <a:pt x="2923" y="0"/>
                    <a:pt x="2916" y="4"/>
                    <a:pt x="2914" y="14"/>
                  </a:cubicBezTo>
                  <a:cubicBezTo>
                    <a:pt x="2714" y="746"/>
                    <a:pt x="2461" y="1468"/>
                    <a:pt x="2105" y="2141"/>
                  </a:cubicBezTo>
                  <a:cubicBezTo>
                    <a:pt x="1729" y="2853"/>
                    <a:pt x="1222" y="3477"/>
                    <a:pt x="739" y="4111"/>
                  </a:cubicBezTo>
                  <a:cubicBezTo>
                    <a:pt x="597" y="4297"/>
                    <a:pt x="461" y="4477"/>
                    <a:pt x="334" y="4667"/>
                  </a:cubicBezTo>
                  <a:cubicBezTo>
                    <a:pt x="266" y="4760"/>
                    <a:pt x="202" y="4853"/>
                    <a:pt x="144" y="4950"/>
                  </a:cubicBezTo>
                  <a:cubicBezTo>
                    <a:pt x="85" y="5043"/>
                    <a:pt x="27" y="5145"/>
                    <a:pt x="7" y="5253"/>
                  </a:cubicBezTo>
                  <a:cubicBezTo>
                    <a:pt x="1" y="5282"/>
                    <a:pt x="25" y="5305"/>
                    <a:pt x="48" y="5305"/>
                  </a:cubicBezTo>
                  <a:cubicBezTo>
                    <a:pt x="59" y="5305"/>
                    <a:pt x="69" y="5300"/>
                    <a:pt x="76" y="5287"/>
                  </a:cubicBezTo>
                  <a:cubicBezTo>
                    <a:pt x="119" y="5199"/>
                    <a:pt x="158" y="5106"/>
                    <a:pt x="207" y="5024"/>
                  </a:cubicBezTo>
                  <a:cubicBezTo>
                    <a:pt x="261" y="4936"/>
                    <a:pt x="315" y="4853"/>
                    <a:pt x="373" y="4770"/>
                  </a:cubicBezTo>
                  <a:cubicBezTo>
                    <a:pt x="490" y="4599"/>
                    <a:pt x="612" y="4428"/>
                    <a:pt x="734" y="4263"/>
                  </a:cubicBezTo>
                  <a:cubicBezTo>
                    <a:pt x="978" y="3931"/>
                    <a:pt x="1232" y="3609"/>
                    <a:pt x="1475" y="3272"/>
                  </a:cubicBezTo>
                  <a:cubicBezTo>
                    <a:pt x="1705" y="2955"/>
                    <a:pt x="1929" y="2624"/>
                    <a:pt x="2114" y="2277"/>
                  </a:cubicBezTo>
                  <a:cubicBezTo>
                    <a:pt x="2300" y="1946"/>
                    <a:pt x="2456" y="1595"/>
                    <a:pt x="2592" y="1238"/>
                  </a:cubicBezTo>
                  <a:cubicBezTo>
                    <a:pt x="2749" y="843"/>
                    <a:pt x="2880" y="439"/>
                    <a:pt x="2948" y="24"/>
                  </a:cubicBezTo>
                  <a:cubicBezTo>
                    <a:pt x="2951" y="9"/>
                    <a:pt x="2940" y="0"/>
                    <a:pt x="2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2"/>
            <p:cNvSpPr/>
            <p:nvPr/>
          </p:nvSpPr>
          <p:spPr>
            <a:xfrm>
              <a:off x="4526055" y="4025570"/>
              <a:ext cx="241884" cy="435105"/>
            </a:xfrm>
            <a:custGeom>
              <a:rect b="b" l="l" r="r" t="t"/>
              <a:pathLst>
                <a:path extrusionOk="0" h="4247" w="2361">
                  <a:moveTo>
                    <a:pt x="2239" y="1"/>
                  </a:moveTo>
                  <a:cubicBezTo>
                    <a:pt x="2226" y="1"/>
                    <a:pt x="2212" y="9"/>
                    <a:pt x="2210" y="26"/>
                  </a:cubicBezTo>
                  <a:cubicBezTo>
                    <a:pt x="2205" y="114"/>
                    <a:pt x="2219" y="202"/>
                    <a:pt x="2229" y="284"/>
                  </a:cubicBezTo>
                  <a:cubicBezTo>
                    <a:pt x="2239" y="367"/>
                    <a:pt x="2244" y="450"/>
                    <a:pt x="2249" y="538"/>
                  </a:cubicBezTo>
                  <a:cubicBezTo>
                    <a:pt x="2258" y="709"/>
                    <a:pt x="2263" y="880"/>
                    <a:pt x="2254" y="1050"/>
                  </a:cubicBezTo>
                  <a:cubicBezTo>
                    <a:pt x="2234" y="1387"/>
                    <a:pt x="2171" y="1723"/>
                    <a:pt x="2054" y="2036"/>
                  </a:cubicBezTo>
                  <a:cubicBezTo>
                    <a:pt x="1824" y="2640"/>
                    <a:pt x="1366" y="3113"/>
                    <a:pt x="878" y="3518"/>
                  </a:cubicBezTo>
                  <a:cubicBezTo>
                    <a:pt x="600" y="3752"/>
                    <a:pt x="307" y="3962"/>
                    <a:pt x="24" y="4187"/>
                  </a:cubicBezTo>
                  <a:cubicBezTo>
                    <a:pt x="0" y="4207"/>
                    <a:pt x="26" y="4246"/>
                    <a:pt x="52" y="4246"/>
                  </a:cubicBezTo>
                  <a:cubicBezTo>
                    <a:pt x="57" y="4246"/>
                    <a:pt x="63" y="4245"/>
                    <a:pt x="68" y="4240"/>
                  </a:cubicBezTo>
                  <a:cubicBezTo>
                    <a:pt x="327" y="4040"/>
                    <a:pt x="590" y="3850"/>
                    <a:pt x="849" y="3650"/>
                  </a:cubicBezTo>
                  <a:cubicBezTo>
                    <a:pt x="1102" y="3450"/>
                    <a:pt x="1351" y="3240"/>
                    <a:pt x="1566" y="2996"/>
                  </a:cubicBezTo>
                  <a:cubicBezTo>
                    <a:pt x="1785" y="2753"/>
                    <a:pt x="1971" y="2479"/>
                    <a:pt x="2097" y="2177"/>
                  </a:cubicBezTo>
                  <a:cubicBezTo>
                    <a:pt x="2234" y="1860"/>
                    <a:pt x="2312" y="1523"/>
                    <a:pt x="2341" y="1182"/>
                  </a:cubicBezTo>
                  <a:cubicBezTo>
                    <a:pt x="2356" y="987"/>
                    <a:pt x="2361" y="797"/>
                    <a:pt x="2346" y="601"/>
                  </a:cubicBezTo>
                  <a:cubicBezTo>
                    <a:pt x="2341" y="504"/>
                    <a:pt x="2336" y="406"/>
                    <a:pt x="2327" y="314"/>
                  </a:cubicBezTo>
                  <a:cubicBezTo>
                    <a:pt x="2312" y="211"/>
                    <a:pt x="2302" y="114"/>
                    <a:pt x="2263" y="16"/>
                  </a:cubicBezTo>
                  <a:cubicBezTo>
                    <a:pt x="2259" y="6"/>
                    <a:pt x="2249" y="1"/>
                    <a:pt x="2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2"/>
            <p:cNvSpPr/>
            <p:nvPr/>
          </p:nvSpPr>
          <p:spPr>
            <a:xfrm>
              <a:off x="4513044" y="4021164"/>
              <a:ext cx="241884" cy="446682"/>
            </a:xfrm>
            <a:custGeom>
              <a:rect b="b" l="l" r="r" t="t"/>
              <a:pathLst>
                <a:path extrusionOk="0" h="4360" w="2361">
                  <a:moveTo>
                    <a:pt x="2318" y="0"/>
                  </a:moveTo>
                  <a:cubicBezTo>
                    <a:pt x="2305" y="0"/>
                    <a:pt x="2292" y="8"/>
                    <a:pt x="2288" y="25"/>
                  </a:cubicBezTo>
                  <a:cubicBezTo>
                    <a:pt x="2195" y="332"/>
                    <a:pt x="2015" y="601"/>
                    <a:pt x="1815" y="844"/>
                  </a:cubicBezTo>
                  <a:cubicBezTo>
                    <a:pt x="1605" y="1098"/>
                    <a:pt x="1371" y="1322"/>
                    <a:pt x="1156" y="1571"/>
                  </a:cubicBezTo>
                  <a:cubicBezTo>
                    <a:pt x="946" y="1820"/>
                    <a:pt x="766" y="2088"/>
                    <a:pt x="634" y="2391"/>
                  </a:cubicBezTo>
                  <a:cubicBezTo>
                    <a:pt x="512" y="2678"/>
                    <a:pt x="425" y="2981"/>
                    <a:pt x="342" y="3283"/>
                  </a:cubicBezTo>
                  <a:cubicBezTo>
                    <a:pt x="293" y="3454"/>
                    <a:pt x="244" y="3625"/>
                    <a:pt x="195" y="3795"/>
                  </a:cubicBezTo>
                  <a:cubicBezTo>
                    <a:pt x="166" y="3883"/>
                    <a:pt x="137" y="3966"/>
                    <a:pt x="108" y="4054"/>
                  </a:cubicBezTo>
                  <a:cubicBezTo>
                    <a:pt x="78" y="4137"/>
                    <a:pt x="39" y="4220"/>
                    <a:pt x="10" y="4308"/>
                  </a:cubicBezTo>
                  <a:cubicBezTo>
                    <a:pt x="0" y="4337"/>
                    <a:pt x="30" y="4360"/>
                    <a:pt x="58" y="4360"/>
                  </a:cubicBezTo>
                  <a:cubicBezTo>
                    <a:pt x="72" y="4360"/>
                    <a:pt x="85" y="4355"/>
                    <a:pt x="93" y="4342"/>
                  </a:cubicBezTo>
                  <a:cubicBezTo>
                    <a:pt x="132" y="4269"/>
                    <a:pt x="161" y="4191"/>
                    <a:pt x="190" y="4117"/>
                  </a:cubicBezTo>
                  <a:cubicBezTo>
                    <a:pt x="220" y="4044"/>
                    <a:pt x="244" y="3971"/>
                    <a:pt x="268" y="3898"/>
                  </a:cubicBezTo>
                  <a:cubicBezTo>
                    <a:pt x="317" y="3747"/>
                    <a:pt x="366" y="3591"/>
                    <a:pt x="405" y="3435"/>
                  </a:cubicBezTo>
                  <a:cubicBezTo>
                    <a:pt x="493" y="3132"/>
                    <a:pt x="571" y="2825"/>
                    <a:pt x="688" y="2532"/>
                  </a:cubicBezTo>
                  <a:cubicBezTo>
                    <a:pt x="805" y="2230"/>
                    <a:pt x="971" y="1957"/>
                    <a:pt x="1181" y="1708"/>
                  </a:cubicBezTo>
                  <a:cubicBezTo>
                    <a:pt x="1390" y="1454"/>
                    <a:pt x="1634" y="1225"/>
                    <a:pt x="1849" y="971"/>
                  </a:cubicBezTo>
                  <a:cubicBezTo>
                    <a:pt x="2073" y="698"/>
                    <a:pt x="2268" y="391"/>
                    <a:pt x="2351" y="45"/>
                  </a:cubicBezTo>
                  <a:cubicBezTo>
                    <a:pt x="2360" y="18"/>
                    <a:pt x="2339" y="0"/>
                    <a:pt x="2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2"/>
            <p:cNvSpPr/>
            <p:nvPr/>
          </p:nvSpPr>
          <p:spPr>
            <a:xfrm>
              <a:off x="4419507" y="4424713"/>
              <a:ext cx="330094" cy="327738"/>
            </a:xfrm>
            <a:custGeom>
              <a:rect b="b" l="l" r="r" t="t"/>
              <a:pathLst>
                <a:path extrusionOk="0" h="3199" w="3222">
                  <a:moveTo>
                    <a:pt x="3191" y="0"/>
                  </a:moveTo>
                  <a:cubicBezTo>
                    <a:pt x="3185" y="0"/>
                    <a:pt x="3180" y="3"/>
                    <a:pt x="3176" y="8"/>
                  </a:cubicBezTo>
                  <a:cubicBezTo>
                    <a:pt x="2991" y="237"/>
                    <a:pt x="2757" y="408"/>
                    <a:pt x="2513" y="559"/>
                  </a:cubicBezTo>
                  <a:cubicBezTo>
                    <a:pt x="2235" y="730"/>
                    <a:pt x="1962" y="905"/>
                    <a:pt x="1703" y="1095"/>
                  </a:cubicBezTo>
                  <a:cubicBezTo>
                    <a:pt x="1230" y="1447"/>
                    <a:pt x="762" y="1827"/>
                    <a:pt x="416" y="2305"/>
                  </a:cubicBezTo>
                  <a:cubicBezTo>
                    <a:pt x="230" y="2559"/>
                    <a:pt x="84" y="2846"/>
                    <a:pt x="6" y="3154"/>
                  </a:cubicBezTo>
                  <a:cubicBezTo>
                    <a:pt x="0" y="3180"/>
                    <a:pt x="23" y="3198"/>
                    <a:pt x="44" y="3198"/>
                  </a:cubicBezTo>
                  <a:cubicBezTo>
                    <a:pt x="57" y="3198"/>
                    <a:pt x="70" y="3191"/>
                    <a:pt x="74" y="3173"/>
                  </a:cubicBezTo>
                  <a:cubicBezTo>
                    <a:pt x="216" y="2622"/>
                    <a:pt x="577" y="2164"/>
                    <a:pt x="986" y="1778"/>
                  </a:cubicBezTo>
                  <a:cubicBezTo>
                    <a:pt x="1450" y="1354"/>
                    <a:pt x="1967" y="993"/>
                    <a:pt x="2498" y="661"/>
                  </a:cubicBezTo>
                  <a:cubicBezTo>
                    <a:pt x="2762" y="491"/>
                    <a:pt x="3045" y="310"/>
                    <a:pt x="3211" y="32"/>
                  </a:cubicBezTo>
                  <a:cubicBezTo>
                    <a:pt x="3221" y="18"/>
                    <a:pt x="3206" y="0"/>
                    <a:pt x="3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2"/>
            <p:cNvSpPr/>
            <p:nvPr/>
          </p:nvSpPr>
          <p:spPr>
            <a:xfrm>
              <a:off x="4470732" y="4321341"/>
              <a:ext cx="405600" cy="333987"/>
            </a:xfrm>
            <a:custGeom>
              <a:rect b="b" l="l" r="r" t="t"/>
              <a:pathLst>
                <a:path extrusionOk="0" h="3260" w="3959">
                  <a:moveTo>
                    <a:pt x="3918" y="1"/>
                  </a:moveTo>
                  <a:cubicBezTo>
                    <a:pt x="3910" y="1"/>
                    <a:pt x="3902" y="4"/>
                    <a:pt x="3896" y="12"/>
                  </a:cubicBezTo>
                  <a:cubicBezTo>
                    <a:pt x="3764" y="163"/>
                    <a:pt x="3642" y="324"/>
                    <a:pt x="3525" y="485"/>
                  </a:cubicBezTo>
                  <a:cubicBezTo>
                    <a:pt x="3403" y="646"/>
                    <a:pt x="3286" y="812"/>
                    <a:pt x="3164" y="973"/>
                  </a:cubicBezTo>
                  <a:cubicBezTo>
                    <a:pt x="2950" y="1265"/>
                    <a:pt x="2745" y="1568"/>
                    <a:pt x="2457" y="1797"/>
                  </a:cubicBezTo>
                  <a:cubicBezTo>
                    <a:pt x="1984" y="2182"/>
                    <a:pt x="1394" y="2368"/>
                    <a:pt x="852" y="2631"/>
                  </a:cubicBezTo>
                  <a:cubicBezTo>
                    <a:pt x="550" y="2782"/>
                    <a:pt x="257" y="2958"/>
                    <a:pt x="23" y="3202"/>
                  </a:cubicBezTo>
                  <a:cubicBezTo>
                    <a:pt x="0" y="3225"/>
                    <a:pt x="22" y="3260"/>
                    <a:pt x="47" y="3260"/>
                  </a:cubicBezTo>
                  <a:cubicBezTo>
                    <a:pt x="53" y="3260"/>
                    <a:pt x="61" y="3257"/>
                    <a:pt x="67" y="3251"/>
                  </a:cubicBezTo>
                  <a:cubicBezTo>
                    <a:pt x="516" y="2831"/>
                    <a:pt x="1111" y="2621"/>
                    <a:pt x="1662" y="2378"/>
                  </a:cubicBezTo>
                  <a:cubicBezTo>
                    <a:pt x="1935" y="2256"/>
                    <a:pt x="2213" y="2124"/>
                    <a:pt x="2457" y="1939"/>
                  </a:cubicBezTo>
                  <a:cubicBezTo>
                    <a:pt x="2589" y="1841"/>
                    <a:pt x="2711" y="1729"/>
                    <a:pt x="2818" y="1607"/>
                  </a:cubicBezTo>
                  <a:cubicBezTo>
                    <a:pt x="2945" y="1465"/>
                    <a:pt x="3052" y="1314"/>
                    <a:pt x="3164" y="1163"/>
                  </a:cubicBezTo>
                  <a:cubicBezTo>
                    <a:pt x="3296" y="983"/>
                    <a:pt x="3428" y="797"/>
                    <a:pt x="3559" y="612"/>
                  </a:cubicBezTo>
                  <a:cubicBezTo>
                    <a:pt x="3696" y="426"/>
                    <a:pt x="3828" y="241"/>
                    <a:pt x="3945" y="46"/>
                  </a:cubicBezTo>
                  <a:cubicBezTo>
                    <a:pt x="3959" y="25"/>
                    <a:pt x="3939" y="1"/>
                    <a:pt x="39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2"/>
            <p:cNvSpPr/>
            <p:nvPr/>
          </p:nvSpPr>
          <p:spPr>
            <a:xfrm>
              <a:off x="4495013" y="4324415"/>
              <a:ext cx="379577" cy="301408"/>
            </a:xfrm>
            <a:custGeom>
              <a:rect b="b" l="l" r="r" t="t"/>
              <a:pathLst>
                <a:path extrusionOk="0" h="2942" w="3705">
                  <a:moveTo>
                    <a:pt x="3668" y="0"/>
                  </a:moveTo>
                  <a:cubicBezTo>
                    <a:pt x="3665" y="0"/>
                    <a:pt x="3662" y="0"/>
                    <a:pt x="3659" y="1"/>
                  </a:cubicBezTo>
                  <a:cubicBezTo>
                    <a:pt x="3361" y="84"/>
                    <a:pt x="3069" y="172"/>
                    <a:pt x="2781" y="289"/>
                  </a:cubicBezTo>
                  <a:cubicBezTo>
                    <a:pt x="2493" y="401"/>
                    <a:pt x="2215" y="528"/>
                    <a:pt x="1952" y="694"/>
                  </a:cubicBezTo>
                  <a:cubicBezTo>
                    <a:pt x="1430" y="1021"/>
                    <a:pt x="1025" y="1494"/>
                    <a:pt x="654" y="1982"/>
                  </a:cubicBezTo>
                  <a:cubicBezTo>
                    <a:pt x="542" y="2133"/>
                    <a:pt x="435" y="2279"/>
                    <a:pt x="327" y="2426"/>
                  </a:cubicBezTo>
                  <a:cubicBezTo>
                    <a:pt x="269" y="2504"/>
                    <a:pt x="215" y="2582"/>
                    <a:pt x="162" y="2660"/>
                  </a:cubicBezTo>
                  <a:cubicBezTo>
                    <a:pt x="103" y="2738"/>
                    <a:pt x="49" y="2816"/>
                    <a:pt x="10" y="2908"/>
                  </a:cubicBezTo>
                  <a:cubicBezTo>
                    <a:pt x="0" y="2929"/>
                    <a:pt x="18" y="2942"/>
                    <a:pt x="35" y="2942"/>
                  </a:cubicBezTo>
                  <a:cubicBezTo>
                    <a:pt x="42" y="2942"/>
                    <a:pt x="50" y="2939"/>
                    <a:pt x="54" y="2933"/>
                  </a:cubicBezTo>
                  <a:cubicBezTo>
                    <a:pt x="118" y="2879"/>
                    <a:pt x="166" y="2811"/>
                    <a:pt x="215" y="2743"/>
                  </a:cubicBezTo>
                  <a:cubicBezTo>
                    <a:pt x="269" y="2674"/>
                    <a:pt x="318" y="2606"/>
                    <a:pt x="366" y="2538"/>
                  </a:cubicBezTo>
                  <a:cubicBezTo>
                    <a:pt x="464" y="2406"/>
                    <a:pt x="562" y="2274"/>
                    <a:pt x="659" y="2143"/>
                  </a:cubicBezTo>
                  <a:cubicBezTo>
                    <a:pt x="844" y="1899"/>
                    <a:pt x="1030" y="1660"/>
                    <a:pt x="1240" y="1440"/>
                  </a:cubicBezTo>
                  <a:cubicBezTo>
                    <a:pt x="1444" y="1216"/>
                    <a:pt x="1669" y="1016"/>
                    <a:pt x="1918" y="845"/>
                  </a:cubicBezTo>
                  <a:cubicBezTo>
                    <a:pt x="2166" y="674"/>
                    <a:pt x="2435" y="538"/>
                    <a:pt x="2713" y="421"/>
                  </a:cubicBezTo>
                  <a:cubicBezTo>
                    <a:pt x="3030" y="289"/>
                    <a:pt x="3356" y="172"/>
                    <a:pt x="3674" y="50"/>
                  </a:cubicBezTo>
                  <a:cubicBezTo>
                    <a:pt x="3705" y="41"/>
                    <a:pt x="3695" y="0"/>
                    <a:pt x="3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2"/>
            <p:cNvSpPr/>
            <p:nvPr/>
          </p:nvSpPr>
          <p:spPr>
            <a:xfrm>
              <a:off x="4214505" y="4033151"/>
              <a:ext cx="224570" cy="636522"/>
            </a:xfrm>
            <a:custGeom>
              <a:rect b="b" l="l" r="r" t="t"/>
              <a:pathLst>
                <a:path extrusionOk="0" h="6213" w="2192">
                  <a:moveTo>
                    <a:pt x="36" y="0"/>
                  </a:moveTo>
                  <a:cubicBezTo>
                    <a:pt x="18" y="0"/>
                    <a:pt x="0" y="19"/>
                    <a:pt x="7" y="40"/>
                  </a:cubicBezTo>
                  <a:cubicBezTo>
                    <a:pt x="31" y="118"/>
                    <a:pt x="71" y="186"/>
                    <a:pt x="100" y="264"/>
                  </a:cubicBezTo>
                  <a:cubicBezTo>
                    <a:pt x="139" y="347"/>
                    <a:pt x="178" y="425"/>
                    <a:pt x="212" y="508"/>
                  </a:cubicBezTo>
                  <a:cubicBezTo>
                    <a:pt x="285" y="688"/>
                    <a:pt x="363" y="869"/>
                    <a:pt x="431" y="1054"/>
                  </a:cubicBezTo>
                  <a:cubicBezTo>
                    <a:pt x="578" y="1449"/>
                    <a:pt x="714" y="1854"/>
                    <a:pt x="836" y="2259"/>
                  </a:cubicBezTo>
                  <a:cubicBezTo>
                    <a:pt x="944" y="2625"/>
                    <a:pt x="1046" y="2996"/>
                    <a:pt x="1129" y="3366"/>
                  </a:cubicBezTo>
                  <a:cubicBezTo>
                    <a:pt x="1231" y="3820"/>
                    <a:pt x="1319" y="4278"/>
                    <a:pt x="1451" y="4722"/>
                  </a:cubicBezTo>
                  <a:cubicBezTo>
                    <a:pt x="1587" y="5186"/>
                    <a:pt x="1768" y="5639"/>
                    <a:pt x="2026" y="6049"/>
                  </a:cubicBezTo>
                  <a:cubicBezTo>
                    <a:pt x="2056" y="6098"/>
                    <a:pt x="2090" y="6147"/>
                    <a:pt x="2124" y="6200"/>
                  </a:cubicBezTo>
                  <a:cubicBezTo>
                    <a:pt x="2130" y="6209"/>
                    <a:pt x="2138" y="6212"/>
                    <a:pt x="2147" y="6212"/>
                  </a:cubicBezTo>
                  <a:cubicBezTo>
                    <a:pt x="2168" y="6212"/>
                    <a:pt x="2192" y="6190"/>
                    <a:pt x="2178" y="6166"/>
                  </a:cubicBezTo>
                  <a:cubicBezTo>
                    <a:pt x="1914" y="5761"/>
                    <a:pt x="1724" y="5308"/>
                    <a:pt x="1583" y="4849"/>
                  </a:cubicBezTo>
                  <a:cubicBezTo>
                    <a:pt x="1436" y="4386"/>
                    <a:pt x="1339" y="3913"/>
                    <a:pt x="1246" y="3439"/>
                  </a:cubicBezTo>
                  <a:cubicBezTo>
                    <a:pt x="1173" y="3079"/>
                    <a:pt x="1075" y="2718"/>
                    <a:pt x="973" y="2361"/>
                  </a:cubicBezTo>
                  <a:cubicBezTo>
                    <a:pt x="851" y="1952"/>
                    <a:pt x="719" y="1547"/>
                    <a:pt x="573" y="1147"/>
                  </a:cubicBezTo>
                  <a:cubicBezTo>
                    <a:pt x="441" y="796"/>
                    <a:pt x="300" y="440"/>
                    <a:pt x="119" y="103"/>
                  </a:cubicBezTo>
                  <a:cubicBezTo>
                    <a:pt x="105" y="69"/>
                    <a:pt x="80" y="40"/>
                    <a:pt x="56" y="10"/>
                  </a:cubicBezTo>
                  <a:cubicBezTo>
                    <a:pt x="50" y="3"/>
                    <a:pt x="43" y="0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2"/>
            <p:cNvSpPr/>
            <p:nvPr/>
          </p:nvSpPr>
          <p:spPr>
            <a:xfrm>
              <a:off x="4205490" y="4019423"/>
              <a:ext cx="188918" cy="559377"/>
            </a:xfrm>
            <a:custGeom>
              <a:rect b="b" l="l" r="r" t="t"/>
              <a:pathLst>
                <a:path extrusionOk="0" h="5460" w="1844">
                  <a:moveTo>
                    <a:pt x="40" y="0"/>
                  </a:moveTo>
                  <a:cubicBezTo>
                    <a:pt x="17" y="0"/>
                    <a:pt x="1" y="40"/>
                    <a:pt x="22" y="57"/>
                  </a:cubicBezTo>
                  <a:cubicBezTo>
                    <a:pt x="85" y="120"/>
                    <a:pt x="159" y="164"/>
                    <a:pt x="227" y="222"/>
                  </a:cubicBezTo>
                  <a:cubicBezTo>
                    <a:pt x="295" y="276"/>
                    <a:pt x="358" y="330"/>
                    <a:pt x="422" y="393"/>
                  </a:cubicBezTo>
                  <a:cubicBezTo>
                    <a:pt x="549" y="515"/>
                    <a:pt x="661" y="652"/>
                    <a:pt x="763" y="793"/>
                  </a:cubicBezTo>
                  <a:cubicBezTo>
                    <a:pt x="968" y="1076"/>
                    <a:pt x="1139" y="1388"/>
                    <a:pt x="1285" y="1710"/>
                  </a:cubicBezTo>
                  <a:cubicBezTo>
                    <a:pt x="1451" y="2066"/>
                    <a:pt x="1573" y="2447"/>
                    <a:pt x="1641" y="2837"/>
                  </a:cubicBezTo>
                  <a:cubicBezTo>
                    <a:pt x="1680" y="3037"/>
                    <a:pt x="1705" y="3242"/>
                    <a:pt x="1719" y="3447"/>
                  </a:cubicBezTo>
                  <a:cubicBezTo>
                    <a:pt x="1729" y="3651"/>
                    <a:pt x="1729" y="3851"/>
                    <a:pt x="1724" y="4056"/>
                  </a:cubicBezTo>
                  <a:cubicBezTo>
                    <a:pt x="1719" y="4515"/>
                    <a:pt x="1729" y="4973"/>
                    <a:pt x="1773" y="5427"/>
                  </a:cubicBezTo>
                  <a:cubicBezTo>
                    <a:pt x="1775" y="5449"/>
                    <a:pt x="1794" y="5460"/>
                    <a:pt x="1811" y="5460"/>
                  </a:cubicBezTo>
                  <a:cubicBezTo>
                    <a:pt x="1828" y="5460"/>
                    <a:pt x="1844" y="5449"/>
                    <a:pt x="1841" y="5427"/>
                  </a:cubicBezTo>
                  <a:cubicBezTo>
                    <a:pt x="1802" y="5012"/>
                    <a:pt x="1797" y="4603"/>
                    <a:pt x="1807" y="4188"/>
                  </a:cubicBezTo>
                  <a:cubicBezTo>
                    <a:pt x="1812" y="3978"/>
                    <a:pt x="1817" y="3769"/>
                    <a:pt x="1812" y="3559"/>
                  </a:cubicBezTo>
                  <a:cubicBezTo>
                    <a:pt x="1807" y="3354"/>
                    <a:pt x="1788" y="3149"/>
                    <a:pt x="1758" y="2949"/>
                  </a:cubicBezTo>
                  <a:cubicBezTo>
                    <a:pt x="1700" y="2544"/>
                    <a:pt x="1588" y="2149"/>
                    <a:pt x="1422" y="1774"/>
                  </a:cubicBezTo>
                  <a:cubicBezTo>
                    <a:pt x="1275" y="1442"/>
                    <a:pt x="1110" y="1120"/>
                    <a:pt x="905" y="822"/>
                  </a:cubicBezTo>
                  <a:cubicBezTo>
                    <a:pt x="793" y="661"/>
                    <a:pt x="666" y="505"/>
                    <a:pt x="529" y="364"/>
                  </a:cubicBezTo>
                  <a:cubicBezTo>
                    <a:pt x="456" y="291"/>
                    <a:pt x="383" y="222"/>
                    <a:pt x="305" y="159"/>
                  </a:cubicBezTo>
                  <a:cubicBezTo>
                    <a:pt x="227" y="101"/>
                    <a:pt x="149" y="37"/>
                    <a:pt x="51" y="3"/>
                  </a:cubicBezTo>
                  <a:cubicBezTo>
                    <a:pt x="47" y="1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2"/>
            <p:cNvSpPr/>
            <p:nvPr/>
          </p:nvSpPr>
          <p:spPr>
            <a:xfrm>
              <a:off x="4201699" y="4022599"/>
              <a:ext cx="188508" cy="558045"/>
            </a:xfrm>
            <a:custGeom>
              <a:rect b="b" l="l" r="r" t="t"/>
              <a:pathLst>
                <a:path extrusionOk="0" h="5447" w="1840">
                  <a:moveTo>
                    <a:pt x="101" y="0"/>
                  </a:moveTo>
                  <a:cubicBezTo>
                    <a:pt x="79" y="0"/>
                    <a:pt x="58" y="11"/>
                    <a:pt x="54" y="35"/>
                  </a:cubicBezTo>
                  <a:cubicBezTo>
                    <a:pt x="20" y="231"/>
                    <a:pt x="10" y="426"/>
                    <a:pt x="5" y="626"/>
                  </a:cubicBezTo>
                  <a:cubicBezTo>
                    <a:pt x="0" y="811"/>
                    <a:pt x="5" y="996"/>
                    <a:pt x="20" y="1182"/>
                  </a:cubicBezTo>
                  <a:cubicBezTo>
                    <a:pt x="39" y="1552"/>
                    <a:pt x="98" y="1923"/>
                    <a:pt x="186" y="2279"/>
                  </a:cubicBezTo>
                  <a:cubicBezTo>
                    <a:pt x="366" y="3011"/>
                    <a:pt x="674" y="3703"/>
                    <a:pt x="1049" y="4352"/>
                  </a:cubicBezTo>
                  <a:cubicBezTo>
                    <a:pt x="1161" y="4542"/>
                    <a:pt x="1278" y="4733"/>
                    <a:pt x="1405" y="4918"/>
                  </a:cubicBezTo>
                  <a:cubicBezTo>
                    <a:pt x="1469" y="5006"/>
                    <a:pt x="1532" y="5094"/>
                    <a:pt x="1600" y="5181"/>
                  </a:cubicBezTo>
                  <a:cubicBezTo>
                    <a:pt x="1634" y="5225"/>
                    <a:pt x="1669" y="5279"/>
                    <a:pt x="1708" y="5318"/>
                  </a:cubicBezTo>
                  <a:cubicBezTo>
                    <a:pt x="1727" y="5337"/>
                    <a:pt x="1751" y="5352"/>
                    <a:pt x="1766" y="5372"/>
                  </a:cubicBezTo>
                  <a:cubicBezTo>
                    <a:pt x="1791" y="5396"/>
                    <a:pt x="1810" y="5420"/>
                    <a:pt x="1830" y="5445"/>
                  </a:cubicBezTo>
                  <a:cubicBezTo>
                    <a:pt x="1831" y="5446"/>
                    <a:pt x="1832" y="5447"/>
                    <a:pt x="1834" y="5447"/>
                  </a:cubicBezTo>
                  <a:cubicBezTo>
                    <a:pt x="1837" y="5447"/>
                    <a:pt x="1839" y="5443"/>
                    <a:pt x="1839" y="5440"/>
                  </a:cubicBezTo>
                  <a:cubicBezTo>
                    <a:pt x="1810" y="5396"/>
                    <a:pt x="1781" y="5352"/>
                    <a:pt x="1761" y="5303"/>
                  </a:cubicBezTo>
                  <a:cubicBezTo>
                    <a:pt x="1742" y="5255"/>
                    <a:pt x="1708" y="5215"/>
                    <a:pt x="1678" y="5172"/>
                  </a:cubicBezTo>
                  <a:cubicBezTo>
                    <a:pt x="1630" y="5089"/>
                    <a:pt x="1576" y="5006"/>
                    <a:pt x="1522" y="4923"/>
                  </a:cubicBezTo>
                  <a:cubicBezTo>
                    <a:pt x="1415" y="4757"/>
                    <a:pt x="1308" y="4591"/>
                    <a:pt x="1210" y="4425"/>
                  </a:cubicBezTo>
                  <a:cubicBezTo>
                    <a:pt x="1015" y="4099"/>
                    <a:pt x="839" y="3767"/>
                    <a:pt x="688" y="3421"/>
                  </a:cubicBezTo>
                  <a:cubicBezTo>
                    <a:pt x="395" y="2757"/>
                    <a:pt x="200" y="2045"/>
                    <a:pt x="137" y="1318"/>
                  </a:cubicBezTo>
                  <a:cubicBezTo>
                    <a:pt x="122" y="1113"/>
                    <a:pt x="113" y="904"/>
                    <a:pt x="117" y="699"/>
                  </a:cubicBezTo>
                  <a:cubicBezTo>
                    <a:pt x="117" y="484"/>
                    <a:pt x="142" y="265"/>
                    <a:pt x="156" y="50"/>
                  </a:cubicBezTo>
                  <a:cubicBezTo>
                    <a:pt x="156" y="18"/>
                    <a:pt x="128" y="0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2"/>
            <p:cNvSpPr/>
            <p:nvPr/>
          </p:nvSpPr>
          <p:spPr>
            <a:xfrm>
              <a:off x="3710145" y="4276776"/>
              <a:ext cx="720019" cy="907195"/>
            </a:xfrm>
            <a:custGeom>
              <a:rect b="b" l="l" r="r" t="t"/>
              <a:pathLst>
                <a:path extrusionOk="0" h="8855" w="7028">
                  <a:moveTo>
                    <a:pt x="42" y="0"/>
                  </a:moveTo>
                  <a:cubicBezTo>
                    <a:pt x="19" y="0"/>
                    <a:pt x="0" y="28"/>
                    <a:pt x="23" y="47"/>
                  </a:cubicBezTo>
                  <a:cubicBezTo>
                    <a:pt x="77" y="96"/>
                    <a:pt x="130" y="154"/>
                    <a:pt x="184" y="208"/>
                  </a:cubicBezTo>
                  <a:cubicBezTo>
                    <a:pt x="243" y="266"/>
                    <a:pt x="301" y="320"/>
                    <a:pt x="360" y="379"/>
                  </a:cubicBezTo>
                  <a:cubicBezTo>
                    <a:pt x="482" y="501"/>
                    <a:pt x="599" y="622"/>
                    <a:pt x="716" y="749"/>
                  </a:cubicBezTo>
                  <a:cubicBezTo>
                    <a:pt x="965" y="1022"/>
                    <a:pt x="1204" y="1300"/>
                    <a:pt x="1433" y="1583"/>
                  </a:cubicBezTo>
                  <a:cubicBezTo>
                    <a:pt x="1872" y="2135"/>
                    <a:pt x="2277" y="2715"/>
                    <a:pt x="2618" y="3330"/>
                  </a:cubicBezTo>
                  <a:cubicBezTo>
                    <a:pt x="3042" y="4086"/>
                    <a:pt x="3389" y="4886"/>
                    <a:pt x="3716" y="5690"/>
                  </a:cubicBezTo>
                  <a:cubicBezTo>
                    <a:pt x="3872" y="6090"/>
                    <a:pt x="4018" y="6500"/>
                    <a:pt x="4194" y="6890"/>
                  </a:cubicBezTo>
                  <a:cubicBezTo>
                    <a:pt x="4355" y="7251"/>
                    <a:pt x="4555" y="7583"/>
                    <a:pt x="4818" y="7871"/>
                  </a:cubicBezTo>
                  <a:cubicBezTo>
                    <a:pt x="5062" y="8139"/>
                    <a:pt x="5350" y="8368"/>
                    <a:pt x="5667" y="8544"/>
                  </a:cubicBezTo>
                  <a:cubicBezTo>
                    <a:pt x="5958" y="8707"/>
                    <a:pt x="6296" y="8855"/>
                    <a:pt x="6638" y="8855"/>
                  </a:cubicBezTo>
                  <a:cubicBezTo>
                    <a:pt x="6685" y="8855"/>
                    <a:pt x="6732" y="8852"/>
                    <a:pt x="6779" y="8846"/>
                  </a:cubicBezTo>
                  <a:cubicBezTo>
                    <a:pt x="6828" y="8841"/>
                    <a:pt x="6871" y="8827"/>
                    <a:pt x="6915" y="8812"/>
                  </a:cubicBezTo>
                  <a:cubicBezTo>
                    <a:pt x="6954" y="8797"/>
                    <a:pt x="6993" y="8768"/>
                    <a:pt x="7023" y="8739"/>
                  </a:cubicBezTo>
                  <a:cubicBezTo>
                    <a:pt x="7028" y="8734"/>
                    <a:pt x="7028" y="8724"/>
                    <a:pt x="7018" y="8724"/>
                  </a:cubicBezTo>
                  <a:cubicBezTo>
                    <a:pt x="6974" y="8734"/>
                    <a:pt x="6925" y="8729"/>
                    <a:pt x="6881" y="8739"/>
                  </a:cubicBezTo>
                  <a:cubicBezTo>
                    <a:pt x="6832" y="8744"/>
                    <a:pt x="6779" y="8749"/>
                    <a:pt x="6730" y="8749"/>
                  </a:cubicBezTo>
                  <a:cubicBezTo>
                    <a:pt x="6713" y="8749"/>
                    <a:pt x="6696" y="8750"/>
                    <a:pt x="6679" y="8750"/>
                  </a:cubicBezTo>
                  <a:cubicBezTo>
                    <a:pt x="6595" y="8750"/>
                    <a:pt x="6514" y="8740"/>
                    <a:pt x="6432" y="8719"/>
                  </a:cubicBezTo>
                  <a:cubicBezTo>
                    <a:pt x="6242" y="8685"/>
                    <a:pt x="6057" y="8612"/>
                    <a:pt x="5886" y="8524"/>
                  </a:cubicBezTo>
                  <a:cubicBezTo>
                    <a:pt x="5564" y="8363"/>
                    <a:pt x="5272" y="8154"/>
                    <a:pt x="5023" y="7905"/>
                  </a:cubicBezTo>
                  <a:cubicBezTo>
                    <a:pt x="4754" y="7637"/>
                    <a:pt x="4540" y="7329"/>
                    <a:pt x="4374" y="6993"/>
                  </a:cubicBezTo>
                  <a:cubicBezTo>
                    <a:pt x="4189" y="6607"/>
                    <a:pt x="4047" y="6203"/>
                    <a:pt x="3891" y="5807"/>
                  </a:cubicBezTo>
                  <a:cubicBezTo>
                    <a:pt x="3574" y="5012"/>
                    <a:pt x="3233" y="4222"/>
                    <a:pt x="2823" y="3466"/>
                  </a:cubicBezTo>
                  <a:cubicBezTo>
                    <a:pt x="2491" y="2842"/>
                    <a:pt x="2096" y="2256"/>
                    <a:pt x="1662" y="1696"/>
                  </a:cubicBezTo>
                  <a:cubicBezTo>
                    <a:pt x="1438" y="1408"/>
                    <a:pt x="1204" y="1125"/>
                    <a:pt x="960" y="857"/>
                  </a:cubicBezTo>
                  <a:cubicBezTo>
                    <a:pt x="735" y="603"/>
                    <a:pt x="496" y="354"/>
                    <a:pt x="238" y="140"/>
                  </a:cubicBezTo>
                  <a:cubicBezTo>
                    <a:pt x="179" y="91"/>
                    <a:pt x="121" y="52"/>
                    <a:pt x="62" y="8"/>
                  </a:cubicBezTo>
                  <a:cubicBezTo>
                    <a:pt x="56" y="2"/>
                    <a:pt x="49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2"/>
            <p:cNvSpPr/>
            <p:nvPr/>
          </p:nvSpPr>
          <p:spPr>
            <a:xfrm>
              <a:off x="3647446" y="4215306"/>
              <a:ext cx="290036" cy="313804"/>
            </a:xfrm>
            <a:custGeom>
              <a:rect b="b" l="l" r="r" t="t"/>
              <a:pathLst>
                <a:path extrusionOk="0" h="3063" w="2831">
                  <a:moveTo>
                    <a:pt x="56" y="1"/>
                  </a:moveTo>
                  <a:cubicBezTo>
                    <a:pt x="20" y="1"/>
                    <a:pt x="0" y="54"/>
                    <a:pt x="35" y="76"/>
                  </a:cubicBezTo>
                  <a:cubicBezTo>
                    <a:pt x="255" y="203"/>
                    <a:pt x="474" y="330"/>
                    <a:pt x="684" y="466"/>
                  </a:cubicBezTo>
                  <a:cubicBezTo>
                    <a:pt x="918" y="618"/>
                    <a:pt x="1142" y="783"/>
                    <a:pt x="1362" y="954"/>
                  </a:cubicBezTo>
                  <a:cubicBezTo>
                    <a:pt x="1786" y="1286"/>
                    <a:pt x="2191" y="1647"/>
                    <a:pt x="2464" y="2120"/>
                  </a:cubicBezTo>
                  <a:cubicBezTo>
                    <a:pt x="2620" y="2403"/>
                    <a:pt x="2733" y="2715"/>
                    <a:pt x="2772" y="3037"/>
                  </a:cubicBezTo>
                  <a:cubicBezTo>
                    <a:pt x="2774" y="3054"/>
                    <a:pt x="2789" y="3063"/>
                    <a:pt x="2803" y="3063"/>
                  </a:cubicBezTo>
                  <a:cubicBezTo>
                    <a:pt x="2817" y="3063"/>
                    <a:pt x="2830" y="3054"/>
                    <a:pt x="2830" y="3037"/>
                  </a:cubicBezTo>
                  <a:cubicBezTo>
                    <a:pt x="2786" y="2447"/>
                    <a:pt x="2489" y="1905"/>
                    <a:pt x="2094" y="1476"/>
                  </a:cubicBezTo>
                  <a:cubicBezTo>
                    <a:pt x="1918" y="1286"/>
                    <a:pt x="1718" y="1115"/>
                    <a:pt x="1518" y="954"/>
                  </a:cubicBezTo>
                  <a:cubicBezTo>
                    <a:pt x="1298" y="774"/>
                    <a:pt x="1064" y="603"/>
                    <a:pt x="830" y="437"/>
                  </a:cubicBezTo>
                  <a:cubicBezTo>
                    <a:pt x="591" y="276"/>
                    <a:pt x="342" y="105"/>
                    <a:pt x="69" y="3"/>
                  </a:cubicBezTo>
                  <a:cubicBezTo>
                    <a:pt x="65" y="2"/>
                    <a:pt x="61" y="1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2"/>
            <p:cNvSpPr/>
            <p:nvPr/>
          </p:nvSpPr>
          <p:spPr>
            <a:xfrm>
              <a:off x="3650724" y="4215101"/>
              <a:ext cx="285733" cy="313087"/>
            </a:xfrm>
            <a:custGeom>
              <a:rect b="b" l="l" r="r" t="t"/>
              <a:pathLst>
                <a:path extrusionOk="0" h="3056" w="2789">
                  <a:moveTo>
                    <a:pt x="33" y="0"/>
                  </a:moveTo>
                  <a:cubicBezTo>
                    <a:pt x="17" y="0"/>
                    <a:pt x="0" y="14"/>
                    <a:pt x="3" y="34"/>
                  </a:cubicBezTo>
                  <a:cubicBezTo>
                    <a:pt x="47" y="298"/>
                    <a:pt x="145" y="546"/>
                    <a:pt x="262" y="781"/>
                  </a:cubicBezTo>
                  <a:cubicBezTo>
                    <a:pt x="384" y="1029"/>
                    <a:pt x="535" y="1268"/>
                    <a:pt x="701" y="1498"/>
                  </a:cubicBezTo>
                  <a:cubicBezTo>
                    <a:pt x="1042" y="1951"/>
                    <a:pt x="1462" y="2361"/>
                    <a:pt x="1940" y="2668"/>
                  </a:cubicBezTo>
                  <a:cubicBezTo>
                    <a:pt x="2188" y="2829"/>
                    <a:pt x="2452" y="2966"/>
                    <a:pt x="2730" y="3054"/>
                  </a:cubicBezTo>
                  <a:cubicBezTo>
                    <a:pt x="2734" y="3055"/>
                    <a:pt x="2739" y="3056"/>
                    <a:pt x="2743" y="3056"/>
                  </a:cubicBezTo>
                  <a:cubicBezTo>
                    <a:pt x="2781" y="3056"/>
                    <a:pt x="2789" y="2999"/>
                    <a:pt x="2749" y="2985"/>
                  </a:cubicBezTo>
                  <a:cubicBezTo>
                    <a:pt x="2252" y="2810"/>
                    <a:pt x="1803" y="2498"/>
                    <a:pt x="1413" y="2137"/>
                  </a:cubicBezTo>
                  <a:cubicBezTo>
                    <a:pt x="1003" y="1761"/>
                    <a:pt x="647" y="1317"/>
                    <a:pt x="384" y="824"/>
                  </a:cubicBezTo>
                  <a:cubicBezTo>
                    <a:pt x="247" y="571"/>
                    <a:pt x="140" y="303"/>
                    <a:pt x="57" y="20"/>
                  </a:cubicBezTo>
                  <a:cubicBezTo>
                    <a:pt x="53" y="6"/>
                    <a:pt x="43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2"/>
            <p:cNvSpPr/>
            <p:nvPr/>
          </p:nvSpPr>
          <p:spPr>
            <a:xfrm>
              <a:off x="3986759" y="4170023"/>
              <a:ext cx="75608" cy="392076"/>
            </a:xfrm>
            <a:custGeom>
              <a:rect b="b" l="l" r="r" t="t"/>
              <a:pathLst>
                <a:path extrusionOk="0" h="3827" w="738">
                  <a:moveTo>
                    <a:pt x="301" y="1"/>
                  </a:moveTo>
                  <a:cubicBezTo>
                    <a:pt x="285" y="1"/>
                    <a:pt x="267" y="18"/>
                    <a:pt x="274" y="35"/>
                  </a:cubicBezTo>
                  <a:cubicBezTo>
                    <a:pt x="503" y="484"/>
                    <a:pt x="611" y="986"/>
                    <a:pt x="601" y="1489"/>
                  </a:cubicBezTo>
                  <a:cubicBezTo>
                    <a:pt x="596" y="1738"/>
                    <a:pt x="557" y="1982"/>
                    <a:pt x="489" y="2221"/>
                  </a:cubicBezTo>
                  <a:cubicBezTo>
                    <a:pt x="420" y="2474"/>
                    <a:pt x="318" y="2708"/>
                    <a:pt x="225" y="2952"/>
                  </a:cubicBezTo>
                  <a:cubicBezTo>
                    <a:pt x="123" y="3216"/>
                    <a:pt x="16" y="3498"/>
                    <a:pt x="1" y="3786"/>
                  </a:cubicBezTo>
                  <a:cubicBezTo>
                    <a:pt x="1" y="3811"/>
                    <a:pt x="24" y="3826"/>
                    <a:pt x="45" y="3826"/>
                  </a:cubicBezTo>
                  <a:cubicBezTo>
                    <a:pt x="62" y="3826"/>
                    <a:pt x="77" y="3817"/>
                    <a:pt x="79" y="3796"/>
                  </a:cubicBezTo>
                  <a:cubicBezTo>
                    <a:pt x="103" y="3669"/>
                    <a:pt x="128" y="3542"/>
                    <a:pt x="167" y="3416"/>
                  </a:cubicBezTo>
                  <a:cubicBezTo>
                    <a:pt x="206" y="3289"/>
                    <a:pt x="255" y="3167"/>
                    <a:pt x="303" y="3050"/>
                  </a:cubicBezTo>
                  <a:cubicBezTo>
                    <a:pt x="401" y="2806"/>
                    <a:pt x="503" y="2562"/>
                    <a:pt x="581" y="2308"/>
                  </a:cubicBezTo>
                  <a:cubicBezTo>
                    <a:pt x="728" y="1821"/>
                    <a:pt x="738" y="1299"/>
                    <a:pt x="625" y="806"/>
                  </a:cubicBezTo>
                  <a:cubicBezTo>
                    <a:pt x="562" y="528"/>
                    <a:pt x="459" y="260"/>
                    <a:pt x="318" y="11"/>
                  </a:cubicBezTo>
                  <a:cubicBezTo>
                    <a:pt x="314" y="4"/>
                    <a:pt x="307" y="1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2"/>
            <p:cNvSpPr/>
            <p:nvPr/>
          </p:nvSpPr>
          <p:spPr>
            <a:xfrm>
              <a:off x="3956844" y="4168589"/>
              <a:ext cx="61060" cy="397096"/>
            </a:xfrm>
            <a:custGeom>
              <a:rect b="b" l="l" r="r" t="t"/>
              <a:pathLst>
                <a:path extrusionOk="0" h="3876" w="596">
                  <a:moveTo>
                    <a:pt x="552" y="1"/>
                  </a:moveTo>
                  <a:cubicBezTo>
                    <a:pt x="530" y="1"/>
                    <a:pt x="508" y="15"/>
                    <a:pt x="508" y="44"/>
                  </a:cubicBezTo>
                  <a:cubicBezTo>
                    <a:pt x="498" y="303"/>
                    <a:pt x="464" y="561"/>
                    <a:pt x="405" y="815"/>
                  </a:cubicBezTo>
                  <a:cubicBezTo>
                    <a:pt x="347" y="1064"/>
                    <a:pt x="254" y="1303"/>
                    <a:pt x="171" y="1547"/>
                  </a:cubicBezTo>
                  <a:cubicBezTo>
                    <a:pt x="88" y="1791"/>
                    <a:pt x="25" y="2035"/>
                    <a:pt x="10" y="2293"/>
                  </a:cubicBezTo>
                  <a:cubicBezTo>
                    <a:pt x="0" y="2542"/>
                    <a:pt x="25" y="2795"/>
                    <a:pt x="69" y="3039"/>
                  </a:cubicBezTo>
                  <a:cubicBezTo>
                    <a:pt x="98" y="3181"/>
                    <a:pt x="132" y="3322"/>
                    <a:pt x="171" y="3459"/>
                  </a:cubicBezTo>
                  <a:cubicBezTo>
                    <a:pt x="191" y="3527"/>
                    <a:pt x="215" y="3595"/>
                    <a:pt x="234" y="3664"/>
                  </a:cubicBezTo>
                  <a:cubicBezTo>
                    <a:pt x="244" y="3698"/>
                    <a:pt x="259" y="3732"/>
                    <a:pt x="269" y="3761"/>
                  </a:cubicBezTo>
                  <a:cubicBezTo>
                    <a:pt x="283" y="3800"/>
                    <a:pt x="303" y="3830"/>
                    <a:pt x="322" y="3859"/>
                  </a:cubicBezTo>
                  <a:cubicBezTo>
                    <a:pt x="329" y="3870"/>
                    <a:pt x="338" y="3875"/>
                    <a:pt x="348" y="3875"/>
                  </a:cubicBezTo>
                  <a:cubicBezTo>
                    <a:pt x="366" y="3875"/>
                    <a:pt x="384" y="3857"/>
                    <a:pt x="381" y="3834"/>
                  </a:cubicBezTo>
                  <a:cubicBezTo>
                    <a:pt x="376" y="3805"/>
                    <a:pt x="376" y="3771"/>
                    <a:pt x="366" y="3742"/>
                  </a:cubicBezTo>
                  <a:cubicBezTo>
                    <a:pt x="356" y="3712"/>
                    <a:pt x="347" y="3683"/>
                    <a:pt x="332" y="3649"/>
                  </a:cubicBezTo>
                  <a:cubicBezTo>
                    <a:pt x="317" y="3591"/>
                    <a:pt x="298" y="3532"/>
                    <a:pt x="278" y="3473"/>
                  </a:cubicBezTo>
                  <a:cubicBezTo>
                    <a:pt x="249" y="3352"/>
                    <a:pt x="220" y="3230"/>
                    <a:pt x="195" y="3108"/>
                  </a:cubicBezTo>
                  <a:cubicBezTo>
                    <a:pt x="147" y="2864"/>
                    <a:pt x="117" y="2610"/>
                    <a:pt x="127" y="2361"/>
                  </a:cubicBezTo>
                  <a:cubicBezTo>
                    <a:pt x="137" y="2113"/>
                    <a:pt x="186" y="1869"/>
                    <a:pt x="264" y="1635"/>
                  </a:cubicBezTo>
                  <a:cubicBezTo>
                    <a:pt x="347" y="1391"/>
                    <a:pt x="434" y="1152"/>
                    <a:pt x="493" y="903"/>
                  </a:cubicBezTo>
                  <a:cubicBezTo>
                    <a:pt x="556" y="620"/>
                    <a:pt x="591" y="332"/>
                    <a:pt x="595" y="44"/>
                  </a:cubicBezTo>
                  <a:cubicBezTo>
                    <a:pt x="595" y="15"/>
                    <a:pt x="573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2"/>
            <p:cNvSpPr/>
            <p:nvPr/>
          </p:nvSpPr>
          <p:spPr>
            <a:xfrm>
              <a:off x="3988808" y="4205983"/>
              <a:ext cx="47025" cy="438076"/>
            </a:xfrm>
            <a:custGeom>
              <a:rect b="b" l="l" r="r" t="t"/>
              <a:pathLst>
                <a:path extrusionOk="0" h="4276" w="459">
                  <a:moveTo>
                    <a:pt x="332" y="0"/>
                  </a:moveTo>
                  <a:cubicBezTo>
                    <a:pt x="322" y="0"/>
                    <a:pt x="312" y="9"/>
                    <a:pt x="318" y="21"/>
                  </a:cubicBezTo>
                  <a:cubicBezTo>
                    <a:pt x="405" y="304"/>
                    <a:pt x="396" y="606"/>
                    <a:pt x="347" y="894"/>
                  </a:cubicBezTo>
                  <a:cubicBezTo>
                    <a:pt x="303" y="1167"/>
                    <a:pt x="235" y="1435"/>
                    <a:pt x="181" y="1704"/>
                  </a:cubicBezTo>
                  <a:cubicBezTo>
                    <a:pt x="79" y="2250"/>
                    <a:pt x="5" y="2801"/>
                    <a:pt x="0" y="3357"/>
                  </a:cubicBezTo>
                  <a:cubicBezTo>
                    <a:pt x="0" y="3508"/>
                    <a:pt x="5" y="3665"/>
                    <a:pt x="15" y="3816"/>
                  </a:cubicBezTo>
                  <a:cubicBezTo>
                    <a:pt x="25" y="3957"/>
                    <a:pt x="40" y="4108"/>
                    <a:pt x="74" y="4250"/>
                  </a:cubicBezTo>
                  <a:cubicBezTo>
                    <a:pt x="80" y="4267"/>
                    <a:pt x="98" y="4276"/>
                    <a:pt x="116" y="4276"/>
                  </a:cubicBezTo>
                  <a:cubicBezTo>
                    <a:pt x="138" y="4276"/>
                    <a:pt x="159" y="4262"/>
                    <a:pt x="157" y="4235"/>
                  </a:cubicBezTo>
                  <a:cubicBezTo>
                    <a:pt x="137" y="4108"/>
                    <a:pt x="118" y="3982"/>
                    <a:pt x="103" y="3855"/>
                  </a:cubicBezTo>
                  <a:cubicBezTo>
                    <a:pt x="93" y="3718"/>
                    <a:pt x="83" y="3582"/>
                    <a:pt x="83" y="3450"/>
                  </a:cubicBezTo>
                  <a:cubicBezTo>
                    <a:pt x="83" y="3167"/>
                    <a:pt x="103" y="2889"/>
                    <a:pt x="132" y="2611"/>
                  </a:cubicBezTo>
                  <a:cubicBezTo>
                    <a:pt x="161" y="2333"/>
                    <a:pt x="205" y="2060"/>
                    <a:pt x="254" y="1782"/>
                  </a:cubicBezTo>
                  <a:cubicBezTo>
                    <a:pt x="308" y="1513"/>
                    <a:pt x="376" y="1245"/>
                    <a:pt x="410" y="972"/>
                  </a:cubicBezTo>
                  <a:cubicBezTo>
                    <a:pt x="454" y="650"/>
                    <a:pt x="459" y="318"/>
                    <a:pt x="347" y="11"/>
                  </a:cubicBezTo>
                  <a:cubicBezTo>
                    <a:pt x="345" y="4"/>
                    <a:pt x="339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2"/>
            <p:cNvSpPr/>
            <p:nvPr/>
          </p:nvSpPr>
          <p:spPr>
            <a:xfrm>
              <a:off x="3637508" y="4470917"/>
              <a:ext cx="383675" cy="215965"/>
            </a:xfrm>
            <a:custGeom>
              <a:rect b="b" l="l" r="r" t="t"/>
              <a:pathLst>
                <a:path extrusionOk="0" h="2108" w="3745">
                  <a:moveTo>
                    <a:pt x="42" y="0"/>
                  </a:moveTo>
                  <a:cubicBezTo>
                    <a:pt x="19" y="0"/>
                    <a:pt x="0" y="30"/>
                    <a:pt x="20" y="49"/>
                  </a:cubicBezTo>
                  <a:cubicBezTo>
                    <a:pt x="108" y="142"/>
                    <a:pt x="220" y="210"/>
                    <a:pt x="327" y="283"/>
                  </a:cubicBezTo>
                  <a:cubicBezTo>
                    <a:pt x="439" y="357"/>
                    <a:pt x="557" y="430"/>
                    <a:pt x="674" y="498"/>
                  </a:cubicBezTo>
                  <a:cubicBezTo>
                    <a:pt x="913" y="635"/>
                    <a:pt x="1161" y="761"/>
                    <a:pt x="1415" y="869"/>
                  </a:cubicBezTo>
                  <a:cubicBezTo>
                    <a:pt x="1674" y="981"/>
                    <a:pt x="1942" y="1069"/>
                    <a:pt x="2210" y="1166"/>
                  </a:cubicBezTo>
                  <a:cubicBezTo>
                    <a:pt x="2473" y="1259"/>
                    <a:pt x="2722" y="1381"/>
                    <a:pt x="2961" y="1527"/>
                  </a:cubicBezTo>
                  <a:cubicBezTo>
                    <a:pt x="3220" y="1688"/>
                    <a:pt x="3464" y="1878"/>
                    <a:pt x="3678" y="2098"/>
                  </a:cubicBezTo>
                  <a:cubicBezTo>
                    <a:pt x="3685" y="2105"/>
                    <a:pt x="3693" y="2108"/>
                    <a:pt x="3700" y="2108"/>
                  </a:cubicBezTo>
                  <a:cubicBezTo>
                    <a:pt x="3724" y="2108"/>
                    <a:pt x="3745" y="2077"/>
                    <a:pt x="3722" y="2054"/>
                  </a:cubicBezTo>
                  <a:cubicBezTo>
                    <a:pt x="3342" y="1669"/>
                    <a:pt x="2883" y="1361"/>
                    <a:pt x="2381" y="1157"/>
                  </a:cubicBezTo>
                  <a:cubicBezTo>
                    <a:pt x="2113" y="1049"/>
                    <a:pt x="1834" y="966"/>
                    <a:pt x="1561" y="859"/>
                  </a:cubicBezTo>
                  <a:cubicBezTo>
                    <a:pt x="1308" y="752"/>
                    <a:pt x="1059" y="630"/>
                    <a:pt x="820" y="498"/>
                  </a:cubicBezTo>
                  <a:cubicBezTo>
                    <a:pt x="688" y="420"/>
                    <a:pt x="552" y="342"/>
                    <a:pt x="425" y="254"/>
                  </a:cubicBezTo>
                  <a:cubicBezTo>
                    <a:pt x="298" y="176"/>
                    <a:pt x="181" y="83"/>
                    <a:pt x="59" y="5"/>
                  </a:cubicBezTo>
                  <a:cubicBezTo>
                    <a:pt x="53" y="2"/>
                    <a:pt x="48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2"/>
            <p:cNvSpPr/>
            <p:nvPr/>
          </p:nvSpPr>
          <p:spPr>
            <a:xfrm>
              <a:off x="3631259" y="4465795"/>
              <a:ext cx="346486" cy="181644"/>
            </a:xfrm>
            <a:custGeom>
              <a:rect b="b" l="l" r="r" t="t"/>
              <a:pathLst>
                <a:path extrusionOk="0" h="1773" w="3382">
                  <a:moveTo>
                    <a:pt x="48" y="1"/>
                  </a:moveTo>
                  <a:cubicBezTo>
                    <a:pt x="11" y="1"/>
                    <a:pt x="1" y="56"/>
                    <a:pt x="37" y="70"/>
                  </a:cubicBezTo>
                  <a:cubicBezTo>
                    <a:pt x="174" y="114"/>
                    <a:pt x="315" y="133"/>
                    <a:pt x="452" y="158"/>
                  </a:cubicBezTo>
                  <a:cubicBezTo>
                    <a:pt x="583" y="182"/>
                    <a:pt x="715" y="207"/>
                    <a:pt x="847" y="236"/>
                  </a:cubicBezTo>
                  <a:cubicBezTo>
                    <a:pt x="1076" y="290"/>
                    <a:pt x="1305" y="358"/>
                    <a:pt x="1520" y="451"/>
                  </a:cubicBezTo>
                  <a:cubicBezTo>
                    <a:pt x="1632" y="494"/>
                    <a:pt x="1739" y="553"/>
                    <a:pt x="1847" y="611"/>
                  </a:cubicBezTo>
                  <a:cubicBezTo>
                    <a:pt x="1949" y="665"/>
                    <a:pt x="2052" y="724"/>
                    <a:pt x="2149" y="787"/>
                  </a:cubicBezTo>
                  <a:cubicBezTo>
                    <a:pt x="2354" y="914"/>
                    <a:pt x="2549" y="1050"/>
                    <a:pt x="2730" y="1207"/>
                  </a:cubicBezTo>
                  <a:cubicBezTo>
                    <a:pt x="2939" y="1377"/>
                    <a:pt x="3130" y="1567"/>
                    <a:pt x="3315" y="1763"/>
                  </a:cubicBezTo>
                  <a:cubicBezTo>
                    <a:pt x="3322" y="1769"/>
                    <a:pt x="3329" y="1772"/>
                    <a:pt x="3337" y="1772"/>
                  </a:cubicBezTo>
                  <a:cubicBezTo>
                    <a:pt x="3361" y="1772"/>
                    <a:pt x="3381" y="1741"/>
                    <a:pt x="3359" y="1719"/>
                  </a:cubicBezTo>
                  <a:cubicBezTo>
                    <a:pt x="3042" y="1358"/>
                    <a:pt x="2676" y="1041"/>
                    <a:pt x="2271" y="777"/>
                  </a:cubicBezTo>
                  <a:cubicBezTo>
                    <a:pt x="2071" y="646"/>
                    <a:pt x="1856" y="524"/>
                    <a:pt x="1637" y="431"/>
                  </a:cubicBezTo>
                  <a:cubicBezTo>
                    <a:pt x="1417" y="338"/>
                    <a:pt x="1198" y="251"/>
                    <a:pt x="969" y="187"/>
                  </a:cubicBezTo>
                  <a:cubicBezTo>
                    <a:pt x="827" y="148"/>
                    <a:pt x="681" y="119"/>
                    <a:pt x="530" y="94"/>
                  </a:cubicBezTo>
                  <a:cubicBezTo>
                    <a:pt x="374" y="70"/>
                    <a:pt x="218" y="36"/>
                    <a:pt x="57" y="2"/>
                  </a:cubicBezTo>
                  <a:cubicBezTo>
                    <a:pt x="53" y="1"/>
                    <a:pt x="51" y="1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2"/>
            <p:cNvSpPr/>
            <p:nvPr/>
          </p:nvSpPr>
          <p:spPr>
            <a:xfrm>
              <a:off x="3628800" y="4464258"/>
              <a:ext cx="345461" cy="180210"/>
            </a:xfrm>
            <a:custGeom>
              <a:rect b="b" l="l" r="r" t="t"/>
              <a:pathLst>
                <a:path extrusionOk="0" h="1759" w="3372">
                  <a:moveTo>
                    <a:pt x="60" y="0"/>
                  </a:moveTo>
                  <a:cubicBezTo>
                    <a:pt x="30" y="0"/>
                    <a:pt x="0" y="32"/>
                    <a:pt x="17" y="66"/>
                  </a:cubicBezTo>
                  <a:cubicBezTo>
                    <a:pt x="124" y="266"/>
                    <a:pt x="227" y="466"/>
                    <a:pt x="373" y="636"/>
                  </a:cubicBezTo>
                  <a:cubicBezTo>
                    <a:pt x="539" y="831"/>
                    <a:pt x="754" y="963"/>
                    <a:pt x="968" y="1095"/>
                  </a:cubicBezTo>
                  <a:cubicBezTo>
                    <a:pt x="1188" y="1231"/>
                    <a:pt x="1417" y="1353"/>
                    <a:pt x="1661" y="1446"/>
                  </a:cubicBezTo>
                  <a:cubicBezTo>
                    <a:pt x="1905" y="1539"/>
                    <a:pt x="2168" y="1587"/>
                    <a:pt x="2427" y="1631"/>
                  </a:cubicBezTo>
                  <a:cubicBezTo>
                    <a:pt x="2729" y="1680"/>
                    <a:pt x="3032" y="1719"/>
                    <a:pt x="3334" y="1758"/>
                  </a:cubicBezTo>
                  <a:cubicBezTo>
                    <a:pt x="3335" y="1758"/>
                    <a:pt x="3337" y="1758"/>
                    <a:pt x="3338" y="1758"/>
                  </a:cubicBezTo>
                  <a:cubicBezTo>
                    <a:pt x="3368" y="1758"/>
                    <a:pt x="3372" y="1704"/>
                    <a:pt x="3339" y="1700"/>
                  </a:cubicBezTo>
                  <a:cubicBezTo>
                    <a:pt x="3080" y="1651"/>
                    <a:pt x="2817" y="1612"/>
                    <a:pt x="2558" y="1563"/>
                  </a:cubicBezTo>
                  <a:cubicBezTo>
                    <a:pt x="2305" y="1524"/>
                    <a:pt x="2051" y="1470"/>
                    <a:pt x="1807" y="1392"/>
                  </a:cubicBezTo>
                  <a:cubicBezTo>
                    <a:pt x="1563" y="1309"/>
                    <a:pt x="1339" y="1197"/>
                    <a:pt x="1115" y="1065"/>
                  </a:cubicBezTo>
                  <a:cubicBezTo>
                    <a:pt x="905" y="939"/>
                    <a:pt x="681" y="812"/>
                    <a:pt x="510" y="631"/>
                  </a:cubicBezTo>
                  <a:cubicBezTo>
                    <a:pt x="334" y="456"/>
                    <a:pt x="217" y="231"/>
                    <a:pt x="95" y="22"/>
                  </a:cubicBezTo>
                  <a:cubicBezTo>
                    <a:pt x="86" y="7"/>
                    <a:pt x="73" y="0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2"/>
            <p:cNvSpPr/>
            <p:nvPr/>
          </p:nvSpPr>
          <p:spPr>
            <a:xfrm>
              <a:off x="4071383" y="4395002"/>
              <a:ext cx="50918" cy="500263"/>
            </a:xfrm>
            <a:custGeom>
              <a:rect b="b" l="l" r="r" t="t"/>
              <a:pathLst>
                <a:path extrusionOk="0" h="4883" w="497">
                  <a:moveTo>
                    <a:pt x="24" y="1"/>
                  </a:moveTo>
                  <a:cubicBezTo>
                    <a:pt x="13" y="1"/>
                    <a:pt x="1" y="12"/>
                    <a:pt x="4" y="25"/>
                  </a:cubicBezTo>
                  <a:cubicBezTo>
                    <a:pt x="180" y="590"/>
                    <a:pt x="326" y="1171"/>
                    <a:pt x="385" y="1766"/>
                  </a:cubicBezTo>
                  <a:cubicBezTo>
                    <a:pt x="448" y="2424"/>
                    <a:pt x="385" y="3078"/>
                    <a:pt x="336" y="3736"/>
                  </a:cubicBezTo>
                  <a:cubicBezTo>
                    <a:pt x="321" y="3927"/>
                    <a:pt x="307" y="4122"/>
                    <a:pt x="302" y="4312"/>
                  </a:cubicBezTo>
                  <a:cubicBezTo>
                    <a:pt x="297" y="4405"/>
                    <a:pt x="297" y="4497"/>
                    <a:pt x="297" y="4590"/>
                  </a:cubicBezTo>
                  <a:cubicBezTo>
                    <a:pt x="302" y="4683"/>
                    <a:pt x="307" y="4775"/>
                    <a:pt x="346" y="4863"/>
                  </a:cubicBezTo>
                  <a:cubicBezTo>
                    <a:pt x="351" y="4876"/>
                    <a:pt x="364" y="4882"/>
                    <a:pt x="376" y="4882"/>
                  </a:cubicBezTo>
                  <a:cubicBezTo>
                    <a:pt x="397" y="4882"/>
                    <a:pt x="419" y="4868"/>
                    <a:pt x="419" y="4844"/>
                  </a:cubicBezTo>
                  <a:cubicBezTo>
                    <a:pt x="414" y="4761"/>
                    <a:pt x="394" y="4678"/>
                    <a:pt x="394" y="4595"/>
                  </a:cubicBezTo>
                  <a:cubicBezTo>
                    <a:pt x="390" y="4512"/>
                    <a:pt x="390" y="4429"/>
                    <a:pt x="394" y="4341"/>
                  </a:cubicBezTo>
                  <a:cubicBezTo>
                    <a:pt x="399" y="4171"/>
                    <a:pt x="404" y="4005"/>
                    <a:pt x="414" y="3834"/>
                  </a:cubicBezTo>
                  <a:cubicBezTo>
                    <a:pt x="438" y="3488"/>
                    <a:pt x="463" y="3146"/>
                    <a:pt x="477" y="2800"/>
                  </a:cubicBezTo>
                  <a:cubicBezTo>
                    <a:pt x="492" y="2483"/>
                    <a:pt x="497" y="2161"/>
                    <a:pt x="468" y="1839"/>
                  </a:cubicBezTo>
                  <a:cubicBezTo>
                    <a:pt x="438" y="1541"/>
                    <a:pt x="394" y="1244"/>
                    <a:pt x="331" y="951"/>
                  </a:cubicBezTo>
                  <a:cubicBezTo>
                    <a:pt x="258" y="629"/>
                    <a:pt x="170" y="307"/>
                    <a:pt x="38" y="10"/>
                  </a:cubicBezTo>
                  <a:cubicBezTo>
                    <a:pt x="35" y="3"/>
                    <a:pt x="30" y="1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2"/>
            <p:cNvSpPr/>
            <p:nvPr/>
          </p:nvSpPr>
          <p:spPr>
            <a:xfrm>
              <a:off x="4071588" y="4390085"/>
              <a:ext cx="96713" cy="395047"/>
            </a:xfrm>
            <a:custGeom>
              <a:rect b="b" l="l" r="r" t="t"/>
              <a:pathLst>
                <a:path extrusionOk="0" h="3856" w="944">
                  <a:moveTo>
                    <a:pt x="33" y="0"/>
                  </a:moveTo>
                  <a:cubicBezTo>
                    <a:pt x="14" y="0"/>
                    <a:pt x="0" y="23"/>
                    <a:pt x="12" y="38"/>
                  </a:cubicBezTo>
                  <a:cubicBezTo>
                    <a:pt x="66" y="151"/>
                    <a:pt x="163" y="243"/>
                    <a:pt x="236" y="341"/>
                  </a:cubicBezTo>
                  <a:cubicBezTo>
                    <a:pt x="309" y="443"/>
                    <a:pt x="383" y="546"/>
                    <a:pt x="446" y="653"/>
                  </a:cubicBezTo>
                  <a:cubicBezTo>
                    <a:pt x="573" y="863"/>
                    <a:pt x="680" y="1092"/>
                    <a:pt x="748" y="1331"/>
                  </a:cubicBezTo>
                  <a:cubicBezTo>
                    <a:pt x="817" y="1585"/>
                    <a:pt x="841" y="1843"/>
                    <a:pt x="827" y="2107"/>
                  </a:cubicBezTo>
                  <a:cubicBezTo>
                    <a:pt x="802" y="2380"/>
                    <a:pt x="744" y="2653"/>
                    <a:pt x="666" y="2916"/>
                  </a:cubicBezTo>
                  <a:cubicBezTo>
                    <a:pt x="578" y="3219"/>
                    <a:pt x="466" y="3516"/>
                    <a:pt x="363" y="3814"/>
                  </a:cubicBezTo>
                  <a:cubicBezTo>
                    <a:pt x="354" y="3840"/>
                    <a:pt x="375" y="3856"/>
                    <a:pt x="397" y="3856"/>
                  </a:cubicBezTo>
                  <a:cubicBezTo>
                    <a:pt x="411" y="3856"/>
                    <a:pt x="426" y="3849"/>
                    <a:pt x="431" y="3833"/>
                  </a:cubicBezTo>
                  <a:cubicBezTo>
                    <a:pt x="622" y="3297"/>
                    <a:pt x="856" y="2760"/>
                    <a:pt x="914" y="2189"/>
                  </a:cubicBezTo>
                  <a:cubicBezTo>
                    <a:pt x="944" y="1921"/>
                    <a:pt x="929" y="1653"/>
                    <a:pt x="866" y="1389"/>
                  </a:cubicBezTo>
                  <a:cubicBezTo>
                    <a:pt x="802" y="1141"/>
                    <a:pt x="700" y="902"/>
                    <a:pt x="578" y="677"/>
                  </a:cubicBezTo>
                  <a:cubicBezTo>
                    <a:pt x="505" y="555"/>
                    <a:pt x="422" y="433"/>
                    <a:pt x="339" y="321"/>
                  </a:cubicBezTo>
                  <a:cubicBezTo>
                    <a:pt x="256" y="209"/>
                    <a:pt x="163" y="77"/>
                    <a:pt x="46" y="4"/>
                  </a:cubicBezTo>
                  <a:cubicBezTo>
                    <a:pt x="41" y="1"/>
                    <a:pt x="37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2"/>
            <p:cNvSpPr/>
            <p:nvPr/>
          </p:nvSpPr>
          <p:spPr>
            <a:xfrm>
              <a:off x="4054274" y="4388958"/>
              <a:ext cx="56552" cy="407136"/>
            </a:xfrm>
            <a:custGeom>
              <a:rect b="b" l="l" r="r" t="t"/>
              <a:pathLst>
                <a:path extrusionOk="0" h="3974" w="552">
                  <a:moveTo>
                    <a:pt x="157" y="0"/>
                  </a:moveTo>
                  <a:cubicBezTo>
                    <a:pt x="135" y="0"/>
                    <a:pt x="114" y="18"/>
                    <a:pt x="122" y="44"/>
                  </a:cubicBezTo>
                  <a:cubicBezTo>
                    <a:pt x="196" y="298"/>
                    <a:pt x="186" y="557"/>
                    <a:pt x="157" y="820"/>
                  </a:cubicBezTo>
                  <a:cubicBezTo>
                    <a:pt x="127" y="1083"/>
                    <a:pt x="69" y="1347"/>
                    <a:pt x="35" y="1615"/>
                  </a:cubicBezTo>
                  <a:cubicBezTo>
                    <a:pt x="0" y="1879"/>
                    <a:pt x="0" y="2137"/>
                    <a:pt x="49" y="2396"/>
                  </a:cubicBezTo>
                  <a:cubicBezTo>
                    <a:pt x="93" y="2644"/>
                    <a:pt x="166" y="2883"/>
                    <a:pt x="244" y="3122"/>
                  </a:cubicBezTo>
                  <a:cubicBezTo>
                    <a:pt x="283" y="3259"/>
                    <a:pt x="327" y="3391"/>
                    <a:pt x="366" y="3527"/>
                  </a:cubicBezTo>
                  <a:cubicBezTo>
                    <a:pt x="386" y="3595"/>
                    <a:pt x="405" y="3664"/>
                    <a:pt x="420" y="3732"/>
                  </a:cubicBezTo>
                  <a:cubicBezTo>
                    <a:pt x="435" y="3800"/>
                    <a:pt x="444" y="3873"/>
                    <a:pt x="469" y="3942"/>
                  </a:cubicBezTo>
                  <a:cubicBezTo>
                    <a:pt x="475" y="3964"/>
                    <a:pt x="493" y="3974"/>
                    <a:pt x="510" y="3974"/>
                  </a:cubicBezTo>
                  <a:cubicBezTo>
                    <a:pt x="531" y="3974"/>
                    <a:pt x="552" y="3959"/>
                    <a:pt x="552" y="3932"/>
                  </a:cubicBezTo>
                  <a:cubicBezTo>
                    <a:pt x="552" y="3810"/>
                    <a:pt x="513" y="3678"/>
                    <a:pt x="483" y="3561"/>
                  </a:cubicBezTo>
                  <a:cubicBezTo>
                    <a:pt x="449" y="3434"/>
                    <a:pt x="415" y="3313"/>
                    <a:pt x="376" y="3195"/>
                  </a:cubicBezTo>
                  <a:cubicBezTo>
                    <a:pt x="298" y="2952"/>
                    <a:pt x="220" y="2713"/>
                    <a:pt x="166" y="2469"/>
                  </a:cubicBezTo>
                  <a:cubicBezTo>
                    <a:pt x="113" y="2210"/>
                    <a:pt x="98" y="1957"/>
                    <a:pt x="127" y="1693"/>
                  </a:cubicBezTo>
                  <a:cubicBezTo>
                    <a:pt x="157" y="1425"/>
                    <a:pt x="220" y="1161"/>
                    <a:pt x="254" y="893"/>
                  </a:cubicBezTo>
                  <a:cubicBezTo>
                    <a:pt x="293" y="605"/>
                    <a:pt x="288" y="303"/>
                    <a:pt x="191" y="25"/>
                  </a:cubicBezTo>
                  <a:cubicBezTo>
                    <a:pt x="185" y="8"/>
                    <a:pt x="171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2"/>
            <p:cNvSpPr/>
            <p:nvPr/>
          </p:nvSpPr>
          <p:spPr>
            <a:xfrm>
              <a:off x="4152728" y="4664035"/>
              <a:ext cx="95586" cy="366156"/>
            </a:xfrm>
            <a:custGeom>
              <a:rect b="b" l="l" r="r" t="t"/>
              <a:pathLst>
                <a:path extrusionOk="0" h="3574" w="933">
                  <a:moveTo>
                    <a:pt x="897" y="1"/>
                  </a:moveTo>
                  <a:cubicBezTo>
                    <a:pt x="887" y="1"/>
                    <a:pt x="876" y="8"/>
                    <a:pt x="873" y="23"/>
                  </a:cubicBezTo>
                  <a:cubicBezTo>
                    <a:pt x="844" y="262"/>
                    <a:pt x="756" y="486"/>
                    <a:pt x="659" y="701"/>
                  </a:cubicBezTo>
                  <a:cubicBezTo>
                    <a:pt x="552" y="920"/>
                    <a:pt x="454" y="1145"/>
                    <a:pt x="366" y="1369"/>
                  </a:cubicBezTo>
                  <a:cubicBezTo>
                    <a:pt x="195" y="1818"/>
                    <a:pt x="44" y="2286"/>
                    <a:pt x="15" y="2769"/>
                  </a:cubicBezTo>
                  <a:cubicBezTo>
                    <a:pt x="0" y="3032"/>
                    <a:pt x="30" y="3301"/>
                    <a:pt x="117" y="3549"/>
                  </a:cubicBezTo>
                  <a:cubicBezTo>
                    <a:pt x="123" y="3567"/>
                    <a:pt x="137" y="3574"/>
                    <a:pt x="151" y="3574"/>
                  </a:cubicBezTo>
                  <a:cubicBezTo>
                    <a:pt x="173" y="3574"/>
                    <a:pt x="195" y="3556"/>
                    <a:pt x="186" y="3530"/>
                  </a:cubicBezTo>
                  <a:cubicBezTo>
                    <a:pt x="30" y="3076"/>
                    <a:pt x="83" y="2588"/>
                    <a:pt x="200" y="2130"/>
                  </a:cubicBezTo>
                  <a:cubicBezTo>
                    <a:pt x="322" y="1662"/>
                    <a:pt x="513" y="1208"/>
                    <a:pt x="713" y="764"/>
                  </a:cubicBezTo>
                  <a:cubicBezTo>
                    <a:pt x="820" y="535"/>
                    <a:pt x="932" y="286"/>
                    <a:pt x="917" y="23"/>
                  </a:cubicBezTo>
                  <a:cubicBezTo>
                    <a:pt x="917" y="8"/>
                    <a:pt x="908" y="1"/>
                    <a:pt x="8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2"/>
            <p:cNvSpPr/>
            <p:nvPr/>
          </p:nvSpPr>
          <p:spPr>
            <a:xfrm>
              <a:off x="4156416" y="4538329"/>
              <a:ext cx="132365" cy="403243"/>
            </a:xfrm>
            <a:custGeom>
              <a:rect b="b" l="l" r="r" t="t"/>
              <a:pathLst>
                <a:path extrusionOk="0" h="3936" w="1292">
                  <a:moveTo>
                    <a:pt x="1244" y="1"/>
                  </a:moveTo>
                  <a:cubicBezTo>
                    <a:pt x="1232" y="1"/>
                    <a:pt x="1222" y="7"/>
                    <a:pt x="1218" y="21"/>
                  </a:cubicBezTo>
                  <a:cubicBezTo>
                    <a:pt x="1194" y="181"/>
                    <a:pt x="1184" y="338"/>
                    <a:pt x="1174" y="499"/>
                  </a:cubicBezTo>
                  <a:cubicBezTo>
                    <a:pt x="1164" y="660"/>
                    <a:pt x="1155" y="820"/>
                    <a:pt x="1145" y="981"/>
                  </a:cubicBezTo>
                  <a:cubicBezTo>
                    <a:pt x="1130" y="1279"/>
                    <a:pt x="1120" y="1581"/>
                    <a:pt x="1028" y="1864"/>
                  </a:cubicBezTo>
                  <a:cubicBezTo>
                    <a:pt x="877" y="2333"/>
                    <a:pt x="559" y="2723"/>
                    <a:pt x="311" y="3142"/>
                  </a:cubicBezTo>
                  <a:cubicBezTo>
                    <a:pt x="174" y="3376"/>
                    <a:pt x="57" y="3620"/>
                    <a:pt x="3" y="3893"/>
                  </a:cubicBezTo>
                  <a:cubicBezTo>
                    <a:pt x="0" y="3920"/>
                    <a:pt x="20" y="3936"/>
                    <a:pt x="39" y="3936"/>
                  </a:cubicBezTo>
                  <a:cubicBezTo>
                    <a:pt x="51" y="3936"/>
                    <a:pt x="63" y="3929"/>
                    <a:pt x="67" y="3913"/>
                  </a:cubicBezTo>
                  <a:cubicBezTo>
                    <a:pt x="189" y="3430"/>
                    <a:pt x="496" y="3030"/>
                    <a:pt x="764" y="2620"/>
                  </a:cubicBezTo>
                  <a:cubicBezTo>
                    <a:pt x="896" y="2415"/>
                    <a:pt x="1023" y="2206"/>
                    <a:pt x="1111" y="1976"/>
                  </a:cubicBezTo>
                  <a:cubicBezTo>
                    <a:pt x="1213" y="1703"/>
                    <a:pt x="1233" y="1416"/>
                    <a:pt x="1247" y="1123"/>
                  </a:cubicBezTo>
                  <a:cubicBezTo>
                    <a:pt x="1257" y="942"/>
                    <a:pt x="1267" y="762"/>
                    <a:pt x="1272" y="581"/>
                  </a:cubicBezTo>
                  <a:cubicBezTo>
                    <a:pt x="1281" y="396"/>
                    <a:pt x="1291" y="216"/>
                    <a:pt x="1281" y="30"/>
                  </a:cubicBezTo>
                  <a:cubicBezTo>
                    <a:pt x="1278" y="13"/>
                    <a:pt x="1260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2"/>
            <p:cNvSpPr/>
            <p:nvPr/>
          </p:nvSpPr>
          <p:spPr>
            <a:xfrm>
              <a:off x="4158670" y="4540890"/>
              <a:ext cx="129497" cy="370459"/>
            </a:xfrm>
            <a:custGeom>
              <a:rect b="b" l="l" r="r" t="t"/>
              <a:pathLst>
                <a:path extrusionOk="0" h="3616" w="1264">
                  <a:moveTo>
                    <a:pt x="1229" y="1"/>
                  </a:moveTo>
                  <a:cubicBezTo>
                    <a:pt x="1222" y="1"/>
                    <a:pt x="1216" y="4"/>
                    <a:pt x="1211" y="10"/>
                  </a:cubicBezTo>
                  <a:cubicBezTo>
                    <a:pt x="884" y="371"/>
                    <a:pt x="581" y="756"/>
                    <a:pt x="372" y="1195"/>
                  </a:cubicBezTo>
                  <a:cubicBezTo>
                    <a:pt x="147" y="1664"/>
                    <a:pt x="79" y="2176"/>
                    <a:pt x="40" y="2688"/>
                  </a:cubicBezTo>
                  <a:cubicBezTo>
                    <a:pt x="30" y="2839"/>
                    <a:pt x="25" y="2986"/>
                    <a:pt x="16" y="3137"/>
                  </a:cubicBezTo>
                  <a:cubicBezTo>
                    <a:pt x="11" y="3210"/>
                    <a:pt x="11" y="3288"/>
                    <a:pt x="6" y="3361"/>
                  </a:cubicBezTo>
                  <a:cubicBezTo>
                    <a:pt x="6" y="3439"/>
                    <a:pt x="1" y="3517"/>
                    <a:pt x="20" y="3595"/>
                  </a:cubicBezTo>
                  <a:cubicBezTo>
                    <a:pt x="23" y="3609"/>
                    <a:pt x="33" y="3615"/>
                    <a:pt x="44" y="3615"/>
                  </a:cubicBezTo>
                  <a:cubicBezTo>
                    <a:pt x="56" y="3615"/>
                    <a:pt x="69" y="3608"/>
                    <a:pt x="74" y="3595"/>
                  </a:cubicBezTo>
                  <a:cubicBezTo>
                    <a:pt x="94" y="3532"/>
                    <a:pt x="94" y="3464"/>
                    <a:pt x="98" y="3400"/>
                  </a:cubicBezTo>
                  <a:cubicBezTo>
                    <a:pt x="103" y="3332"/>
                    <a:pt x="108" y="3264"/>
                    <a:pt x="113" y="3195"/>
                  </a:cubicBezTo>
                  <a:cubicBezTo>
                    <a:pt x="118" y="3064"/>
                    <a:pt x="128" y="2932"/>
                    <a:pt x="137" y="2805"/>
                  </a:cubicBezTo>
                  <a:cubicBezTo>
                    <a:pt x="152" y="2551"/>
                    <a:pt x="177" y="2298"/>
                    <a:pt x="220" y="2049"/>
                  </a:cubicBezTo>
                  <a:cubicBezTo>
                    <a:pt x="264" y="1800"/>
                    <a:pt x="328" y="1556"/>
                    <a:pt x="430" y="1322"/>
                  </a:cubicBezTo>
                  <a:cubicBezTo>
                    <a:pt x="528" y="1108"/>
                    <a:pt x="645" y="898"/>
                    <a:pt x="781" y="703"/>
                  </a:cubicBezTo>
                  <a:cubicBezTo>
                    <a:pt x="933" y="478"/>
                    <a:pt x="1094" y="264"/>
                    <a:pt x="1250" y="39"/>
                  </a:cubicBezTo>
                  <a:cubicBezTo>
                    <a:pt x="1264" y="22"/>
                    <a:pt x="1247" y="1"/>
                    <a:pt x="1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2"/>
            <p:cNvSpPr/>
            <p:nvPr/>
          </p:nvSpPr>
          <p:spPr>
            <a:xfrm>
              <a:off x="3711170" y="4632685"/>
              <a:ext cx="432749" cy="336753"/>
            </a:xfrm>
            <a:custGeom>
              <a:rect b="b" l="l" r="r" t="t"/>
              <a:pathLst>
                <a:path extrusionOk="0" h="3287" w="4224">
                  <a:moveTo>
                    <a:pt x="38" y="0"/>
                  </a:moveTo>
                  <a:cubicBezTo>
                    <a:pt x="14" y="0"/>
                    <a:pt x="1" y="33"/>
                    <a:pt x="18" y="51"/>
                  </a:cubicBezTo>
                  <a:cubicBezTo>
                    <a:pt x="72" y="95"/>
                    <a:pt x="130" y="129"/>
                    <a:pt x="184" y="168"/>
                  </a:cubicBezTo>
                  <a:cubicBezTo>
                    <a:pt x="247" y="207"/>
                    <a:pt x="306" y="246"/>
                    <a:pt x="369" y="285"/>
                  </a:cubicBezTo>
                  <a:cubicBezTo>
                    <a:pt x="501" y="373"/>
                    <a:pt x="628" y="465"/>
                    <a:pt x="759" y="558"/>
                  </a:cubicBezTo>
                  <a:cubicBezTo>
                    <a:pt x="1037" y="763"/>
                    <a:pt x="1306" y="977"/>
                    <a:pt x="1569" y="1202"/>
                  </a:cubicBezTo>
                  <a:cubicBezTo>
                    <a:pt x="1803" y="1402"/>
                    <a:pt x="2037" y="1607"/>
                    <a:pt x="2257" y="1826"/>
                  </a:cubicBezTo>
                  <a:cubicBezTo>
                    <a:pt x="2525" y="2090"/>
                    <a:pt x="2789" y="2358"/>
                    <a:pt x="3076" y="2602"/>
                  </a:cubicBezTo>
                  <a:cubicBezTo>
                    <a:pt x="3408" y="2880"/>
                    <a:pt x="3769" y="3119"/>
                    <a:pt x="4169" y="3285"/>
                  </a:cubicBezTo>
                  <a:cubicBezTo>
                    <a:pt x="4173" y="3286"/>
                    <a:pt x="4176" y="3287"/>
                    <a:pt x="4180" y="3287"/>
                  </a:cubicBezTo>
                  <a:cubicBezTo>
                    <a:pt x="4208" y="3287"/>
                    <a:pt x="4224" y="3239"/>
                    <a:pt x="4193" y="3226"/>
                  </a:cubicBezTo>
                  <a:cubicBezTo>
                    <a:pt x="3481" y="2909"/>
                    <a:pt x="2915" y="2353"/>
                    <a:pt x="2374" y="1807"/>
                  </a:cubicBezTo>
                  <a:cubicBezTo>
                    <a:pt x="1925" y="1343"/>
                    <a:pt x="1423" y="934"/>
                    <a:pt x="906" y="548"/>
                  </a:cubicBezTo>
                  <a:cubicBezTo>
                    <a:pt x="759" y="441"/>
                    <a:pt x="613" y="334"/>
                    <a:pt x="457" y="231"/>
                  </a:cubicBezTo>
                  <a:cubicBezTo>
                    <a:pt x="389" y="182"/>
                    <a:pt x="320" y="138"/>
                    <a:pt x="247" y="99"/>
                  </a:cubicBezTo>
                  <a:cubicBezTo>
                    <a:pt x="184" y="60"/>
                    <a:pt x="120" y="21"/>
                    <a:pt x="47" y="2"/>
                  </a:cubicBezTo>
                  <a:cubicBezTo>
                    <a:pt x="44" y="1"/>
                    <a:pt x="41" y="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2"/>
            <p:cNvSpPr/>
            <p:nvPr/>
          </p:nvSpPr>
          <p:spPr>
            <a:xfrm>
              <a:off x="3699490" y="4625719"/>
              <a:ext cx="374660" cy="301715"/>
            </a:xfrm>
            <a:custGeom>
              <a:rect b="b" l="l" r="r" t="t"/>
              <a:pathLst>
                <a:path extrusionOk="0" h="2945" w="3657">
                  <a:moveTo>
                    <a:pt x="148" y="0"/>
                  </a:moveTo>
                  <a:cubicBezTo>
                    <a:pt x="110" y="0"/>
                    <a:pt x="72" y="3"/>
                    <a:pt x="34" y="11"/>
                  </a:cubicBezTo>
                  <a:cubicBezTo>
                    <a:pt x="5" y="21"/>
                    <a:pt x="0" y="70"/>
                    <a:pt x="34" y="80"/>
                  </a:cubicBezTo>
                  <a:cubicBezTo>
                    <a:pt x="112" y="94"/>
                    <a:pt x="191" y="94"/>
                    <a:pt x="269" y="99"/>
                  </a:cubicBezTo>
                  <a:cubicBezTo>
                    <a:pt x="347" y="109"/>
                    <a:pt x="420" y="124"/>
                    <a:pt x="493" y="138"/>
                  </a:cubicBezTo>
                  <a:cubicBezTo>
                    <a:pt x="649" y="172"/>
                    <a:pt x="800" y="221"/>
                    <a:pt x="947" y="285"/>
                  </a:cubicBezTo>
                  <a:cubicBezTo>
                    <a:pt x="1234" y="402"/>
                    <a:pt x="1512" y="563"/>
                    <a:pt x="1771" y="738"/>
                  </a:cubicBezTo>
                  <a:cubicBezTo>
                    <a:pt x="2015" y="909"/>
                    <a:pt x="2234" y="1109"/>
                    <a:pt x="2434" y="1333"/>
                  </a:cubicBezTo>
                  <a:cubicBezTo>
                    <a:pt x="2639" y="1558"/>
                    <a:pt x="2805" y="1811"/>
                    <a:pt x="2971" y="2065"/>
                  </a:cubicBezTo>
                  <a:cubicBezTo>
                    <a:pt x="3161" y="2367"/>
                    <a:pt x="3361" y="2660"/>
                    <a:pt x="3585" y="2933"/>
                  </a:cubicBezTo>
                  <a:cubicBezTo>
                    <a:pt x="3592" y="2941"/>
                    <a:pt x="3601" y="2945"/>
                    <a:pt x="3608" y="2945"/>
                  </a:cubicBezTo>
                  <a:cubicBezTo>
                    <a:pt x="3634" y="2945"/>
                    <a:pt x="3656" y="2910"/>
                    <a:pt x="3634" y="2884"/>
                  </a:cubicBezTo>
                  <a:cubicBezTo>
                    <a:pt x="3434" y="2631"/>
                    <a:pt x="3254" y="2362"/>
                    <a:pt x="3083" y="2089"/>
                  </a:cubicBezTo>
                  <a:cubicBezTo>
                    <a:pt x="2995" y="1958"/>
                    <a:pt x="2917" y="1821"/>
                    <a:pt x="2829" y="1689"/>
                  </a:cubicBezTo>
                  <a:cubicBezTo>
                    <a:pt x="2742" y="1562"/>
                    <a:pt x="2654" y="1441"/>
                    <a:pt x="2556" y="1323"/>
                  </a:cubicBezTo>
                  <a:cubicBezTo>
                    <a:pt x="2156" y="850"/>
                    <a:pt x="1634" y="485"/>
                    <a:pt x="1073" y="231"/>
                  </a:cubicBezTo>
                  <a:cubicBezTo>
                    <a:pt x="908" y="158"/>
                    <a:pt x="737" y="99"/>
                    <a:pt x="566" y="55"/>
                  </a:cubicBezTo>
                  <a:cubicBezTo>
                    <a:pt x="478" y="36"/>
                    <a:pt x="391" y="21"/>
                    <a:pt x="303" y="11"/>
                  </a:cubicBezTo>
                  <a:cubicBezTo>
                    <a:pt x="252" y="6"/>
                    <a:pt x="200" y="0"/>
                    <a:pt x="1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2"/>
            <p:cNvSpPr/>
            <p:nvPr/>
          </p:nvSpPr>
          <p:spPr>
            <a:xfrm>
              <a:off x="3700822" y="4627460"/>
              <a:ext cx="370562" cy="300793"/>
            </a:xfrm>
            <a:custGeom>
              <a:rect b="b" l="l" r="r" t="t"/>
              <a:pathLst>
                <a:path extrusionOk="0" h="2936" w="3617">
                  <a:moveTo>
                    <a:pt x="66" y="0"/>
                  </a:moveTo>
                  <a:cubicBezTo>
                    <a:pt x="33" y="0"/>
                    <a:pt x="0" y="27"/>
                    <a:pt x="17" y="63"/>
                  </a:cubicBezTo>
                  <a:cubicBezTo>
                    <a:pt x="80" y="209"/>
                    <a:pt x="158" y="346"/>
                    <a:pt x="241" y="482"/>
                  </a:cubicBezTo>
                  <a:cubicBezTo>
                    <a:pt x="319" y="609"/>
                    <a:pt x="402" y="736"/>
                    <a:pt x="495" y="853"/>
                  </a:cubicBezTo>
                  <a:cubicBezTo>
                    <a:pt x="670" y="1092"/>
                    <a:pt x="870" y="1316"/>
                    <a:pt x="1090" y="1521"/>
                  </a:cubicBezTo>
                  <a:cubicBezTo>
                    <a:pt x="1534" y="1941"/>
                    <a:pt x="2046" y="2272"/>
                    <a:pt x="2592" y="2545"/>
                  </a:cubicBezTo>
                  <a:cubicBezTo>
                    <a:pt x="2753" y="2628"/>
                    <a:pt x="2914" y="2706"/>
                    <a:pt x="3080" y="2770"/>
                  </a:cubicBezTo>
                  <a:cubicBezTo>
                    <a:pt x="3163" y="2804"/>
                    <a:pt x="3246" y="2838"/>
                    <a:pt x="3329" y="2862"/>
                  </a:cubicBezTo>
                  <a:cubicBezTo>
                    <a:pt x="3377" y="2877"/>
                    <a:pt x="3421" y="2897"/>
                    <a:pt x="3465" y="2906"/>
                  </a:cubicBezTo>
                  <a:cubicBezTo>
                    <a:pt x="3489" y="2911"/>
                    <a:pt x="3514" y="2911"/>
                    <a:pt x="3538" y="2916"/>
                  </a:cubicBezTo>
                  <a:cubicBezTo>
                    <a:pt x="3563" y="2921"/>
                    <a:pt x="3582" y="2931"/>
                    <a:pt x="3607" y="2936"/>
                  </a:cubicBezTo>
                  <a:cubicBezTo>
                    <a:pt x="3611" y="2936"/>
                    <a:pt x="3616" y="2926"/>
                    <a:pt x="3611" y="2926"/>
                  </a:cubicBezTo>
                  <a:cubicBezTo>
                    <a:pt x="3572" y="2906"/>
                    <a:pt x="3538" y="2892"/>
                    <a:pt x="3504" y="2867"/>
                  </a:cubicBezTo>
                  <a:cubicBezTo>
                    <a:pt x="3470" y="2838"/>
                    <a:pt x="3426" y="2828"/>
                    <a:pt x="3392" y="2809"/>
                  </a:cubicBezTo>
                  <a:cubicBezTo>
                    <a:pt x="3319" y="2775"/>
                    <a:pt x="3250" y="2745"/>
                    <a:pt x="3177" y="2711"/>
                  </a:cubicBezTo>
                  <a:cubicBezTo>
                    <a:pt x="3036" y="2648"/>
                    <a:pt x="2890" y="2584"/>
                    <a:pt x="2748" y="2511"/>
                  </a:cubicBezTo>
                  <a:cubicBezTo>
                    <a:pt x="2475" y="2380"/>
                    <a:pt x="2207" y="2228"/>
                    <a:pt x="1953" y="2063"/>
                  </a:cubicBezTo>
                  <a:cubicBezTo>
                    <a:pt x="1460" y="1741"/>
                    <a:pt x="1017" y="1345"/>
                    <a:pt x="651" y="882"/>
                  </a:cubicBezTo>
                  <a:cubicBezTo>
                    <a:pt x="548" y="750"/>
                    <a:pt x="456" y="614"/>
                    <a:pt x="368" y="472"/>
                  </a:cubicBezTo>
                  <a:cubicBezTo>
                    <a:pt x="275" y="326"/>
                    <a:pt x="197" y="175"/>
                    <a:pt x="109" y="24"/>
                  </a:cubicBezTo>
                  <a:cubicBezTo>
                    <a:pt x="99" y="7"/>
                    <a:pt x="83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2"/>
            <p:cNvSpPr/>
            <p:nvPr/>
          </p:nvSpPr>
          <p:spPr>
            <a:xfrm>
              <a:off x="4739355" y="4256593"/>
              <a:ext cx="531306" cy="1025012"/>
            </a:xfrm>
            <a:custGeom>
              <a:rect b="b" l="l" r="r" t="t"/>
              <a:pathLst>
                <a:path extrusionOk="0" h="10005" w="5186">
                  <a:moveTo>
                    <a:pt x="5144" y="1"/>
                  </a:moveTo>
                  <a:cubicBezTo>
                    <a:pt x="5136" y="1"/>
                    <a:pt x="5129" y="3"/>
                    <a:pt x="5122" y="10"/>
                  </a:cubicBezTo>
                  <a:cubicBezTo>
                    <a:pt x="4903" y="239"/>
                    <a:pt x="4727" y="512"/>
                    <a:pt x="4552" y="785"/>
                  </a:cubicBezTo>
                  <a:cubicBezTo>
                    <a:pt x="4361" y="1088"/>
                    <a:pt x="4186" y="1400"/>
                    <a:pt x="4020" y="1717"/>
                  </a:cubicBezTo>
                  <a:cubicBezTo>
                    <a:pt x="3708" y="2322"/>
                    <a:pt x="3420" y="2946"/>
                    <a:pt x="3201" y="3595"/>
                  </a:cubicBezTo>
                  <a:cubicBezTo>
                    <a:pt x="2927" y="4419"/>
                    <a:pt x="2732" y="5273"/>
                    <a:pt x="2566" y="6126"/>
                  </a:cubicBezTo>
                  <a:cubicBezTo>
                    <a:pt x="2484" y="6551"/>
                    <a:pt x="2420" y="6980"/>
                    <a:pt x="2332" y="7409"/>
                  </a:cubicBezTo>
                  <a:cubicBezTo>
                    <a:pt x="2254" y="7795"/>
                    <a:pt x="2137" y="8170"/>
                    <a:pt x="1942" y="8512"/>
                  </a:cubicBezTo>
                  <a:cubicBezTo>
                    <a:pt x="1767" y="8824"/>
                    <a:pt x="1542" y="9107"/>
                    <a:pt x="1274" y="9351"/>
                  </a:cubicBezTo>
                  <a:cubicBezTo>
                    <a:pt x="1006" y="9594"/>
                    <a:pt x="669" y="9838"/>
                    <a:pt x="298" y="9902"/>
                  </a:cubicBezTo>
                  <a:cubicBezTo>
                    <a:pt x="254" y="9907"/>
                    <a:pt x="206" y="9911"/>
                    <a:pt x="162" y="9916"/>
                  </a:cubicBezTo>
                  <a:cubicBezTo>
                    <a:pt x="113" y="9916"/>
                    <a:pt x="59" y="9926"/>
                    <a:pt x="11" y="9931"/>
                  </a:cubicBezTo>
                  <a:cubicBezTo>
                    <a:pt x="6" y="9931"/>
                    <a:pt x="1" y="9941"/>
                    <a:pt x="6" y="9946"/>
                  </a:cubicBezTo>
                  <a:cubicBezTo>
                    <a:pt x="45" y="9965"/>
                    <a:pt x="84" y="9989"/>
                    <a:pt x="123" y="9994"/>
                  </a:cubicBezTo>
                  <a:cubicBezTo>
                    <a:pt x="172" y="10004"/>
                    <a:pt x="225" y="10004"/>
                    <a:pt x="269" y="10004"/>
                  </a:cubicBezTo>
                  <a:cubicBezTo>
                    <a:pt x="367" y="9994"/>
                    <a:pt x="464" y="9975"/>
                    <a:pt x="557" y="9946"/>
                  </a:cubicBezTo>
                  <a:cubicBezTo>
                    <a:pt x="742" y="9882"/>
                    <a:pt x="913" y="9780"/>
                    <a:pt x="1069" y="9668"/>
                  </a:cubicBezTo>
                  <a:cubicBezTo>
                    <a:pt x="1367" y="9458"/>
                    <a:pt x="1625" y="9199"/>
                    <a:pt x="1840" y="8907"/>
                  </a:cubicBezTo>
                  <a:cubicBezTo>
                    <a:pt x="2054" y="8609"/>
                    <a:pt x="2220" y="8273"/>
                    <a:pt x="2327" y="7921"/>
                  </a:cubicBezTo>
                  <a:cubicBezTo>
                    <a:pt x="2459" y="7502"/>
                    <a:pt x="2518" y="7063"/>
                    <a:pt x="2596" y="6629"/>
                  </a:cubicBezTo>
                  <a:cubicBezTo>
                    <a:pt x="2752" y="5761"/>
                    <a:pt x="2927" y="4897"/>
                    <a:pt x="3181" y="4053"/>
                  </a:cubicBezTo>
                  <a:cubicBezTo>
                    <a:pt x="3381" y="3361"/>
                    <a:pt x="3654" y="2702"/>
                    <a:pt x="3971" y="2058"/>
                  </a:cubicBezTo>
                  <a:cubicBezTo>
                    <a:pt x="4283" y="1419"/>
                    <a:pt x="4644" y="810"/>
                    <a:pt x="5049" y="224"/>
                  </a:cubicBezTo>
                  <a:cubicBezTo>
                    <a:pt x="5088" y="166"/>
                    <a:pt x="5127" y="102"/>
                    <a:pt x="5171" y="44"/>
                  </a:cubicBezTo>
                  <a:cubicBezTo>
                    <a:pt x="5186" y="22"/>
                    <a:pt x="5165" y="1"/>
                    <a:pt x="5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2"/>
            <p:cNvSpPr/>
            <p:nvPr/>
          </p:nvSpPr>
          <p:spPr>
            <a:xfrm>
              <a:off x="5091680" y="4184469"/>
              <a:ext cx="228873" cy="363185"/>
            </a:xfrm>
            <a:custGeom>
              <a:rect b="b" l="l" r="r" t="t"/>
              <a:pathLst>
                <a:path extrusionOk="0" h="3545" w="2234">
                  <a:moveTo>
                    <a:pt x="2176" y="1"/>
                  </a:moveTo>
                  <a:cubicBezTo>
                    <a:pt x="2170" y="1"/>
                    <a:pt x="2163" y="2"/>
                    <a:pt x="2157" y="7"/>
                  </a:cubicBezTo>
                  <a:cubicBezTo>
                    <a:pt x="1947" y="138"/>
                    <a:pt x="1761" y="314"/>
                    <a:pt x="1586" y="489"/>
                  </a:cubicBezTo>
                  <a:cubicBezTo>
                    <a:pt x="1391" y="685"/>
                    <a:pt x="1200" y="889"/>
                    <a:pt x="1020" y="1104"/>
                  </a:cubicBezTo>
                  <a:cubicBezTo>
                    <a:pt x="859" y="1294"/>
                    <a:pt x="703" y="1489"/>
                    <a:pt x="562" y="1694"/>
                  </a:cubicBezTo>
                  <a:cubicBezTo>
                    <a:pt x="391" y="1948"/>
                    <a:pt x="249" y="2221"/>
                    <a:pt x="152" y="2509"/>
                  </a:cubicBezTo>
                  <a:cubicBezTo>
                    <a:pt x="49" y="2836"/>
                    <a:pt x="1" y="3177"/>
                    <a:pt x="44" y="3518"/>
                  </a:cubicBezTo>
                  <a:cubicBezTo>
                    <a:pt x="47" y="3536"/>
                    <a:pt x="62" y="3544"/>
                    <a:pt x="76" y="3544"/>
                  </a:cubicBezTo>
                  <a:cubicBezTo>
                    <a:pt x="90" y="3544"/>
                    <a:pt x="103" y="3536"/>
                    <a:pt x="103" y="3518"/>
                  </a:cubicBezTo>
                  <a:cubicBezTo>
                    <a:pt x="54" y="2914"/>
                    <a:pt x="259" y="2319"/>
                    <a:pt x="591" y="1821"/>
                  </a:cubicBezTo>
                  <a:cubicBezTo>
                    <a:pt x="727" y="1611"/>
                    <a:pt x="883" y="1421"/>
                    <a:pt x="1044" y="1231"/>
                  </a:cubicBezTo>
                  <a:cubicBezTo>
                    <a:pt x="1220" y="1026"/>
                    <a:pt x="1400" y="826"/>
                    <a:pt x="1591" y="631"/>
                  </a:cubicBezTo>
                  <a:cubicBezTo>
                    <a:pt x="1791" y="436"/>
                    <a:pt x="1996" y="255"/>
                    <a:pt x="2205" y="70"/>
                  </a:cubicBezTo>
                  <a:cubicBezTo>
                    <a:pt x="2234" y="45"/>
                    <a:pt x="2208" y="1"/>
                    <a:pt x="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2"/>
            <p:cNvSpPr/>
            <p:nvPr/>
          </p:nvSpPr>
          <p:spPr>
            <a:xfrm>
              <a:off x="5096290" y="4184469"/>
              <a:ext cx="221394" cy="361956"/>
            </a:xfrm>
            <a:custGeom>
              <a:rect b="b" l="l" r="r" t="t"/>
              <a:pathLst>
                <a:path extrusionOk="0" h="3533" w="2161">
                  <a:moveTo>
                    <a:pt x="2124" y="0"/>
                  </a:moveTo>
                  <a:cubicBezTo>
                    <a:pt x="2110" y="0"/>
                    <a:pt x="2097" y="9"/>
                    <a:pt x="2097" y="26"/>
                  </a:cubicBezTo>
                  <a:cubicBezTo>
                    <a:pt x="2043" y="558"/>
                    <a:pt x="1897" y="1075"/>
                    <a:pt x="1663" y="1553"/>
                  </a:cubicBezTo>
                  <a:cubicBezTo>
                    <a:pt x="1419" y="2060"/>
                    <a:pt x="1107" y="2528"/>
                    <a:pt x="712" y="2928"/>
                  </a:cubicBezTo>
                  <a:cubicBezTo>
                    <a:pt x="507" y="3133"/>
                    <a:pt x="282" y="3318"/>
                    <a:pt x="34" y="3465"/>
                  </a:cubicBezTo>
                  <a:cubicBezTo>
                    <a:pt x="0" y="3486"/>
                    <a:pt x="21" y="3532"/>
                    <a:pt x="52" y="3532"/>
                  </a:cubicBezTo>
                  <a:cubicBezTo>
                    <a:pt x="57" y="3532"/>
                    <a:pt x="62" y="3531"/>
                    <a:pt x="68" y="3528"/>
                  </a:cubicBezTo>
                  <a:cubicBezTo>
                    <a:pt x="541" y="3260"/>
                    <a:pt x="936" y="2865"/>
                    <a:pt x="1253" y="2431"/>
                  </a:cubicBezTo>
                  <a:cubicBezTo>
                    <a:pt x="1594" y="1972"/>
                    <a:pt x="1858" y="1450"/>
                    <a:pt x="2019" y="904"/>
                  </a:cubicBezTo>
                  <a:cubicBezTo>
                    <a:pt x="2102" y="621"/>
                    <a:pt x="2160" y="324"/>
                    <a:pt x="2151" y="26"/>
                  </a:cubicBezTo>
                  <a:cubicBezTo>
                    <a:pt x="2151" y="9"/>
                    <a:pt x="2137" y="0"/>
                    <a:pt x="2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2"/>
            <p:cNvSpPr/>
            <p:nvPr/>
          </p:nvSpPr>
          <p:spPr>
            <a:xfrm>
              <a:off x="4926736" y="4211823"/>
              <a:ext cx="127960" cy="379167"/>
            </a:xfrm>
            <a:custGeom>
              <a:rect b="b" l="l" r="r" t="t"/>
              <a:pathLst>
                <a:path extrusionOk="0" h="3701" w="1249">
                  <a:moveTo>
                    <a:pt x="214" y="0"/>
                  </a:moveTo>
                  <a:cubicBezTo>
                    <a:pt x="205" y="0"/>
                    <a:pt x="195" y="6"/>
                    <a:pt x="191" y="18"/>
                  </a:cubicBezTo>
                  <a:cubicBezTo>
                    <a:pt x="30" y="510"/>
                    <a:pt x="1" y="1037"/>
                    <a:pt x="103" y="1544"/>
                  </a:cubicBezTo>
                  <a:cubicBezTo>
                    <a:pt x="157" y="1798"/>
                    <a:pt x="245" y="2042"/>
                    <a:pt x="362" y="2276"/>
                  </a:cubicBezTo>
                  <a:cubicBezTo>
                    <a:pt x="474" y="2500"/>
                    <a:pt x="616" y="2710"/>
                    <a:pt x="757" y="2920"/>
                  </a:cubicBezTo>
                  <a:cubicBezTo>
                    <a:pt x="835" y="3042"/>
                    <a:pt x="913" y="3159"/>
                    <a:pt x="981" y="3286"/>
                  </a:cubicBezTo>
                  <a:cubicBezTo>
                    <a:pt x="1055" y="3412"/>
                    <a:pt x="1108" y="3539"/>
                    <a:pt x="1162" y="3671"/>
                  </a:cubicBezTo>
                  <a:cubicBezTo>
                    <a:pt x="1170" y="3691"/>
                    <a:pt x="1188" y="3701"/>
                    <a:pt x="1204" y="3701"/>
                  </a:cubicBezTo>
                  <a:cubicBezTo>
                    <a:pt x="1227" y="3701"/>
                    <a:pt x="1248" y="3683"/>
                    <a:pt x="1240" y="3651"/>
                  </a:cubicBezTo>
                  <a:cubicBezTo>
                    <a:pt x="1181" y="3412"/>
                    <a:pt x="1050" y="3188"/>
                    <a:pt x="923" y="2983"/>
                  </a:cubicBezTo>
                  <a:cubicBezTo>
                    <a:pt x="791" y="2769"/>
                    <a:pt x="645" y="2564"/>
                    <a:pt x="523" y="2344"/>
                  </a:cubicBezTo>
                  <a:cubicBezTo>
                    <a:pt x="274" y="1900"/>
                    <a:pt x="138" y="1398"/>
                    <a:pt x="128" y="886"/>
                  </a:cubicBezTo>
                  <a:cubicBezTo>
                    <a:pt x="123" y="598"/>
                    <a:pt x="157" y="310"/>
                    <a:pt x="235" y="32"/>
                  </a:cubicBezTo>
                  <a:cubicBezTo>
                    <a:pt x="241" y="12"/>
                    <a:pt x="228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2"/>
            <p:cNvSpPr/>
            <p:nvPr/>
          </p:nvSpPr>
          <p:spPr>
            <a:xfrm>
              <a:off x="4947328" y="4209159"/>
              <a:ext cx="114027" cy="385622"/>
            </a:xfrm>
            <a:custGeom>
              <a:rect b="b" l="l" r="r" t="t"/>
              <a:pathLst>
                <a:path extrusionOk="0" h="3764" w="1113">
                  <a:moveTo>
                    <a:pt x="55" y="0"/>
                  </a:moveTo>
                  <a:cubicBezTo>
                    <a:pt x="29" y="0"/>
                    <a:pt x="1" y="23"/>
                    <a:pt x="10" y="58"/>
                  </a:cubicBezTo>
                  <a:cubicBezTo>
                    <a:pt x="58" y="307"/>
                    <a:pt x="136" y="551"/>
                    <a:pt x="234" y="785"/>
                  </a:cubicBezTo>
                  <a:cubicBezTo>
                    <a:pt x="336" y="1024"/>
                    <a:pt x="468" y="1248"/>
                    <a:pt x="600" y="1473"/>
                  </a:cubicBezTo>
                  <a:cubicBezTo>
                    <a:pt x="663" y="1580"/>
                    <a:pt x="727" y="1692"/>
                    <a:pt x="775" y="1809"/>
                  </a:cubicBezTo>
                  <a:cubicBezTo>
                    <a:pt x="829" y="1921"/>
                    <a:pt x="868" y="2039"/>
                    <a:pt x="897" y="2156"/>
                  </a:cubicBezTo>
                  <a:cubicBezTo>
                    <a:pt x="966" y="2395"/>
                    <a:pt x="995" y="2638"/>
                    <a:pt x="1000" y="2887"/>
                  </a:cubicBezTo>
                  <a:cubicBezTo>
                    <a:pt x="1005" y="3029"/>
                    <a:pt x="1000" y="3165"/>
                    <a:pt x="990" y="3307"/>
                  </a:cubicBezTo>
                  <a:cubicBezTo>
                    <a:pt x="985" y="3380"/>
                    <a:pt x="980" y="3448"/>
                    <a:pt x="975" y="3516"/>
                  </a:cubicBezTo>
                  <a:cubicBezTo>
                    <a:pt x="971" y="3555"/>
                    <a:pt x="966" y="3590"/>
                    <a:pt x="961" y="3624"/>
                  </a:cubicBezTo>
                  <a:cubicBezTo>
                    <a:pt x="956" y="3663"/>
                    <a:pt x="961" y="3697"/>
                    <a:pt x="961" y="3731"/>
                  </a:cubicBezTo>
                  <a:cubicBezTo>
                    <a:pt x="964" y="3753"/>
                    <a:pt x="979" y="3764"/>
                    <a:pt x="995" y="3764"/>
                  </a:cubicBezTo>
                  <a:cubicBezTo>
                    <a:pt x="1008" y="3764"/>
                    <a:pt x="1020" y="3756"/>
                    <a:pt x="1024" y="3741"/>
                  </a:cubicBezTo>
                  <a:cubicBezTo>
                    <a:pt x="1034" y="3712"/>
                    <a:pt x="1049" y="3682"/>
                    <a:pt x="1053" y="3653"/>
                  </a:cubicBezTo>
                  <a:cubicBezTo>
                    <a:pt x="1058" y="3619"/>
                    <a:pt x="1063" y="3590"/>
                    <a:pt x="1068" y="3560"/>
                  </a:cubicBezTo>
                  <a:cubicBezTo>
                    <a:pt x="1073" y="3497"/>
                    <a:pt x="1083" y="3434"/>
                    <a:pt x="1088" y="3370"/>
                  </a:cubicBezTo>
                  <a:cubicBezTo>
                    <a:pt x="1097" y="3243"/>
                    <a:pt x="1107" y="3116"/>
                    <a:pt x="1107" y="2990"/>
                  </a:cubicBezTo>
                  <a:cubicBezTo>
                    <a:pt x="1112" y="2736"/>
                    <a:pt x="1093" y="2487"/>
                    <a:pt x="1044" y="2243"/>
                  </a:cubicBezTo>
                  <a:cubicBezTo>
                    <a:pt x="990" y="1990"/>
                    <a:pt x="893" y="1756"/>
                    <a:pt x="771" y="1531"/>
                  </a:cubicBezTo>
                  <a:cubicBezTo>
                    <a:pt x="644" y="1307"/>
                    <a:pt x="497" y="1092"/>
                    <a:pt x="385" y="858"/>
                  </a:cubicBezTo>
                  <a:cubicBezTo>
                    <a:pt x="258" y="595"/>
                    <a:pt x="161" y="317"/>
                    <a:pt x="93" y="34"/>
                  </a:cubicBezTo>
                  <a:cubicBezTo>
                    <a:pt x="89" y="10"/>
                    <a:pt x="72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2"/>
            <p:cNvSpPr/>
            <p:nvPr/>
          </p:nvSpPr>
          <p:spPr>
            <a:xfrm>
              <a:off x="4939235" y="4248192"/>
              <a:ext cx="122120" cy="425372"/>
            </a:xfrm>
            <a:custGeom>
              <a:rect b="b" l="l" r="r" t="t"/>
              <a:pathLst>
                <a:path extrusionOk="0" h="4152" w="1192">
                  <a:moveTo>
                    <a:pt x="104" y="0"/>
                  </a:moveTo>
                  <a:cubicBezTo>
                    <a:pt x="97" y="0"/>
                    <a:pt x="91" y="3"/>
                    <a:pt x="89" y="9"/>
                  </a:cubicBezTo>
                  <a:cubicBezTo>
                    <a:pt x="1" y="589"/>
                    <a:pt x="279" y="1126"/>
                    <a:pt x="489" y="1643"/>
                  </a:cubicBezTo>
                  <a:cubicBezTo>
                    <a:pt x="698" y="2155"/>
                    <a:pt x="884" y="2682"/>
                    <a:pt x="996" y="3218"/>
                  </a:cubicBezTo>
                  <a:cubicBezTo>
                    <a:pt x="1030" y="3370"/>
                    <a:pt x="1054" y="3521"/>
                    <a:pt x="1074" y="3672"/>
                  </a:cubicBezTo>
                  <a:cubicBezTo>
                    <a:pt x="1093" y="3818"/>
                    <a:pt x="1093" y="3965"/>
                    <a:pt x="1103" y="4111"/>
                  </a:cubicBezTo>
                  <a:cubicBezTo>
                    <a:pt x="1106" y="4138"/>
                    <a:pt x="1125" y="4151"/>
                    <a:pt x="1145" y="4151"/>
                  </a:cubicBezTo>
                  <a:cubicBezTo>
                    <a:pt x="1164" y="4151"/>
                    <a:pt x="1184" y="4138"/>
                    <a:pt x="1186" y="4111"/>
                  </a:cubicBezTo>
                  <a:cubicBezTo>
                    <a:pt x="1191" y="3984"/>
                    <a:pt x="1181" y="3852"/>
                    <a:pt x="1167" y="3726"/>
                  </a:cubicBezTo>
                  <a:cubicBezTo>
                    <a:pt x="1152" y="3594"/>
                    <a:pt x="1132" y="3462"/>
                    <a:pt x="1108" y="3335"/>
                  </a:cubicBezTo>
                  <a:cubicBezTo>
                    <a:pt x="1054" y="3062"/>
                    <a:pt x="986" y="2789"/>
                    <a:pt x="903" y="2526"/>
                  </a:cubicBezTo>
                  <a:cubicBezTo>
                    <a:pt x="820" y="2262"/>
                    <a:pt x="728" y="2004"/>
                    <a:pt x="625" y="1745"/>
                  </a:cubicBezTo>
                  <a:cubicBezTo>
                    <a:pt x="523" y="1492"/>
                    <a:pt x="406" y="1243"/>
                    <a:pt x="303" y="984"/>
                  </a:cubicBezTo>
                  <a:cubicBezTo>
                    <a:pt x="176" y="677"/>
                    <a:pt x="84" y="350"/>
                    <a:pt x="123" y="14"/>
                  </a:cubicBezTo>
                  <a:cubicBezTo>
                    <a:pt x="123" y="5"/>
                    <a:pt x="113" y="0"/>
                    <a:pt x="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2"/>
            <p:cNvSpPr/>
            <p:nvPr/>
          </p:nvSpPr>
          <p:spPr>
            <a:xfrm>
              <a:off x="5044963" y="4432806"/>
              <a:ext cx="335216" cy="285528"/>
            </a:xfrm>
            <a:custGeom>
              <a:rect b="b" l="l" r="r" t="t"/>
              <a:pathLst>
                <a:path extrusionOk="0" h="2787" w="3272">
                  <a:moveTo>
                    <a:pt x="3226" y="0"/>
                  </a:moveTo>
                  <a:cubicBezTo>
                    <a:pt x="3220" y="0"/>
                    <a:pt x="3213" y="2"/>
                    <a:pt x="3208" y="7"/>
                  </a:cubicBezTo>
                  <a:cubicBezTo>
                    <a:pt x="3110" y="99"/>
                    <a:pt x="3027" y="202"/>
                    <a:pt x="2934" y="294"/>
                  </a:cubicBezTo>
                  <a:cubicBezTo>
                    <a:pt x="2837" y="392"/>
                    <a:pt x="2734" y="490"/>
                    <a:pt x="2627" y="582"/>
                  </a:cubicBezTo>
                  <a:cubicBezTo>
                    <a:pt x="2417" y="763"/>
                    <a:pt x="2203" y="933"/>
                    <a:pt x="1974" y="1090"/>
                  </a:cubicBezTo>
                  <a:cubicBezTo>
                    <a:pt x="1730" y="1255"/>
                    <a:pt x="1476" y="1392"/>
                    <a:pt x="1227" y="1553"/>
                  </a:cubicBezTo>
                  <a:cubicBezTo>
                    <a:pt x="998" y="1694"/>
                    <a:pt x="783" y="1860"/>
                    <a:pt x="588" y="2050"/>
                  </a:cubicBezTo>
                  <a:cubicBezTo>
                    <a:pt x="374" y="2255"/>
                    <a:pt x="183" y="2489"/>
                    <a:pt x="18" y="2738"/>
                  </a:cubicBezTo>
                  <a:cubicBezTo>
                    <a:pt x="0" y="2762"/>
                    <a:pt x="22" y="2786"/>
                    <a:pt x="45" y="2786"/>
                  </a:cubicBezTo>
                  <a:cubicBezTo>
                    <a:pt x="54" y="2786"/>
                    <a:pt x="64" y="2782"/>
                    <a:pt x="71" y="2772"/>
                  </a:cubicBezTo>
                  <a:cubicBezTo>
                    <a:pt x="369" y="2324"/>
                    <a:pt x="759" y="1933"/>
                    <a:pt x="1213" y="1641"/>
                  </a:cubicBezTo>
                  <a:cubicBezTo>
                    <a:pt x="1456" y="1485"/>
                    <a:pt x="1715" y="1348"/>
                    <a:pt x="1954" y="1187"/>
                  </a:cubicBezTo>
                  <a:cubicBezTo>
                    <a:pt x="2183" y="1036"/>
                    <a:pt x="2403" y="870"/>
                    <a:pt x="2613" y="690"/>
                  </a:cubicBezTo>
                  <a:cubicBezTo>
                    <a:pt x="2730" y="587"/>
                    <a:pt x="2847" y="485"/>
                    <a:pt x="2959" y="373"/>
                  </a:cubicBezTo>
                  <a:cubicBezTo>
                    <a:pt x="3061" y="270"/>
                    <a:pt x="3173" y="168"/>
                    <a:pt x="3256" y="46"/>
                  </a:cubicBezTo>
                  <a:cubicBezTo>
                    <a:pt x="3271" y="23"/>
                    <a:pt x="3249" y="0"/>
                    <a:pt x="3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2"/>
            <p:cNvSpPr/>
            <p:nvPr/>
          </p:nvSpPr>
          <p:spPr>
            <a:xfrm>
              <a:off x="5080001" y="4426557"/>
              <a:ext cx="305199" cy="244651"/>
            </a:xfrm>
            <a:custGeom>
              <a:rect b="b" l="l" r="r" t="t"/>
              <a:pathLst>
                <a:path extrusionOk="0" h="2388" w="2979">
                  <a:moveTo>
                    <a:pt x="2937" y="1"/>
                  </a:moveTo>
                  <a:cubicBezTo>
                    <a:pt x="2933" y="1"/>
                    <a:pt x="2929" y="2"/>
                    <a:pt x="2924" y="4"/>
                  </a:cubicBezTo>
                  <a:cubicBezTo>
                    <a:pt x="2792" y="58"/>
                    <a:pt x="2661" y="116"/>
                    <a:pt x="2524" y="170"/>
                  </a:cubicBezTo>
                  <a:cubicBezTo>
                    <a:pt x="2397" y="219"/>
                    <a:pt x="2271" y="268"/>
                    <a:pt x="2149" y="321"/>
                  </a:cubicBezTo>
                  <a:cubicBezTo>
                    <a:pt x="1929" y="424"/>
                    <a:pt x="1724" y="551"/>
                    <a:pt x="1524" y="687"/>
                  </a:cubicBezTo>
                  <a:cubicBezTo>
                    <a:pt x="1427" y="755"/>
                    <a:pt x="1329" y="819"/>
                    <a:pt x="1236" y="897"/>
                  </a:cubicBezTo>
                  <a:cubicBezTo>
                    <a:pt x="1144" y="970"/>
                    <a:pt x="1056" y="1048"/>
                    <a:pt x="968" y="1131"/>
                  </a:cubicBezTo>
                  <a:cubicBezTo>
                    <a:pt x="793" y="1297"/>
                    <a:pt x="627" y="1477"/>
                    <a:pt x="476" y="1668"/>
                  </a:cubicBezTo>
                  <a:cubicBezTo>
                    <a:pt x="305" y="1882"/>
                    <a:pt x="154" y="2107"/>
                    <a:pt x="17" y="2341"/>
                  </a:cubicBezTo>
                  <a:cubicBezTo>
                    <a:pt x="0" y="2364"/>
                    <a:pt x="20" y="2387"/>
                    <a:pt x="42" y="2387"/>
                  </a:cubicBezTo>
                  <a:cubicBezTo>
                    <a:pt x="52" y="2387"/>
                    <a:pt x="63" y="2382"/>
                    <a:pt x="71" y="2370"/>
                  </a:cubicBezTo>
                  <a:cubicBezTo>
                    <a:pt x="319" y="1965"/>
                    <a:pt x="612" y="1580"/>
                    <a:pt x="954" y="1248"/>
                  </a:cubicBezTo>
                  <a:cubicBezTo>
                    <a:pt x="1124" y="1082"/>
                    <a:pt x="1305" y="931"/>
                    <a:pt x="1495" y="790"/>
                  </a:cubicBezTo>
                  <a:cubicBezTo>
                    <a:pt x="1680" y="648"/>
                    <a:pt x="1895" y="531"/>
                    <a:pt x="2105" y="429"/>
                  </a:cubicBezTo>
                  <a:cubicBezTo>
                    <a:pt x="2236" y="365"/>
                    <a:pt x="2373" y="307"/>
                    <a:pt x="2514" y="253"/>
                  </a:cubicBezTo>
                  <a:cubicBezTo>
                    <a:pt x="2661" y="199"/>
                    <a:pt x="2812" y="146"/>
                    <a:pt x="2949" y="68"/>
                  </a:cubicBezTo>
                  <a:cubicBezTo>
                    <a:pt x="2978" y="51"/>
                    <a:pt x="2964" y="1"/>
                    <a:pt x="29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2"/>
            <p:cNvSpPr/>
            <p:nvPr/>
          </p:nvSpPr>
          <p:spPr>
            <a:xfrm>
              <a:off x="5082562" y="4424713"/>
              <a:ext cx="304789" cy="242909"/>
            </a:xfrm>
            <a:custGeom>
              <a:rect b="b" l="l" r="r" t="t"/>
              <a:pathLst>
                <a:path extrusionOk="0" h="2371" w="2975">
                  <a:moveTo>
                    <a:pt x="2923" y="1"/>
                  </a:moveTo>
                  <a:cubicBezTo>
                    <a:pt x="2906" y="1"/>
                    <a:pt x="2888" y="10"/>
                    <a:pt x="2880" y="32"/>
                  </a:cubicBezTo>
                  <a:cubicBezTo>
                    <a:pt x="2806" y="242"/>
                    <a:pt x="2743" y="461"/>
                    <a:pt x="2626" y="656"/>
                  </a:cubicBezTo>
                  <a:cubicBezTo>
                    <a:pt x="2504" y="871"/>
                    <a:pt x="2314" y="1042"/>
                    <a:pt x="2133" y="1208"/>
                  </a:cubicBezTo>
                  <a:cubicBezTo>
                    <a:pt x="1948" y="1378"/>
                    <a:pt x="1758" y="1534"/>
                    <a:pt x="1543" y="1666"/>
                  </a:cubicBezTo>
                  <a:cubicBezTo>
                    <a:pt x="1324" y="1798"/>
                    <a:pt x="1094" y="1900"/>
                    <a:pt x="860" y="1993"/>
                  </a:cubicBezTo>
                  <a:cubicBezTo>
                    <a:pt x="587" y="2100"/>
                    <a:pt x="309" y="2203"/>
                    <a:pt x="31" y="2310"/>
                  </a:cubicBezTo>
                  <a:cubicBezTo>
                    <a:pt x="1" y="2323"/>
                    <a:pt x="9" y="2371"/>
                    <a:pt x="35" y="2371"/>
                  </a:cubicBezTo>
                  <a:cubicBezTo>
                    <a:pt x="38" y="2371"/>
                    <a:pt x="42" y="2370"/>
                    <a:pt x="46" y="2368"/>
                  </a:cubicBezTo>
                  <a:cubicBezTo>
                    <a:pt x="304" y="2286"/>
                    <a:pt x="558" y="2193"/>
                    <a:pt x="811" y="2100"/>
                  </a:cubicBezTo>
                  <a:cubicBezTo>
                    <a:pt x="1055" y="2012"/>
                    <a:pt x="1294" y="1920"/>
                    <a:pt x="1519" y="1793"/>
                  </a:cubicBezTo>
                  <a:cubicBezTo>
                    <a:pt x="1748" y="1671"/>
                    <a:pt x="1953" y="1510"/>
                    <a:pt x="2143" y="1334"/>
                  </a:cubicBezTo>
                  <a:cubicBezTo>
                    <a:pt x="2333" y="1164"/>
                    <a:pt x="2528" y="993"/>
                    <a:pt x="2670" y="778"/>
                  </a:cubicBezTo>
                  <a:cubicBezTo>
                    <a:pt x="2816" y="559"/>
                    <a:pt x="2889" y="305"/>
                    <a:pt x="2963" y="56"/>
                  </a:cubicBezTo>
                  <a:cubicBezTo>
                    <a:pt x="2974" y="22"/>
                    <a:pt x="2949" y="1"/>
                    <a:pt x="2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2"/>
            <p:cNvSpPr/>
            <p:nvPr/>
          </p:nvSpPr>
          <p:spPr>
            <a:xfrm>
              <a:off x="4924277" y="4443666"/>
              <a:ext cx="80013" cy="497600"/>
            </a:xfrm>
            <a:custGeom>
              <a:rect b="b" l="l" r="r" t="t"/>
              <a:pathLst>
                <a:path extrusionOk="0" h="4857" w="781">
                  <a:moveTo>
                    <a:pt x="126" y="0"/>
                  </a:moveTo>
                  <a:cubicBezTo>
                    <a:pt x="119" y="0"/>
                    <a:pt x="113" y="4"/>
                    <a:pt x="113" y="13"/>
                  </a:cubicBezTo>
                  <a:cubicBezTo>
                    <a:pt x="44" y="301"/>
                    <a:pt x="20" y="598"/>
                    <a:pt x="10" y="891"/>
                  </a:cubicBezTo>
                  <a:cubicBezTo>
                    <a:pt x="1" y="1198"/>
                    <a:pt x="10" y="1505"/>
                    <a:pt x="40" y="1808"/>
                  </a:cubicBezTo>
                  <a:cubicBezTo>
                    <a:pt x="103" y="2452"/>
                    <a:pt x="283" y="3076"/>
                    <a:pt x="454" y="3700"/>
                  </a:cubicBezTo>
                  <a:cubicBezTo>
                    <a:pt x="503" y="3886"/>
                    <a:pt x="552" y="4066"/>
                    <a:pt x="591" y="4252"/>
                  </a:cubicBezTo>
                  <a:cubicBezTo>
                    <a:pt x="615" y="4339"/>
                    <a:pt x="635" y="4432"/>
                    <a:pt x="649" y="4520"/>
                  </a:cubicBezTo>
                  <a:cubicBezTo>
                    <a:pt x="669" y="4617"/>
                    <a:pt x="674" y="4720"/>
                    <a:pt x="683" y="4817"/>
                  </a:cubicBezTo>
                  <a:cubicBezTo>
                    <a:pt x="686" y="4840"/>
                    <a:pt x="709" y="4856"/>
                    <a:pt x="729" y="4856"/>
                  </a:cubicBezTo>
                  <a:cubicBezTo>
                    <a:pt x="744" y="4856"/>
                    <a:pt x="757" y="4848"/>
                    <a:pt x="761" y="4827"/>
                  </a:cubicBezTo>
                  <a:cubicBezTo>
                    <a:pt x="781" y="4744"/>
                    <a:pt x="766" y="4661"/>
                    <a:pt x="757" y="4578"/>
                  </a:cubicBezTo>
                  <a:cubicBezTo>
                    <a:pt x="742" y="4491"/>
                    <a:pt x="722" y="4408"/>
                    <a:pt x="708" y="4325"/>
                  </a:cubicBezTo>
                  <a:cubicBezTo>
                    <a:pt x="669" y="4164"/>
                    <a:pt x="625" y="3998"/>
                    <a:pt x="581" y="3837"/>
                  </a:cubicBezTo>
                  <a:cubicBezTo>
                    <a:pt x="493" y="3515"/>
                    <a:pt x="401" y="3198"/>
                    <a:pt x="313" y="2876"/>
                  </a:cubicBezTo>
                  <a:cubicBezTo>
                    <a:pt x="235" y="2564"/>
                    <a:pt x="166" y="2247"/>
                    <a:pt x="127" y="1930"/>
                  </a:cubicBezTo>
                  <a:cubicBezTo>
                    <a:pt x="93" y="1627"/>
                    <a:pt x="79" y="1325"/>
                    <a:pt x="83" y="1018"/>
                  </a:cubicBezTo>
                  <a:cubicBezTo>
                    <a:pt x="83" y="686"/>
                    <a:pt x="108" y="349"/>
                    <a:pt x="142" y="18"/>
                  </a:cubicBezTo>
                  <a:cubicBezTo>
                    <a:pt x="145" y="7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2"/>
            <p:cNvSpPr/>
            <p:nvPr/>
          </p:nvSpPr>
          <p:spPr>
            <a:xfrm>
              <a:off x="4878277" y="4438851"/>
              <a:ext cx="101323" cy="394945"/>
            </a:xfrm>
            <a:custGeom>
              <a:rect b="b" l="l" r="r" t="t"/>
              <a:pathLst>
                <a:path extrusionOk="0" h="3855" w="989">
                  <a:moveTo>
                    <a:pt x="555" y="0"/>
                  </a:moveTo>
                  <a:cubicBezTo>
                    <a:pt x="549" y="0"/>
                    <a:pt x="543" y="2"/>
                    <a:pt x="537" y="6"/>
                  </a:cubicBezTo>
                  <a:cubicBezTo>
                    <a:pt x="440" y="99"/>
                    <a:pt x="381" y="235"/>
                    <a:pt x="323" y="353"/>
                  </a:cubicBezTo>
                  <a:cubicBezTo>
                    <a:pt x="264" y="479"/>
                    <a:pt x="211" y="606"/>
                    <a:pt x="167" y="738"/>
                  </a:cubicBezTo>
                  <a:cubicBezTo>
                    <a:pt x="74" y="996"/>
                    <a:pt x="20" y="1265"/>
                    <a:pt x="6" y="1538"/>
                  </a:cubicBezTo>
                  <a:cubicBezTo>
                    <a:pt x="1" y="1806"/>
                    <a:pt x="40" y="2074"/>
                    <a:pt x="118" y="2333"/>
                  </a:cubicBezTo>
                  <a:cubicBezTo>
                    <a:pt x="201" y="2587"/>
                    <a:pt x="318" y="2826"/>
                    <a:pt x="445" y="3055"/>
                  </a:cubicBezTo>
                  <a:cubicBezTo>
                    <a:pt x="596" y="3318"/>
                    <a:pt x="757" y="3577"/>
                    <a:pt x="913" y="3840"/>
                  </a:cubicBezTo>
                  <a:cubicBezTo>
                    <a:pt x="920" y="3850"/>
                    <a:pt x="930" y="3854"/>
                    <a:pt x="940" y="3854"/>
                  </a:cubicBezTo>
                  <a:cubicBezTo>
                    <a:pt x="964" y="3854"/>
                    <a:pt x="989" y="3829"/>
                    <a:pt x="971" y="3801"/>
                  </a:cubicBezTo>
                  <a:cubicBezTo>
                    <a:pt x="713" y="3352"/>
                    <a:pt x="425" y="2908"/>
                    <a:pt x="250" y="2416"/>
                  </a:cubicBezTo>
                  <a:cubicBezTo>
                    <a:pt x="162" y="2172"/>
                    <a:pt x="108" y="1913"/>
                    <a:pt x="103" y="1655"/>
                  </a:cubicBezTo>
                  <a:cubicBezTo>
                    <a:pt x="98" y="1387"/>
                    <a:pt x="147" y="1118"/>
                    <a:pt x="225" y="865"/>
                  </a:cubicBezTo>
                  <a:cubicBezTo>
                    <a:pt x="269" y="723"/>
                    <a:pt x="323" y="582"/>
                    <a:pt x="386" y="445"/>
                  </a:cubicBezTo>
                  <a:cubicBezTo>
                    <a:pt x="420" y="377"/>
                    <a:pt x="454" y="304"/>
                    <a:pt x="489" y="235"/>
                  </a:cubicBezTo>
                  <a:cubicBezTo>
                    <a:pt x="523" y="172"/>
                    <a:pt x="562" y="104"/>
                    <a:pt x="581" y="31"/>
                  </a:cubicBezTo>
                  <a:cubicBezTo>
                    <a:pt x="585" y="13"/>
                    <a:pt x="570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2"/>
            <p:cNvSpPr/>
            <p:nvPr/>
          </p:nvSpPr>
          <p:spPr>
            <a:xfrm>
              <a:off x="4932268" y="4436904"/>
              <a:ext cx="66080" cy="406522"/>
            </a:xfrm>
            <a:custGeom>
              <a:rect b="b" l="l" r="r" t="t"/>
              <a:pathLst>
                <a:path extrusionOk="0" h="3968" w="645">
                  <a:moveTo>
                    <a:pt x="71" y="0"/>
                  </a:moveTo>
                  <a:cubicBezTo>
                    <a:pt x="56" y="0"/>
                    <a:pt x="42" y="8"/>
                    <a:pt x="40" y="25"/>
                  </a:cubicBezTo>
                  <a:cubicBezTo>
                    <a:pt x="1" y="279"/>
                    <a:pt x="35" y="542"/>
                    <a:pt x="108" y="791"/>
                  </a:cubicBezTo>
                  <a:cubicBezTo>
                    <a:pt x="186" y="1035"/>
                    <a:pt x="288" y="1269"/>
                    <a:pt x="376" y="1513"/>
                  </a:cubicBezTo>
                  <a:cubicBezTo>
                    <a:pt x="464" y="1757"/>
                    <a:pt x="527" y="2006"/>
                    <a:pt x="537" y="2269"/>
                  </a:cubicBezTo>
                  <a:cubicBezTo>
                    <a:pt x="547" y="2527"/>
                    <a:pt x="522" y="2791"/>
                    <a:pt x="493" y="3049"/>
                  </a:cubicBezTo>
                  <a:cubicBezTo>
                    <a:pt x="474" y="3196"/>
                    <a:pt x="459" y="3347"/>
                    <a:pt x="449" y="3493"/>
                  </a:cubicBezTo>
                  <a:cubicBezTo>
                    <a:pt x="444" y="3566"/>
                    <a:pt x="440" y="3635"/>
                    <a:pt x="440" y="3708"/>
                  </a:cubicBezTo>
                  <a:cubicBezTo>
                    <a:pt x="440" y="3786"/>
                    <a:pt x="435" y="3859"/>
                    <a:pt x="449" y="3937"/>
                  </a:cubicBezTo>
                  <a:cubicBezTo>
                    <a:pt x="453" y="3958"/>
                    <a:pt x="469" y="3967"/>
                    <a:pt x="486" y="3967"/>
                  </a:cubicBezTo>
                  <a:cubicBezTo>
                    <a:pt x="508" y="3967"/>
                    <a:pt x="532" y="3950"/>
                    <a:pt x="532" y="3923"/>
                  </a:cubicBezTo>
                  <a:cubicBezTo>
                    <a:pt x="542" y="3859"/>
                    <a:pt x="537" y="3796"/>
                    <a:pt x="537" y="3732"/>
                  </a:cubicBezTo>
                  <a:cubicBezTo>
                    <a:pt x="542" y="3664"/>
                    <a:pt x="542" y="3601"/>
                    <a:pt x="547" y="3537"/>
                  </a:cubicBezTo>
                  <a:cubicBezTo>
                    <a:pt x="557" y="3405"/>
                    <a:pt x="571" y="3274"/>
                    <a:pt x="586" y="3142"/>
                  </a:cubicBezTo>
                  <a:cubicBezTo>
                    <a:pt x="615" y="2884"/>
                    <a:pt x="644" y="2620"/>
                    <a:pt x="644" y="2362"/>
                  </a:cubicBezTo>
                  <a:cubicBezTo>
                    <a:pt x="640" y="2103"/>
                    <a:pt x="601" y="1854"/>
                    <a:pt x="522" y="1610"/>
                  </a:cubicBezTo>
                  <a:cubicBezTo>
                    <a:pt x="444" y="1367"/>
                    <a:pt x="337" y="1132"/>
                    <a:pt x="254" y="889"/>
                  </a:cubicBezTo>
                  <a:cubicBezTo>
                    <a:pt x="157" y="615"/>
                    <a:pt x="79" y="328"/>
                    <a:pt x="108" y="35"/>
                  </a:cubicBezTo>
                  <a:cubicBezTo>
                    <a:pt x="111" y="13"/>
                    <a:pt x="90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2"/>
            <p:cNvSpPr/>
            <p:nvPr/>
          </p:nvSpPr>
          <p:spPr>
            <a:xfrm>
              <a:off x="4820086" y="4740974"/>
              <a:ext cx="158285" cy="344130"/>
            </a:xfrm>
            <a:custGeom>
              <a:rect b="b" l="l" r="r" t="t"/>
              <a:pathLst>
                <a:path extrusionOk="0" h="3359" w="1545">
                  <a:moveTo>
                    <a:pt x="24" y="0"/>
                  </a:moveTo>
                  <a:cubicBezTo>
                    <a:pt x="12" y="0"/>
                    <a:pt x="0" y="11"/>
                    <a:pt x="3" y="28"/>
                  </a:cubicBezTo>
                  <a:cubicBezTo>
                    <a:pt x="32" y="247"/>
                    <a:pt x="159" y="442"/>
                    <a:pt x="286" y="623"/>
                  </a:cubicBezTo>
                  <a:cubicBezTo>
                    <a:pt x="422" y="818"/>
                    <a:pt x="564" y="1013"/>
                    <a:pt x="696" y="1218"/>
                  </a:cubicBezTo>
                  <a:cubicBezTo>
                    <a:pt x="959" y="1623"/>
                    <a:pt x="1213" y="2052"/>
                    <a:pt x="1344" y="2525"/>
                  </a:cubicBezTo>
                  <a:cubicBezTo>
                    <a:pt x="1418" y="2784"/>
                    <a:pt x="1447" y="3052"/>
                    <a:pt x="1408" y="3325"/>
                  </a:cubicBezTo>
                  <a:cubicBezTo>
                    <a:pt x="1405" y="3346"/>
                    <a:pt x="1426" y="3359"/>
                    <a:pt x="1445" y="3359"/>
                  </a:cubicBezTo>
                  <a:cubicBezTo>
                    <a:pt x="1462" y="3359"/>
                    <a:pt x="1479" y="3350"/>
                    <a:pt x="1481" y="3330"/>
                  </a:cubicBezTo>
                  <a:cubicBezTo>
                    <a:pt x="1544" y="2852"/>
                    <a:pt x="1408" y="2374"/>
                    <a:pt x="1203" y="1945"/>
                  </a:cubicBezTo>
                  <a:cubicBezTo>
                    <a:pt x="988" y="1496"/>
                    <a:pt x="720" y="1081"/>
                    <a:pt x="422" y="686"/>
                  </a:cubicBezTo>
                  <a:cubicBezTo>
                    <a:pt x="271" y="476"/>
                    <a:pt x="125" y="262"/>
                    <a:pt x="42" y="18"/>
                  </a:cubicBezTo>
                  <a:cubicBezTo>
                    <a:pt x="40" y="6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2"/>
            <p:cNvSpPr/>
            <p:nvPr/>
          </p:nvSpPr>
          <p:spPr>
            <a:xfrm>
              <a:off x="4755542" y="4625514"/>
              <a:ext cx="207359" cy="370869"/>
            </a:xfrm>
            <a:custGeom>
              <a:rect b="b" l="l" r="r" t="t"/>
              <a:pathLst>
                <a:path extrusionOk="0" h="3620" w="2024">
                  <a:moveTo>
                    <a:pt x="33" y="0"/>
                  </a:moveTo>
                  <a:cubicBezTo>
                    <a:pt x="17" y="0"/>
                    <a:pt x="1" y="15"/>
                    <a:pt x="4" y="38"/>
                  </a:cubicBezTo>
                  <a:cubicBezTo>
                    <a:pt x="28" y="204"/>
                    <a:pt x="67" y="365"/>
                    <a:pt x="106" y="526"/>
                  </a:cubicBezTo>
                  <a:cubicBezTo>
                    <a:pt x="145" y="691"/>
                    <a:pt x="184" y="852"/>
                    <a:pt x="228" y="1013"/>
                  </a:cubicBezTo>
                  <a:cubicBezTo>
                    <a:pt x="301" y="1301"/>
                    <a:pt x="370" y="1589"/>
                    <a:pt x="516" y="1847"/>
                  </a:cubicBezTo>
                  <a:cubicBezTo>
                    <a:pt x="760" y="2277"/>
                    <a:pt x="1150" y="2594"/>
                    <a:pt x="1482" y="2945"/>
                  </a:cubicBezTo>
                  <a:cubicBezTo>
                    <a:pt x="1667" y="3145"/>
                    <a:pt x="1838" y="3359"/>
                    <a:pt x="1955" y="3603"/>
                  </a:cubicBezTo>
                  <a:cubicBezTo>
                    <a:pt x="1960" y="3615"/>
                    <a:pt x="1970" y="3620"/>
                    <a:pt x="1980" y="3620"/>
                  </a:cubicBezTo>
                  <a:cubicBezTo>
                    <a:pt x="2001" y="3620"/>
                    <a:pt x="2023" y="3601"/>
                    <a:pt x="2013" y="3579"/>
                  </a:cubicBezTo>
                  <a:cubicBezTo>
                    <a:pt x="1828" y="3120"/>
                    <a:pt x="1462" y="2789"/>
                    <a:pt x="1131" y="2442"/>
                  </a:cubicBezTo>
                  <a:cubicBezTo>
                    <a:pt x="960" y="2272"/>
                    <a:pt x="799" y="2091"/>
                    <a:pt x="672" y="1886"/>
                  </a:cubicBezTo>
                  <a:cubicBezTo>
                    <a:pt x="599" y="1779"/>
                    <a:pt x="540" y="1662"/>
                    <a:pt x="496" y="1540"/>
                  </a:cubicBezTo>
                  <a:cubicBezTo>
                    <a:pt x="438" y="1399"/>
                    <a:pt x="404" y="1247"/>
                    <a:pt x="365" y="1096"/>
                  </a:cubicBezTo>
                  <a:cubicBezTo>
                    <a:pt x="316" y="916"/>
                    <a:pt x="272" y="740"/>
                    <a:pt x="223" y="560"/>
                  </a:cubicBezTo>
                  <a:cubicBezTo>
                    <a:pt x="174" y="379"/>
                    <a:pt x="131" y="199"/>
                    <a:pt x="62" y="23"/>
                  </a:cubicBezTo>
                  <a:cubicBezTo>
                    <a:pt x="56" y="7"/>
                    <a:pt x="45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2"/>
            <p:cNvSpPr/>
            <p:nvPr/>
          </p:nvSpPr>
          <p:spPr>
            <a:xfrm>
              <a:off x="4755337" y="4627870"/>
              <a:ext cx="197524" cy="339622"/>
            </a:xfrm>
            <a:custGeom>
              <a:rect b="b" l="l" r="r" t="t"/>
              <a:pathLst>
                <a:path extrusionOk="0" h="3315" w="1928">
                  <a:moveTo>
                    <a:pt x="39" y="0"/>
                  </a:moveTo>
                  <a:cubicBezTo>
                    <a:pt x="17" y="0"/>
                    <a:pt x="0" y="33"/>
                    <a:pt x="20" y="49"/>
                  </a:cubicBezTo>
                  <a:cubicBezTo>
                    <a:pt x="367" y="376"/>
                    <a:pt x="742" y="688"/>
                    <a:pt x="1030" y="1078"/>
                  </a:cubicBezTo>
                  <a:cubicBezTo>
                    <a:pt x="1323" y="1483"/>
                    <a:pt x="1493" y="1951"/>
                    <a:pt x="1625" y="2429"/>
                  </a:cubicBezTo>
                  <a:cubicBezTo>
                    <a:pt x="1664" y="2571"/>
                    <a:pt x="1703" y="2717"/>
                    <a:pt x="1742" y="2858"/>
                  </a:cubicBezTo>
                  <a:cubicBezTo>
                    <a:pt x="1757" y="2932"/>
                    <a:pt x="1776" y="3005"/>
                    <a:pt x="1796" y="3078"/>
                  </a:cubicBezTo>
                  <a:cubicBezTo>
                    <a:pt x="1820" y="3156"/>
                    <a:pt x="1835" y="3229"/>
                    <a:pt x="1874" y="3302"/>
                  </a:cubicBezTo>
                  <a:cubicBezTo>
                    <a:pt x="1879" y="3311"/>
                    <a:pt x="1887" y="3315"/>
                    <a:pt x="1895" y="3315"/>
                  </a:cubicBezTo>
                  <a:cubicBezTo>
                    <a:pt x="1909" y="3315"/>
                    <a:pt x="1923" y="3303"/>
                    <a:pt x="1923" y="3288"/>
                  </a:cubicBezTo>
                  <a:cubicBezTo>
                    <a:pt x="1928" y="3215"/>
                    <a:pt x="1913" y="3151"/>
                    <a:pt x="1893" y="3083"/>
                  </a:cubicBezTo>
                  <a:cubicBezTo>
                    <a:pt x="1879" y="3015"/>
                    <a:pt x="1864" y="2946"/>
                    <a:pt x="1845" y="2878"/>
                  </a:cubicBezTo>
                  <a:cubicBezTo>
                    <a:pt x="1815" y="2746"/>
                    <a:pt x="1781" y="2615"/>
                    <a:pt x="1747" y="2483"/>
                  </a:cubicBezTo>
                  <a:cubicBezTo>
                    <a:pt x="1679" y="2239"/>
                    <a:pt x="1611" y="1995"/>
                    <a:pt x="1518" y="1756"/>
                  </a:cubicBezTo>
                  <a:cubicBezTo>
                    <a:pt x="1425" y="1522"/>
                    <a:pt x="1313" y="1293"/>
                    <a:pt x="1167" y="1088"/>
                  </a:cubicBezTo>
                  <a:cubicBezTo>
                    <a:pt x="1025" y="888"/>
                    <a:pt x="864" y="707"/>
                    <a:pt x="689" y="537"/>
                  </a:cubicBezTo>
                  <a:cubicBezTo>
                    <a:pt x="489" y="346"/>
                    <a:pt x="274" y="171"/>
                    <a:pt x="55" y="5"/>
                  </a:cubicBezTo>
                  <a:cubicBezTo>
                    <a:pt x="49" y="2"/>
                    <a:pt x="44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2"/>
            <p:cNvSpPr/>
            <p:nvPr/>
          </p:nvSpPr>
          <p:spPr>
            <a:xfrm>
              <a:off x="4980317" y="4605946"/>
              <a:ext cx="359497" cy="413693"/>
            </a:xfrm>
            <a:custGeom>
              <a:rect b="b" l="l" r="r" t="t"/>
              <a:pathLst>
                <a:path extrusionOk="0" h="4038" w="3509">
                  <a:moveTo>
                    <a:pt x="3467" y="0"/>
                  </a:moveTo>
                  <a:cubicBezTo>
                    <a:pt x="3463" y="0"/>
                    <a:pt x="3458" y="2"/>
                    <a:pt x="3453" y="4"/>
                  </a:cubicBezTo>
                  <a:cubicBezTo>
                    <a:pt x="3390" y="34"/>
                    <a:pt x="3341" y="82"/>
                    <a:pt x="3287" y="126"/>
                  </a:cubicBezTo>
                  <a:cubicBezTo>
                    <a:pt x="3234" y="175"/>
                    <a:pt x="3180" y="224"/>
                    <a:pt x="3131" y="273"/>
                  </a:cubicBezTo>
                  <a:cubicBezTo>
                    <a:pt x="3014" y="385"/>
                    <a:pt x="2907" y="502"/>
                    <a:pt x="2800" y="619"/>
                  </a:cubicBezTo>
                  <a:cubicBezTo>
                    <a:pt x="2566" y="873"/>
                    <a:pt x="2341" y="1141"/>
                    <a:pt x="2122" y="1409"/>
                  </a:cubicBezTo>
                  <a:cubicBezTo>
                    <a:pt x="1931" y="1653"/>
                    <a:pt x="1746" y="1902"/>
                    <a:pt x="1570" y="2160"/>
                  </a:cubicBezTo>
                  <a:cubicBezTo>
                    <a:pt x="1366" y="2468"/>
                    <a:pt x="1166" y="2780"/>
                    <a:pt x="941" y="3072"/>
                  </a:cubicBezTo>
                  <a:cubicBezTo>
                    <a:pt x="678" y="3409"/>
                    <a:pt x="375" y="3731"/>
                    <a:pt x="29" y="3980"/>
                  </a:cubicBezTo>
                  <a:cubicBezTo>
                    <a:pt x="0" y="3996"/>
                    <a:pt x="17" y="4038"/>
                    <a:pt x="44" y="4038"/>
                  </a:cubicBezTo>
                  <a:cubicBezTo>
                    <a:pt x="48" y="4038"/>
                    <a:pt x="53" y="4036"/>
                    <a:pt x="58" y="4033"/>
                  </a:cubicBezTo>
                  <a:cubicBezTo>
                    <a:pt x="707" y="3599"/>
                    <a:pt x="1161" y="2960"/>
                    <a:pt x="1580" y="2321"/>
                  </a:cubicBezTo>
                  <a:cubicBezTo>
                    <a:pt x="1936" y="1780"/>
                    <a:pt x="2346" y="1268"/>
                    <a:pt x="2780" y="785"/>
                  </a:cubicBezTo>
                  <a:cubicBezTo>
                    <a:pt x="2902" y="648"/>
                    <a:pt x="3029" y="517"/>
                    <a:pt x="3156" y="385"/>
                  </a:cubicBezTo>
                  <a:cubicBezTo>
                    <a:pt x="3214" y="326"/>
                    <a:pt x="3278" y="268"/>
                    <a:pt x="3336" y="209"/>
                  </a:cubicBezTo>
                  <a:cubicBezTo>
                    <a:pt x="3390" y="156"/>
                    <a:pt x="3448" y="107"/>
                    <a:pt x="3492" y="43"/>
                  </a:cubicBezTo>
                  <a:cubicBezTo>
                    <a:pt x="3508" y="24"/>
                    <a:pt x="3488" y="0"/>
                    <a:pt x="3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2"/>
            <p:cNvSpPr/>
            <p:nvPr/>
          </p:nvSpPr>
          <p:spPr>
            <a:xfrm>
              <a:off x="5040353" y="4597750"/>
              <a:ext cx="309809" cy="367181"/>
            </a:xfrm>
            <a:custGeom>
              <a:rect b="b" l="l" r="r" t="t"/>
              <a:pathLst>
                <a:path extrusionOk="0" h="3584" w="3024">
                  <a:moveTo>
                    <a:pt x="2955" y="1"/>
                  </a:moveTo>
                  <a:cubicBezTo>
                    <a:pt x="2886" y="1"/>
                    <a:pt x="2821" y="19"/>
                    <a:pt x="2760" y="40"/>
                  </a:cubicBezTo>
                  <a:cubicBezTo>
                    <a:pt x="2687" y="60"/>
                    <a:pt x="2614" y="89"/>
                    <a:pt x="2540" y="119"/>
                  </a:cubicBezTo>
                  <a:cubicBezTo>
                    <a:pt x="2399" y="177"/>
                    <a:pt x="2267" y="250"/>
                    <a:pt x="2140" y="333"/>
                  </a:cubicBezTo>
                  <a:cubicBezTo>
                    <a:pt x="1877" y="499"/>
                    <a:pt x="1643" y="704"/>
                    <a:pt x="1423" y="918"/>
                  </a:cubicBezTo>
                  <a:cubicBezTo>
                    <a:pt x="1199" y="1133"/>
                    <a:pt x="1009" y="1377"/>
                    <a:pt x="848" y="1640"/>
                  </a:cubicBezTo>
                  <a:cubicBezTo>
                    <a:pt x="682" y="1914"/>
                    <a:pt x="560" y="2201"/>
                    <a:pt x="453" y="2499"/>
                  </a:cubicBezTo>
                  <a:cubicBezTo>
                    <a:pt x="326" y="2850"/>
                    <a:pt x="185" y="3196"/>
                    <a:pt x="14" y="3528"/>
                  </a:cubicBezTo>
                  <a:cubicBezTo>
                    <a:pt x="0" y="3556"/>
                    <a:pt x="25" y="3583"/>
                    <a:pt x="48" y="3583"/>
                  </a:cubicBezTo>
                  <a:cubicBezTo>
                    <a:pt x="58" y="3583"/>
                    <a:pt x="67" y="3578"/>
                    <a:pt x="72" y="3567"/>
                  </a:cubicBezTo>
                  <a:cubicBezTo>
                    <a:pt x="224" y="3279"/>
                    <a:pt x="350" y="2987"/>
                    <a:pt x="472" y="2684"/>
                  </a:cubicBezTo>
                  <a:cubicBezTo>
                    <a:pt x="531" y="2533"/>
                    <a:pt x="584" y="2382"/>
                    <a:pt x="648" y="2235"/>
                  </a:cubicBezTo>
                  <a:cubicBezTo>
                    <a:pt x="711" y="2094"/>
                    <a:pt x="780" y="1957"/>
                    <a:pt x="853" y="1826"/>
                  </a:cubicBezTo>
                  <a:cubicBezTo>
                    <a:pt x="1004" y="1557"/>
                    <a:pt x="1180" y="1309"/>
                    <a:pt x="1389" y="1089"/>
                  </a:cubicBezTo>
                  <a:cubicBezTo>
                    <a:pt x="1599" y="870"/>
                    <a:pt x="1828" y="665"/>
                    <a:pt x="2077" y="489"/>
                  </a:cubicBezTo>
                  <a:cubicBezTo>
                    <a:pt x="2214" y="392"/>
                    <a:pt x="2360" y="304"/>
                    <a:pt x="2516" y="231"/>
                  </a:cubicBezTo>
                  <a:cubicBezTo>
                    <a:pt x="2589" y="197"/>
                    <a:pt x="2662" y="167"/>
                    <a:pt x="2740" y="143"/>
                  </a:cubicBezTo>
                  <a:cubicBezTo>
                    <a:pt x="2823" y="119"/>
                    <a:pt x="2911" y="104"/>
                    <a:pt x="2989" y="70"/>
                  </a:cubicBezTo>
                  <a:cubicBezTo>
                    <a:pt x="3023" y="55"/>
                    <a:pt x="3018" y="6"/>
                    <a:pt x="2979" y="1"/>
                  </a:cubicBezTo>
                  <a:cubicBezTo>
                    <a:pt x="2971" y="1"/>
                    <a:pt x="2963" y="1"/>
                    <a:pt x="2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2"/>
            <p:cNvSpPr/>
            <p:nvPr/>
          </p:nvSpPr>
          <p:spPr>
            <a:xfrm>
              <a:off x="5043734" y="4599082"/>
              <a:ext cx="304481" cy="366669"/>
            </a:xfrm>
            <a:custGeom>
              <a:rect b="b" l="l" r="r" t="t"/>
              <a:pathLst>
                <a:path extrusionOk="0" h="3579" w="2972">
                  <a:moveTo>
                    <a:pt x="2913" y="0"/>
                  </a:moveTo>
                  <a:cubicBezTo>
                    <a:pt x="2893" y="0"/>
                    <a:pt x="2873" y="12"/>
                    <a:pt x="2864" y="37"/>
                  </a:cubicBezTo>
                  <a:cubicBezTo>
                    <a:pt x="2815" y="184"/>
                    <a:pt x="2776" y="335"/>
                    <a:pt x="2722" y="481"/>
                  </a:cubicBezTo>
                  <a:cubicBezTo>
                    <a:pt x="2668" y="618"/>
                    <a:pt x="2610" y="754"/>
                    <a:pt x="2551" y="886"/>
                  </a:cubicBezTo>
                  <a:cubicBezTo>
                    <a:pt x="2425" y="1154"/>
                    <a:pt x="2273" y="1408"/>
                    <a:pt x="2103" y="1647"/>
                  </a:cubicBezTo>
                  <a:cubicBezTo>
                    <a:pt x="1756" y="2130"/>
                    <a:pt x="1332" y="2549"/>
                    <a:pt x="864" y="2920"/>
                  </a:cubicBezTo>
                  <a:cubicBezTo>
                    <a:pt x="727" y="3027"/>
                    <a:pt x="586" y="3130"/>
                    <a:pt x="444" y="3232"/>
                  </a:cubicBezTo>
                  <a:cubicBezTo>
                    <a:pt x="371" y="3286"/>
                    <a:pt x="298" y="3339"/>
                    <a:pt x="225" y="3393"/>
                  </a:cubicBezTo>
                  <a:cubicBezTo>
                    <a:pt x="186" y="3417"/>
                    <a:pt x="152" y="3442"/>
                    <a:pt x="117" y="3471"/>
                  </a:cubicBezTo>
                  <a:cubicBezTo>
                    <a:pt x="98" y="3486"/>
                    <a:pt x="83" y="3510"/>
                    <a:pt x="64" y="3525"/>
                  </a:cubicBezTo>
                  <a:cubicBezTo>
                    <a:pt x="44" y="3539"/>
                    <a:pt x="25" y="3554"/>
                    <a:pt x="5" y="3569"/>
                  </a:cubicBezTo>
                  <a:cubicBezTo>
                    <a:pt x="0" y="3574"/>
                    <a:pt x="5" y="3578"/>
                    <a:pt x="10" y="3578"/>
                  </a:cubicBezTo>
                  <a:cubicBezTo>
                    <a:pt x="49" y="3559"/>
                    <a:pt x="83" y="3539"/>
                    <a:pt x="127" y="3530"/>
                  </a:cubicBezTo>
                  <a:cubicBezTo>
                    <a:pt x="166" y="3515"/>
                    <a:pt x="205" y="3486"/>
                    <a:pt x="239" y="3466"/>
                  </a:cubicBezTo>
                  <a:cubicBezTo>
                    <a:pt x="308" y="3427"/>
                    <a:pt x="376" y="3388"/>
                    <a:pt x="444" y="3344"/>
                  </a:cubicBezTo>
                  <a:cubicBezTo>
                    <a:pt x="576" y="3257"/>
                    <a:pt x="708" y="3164"/>
                    <a:pt x="834" y="3066"/>
                  </a:cubicBezTo>
                  <a:cubicBezTo>
                    <a:pt x="1083" y="2881"/>
                    <a:pt x="1317" y="2681"/>
                    <a:pt x="1537" y="2466"/>
                  </a:cubicBezTo>
                  <a:cubicBezTo>
                    <a:pt x="1966" y="2047"/>
                    <a:pt x="2332" y="1564"/>
                    <a:pt x="2600" y="1032"/>
                  </a:cubicBezTo>
                  <a:cubicBezTo>
                    <a:pt x="2678" y="881"/>
                    <a:pt x="2746" y="720"/>
                    <a:pt x="2805" y="564"/>
                  </a:cubicBezTo>
                  <a:cubicBezTo>
                    <a:pt x="2868" y="403"/>
                    <a:pt x="2932" y="232"/>
                    <a:pt x="2966" y="67"/>
                  </a:cubicBezTo>
                  <a:cubicBezTo>
                    <a:pt x="2972" y="26"/>
                    <a:pt x="2943" y="0"/>
                    <a:pt x="29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56" name="Google Shape;18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050" y="1035600"/>
            <a:ext cx="3072300" cy="3072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rmal Education Pack for Students by Slidesgo">
  <a:themeElements>
    <a:clrScheme name="Simple Light">
      <a:dk1>
        <a:srgbClr val="434343"/>
      </a:dk1>
      <a:lt1>
        <a:srgbClr val="FFFFFF"/>
      </a:lt1>
      <a:dk2>
        <a:srgbClr val="E2E0DF"/>
      </a:dk2>
      <a:lt2>
        <a:srgbClr val="FAFAFA"/>
      </a:lt2>
      <a:accent1>
        <a:srgbClr val="F5E1D0"/>
      </a:accent1>
      <a:accent2>
        <a:srgbClr val="7F8C7D"/>
      </a:accent2>
      <a:accent3>
        <a:srgbClr val="E0D0D3"/>
      </a:accent3>
      <a:accent4>
        <a:srgbClr val="D7DBC2"/>
      </a:accent4>
      <a:accent5>
        <a:srgbClr val="F3F3F3"/>
      </a:accent5>
      <a:accent6>
        <a:srgbClr val="FFFFFF"/>
      </a:accent6>
      <a:hlink>
        <a:srgbClr val="7F8C7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